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48"/>
  </p:notesMasterIdLst>
  <p:handoutMasterIdLst>
    <p:handoutMasterId r:id="rId49"/>
  </p:handoutMasterIdLst>
  <p:sldIdLst>
    <p:sldId id="409" r:id="rId2"/>
    <p:sldId id="451" r:id="rId3"/>
    <p:sldId id="456" r:id="rId4"/>
    <p:sldId id="452" r:id="rId5"/>
    <p:sldId id="457" r:id="rId6"/>
    <p:sldId id="449" r:id="rId7"/>
    <p:sldId id="453" r:id="rId8"/>
    <p:sldId id="454" r:id="rId9"/>
    <p:sldId id="455" r:id="rId10"/>
    <p:sldId id="458" r:id="rId11"/>
    <p:sldId id="461" r:id="rId12"/>
    <p:sldId id="459" r:id="rId13"/>
    <p:sldId id="462" r:id="rId14"/>
    <p:sldId id="460" r:id="rId15"/>
    <p:sldId id="410" r:id="rId16"/>
    <p:sldId id="376" r:id="rId17"/>
    <p:sldId id="412" r:id="rId18"/>
    <p:sldId id="414" r:id="rId19"/>
    <p:sldId id="445" r:id="rId20"/>
    <p:sldId id="413" r:id="rId21"/>
    <p:sldId id="417" r:id="rId22"/>
    <p:sldId id="416" r:id="rId23"/>
    <p:sldId id="418" r:id="rId24"/>
    <p:sldId id="421" r:id="rId25"/>
    <p:sldId id="420" r:id="rId26"/>
    <p:sldId id="422" r:id="rId27"/>
    <p:sldId id="423" r:id="rId28"/>
    <p:sldId id="446" r:id="rId29"/>
    <p:sldId id="427" r:id="rId30"/>
    <p:sldId id="447" r:id="rId31"/>
    <p:sldId id="428" r:id="rId32"/>
    <p:sldId id="425" r:id="rId33"/>
    <p:sldId id="429" r:id="rId34"/>
    <p:sldId id="430" r:id="rId35"/>
    <p:sldId id="431" r:id="rId36"/>
    <p:sldId id="432" r:id="rId37"/>
    <p:sldId id="433" r:id="rId38"/>
    <p:sldId id="448" r:id="rId39"/>
    <p:sldId id="435" r:id="rId40"/>
    <p:sldId id="439" r:id="rId41"/>
    <p:sldId id="440" r:id="rId42"/>
    <p:sldId id="441" r:id="rId43"/>
    <p:sldId id="442" r:id="rId44"/>
    <p:sldId id="443" r:id="rId45"/>
    <p:sldId id="444" r:id="rId46"/>
    <p:sldId id="4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1" clrIdx="0">
    <p:extLst/>
  </p:cmAuthor>
  <p:cmAuthor id="2" name="Shopon Ahmed" initials="SA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10101"/>
    <a:srgbClr val="FEFEFE"/>
    <a:srgbClr val="0B1412"/>
    <a:srgbClr val="021113"/>
    <a:srgbClr val="F0F2F5"/>
    <a:srgbClr val="F8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4" autoAdjust="0"/>
    <p:restoredTop sz="93986" autoAdjust="0"/>
  </p:normalViewPr>
  <p:slideViewPr>
    <p:cSldViewPr snapToGrid="0" snapToObjects="1">
      <p:cViewPr varScale="1">
        <p:scale>
          <a:sx n="87" d="100"/>
          <a:sy n="87" d="100"/>
        </p:scale>
        <p:origin x="-394" y="-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275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9E5-4F8E-B10B-ABDEDC8B45D0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  <a:alpha val="2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9E5-4F8E-B10B-ABDEDC8B45D0}"/>
              </c:ext>
            </c:extLst>
          </c:dPt>
          <c:dPt>
            <c:idx val="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39E5-4F8E-B10B-ABDEDC8B45D0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9E5-4F8E-B10B-ABDEDC8B45D0}"/>
              </c:ext>
            </c:extLst>
          </c:dPt>
          <c:dLbls>
            <c:dLbl>
              <c:idx val="0"/>
              <c:layout>
                <c:manualLayout>
                  <c:x val="9.0057764295856463E-2"/>
                  <c:y val="-0.1079568539183134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39E5-4F8E-B10B-ABDEDC8B45D0}"/>
                </c:ext>
              </c:extLst>
            </c:dLbl>
            <c:dLbl>
              <c:idx val="1"/>
              <c:layout>
                <c:manualLayout>
                  <c:x val="0.15840825480831289"/>
                  <c:y val="-1.7492824982987072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9E5-4F8E-B10B-ABDEDC8B45D0}"/>
                </c:ext>
              </c:extLst>
            </c:dLbl>
            <c:dLbl>
              <c:idx val="2"/>
              <c:layout>
                <c:manualLayout>
                  <c:x val="-6.2654414612107925E-2"/>
                  <c:y val="0.1454302761061529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39E5-4F8E-B10B-ABDEDC8B45D0}"/>
                </c:ext>
              </c:extLst>
            </c:dLbl>
            <c:dLbl>
              <c:idx val="3"/>
              <c:layout>
                <c:manualLayout>
                  <c:x val="-7.6676616754872848E-2"/>
                  <c:y val="-3.389715941250858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39E5-4F8E-B10B-ABDEDC8B45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Medium" panose="00000600000000000000" pitchFamily="50" charset="0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sdgbvdfgdfg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3.2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E5-4F8E-B10B-ABDEDC8B45D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95000"/>
                  <a:lumOff val="5000"/>
                  <a:alpha val="2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A3E-4963-9B84-9BB7D63D5C75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DA3E-4963-9B84-9BB7D63D5C75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A3E-4963-9B84-9BB7D63D5C75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A3E-4963-9B84-9BB7D63D5C75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1"/>
                      </a:solidFill>
                      <a:latin typeface="Montserrat SemiBold" panose="00000700000000000000" pitchFamily="50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1"/>
                      </a:solidFill>
                      <a:latin typeface="Montserrat SemiBold" panose="00000700000000000000" pitchFamily="50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SemiBold" panose="00000700000000000000" pitchFamily="50" charset="0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A3E-4963-9B84-9BB7D63D5C7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814-4DE8-9DF3-62104DF53E8C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814-4DE8-9DF3-62104DF53E8C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814-4DE8-9DF3-62104DF53E8C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814-4DE8-9DF3-62104DF53E8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baseline="0">
                      <a:solidFill>
                        <a:schemeClr val="bg1"/>
                      </a:solidFill>
                      <a:latin typeface="Montserrat SemiBold" panose="00000700000000000000" pitchFamily="50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baseline="0">
                      <a:solidFill>
                        <a:schemeClr val="bg1"/>
                      </a:solidFill>
                      <a:latin typeface="Montserrat SemiBold" panose="00000700000000000000" pitchFamily="50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SemiBold" panose="00000700000000000000" pitchFamily="50" charset="0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814-4DE8-9DF3-62104DF53E8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814-4DE8-9DF3-62104DF53E8C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814-4DE8-9DF3-62104DF53E8C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814-4DE8-9DF3-62104DF53E8C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814-4DE8-9DF3-62104DF53E8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baseline="0">
                      <a:solidFill>
                        <a:schemeClr val="bg1"/>
                      </a:solidFill>
                      <a:latin typeface="Montserrat SemiBold" panose="00000700000000000000" pitchFamily="50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baseline="0">
                      <a:solidFill>
                        <a:schemeClr val="bg1"/>
                      </a:solidFill>
                      <a:latin typeface="Montserrat SemiBold" panose="00000700000000000000" pitchFamily="50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SemiBold" panose="00000700000000000000" pitchFamily="50" charset="0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814-4DE8-9DF3-62104DF53E8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814-4DE8-9DF3-62104DF53E8C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814-4DE8-9DF3-62104DF53E8C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814-4DE8-9DF3-62104DF53E8C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814-4DE8-9DF3-62104DF53E8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baseline="0">
                      <a:solidFill>
                        <a:schemeClr val="bg1"/>
                      </a:solidFill>
                      <a:latin typeface="Montserrat SemiBold" panose="00000700000000000000" pitchFamily="50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baseline="0">
                      <a:solidFill>
                        <a:schemeClr val="bg1"/>
                      </a:solidFill>
                      <a:latin typeface="Montserrat SemiBold" panose="00000700000000000000" pitchFamily="50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SemiBold" panose="00000700000000000000" pitchFamily="50" charset="0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814-4DE8-9DF3-62104DF53E8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Light" panose="00000400000000000000" pitchFamily="50" charset="0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2018</c:v>
                </c:pt>
                <c:pt idx="2">
                  <c:v>2020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D76-4C27-B68A-93A49485EB5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Light" panose="00000400000000000000" pitchFamily="50" charset="0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2018</c:v>
                </c:pt>
                <c:pt idx="2">
                  <c:v>2020</c:v>
                </c:pt>
                <c:pt idx="3">
                  <c:v>2022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D76-4C27-B68A-93A49485EB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27008"/>
        <c:axId val="19228544"/>
      </c:barChart>
      <c:catAx>
        <c:axId val="1922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  <a:ea typeface="+mn-ea"/>
                <a:cs typeface="+mn-cs"/>
              </a:defRPr>
            </a:pPr>
            <a:endParaRPr lang="zh-TW"/>
          </a:p>
        </c:txPr>
        <c:crossAx val="19228544"/>
        <c:crosses val="autoZero"/>
        <c:auto val="1"/>
        <c:lblAlgn val="ctr"/>
        <c:lblOffset val="100"/>
        <c:noMultiLvlLbl val="0"/>
      </c:catAx>
      <c:valAx>
        <c:axId val="19228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zh-TW"/>
          </a:p>
        </c:txPr>
        <c:crossAx val="1922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B01-4040-9F7D-8D6FA7276DBA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B01-4040-9F7D-8D6FA7276DBA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B01-4040-9F7D-8D6FA7276DBA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B01-4040-9F7D-8D6FA7276DB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bg1"/>
                    </a:solidFill>
                    <a:latin typeface="Montserrat SemiBold" panose="00000700000000000000" pitchFamily="50" charset="0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B01-4040-9F7D-8D6FA7276DB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72"/>
        <c:overlap val="-100"/>
        <c:axId val="263646592"/>
        <c:axId val="263667712"/>
      </c:barChart>
      <c:catAx>
        <c:axId val="26364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/>
                </a:solidFill>
                <a:latin typeface="Montserrat Medium" panose="00000600000000000000" pitchFamily="50" charset="0"/>
                <a:ea typeface="+mn-ea"/>
                <a:cs typeface="+mn-cs"/>
              </a:defRPr>
            </a:pPr>
            <a:endParaRPr lang="zh-TW"/>
          </a:p>
        </c:txPr>
        <c:crossAx val="263667712"/>
        <c:crosses val="autoZero"/>
        <c:auto val="1"/>
        <c:lblAlgn val="ctr"/>
        <c:lblOffset val="100"/>
        <c:noMultiLvlLbl val="0"/>
      </c:catAx>
      <c:valAx>
        <c:axId val="26366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Montserrat Medium" panose="00000600000000000000" pitchFamily="50" charset="0"/>
                <a:ea typeface="+mn-ea"/>
                <a:cs typeface="+mn-cs"/>
              </a:defRPr>
            </a:pPr>
            <a:endParaRPr lang="zh-TW"/>
          </a:p>
        </c:txPr>
        <c:crossAx val="26364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"$"#,##0_);[Red]\("$"#,##0\)</c:formatCode>
                <c:ptCount val="4"/>
                <c:pt idx="0">
                  <c:v>0</c:v>
                </c:pt>
                <c:pt idx="1">
                  <c:v>2000</c:v>
                </c:pt>
                <c:pt idx="2">
                  <c:v>5000</c:v>
                </c:pt>
                <c:pt idx="3">
                  <c:v>7000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2D8-4516-B1CD-627315054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579776"/>
        <c:axId val="247581312"/>
      </c:lineChart>
      <c:catAx>
        <c:axId val="247579776"/>
        <c:scaling>
          <c:orientation val="minMax"/>
        </c:scaling>
        <c:delete val="0"/>
        <c:axPos val="b"/>
        <c:numFmt formatCode="&quot;$&quot;#,##0_);[Red]\(&quot;$&quot;#,##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47581312"/>
        <c:crosses val="autoZero"/>
        <c:auto val="1"/>
        <c:lblAlgn val="ctr"/>
        <c:lblOffset val="100"/>
        <c:noMultiLvlLbl val="0"/>
      </c:catAx>
      <c:valAx>
        <c:axId val="24758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4757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33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xmlns="" id="{FEEC7450-4B21-4E0B-9158-DAAC84EE3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19301" y="1876118"/>
            <a:ext cx="3714749" cy="4308782"/>
          </a:xfrm>
          <a:custGeom>
            <a:avLst/>
            <a:gdLst>
              <a:gd name="connsiteX0" fmla="*/ 0 w 3714749"/>
              <a:gd name="connsiteY0" fmla="*/ 0 h 4308782"/>
              <a:gd name="connsiteX1" fmla="*/ 3714749 w 3714749"/>
              <a:gd name="connsiteY1" fmla="*/ 0 h 4308782"/>
              <a:gd name="connsiteX2" fmla="*/ 3714749 w 3714749"/>
              <a:gd name="connsiteY2" fmla="*/ 4308782 h 4308782"/>
              <a:gd name="connsiteX3" fmla="*/ 0 w 3714749"/>
              <a:gd name="connsiteY3" fmla="*/ 4308782 h 43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49" h="4308782">
                <a:moveTo>
                  <a:pt x="0" y="0"/>
                </a:moveTo>
                <a:lnTo>
                  <a:pt x="3714749" y="0"/>
                </a:lnTo>
                <a:lnTo>
                  <a:pt x="3714749" y="4308782"/>
                </a:lnTo>
                <a:lnTo>
                  <a:pt x="0" y="4308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6482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xmlns="" id="{FEEC7450-4B21-4E0B-9158-DAAC84EE3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7952" y="1876118"/>
            <a:ext cx="3714749" cy="4308782"/>
          </a:xfrm>
          <a:custGeom>
            <a:avLst/>
            <a:gdLst>
              <a:gd name="connsiteX0" fmla="*/ 0 w 3714749"/>
              <a:gd name="connsiteY0" fmla="*/ 0 h 4308782"/>
              <a:gd name="connsiteX1" fmla="*/ 3714749 w 3714749"/>
              <a:gd name="connsiteY1" fmla="*/ 0 h 4308782"/>
              <a:gd name="connsiteX2" fmla="*/ 3714749 w 3714749"/>
              <a:gd name="connsiteY2" fmla="*/ 4308782 h 4308782"/>
              <a:gd name="connsiteX3" fmla="*/ 0 w 3714749"/>
              <a:gd name="connsiteY3" fmla="*/ 4308782 h 43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49" h="4308782">
                <a:moveTo>
                  <a:pt x="0" y="0"/>
                </a:moveTo>
                <a:lnTo>
                  <a:pt x="3714749" y="0"/>
                </a:lnTo>
                <a:lnTo>
                  <a:pt x="3714749" y="4308782"/>
                </a:lnTo>
                <a:lnTo>
                  <a:pt x="0" y="43087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0018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FEEC7450-4B21-4E0B-9158-DAAC84EE3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8396" y="1729798"/>
            <a:ext cx="9035211" cy="2131001"/>
          </a:xfrm>
          <a:custGeom>
            <a:avLst/>
            <a:gdLst>
              <a:gd name="connsiteX0" fmla="*/ 1065501 w 9035211"/>
              <a:gd name="connsiteY0" fmla="*/ 0 h 2131001"/>
              <a:gd name="connsiteX1" fmla="*/ 7969710 w 9035211"/>
              <a:gd name="connsiteY1" fmla="*/ 0 h 2131001"/>
              <a:gd name="connsiteX2" fmla="*/ 9035211 w 9035211"/>
              <a:gd name="connsiteY2" fmla="*/ 1065501 h 2131001"/>
              <a:gd name="connsiteX3" fmla="*/ 9035210 w 9035211"/>
              <a:gd name="connsiteY3" fmla="*/ 2131001 h 2131001"/>
              <a:gd name="connsiteX4" fmla="*/ 0 w 9035211"/>
              <a:gd name="connsiteY4" fmla="*/ 2131001 h 2131001"/>
              <a:gd name="connsiteX5" fmla="*/ 0 w 9035211"/>
              <a:gd name="connsiteY5" fmla="*/ 1065501 h 2131001"/>
              <a:gd name="connsiteX6" fmla="*/ 1065501 w 9035211"/>
              <a:gd name="connsiteY6" fmla="*/ 0 h 213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5211" h="2131001">
                <a:moveTo>
                  <a:pt x="1065501" y="0"/>
                </a:moveTo>
                <a:lnTo>
                  <a:pt x="7969710" y="0"/>
                </a:lnTo>
                <a:cubicBezTo>
                  <a:pt x="8558170" y="0"/>
                  <a:pt x="9035211" y="477041"/>
                  <a:pt x="9035211" y="1065501"/>
                </a:cubicBezTo>
                <a:cubicBezTo>
                  <a:pt x="9035211" y="1420668"/>
                  <a:pt x="9035210" y="1775834"/>
                  <a:pt x="9035210" y="2131001"/>
                </a:cubicBezTo>
                <a:lnTo>
                  <a:pt x="0" y="2131001"/>
                </a:lnTo>
                <a:lnTo>
                  <a:pt x="0" y="1065501"/>
                </a:lnTo>
                <a:cubicBezTo>
                  <a:pt x="0" y="477041"/>
                  <a:pt x="477041" y="0"/>
                  <a:pt x="1065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8167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FEEC7450-4B21-4E0B-9158-DAAC84EE3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8857" y="1886857"/>
            <a:ext cx="1814286" cy="1814286"/>
          </a:xfrm>
          <a:custGeom>
            <a:avLst/>
            <a:gdLst>
              <a:gd name="connsiteX0" fmla="*/ 907143 w 1814286"/>
              <a:gd name="connsiteY0" fmla="*/ 0 h 1814286"/>
              <a:gd name="connsiteX1" fmla="*/ 1814286 w 1814286"/>
              <a:gd name="connsiteY1" fmla="*/ 907143 h 1814286"/>
              <a:gd name="connsiteX2" fmla="*/ 907143 w 1814286"/>
              <a:gd name="connsiteY2" fmla="*/ 1814286 h 1814286"/>
              <a:gd name="connsiteX3" fmla="*/ 0 w 1814286"/>
              <a:gd name="connsiteY3" fmla="*/ 907143 h 1814286"/>
              <a:gd name="connsiteX4" fmla="*/ 907143 w 1814286"/>
              <a:gd name="connsiteY4" fmla="*/ 0 h 18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286" h="1814286">
                <a:moveTo>
                  <a:pt x="907143" y="0"/>
                </a:moveTo>
                <a:cubicBezTo>
                  <a:pt x="1408144" y="0"/>
                  <a:pt x="1814286" y="406142"/>
                  <a:pt x="1814286" y="907143"/>
                </a:cubicBezTo>
                <a:cubicBezTo>
                  <a:pt x="1814286" y="1408144"/>
                  <a:pt x="1408144" y="1814286"/>
                  <a:pt x="907143" y="1814286"/>
                </a:cubicBezTo>
                <a:cubicBezTo>
                  <a:pt x="406142" y="1814286"/>
                  <a:pt x="0" y="1408144"/>
                  <a:pt x="0" y="907143"/>
                </a:cubicBezTo>
                <a:cubicBezTo>
                  <a:pt x="0" y="406142"/>
                  <a:pt x="406142" y="0"/>
                  <a:pt x="907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7371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xmlns="" id="{FEEC7450-4B21-4E0B-9158-DAAC84EE3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574800"/>
              <a:gd name="connsiteY0" fmla="*/ 0 h 1574800"/>
              <a:gd name="connsiteX1" fmla="*/ 1574800 w 1574800"/>
              <a:gd name="connsiteY1" fmla="*/ 0 h 1574800"/>
              <a:gd name="connsiteX2" fmla="*/ 1574800 w 1574800"/>
              <a:gd name="connsiteY2" fmla="*/ 1574800 h 1574800"/>
              <a:gd name="connsiteX3" fmla="*/ 0 w 1574800"/>
              <a:gd name="connsiteY3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574800">
                <a:moveTo>
                  <a:pt x="0" y="0"/>
                </a:moveTo>
                <a:lnTo>
                  <a:pt x="1574800" y="0"/>
                </a:lnTo>
                <a:lnTo>
                  <a:pt x="1574800" y="1574800"/>
                </a:lnTo>
                <a:lnTo>
                  <a:pt x="0" y="1574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4988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EEC7450-4B21-4E0B-9158-DAAC84EE39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16" y="4188715"/>
            <a:ext cx="5296437" cy="2669285"/>
          </a:xfrm>
          <a:custGeom>
            <a:avLst/>
            <a:gdLst>
              <a:gd name="connsiteX0" fmla="*/ 0 w 5296437"/>
              <a:gd name="connsiteY0" fmla="*/ 0 h 2669285"/>
              <a:gd name="connsiteX1" fmla="*/ 5296437 w 5296437"/>
              <a:gd name="connsiteY1" fmla="*/ 0 h 2669285"/>
              <a:gd name="connsiteX2" fmla="*/ 5296437 w 5296437"/>
              <a:gd name="connsiteY2" fmla="*/ 2669285 h 2669285"/>
              <a:gd name="connsiteX3" fmla="*/ 0 w 5296437"/>
              <a:gd name="connsiteY3" fmla="*/ 2669285 h 266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6437" h="2669285">
                <a:moveTo>
                  <a:pt x="0" y="0"/>
                </a:moveTo>
                <a:lnTo>
                  <a:pt x="5296437" y="0"/>
                </a:lnTo>
                <a:lnTo>
                  <a:pt x="5296437" y="2669285"/>
                </a:lnTo>
                <a:lnTo>
                  <a:pt x="0" y="26692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8336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60" r:id="rId2"/>
    <p:sldLayoutId id="2147483759" r:id="rId3"/>
    <p:sldLayoutId id="2147483758" r:id="rId4"/>
    <p:sldLayoutId id="2147483757" r:id="rId5"/>
    <p:sldLayoutId id="2147483756" r:id="rId6"/>
    <p:sldLayoutId id="2147483755" r:id="rId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4791982" y="4224320"/>
            <a:ext cx="2608035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TW" altLang="en-US" sz="1500" b="1" dirty="0" smtClean="0">
                <a:solidFill>
                  <a:schemeClr val="bg1">
                    <a:alpha val="80000"/>
                  </a:schemeClr>
                </a:solidFill>
                <a:latin typeface="Montserrat SemiBold" panose="00000700000000000000" pitchFamily="50" charset="0"/>
              </a:rPr>
              <a:t>吳承諺</a:t>
            </a:r>
            <a:r>
              <a:rPr lang="en-US" altLang="zh-TW" sz="1500" b="1" dirty="0" smtClean="0">
                <a:solidFill>
                  <a:schemeClr val="bg1">
                    <a:alpha val="80000"/>
                  </a:schemeClr>
                </a:solidFill>
                <a:latin typeface="Montserrat SemiBold" panose="00000700000000000000" pitchFamily="50" charset="0"/>
              </a:rPr>
              <a:t>:F109126106</a:t>
            </a:r>
            <a:r>
              <a:rPr lang="en-US" altLang="zh-TW" sz="1200" b="1" dirty="0">
                <a:solidFill>
                  <a:schemeClr val="bg1">
                    <a:alpha val="80000"/>
                  </a:schemeClr>
                </a:solidFill>
                <a:latin typeface="Montserrat Medium" panose="00000600000000000000" pitchFamily="50" charset="0"/>
              </a:rPr>
              <a:t/>
            </a:r>
            <a:br>
              <a:rPr lang="en-US" altLang="zh-TW" sz="1200" b="1" dirty="0">
                <a:solidFill>
                  <a:schemeClr val="bg1">
                    <a:alpha val="80000"/>
                  </a:schemeClr>
                </a:solidFill>
                <a:latin typeface="Montserrat Medium" panose="00000600000000000000" pitchFamily="50" charset="0"/>
              </a:rPr>
            </a:br>
            <a:r>
              <a:rPr lang="zh-TW" altLang="en-US" sz="1200" b="1" dirty="0" smtClean="0">
                <a:solidFill>
                  <a:schemeClr val="bg1">
                    <a:alpha val="80000"/>
                  </a:schemeClr>
                </a:solidFill>
                <a:latin typeface="Montserrat Medium" panose="00000600000000000000" pitchFamily="50" charset="0"/>
              </a:rPr>
              <a:t>指導老師</a:t>
            </a:r>
            <a:r>
              <a:rPr lang="en-US" altLang="zh-TW" sz="1200" b="1" dirty="0" smtClean="0">
                <a:solidFill>
                  <a:schemeClr val="bg1">
                    <a:alpha val="80000"/>
                  </a:schemeClr>
                </a:solidFill>
                <a:latin typeface="Montserrat Medium" panose="00000600000000000000" pitchFamily="50" charset="0"/>
              </a:rPr>
              <a:t>:</a:t>
            </a:r>
            <a:r>
              <a:rPr lang="zh-TW" altLang="en-US" sz="1200" b="1" dirty="0" smtClean="0">
                <a:solidFill>
                  <a:schemeClr val="bg1">
                    <a:alpha val="80000"/>
                  </a:schemeClr>
                </a:solidFill>
                <a:latin typeface="Montserrat Medium" panose="00000600000000000000" pitchFamily="50" charset="0"/>
              </a:rPr>
              <a:t>黃玉娟</a:t>
            </a:r>
            <a:endParaRPr lang="en-US" sz="1500" b="1" dirty="0" smtClean="0">
              <a:solidFill>
                <a:schemeClr val="bg1">
                  <a:alpha val="80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2387600" y="3305099"/>
            <a:ext cx="741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交易績效</a:t>
            </a:r>
            <a:endParaRPr lang="en-US" sz="4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529943" y="1954068"/>
            <a:ext cx="1132115" cy="1132115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5571217" y="2127710"/>
            <a:ext cx="10495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chemeClr val="bg1"/>
                </a:solidFill>
                <a:latin typeface="Montserrat ExtraBold" panose="00000900000000000000" pitchFamily="50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6685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2" b="38212"/>
          <a:stretch>
            <a:fillRect/>
          </a:stretch>
        </p:blipFill>
        <p:spPr>
          <a:xfrm>
            <a:off x="1587188" y="2318615"/>
            <a:ext cx="9035211" cy="2131001"/>
          </a:xfrm>
        </p:spPr>
      </p:pic>
      <p:sp>
        <p:nvSpPr>
          <p:cNvPr id="3" name="Round Same Side Corner Rectangle 2"/>
          <p:cNvSpPr/>
          <p:nvPr/>
        </p:nvSpPr>
        <p:spPr>
          <a:xfrm>
            <a:off x="1587187" y="2318614"/>
            <a:ext cx="9035210" cy="213100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alpha val="55000"/>
                </a:schemeClr>
              </a:gs>
              <a:gs pos="97000">
                <a:schemeClr val="tx1">
                  <a:lumMod val="85000"/>
                  <a:lumOff val="15000"/>
                  <a:alpha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425873" y="2917075"/>
            <a:ext cx="5357837" cy="934078"/>
            <a:chOff x="5069840" y="2321394"/>
            <a:chExt cx="3107006" cy="576301"/>
          </a:xfrm>
        </p:grpSpPr>
        <p:grpSp>
          <p:nvGrpSpPr>
            <p:cNvPr id="37" name="Group 36"/>
            <p:cNvGrpSpPr/>
            <p:nvPr/>
          </p:nvGrpSpPr>
          <p:grpSpPr>
            <a:xfrm>
              <a:off x="5069840" y="2321394"/>
              <a:ext cx="422275" cy="458788"/>
              <a:chOff x="4211638" y="3235326"/>
              <a:chExt cx="422275" cy="458788"/>
            </a:xfrm>
            <a:solidFill>
              <a:schemeClr val="bg1"/>
            </a:solidFill>
          </p:grpSpPr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446588" y="3327401"/>
                <a:ext cx="103188" cy="111125"/>
              </a:xfrm>
              <a:custGeom>
                <a:avLst/>
                <a:gdLst>
                  <a:gd name="T0" fmla="*/ 16 w 33"/>
                  <a:gd name="T1" fmla="*/ 33 h 33"/>
                  <a:gd name="T2" fmla="*/ 0 w 33"/>
                  <a:gd name="T3" fmla="*/ 16 h 33"/>
                  <a:gd name="T4" fmla="*/ 16 w 33"/>
                  <a:gd name="T5" fmla="*/ 0 h 33"/>
                  <a:gd name="T6" fmla="*/ 33 w 33"/>
                  <a:gd name="T7" fmla="*/ 16 h 33"/>
                  <a:gd name="T8" fmla="*/ 16 w 33"/>
                  <a:gd name="T9" fmla="*/ 33 h 33"/>
                  <a:gd name="T10" fmla="*/ 16 w 33"/>
                  <a:gd name="T11" fmla="*/ 6 h 33"/>
                  <a:gd name="T12" fmla="*/ 6 w 33"/>
                  <a:gd name="T13" fmla="*/ 16 h 33"/>
                  <a:gd name="T14" fmla="*/ 16 w 33"/>
                  <a:gd name="T15" fmla="*/ 27 h 33"/>
                  <a:gd name="T16" fmla="*/ 27 w 33"/>
                  <a:gd name="T17" fmla="*/ 16 h 33"/>
                  <a:gd name="T18" fmla="*/ 16 w 33"/>
                  <a:gd name="T1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cubicBezTo>
                      <a:pt x="7" y="33"/>
                      <a:pt x="0" y="2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6"/>
                      <a:pt x="26" y="33"/>
                      <a:pt x="16" y="33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22"/>
                      <a:pt x="11" y="27"/>
                      <a:pt x="16" y="27"/>
                    </a:cubicBezTo>
                    <a:cubicBezTo>
                      <a:pt x="22" y="27"/>
                      <a:pt x="27" y="22"/>
                      <a:pt x="27" y="16"/>
                    </a:cubicBezTo>
                    <a:cubicBezTo>
                      <a:pt x="27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211638" y="3530601"/>
                <a:ext cx="150813" cy="163513"/>
              </a:xfrm>
              <a:custGeom>
                <a:avLst/>
                <a:gdLst>
                  <a:gd name="T0" fmla="*/ 4 w 48"/>
                  <a:gd name="T1" fmla="*/ 48 h 48"/>
                  <a:gd name="T2" fmla="*/ 1 w 48"/>
                  <a:gd name="T3" fmla="*/ 47 h 48"/>
                  <a:gd name="T4" fmla="*/ 1 w 48"/>
                  <a:gd name="T5" fmla="*/ 43 h 48"/>
                  <a:gd name="T6" fmla="*/ 33 w 48"/>
                  <a:gd name="T7" fmla="*/ 0 h 48"/>
                  <a:gd name="T8" fmla="*/ 43 w 48"/>
                  <a:gd name="T9" fmla="*/ 5 h 48"/>
                  <a:gd name="T10" fmla="*/ 48 w 48"/>
                  <a:gd name="T11" fmla="*/ 18 h 48"/>
                  <a:gd name="T12" fmla="*/ 5 w 48"/>
                  <a:gd name="T13" fmla="*/ 47 h 48"/>
                  <a:gd name="T14" fmla="*/ 4 w 48"/>
                  <a:gd name="T15" fmla="*/ 48 h 48"/>
                  <a:gd name="T16" fmla="*/ 33 w 48"/>
                  <a:gd name="T17" fmla="*/ 7 h 48"/>
                  <a:gd name="T18" fmla="*/ 22 w 48"/>
                  <a:gd name="T19" fmla="*/ 15 h 48"/>
                  <a:gd name="T20" fmla="*/ 10 w 48"/>
                  <a:gd name="T21" fmla="*/ 38 h 48"/>
                  <a:gd name="T22" fmla="*/ 31 w 48"/>
                  <a:gd name="T23" fmla="*/ 27 h 48"/>
                  <a:gd name="T24" fmla="*/ 41 w 48"/>
                  <a:gd name="T25" fmla="*/ 16 h 48"/>
                  <a:gd name="T26" fmla="*/ 38 w 48"/>
                  <a:gd name="T27" fmla="*/ 10 h 48"/>
                  <a:gd name="T28" fmla="*/ 33 w 48"/>
                  <a:gd name="T2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8">
                    <a:moveTo>
                      <a:pt x="4" y="48"/>
                    </a:moveTo>
                    <a:cubicBezTo>
                      <a:pt x="3" y="48"/>
                      <a:pt x="2" y="47"/>
                      <a:pt x="1" y="47"/>
                    </a:cubicBezTo>
                    <a:cubicBezTo>
                      <a:pt x="0" y="46"/>
                      <a:pt x="0" y="44"/>
                      <a:pt x="1" y="43"/>
                    </a:cubicBezTo>
                    <a:cubicBezTo>
                      <a:pt x="11" y="15"/>
                      <a:pt x="22" y="0"/>
                      <a:pt x="33" y="0"/>
                    </a:cubicBezTo>
                    <a:cubicBezTo>
                      <a:pt x="37" y="0"/>
                      <a:pt x="40" y="2"/>
                      <a:pt x="43" y="5"/>
                    </a:cubicBezTo>
                    <a:cubicBezTo>
                      <a:pt x="48" y="10"/>
                      <a:pt x="48" y="15"/>
                      <a:pt x="48" y="18"/>
                    </a:cubicBezTo>
                    <a:cubicBezTo>
                      <a:pt x="45" y="28"/>
                      <a:pt x="31" y="38"/>
                      <a:pt x="5" y="47"/>
                    </a:cubicBezTo>
                    <a:cubicBezTo>
                      <a:pt x="4" y="48"/>
                      <a:pt x="4" y="48"/>
                      <a:pt x="4" y="48"/>
                    </a:cubicBezTo>
                    <a:close/>
                    <a:moveTo>
                      <a:pt x="33" y="7"/>
                    </a:moveTo>
                    <a:cubicBezTo>
                      <a:pt x="30" y="7"/>
                      <a:pt x="26" y="10"/>
                      <a:pt x="22" y="15"/>
                    </a:cubicBezTo>
                    <a:cubicBezTo>
                      <a:pt x="18" y="21"/>
                      <a:pt x="14" y="28"/>
                      <a:pt x="10" y="38"/>
                    </a:cubicBezTo>
                    <a:cubicBezTo>
                      <a:pt x="19" y="35"/>
                      <a:pt x="26" y="31"/>
                      <a:pt x="31" y="27"/>
                    </a:cubicBezTo>
                    <a:cubicBezTo>
                      <a:pt x="38" y="22"/>
                      <a:pt x="40" y="19"/>
                      <a:pt x="41" y="16"/>
                    </a:cubicBezTo>
                    <a:cubicBezTo>
                      <a:pt x="42" y="14"/>
                      <a:pt x="41" y="12"/>
                      <a:pt x="38" y="10"/>
                    </a:cubicBezTo>
                    <a:cubicBezTo>
                      <a:pt x="37" y="8"/>
                      <a:pt x="35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233863" y="3235326"/>
                <a:ext cx="400050" cy="434975"/>
              </a:xfrm>
              <a:custGeom>
                <a:avLst/>
                <a:gdLst>
                  <a:gd name="T0" fmla="*/ 125 w 128"/>
                  <a:gd name="T1" fmla="*/ 0 h 128"/>
                  <a:gd name="T2" fmla="*/ 79 w 128"/>
                  <a:gd name="T3" fmla="*/ 8 h 128"/>
                  <a:gd name="T4" fmla="*/ 51 w 128"/>
                  <a:gd name="T5" fmla="*/ 29 h 128"/>
                  <a:gd name="T6" fmla="*/ 47 w 128"/>
                  <a:gd name="T7" fmla="*/ 33 h 128"/>
                  <a:gd name="T8" fmla="*/ 29 w 128"/>
                  <a:gd name="T9" fmla="*/ 40 h 128"/>
                  <a:gd name="T10" fmla="*/ 14 w 128"/>
                  <a:gd name="T11" fmla="*/ 55 h 128"/>
                  <a:gd name="T12" fmla="*/ 0 w 128"/>
                  <a:gd name="T13" fmla="*/ 76 h 128"/>
                  <a:gd name="T14" fmla="*/ 1 w 128"/>
                  <a:gd name="T15" fmla="*/ 80 h 128"/>
                  <a:gd name="T16" fmla="*/ 3 w 128"/>
                  <a:gd name="T17" fmla="*/ 81 h 128"/>
                  <a:gd name="T18" fmla="*/ 6 w 128"/>
                  <a:gd name="T19" fmla="*/ 80 h 128"/>
                  <a:gd name="T20" fmla="*/ 15 w 128"/>
                  <a:gd name="T21" fmla="*/ 73 h 128"/>
                  <a:gd name="T22" fmla="*/ 35 w 128"/>
                  <a:gd name="T23" fmla="*/ 67 h 128"/>
                  <a:gd name="T24" fmla="*/ 46 w 128"/>
                  <a:gd name="T25" fmla="*/ 82 h 128"/>
                  <a:gd name="T26" fmla="*/ 61 w 128"/>
                  <a:gd name="T27" fmla="*/ 93 h 128"/>
                  <a:gd name="T28" fmla="*/ 55 w 128"/>
                  <a:gd name="T29" fmla="*/ 113 h 128"/>
                  <a:gd name="T30" fmla="*/ 48 w 128"/>
                  <a:gd name="T31" fmla="*/ 122 h 128"/>
                  <a:gd name="T32" fmla="*/ 48 w 128"/>
                  <a:gd name="T33" fmla="*/ 126 h 128"/>
                  <a:gd name="T34" fmla="*/ 51 w 128"/>
                  <a:gd name="T35" fmla="*/ 128 h 128"/>
                  <a:gd name="T36" fmla="*/ 52 w 128"/>
                  <a:gd name="T37" fmla="*/ 127 h 128"/>
                  <a:gd name="T38" fmla="*/ 73 w 128"/>
                  <a:gd name="T39" fmla="*/ 114 h 128"/>
                  <a:gd name="T40" fmla="*/ 88 w 128"/>
                  <a:gd name="T41" fmla="*/ 99 h 128"/>
                  <a:gd name="T42" fmla="*/ 95 w 128"/>
                  <a:gd name="T43" fmla="*/ 81 h 128"/>
                  <a:gd name="T44" fmla="*/ 99 w 128"/>
                  <a:gd name="T45" fmla="*/ 77 h 128"/>
                  <a:gd name="T46" fmla="*/ 119 w 128"/>
                  <a:gd name="T47" fmla="*/ 49 h 128"/>
                  <a:gd name="T48" fmla="*/ 128 w 128"/>
                  <a:gd name="T49" fmla="*/ 3 h 128"/>
                  <a:gd name="T50" fmla="*/ 128 w 128"/>
                  <a:gd name="T51" fmla="*/ 0 h 128"/>
                  <a:gd name="T52" fmla="*/ 125 w 128"/>
                  <a:gd name="T53" fmla="*/ 0 h 128"/>
                  <a:gd name="T54" fmla="*/ 14 w 128"/>
                  <a:gd name="T55" fmla="*/ 66 h 128"/>
                  <a:gd name="T56" fmla="*/ 42 w 128"/>
                  <a:gd name="T57" fmla="*/ 41 h 128"/>
                  <a:gd name="T58" fmla="*/ 34 w 128"/>
                  <a:gd name="T59" fmla="*/ 60 h 128"/>
                  <a:gd name="T60" fmla="*/ 14 w 128"/>
                  <a:gd name="T61" fmla="*/ 66 h 128"/>
                  <a:gd name="T62" fmla="*/ 62 w 128"/>
                  <a:gd name="T63" fmla="*/ 114 h 128"/>
                  <a:gd name="T64" fmla="*/ 67 w 128"/>
                  <a:gd name="T65" fmla="*/ 94 h 128"/>
                  <a:gd name="T66" fmla="*/ 87 w 128"/>
                  <a:gd name="T67" fmla="*/ 86 h 128"/>
                  <a:gd name="T68" fmla="*/ 62 w 128"/>
                  <a:gd name="T69" fmla="*/ 114 h 128"/>
                  <a:gd name="T70" fmla="*/ 95 w 128"/>
                  <a:gd name="T71" fmla="*/ 72 h 128"/>
                  <a:gd name="T72" fmla="*/ 64 w 128"/>
                  <a:gd name="T73" fmla="*/ 87 h 128"/>
                  <a:gd name="T74" fmla="*/ 59 w 128"/>
                  <a:gd name="T75" fmla="*/ 85 h 128"/>
                  <a:gd name="T76" fmla="*/ 51 w 128"/>
                  <a:gd name="T77" fmla="*/ 77 h 128"/>
                  <a:gd name="T78" fmla="*/ 43 w 128"/>
                  <a:gd name="T79" fmla="*/ 69 h 128"/>
                  <a:gd name="T80" fmla="*/ 41 w 128"/>
                  <a:gd name="T81" fmla="*/ 64 h 128"/>
                  <a:gd name="T82" fmla="*/ 56 w 128"/>
                  <a:gd name="T83" fmla="*/ 33 h 128"/>
                  <a:gd name="T84" fmla="*/ 122 w 128"/>
                  <a:gd name="T85" fmla="*/ 6 h 128"/>
                  <a:gd name="T86" fmla="*/ 95 w 128"/>
                  <a:gd name="T87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28">
                    <a:moveTo>
                      <a:pt x="125" y="0"/>
                    </a:moveTo>
                    <a:cubicBezTo>
                      <a:pt x="107" y="0"/>
                      <a:pt x="92" y="3"/>
                      <a:pt x="79" y="8"/>
                    </a:cubicBezTo>
                    <a:cubicBezTo>
                      <a:pt x="68" y="13"/>
                      <a:pt x="58" y="20"/>
                      <a:pt x="51" y="29"/>
                    </a:cubicBezTo>
                    <a:cubicBezTo>
                      <a:pt x="49" y="30"/>
                      <a:pt x="48" y="32"/>
                      <a:pt x="47" y="33"/>
                    </a:cubicBezTo>
                    <a:cubicBezTo>
                      <a:pt x="41" y="34"/>
                      <a:pt x="35" y="36"/>
                      <a:pt x="29" y="40"/>
                    </a:cubicBezTo>
                    <a:cubicBezTo>
                      <a:pt x="24" y="44"/>
                      <a:pt x="19" y="49"/>
                      <a:pt x="14" y="55"/>
                    </a:cubicBezTo>
                    <a:cubicBezTo>
                      <a:pt x="6" y="65"/>
                      <a:pt x="1" y="75"/>
                      <a:pt x="0" y="76"/>
                    </a:cubicBezTo>
                    <a:cubicBezTo>
                      <a:pt x="0" y="77"/>
                      <a:pt x="0" y="79"/>
                      <a:pt x="1" y="80"/>
                    </a:cubicBezTo>
                    <a:cubicBezTo>
                      <a:pt x="2" y="80"/>
                      <a:pt x="3" y="81"/>
                      <a:pt x="3" y="81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6" y="80"/>
                      <a:pt x="9" y="76"/>
                      <a:pt x="15" y="73"/>
                    </a:cubicBezTo>
                    <a:cubicBezTo>
                      <a:pt x="19" y="71"/>
                      <a:pt x="26" y="68"/>
                      <a:pt x="35" y="67"/>
                    </a:cubicBezTo>
                    <a:cubicBezTo>
                      <a:pt x="37" y="73"/>
                      <a:pt x="43" y="79"/>
                      <a:pt x="46" y="82"/>
                    </a:cubicBezTo>
                    <a:cubicBezTo>
                      <a:pt x="49" y="85"/>
                      <a:pt x="55" y="91"/>
                      <a:pt x="61" y="93"/>
                    </a:cubicBezTo>
                    <a:cubicBezTo>
                      <a:pt x="60" y="102"/>
                      <a:pt x="57" y="109"/>
                      <a:pt x="55" y="113"/>
                    </a:cubicBezTo>
                    <a:cubicBezTo>
                      <a:pt x="52" y="119"/>
                      <a:pt x="48" y="122"/>
                      <a:pt x="48" y="122"/>
                    </a:cubicBezTo>
                    <a:cubicBezTo>
                      <a:pt x="47" y="123"/>
                      <a:pt x="47" y="125"/>
                      <a:pt x="48" y="126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1" y="128"/>
                      <a:pt x="52" y="128"/>
                      <a:pt x="52" y="127"/>
                    </a:cubicBezTo>
                    <a:cubicBezTo>
                      <a:pt x="53" y="127"/>
                      <a:pt x="63" y="122"/>
                      <a:pt x="73" y="114"/>
                    </a:cubicBezTo>
                    <a:cubicBezTo>
                      <a:pt x="79" y="109"/>
                      <a:pt x="84" y="104"/>
                      <a:pt x="88" y="99"/>
                    </a:cubicBezTo>
                    <a:cubicBezTo>
                      <a:pt x="92" y="93"/>
                      <a:pt x="94" y="87"/>
                      <a:pt x="95" y="81"/>
                    </a:cubicBezTo>
                    <a:cubicBezTo>
                      <a:pt x="96" y="80"/>
                      <a:pt x="98" y="79"/>
                      <a:pt x="99" y="77"/>
                    </a:cubicBezTo>
                    <a:cubicBezTo>
                      <a:pt x="108" y="70"/>
                      <a:pt x="115" y="60"/>
                      <a:pt x="119" y="49"/>
                    </a:cubicBezTo>
                    <a:cubicBezTo>
                      <a:pt x="125" y="36"/>
                      <a:pt x="128" y="21"/>
                      <a:pt x="128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5" y="0"/>
                      <a:pt x="125" y="0"/>
                      <a:pt x="125" y="0"/>
                    </a:cubicBezTo>
                    <a:close/>
                    <a:moveTo>
                      <a:pt x="14" y="66"/>
                    </a:moveTo>
                    <a:cubicBezTo>
                      <a:pt x="21" y="56"/>
                      <a:pt x="31" y="45"/>
                      <a:pt x="42" y="41"/>
                    </a:cubicBezTo>
                    <a:cubicBezTo>
                      <a:pt x="37" y="49"/>
                      <a:pt x="35" y="56"/>
                      <a:pt x="34" y="60"/>
                    </a:cubicBezTo>
                    <a:cubicBezTo>
                      <a:pt x="26" y="61"/>
                      <a:pt x="20" y="63"/>
                      <a:pt x="14" y="66"/>
                    </a:cubicBezTo>
                    <a:close/>
                    <a:moveTo>
                      <a:pt x="62" y="114"/>
                    </a:moveTo>
                    <a:cubicBezTo>
                      <a:pt x="65" y="108"/>
                      <a:pt x="67" y="102"/>
                      <a:pt x="67" y="94"/>
                    </a:cubicBezTo>
                    <a:cubicBezTo>
                      <a:pt x="72" y="93"/>
                      <a:pt x="79" y="91"/>
                      <a:pt x="87" y="86"/>
                    </a:cubicBezTo>
                    <a:cubicBezTo>
                      <a:pt x="83" y="97"/>
                      <a:pt x="71" y="107"/>
                      <a:pt x="62" y="114"/>
                    </a:cubicBezTo>
                    <a:close/>
                    <a:moveTo>
                      <a:pt x="95" y="72"/>
                    </a:moveTo>
                    <a:cubicBezTo>
                      <a:pt x="81" y="85"/>
                      <a:pt x="66" y="87"/>
                      <a:pt x="64" y="87"/>
                    </a:cubicBezTo>
                    <a:cubicBezTo>
                      <a:pt x="64" y="87"/>
                      <a:pt x="63" y="87"/>
                      <a:pt x="59" y="85"/>
                    </a:cubicBezTo>
                    <a:cubicBezTo>
                      <a:pt x="56" y="83"/>
                      <a:pt x="53" y="80"/>
                      <a:pt x="51" y="77"/>
                    </a:cubicBezTo>
                    <a:cubicBezTo>
                      <a:pt x="48" y="75"/>
                      <a:pt x="45" y="71"/>
                      <a:pt x="43" y="69"/>
                    </a:cubicBezTo>
                    <a:cubicBezTo>
                      <a:pt x="41" y="65"/>
                      <a:pt x="41" y="64"/>
                      <a:pt x="41" y="64"/>
                    </a:cubicBezTo>
                    <a:cubicBezTo>
                      <a:pt x="41" y="62"/>
                      <a:pt x="43" y="47"/>
                      <a:pt x="56" y="33"/>
                    </a:cubicBezTo>
                    <a:cubicBezTo>
                      <a:pt x="71" y="16"/>
                      <a:pt x="93" y="7"/>
                      <a:pt x="122" y="6"/>
                    </a:cubicBezTo>
                    <a:cubicBezTo>
                      <a:pt x="121" y="35"/>
                      <a:pt x="112" y="57"/>
                      <a:pt x="9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666581" y="2384992"/>
              <a:ext cx="2510265" cy="51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 </a:t>
              </a:r>
              <a:r>
                <a:rPr lang="zh-TW" altLang="en-US" sz="40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 </a:t>
              </a:r>
              <a:r>
                <a:rPr lang="zh-TW" altLang="en-US" sz="4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交易績效</a:t>
              </a:r>
              <a:endParaRPr 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6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826120" y="537027"/>
            <a:ext cx="57773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交易績效</a:t>
            </a:r>
            <a:endParaRPr 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22" y="1406172"/>
            <a:ext cx="7369179" cy="4839119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 rot="2416749">
            <a:off x="6515100" y="2382715"/>
            <a:ext cx="237392" cy="351693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下箭號 54"/>
          <p:cNvSpPr/>
          <p:nvPr/>
        </p:nvSpPr>
        <p:spPr>
          <a:xfrm rot="2416749">
            <a:off x="6515100" y="3273669"/>
            <a:ext cx="237392" cy="351693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下箭號 56"/>
          <p:cNvSpPr/>
          <p:nvPr/>
        </p:nvSpPr>
        <p:spPr>
          <a:xfrm rot="2416749">
            <a:off x="6515100" y="4120660"/>
            <a:ext cx="237392" cy="351693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向下箭號 57"/>
          <p:cNvSpPr/>
          <p:nvPr/>
        </p:nvSpPr>
        <p:spPr>
          <a:xfrm rot="2416749">
            <a:off x="6515099" y="5706207"/>
            <a:ext cx="237392" cy="351693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4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2" b="38212"/>
          <a:stretch>
            <a:fillRect/>
          </a:stretch>
        </p:blipFill>
        <p:spPr>
          <a:xfrm>
            <a:off x="1587188" y="2318615"/>
            <a:ext cx="9035211" cy="2131001"/>
          </a:xfrm>
        </p:spPr>
      </p:pic>
      <p:sp>
        <p:nvSpPr>
          <p:cNvPr id="3" name="Round Same Side Corner Rectangle 2"/>
          <p:cNvSpPr/>
          <p:nvPr/>
        </p:nvSpPr>
        <p:spPr>
          <a:xfrm>
            <a:off x="1587187" y="2318614"/>
            <a:ext cx="9035210" cy="213100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alpha val="55000"/>
                </a:schemeClr>
              </a:gs>
              <a:gs pos="97000">
                <a:schemeClr val="tx1">
                  <a:lumMod val="85000"/>
                  <a:lumOff val="15000"/>
                  <a:alpha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920000" y="2917075"/>
            <a:ext cx="5357837" cy="934078"/>
            <a:chOff x="5069840" y="2321394"/>
            <a:chExt cx="3107006" cy="576301"/>
          </a:xfrm>
        </p:grpSpPr>
        <p:grpSp>
          <p:nvGrpSpPr>
            <p:cNvPr id="37" name="Group 36"/>
            <p:cNvGrpSpPr/>
            <p:nvPr/>
          </p:nvGrpSpPr>
          <p:grpSpPr>
            <a:xfrm>
              <a:off x="5069840" y="2321394"/>
              <a:ext cx="422275" cy="458788"/>
              <a:chOff x="4211638" y="3235326"/>
              <a:chExt cx="422275" cy="458788"/>
            </a:xfrm>
            <a:solidFill>
              <a:schemeClr val="bg1"/>
            </a:solidFill>
          </p:grpSpPr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446588" y="3327401"/>
                <a:ext cx="103188" cy="111125"/>
              </a:xfrm>
              <a:custGeom>
                <a:avLst/>
                <a:gdLst>
                  <a:gd name="T0" fmla="*/ 16 w 33"/>
                  <a:gd name="T1" fmla="*/ 33 h 33"/>
                  <a:gd name="T2" fmla="*/ 0 w 33"/>
                  <a:gd name="T3" fmla="*/ 16 h 33"/>
                  <a:gd name="T4" fmla="*/ 16 w 33"/>
                  <a:gd name="T5" fmla="*/ 0 h 33"/>
                  <a:gd name="T6" fmla="*/ 33 w 33"/>
                  <a:gd name="T7" fmla="*/ 16 h 33"/>
                  <a:gd name="T8" fmla="*/ 16 w 33"/>
                  <a:gd name="T9" fmla="*/ 33 h 33"/>
                  <a:gd name="T10" fmla="*/ 16 w 33"/>
                  <a:gd name="T11" fmla="*/ 6 h 33"/>
                  <a:gd name="T12" fmla="*/ 6 w 33"/>
                  <a:gd name="T13" fmla="*/ 16 h 33"/>
                  <a:gd name="T14" fmla="*/ 16 w 33"/>
                  <a:gd name="T15" fmla="*/ 27 h 33"/>
                  <a:gd name="T16" fmla="*/ 27 w 33"/>
                  <a:gd name="T17" fmla="*/ 16 h 33"/>
                  <a:gd name="T18" fmla="*/ 16 w 33"/>
                  <a:gd name="T1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cubicBezTo>
                      <a:pt x="7" y="33"/>
                      <a:pt x="0" y="2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6"/>
                      <a:pt x="26" y="33"/>
                      <a:pt x="16" y="33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22"/>
                      <a:pt x="11" y="27"/>
                      <a:pt x="16" y="27"/>
                    </a:cubicBezTo>
                    <a:cubicBezTo>
                      <a:pt x="22" y="27"/>
                      <a:pt x="27" y="22"/>
                      <a:pt x="27" y="16"/>
                    </a:cubicBezTo>
                    <a:cubicBezTo>
                      <a:pt x="27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211638" y="3530601"/>
                <a:ext cx="150813" cy="163513"/>
              </a:xfrm>
              <a:custGeom>
                <a:avLst/>
                <a:gdLst>
                  <a:gd name="T0" fmla="*/ 4 w 48"/>
                  <a:gd name="T1" fmla="*/ 48 h 48"/>
                  <a:gd name="T2" fmla="*/ 1 w 48"/>
                  <a:gd name="T3" fmla="*/ 47 h 48"/>
                  <a:gd name="T4" fmla="*/ 1 w 48"/>
                  <a:gd name="T5" fmla="*/ 43 h 48"/>
                  <a:gd name="T6" fmla="*/ 33 w 48"/>
                  <a:gd name="T7" fmla="*/ 0 h 48"/>
                  <a:gd name="T8" fmla="*/ 43 w 48"/>
                  <a:gd name="T9" fmla="*/ 5 h 48"/>
                  <a:gd name="T10" fmla="*/ 48 w 48"/>
                  <a:gd name="T11" fmla="*/ 18 h 48"/>
                  <a:gd name="T12" fmla="*/ 5 w 48"/>
                  <a:gd name="T13" fmla="*/ 47 h 48"/>
                  <a:gd name="T14" fmla="*/ 4 w 48"/>
                  <a:gd name="T15" fmla="*/ 48 h 48"/>
                  <a:gd name="T16" fmla="*/ 33 w 48"/>
                  <a:gd name="T17" fmla="*/ 7 h 48"/>
                  <a:gd name="T18" fmla="*/ 22 w 48"/>
                  <a:gd name="T19" fmla="*/ 15 h 48"/>
                  <a:gd name="T20" fmla="*/ 10 w 48"/>
                  <a:gd name="T21" fmla="*/ 38 h 48"/>
                  <a:gd name="T22" fmla="*/ 31 w 48"/>
                  <a:gd name="T23" fmla="*/ 27 h 48"/>
                  <a:gd name="T24" fmla="*/ 41 w 48"/>
                  <a:gd name="T25" fmla="*/ 16 h 48"/>
                  <a:gd name="T26" fmla="*/ 38 w 48"/>
                  <a:gd name="T27" fmla="*/ 10 h 48"/>
                  <a:gd name="T28" fmla="*/ 33 w 48"/>
                  <a:gd name="T2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8">
                    <a:moveTo>
                      <a:pt x="4" y="48"/>
                    </a:moveTo>
                    <a:cubicBezTo>
                      <a:pt x="3" y="48"/>
                      <a:pt x="2" y="47"/>
                      <a:pt x="1" y="47"/>
                    </a:cubicBezTo>
                    <a:cubicBezTo>
                      <a:pt x="0" y="46"/>
                      <a:pt x="0" y="44"/>
                      <a:pt x="1" y="43"/>
                    </a:cubicBezTo>
                    <a:cubicBezTo>
                      <a:pt x="11" y="15"/>
                      <a:pt x="22" y="0"/>
                      <a:pt x="33" y="0"/>
                    </a:cubicBezTo>
                    <a:cubicBezTo>
                      <a:pt x="37" y="0"/>
                      <a:pt x="40" y="2"/>
                      <a:pt x="43" y="5"/>
                    </a:cubicBezTo>
                    <a:cubicBezTo>
                      <a:pt x="48" y="10"/>
                      <a:pt x="48" y="15"/>
                      <a:pt x="48" y="18"/>
                    </a:cubicBezTo>
                    <a:cubicBezTo>
                      <a:pt x="45" y="28"/>
                      <a:pt x="31" y="38"/>
                      <a:pt x="5" y="47"/>
                    </a:cubicBezTo>
                    <a:cubicBezTo>
                      <a:pt x="4" y="48"/>
                      <a:pt x="4" y="48"/>
                      <a:pt x="4" y="48"/>
                    </a:cubicBezTo>
                    <a:close/>
                    <a:moveTo>
                      <a:pt x="33" y="7"/>
                    </a:moveTo>
                    <a:cubicBezTo>
                      <a:pt x="30" y="7"/>
                      <a:pt x="26" y="10"/>
                      <a:pt x="22" y="15"/>
                    </a:cubicBezTo>
                    <a:cubicBezTo>
                      <a:pt x="18" y="21"/>
                      <a:pt x="14" y="28"/>
                      <a:pt x="10" y="38"/>
                    </a:cubicBezTo>
                    <a:cubicBezTo>
                      <a:pt x="19" y="35"/>
                      <a:pt x="26" y="31"/>
                      <a:pt x="31" y="27"/>
                    </a:cubicBezTo>
                    <a:cubicBezTo>
                      <a:pt x="38" y="22"/>
                      <a:pt x="40" y="19"/>
                      <a:pt x="41" y="16"/>
                    </a:cubicBezTo>
                    <a:cubicBezTo>
                      <a:pt x="42" y="14"/>
                      <a:pt x="41" y="12"/>
                      <a:pt x="38" y="10"/>
                    </a:cubicBezTo>
                    <a:cubicBezTo>
                      <a:pt x="37" y="8"/>
                      <a:pt x="35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233863" y="3235326"/>
                <a:ext cx="400050" cy="434975"/>
              </a:xfrm>
              <a:custGeom>
                <a:avLst/>
                <a:gdLst>
                  <a:gd name="T0" fmla="*/ 125 w 128"/>
                  <a:gd name="T1" fmla="*/ 0 h 128"/>
                  <a:gd name="T2" fmla="*/ 79 w 128"/>
                  <a:gd name="T3" fmla="*/ 8 h 128"/>
                  <a:gd name="T4" fmla="*/ 51 w 128"/>
                  <a:gd name="T5" fmla="*/ 29 h 128"/>
                  <a:gd name="T6" fmla="*/ 47 w 128"/>
                  <a:gd name="T7" fmla="*/ 33 h 128"/>
                  <a:gd name="T8" fmla="*/ 29 w 128"/>
                  <a:gd name="T9" fmla="*/ 40 h 128"/>
                  <a:gd name="T10" fmla="*/ 14 w 128"/>
                  <a:gd name="T11" fmla="*/ 55 h 128"/>
                  <a:gd name="T12" fmla="*/ 0 w 128"/>
                  <a:gd name="T13" fmla="*/ 76 h 128"/>
                  <a:gd name="T14" fmla="*/ 1 w 128"/>
                  <a:gd name="T15" fmla="*/ 80 h 128"/>
                  <a:gd name="T16" fmla="*/ 3 w 128"/>
                  <a:gd name="T17" fmla="*/ 81 h 128"/>
                  <a:gd name="T18" fmla="*/ 6 w 128"/>
                  <a:gd name="T19" fmla="*/ 80 h 128"/>
                  <a:gd name="T20" fmla="*/ 15 w 128"/>
                  <a:gd name="T21" fmla="*/ 73 h 128"/>
                  <a:gd name="T22" fmla="*/ 35 w 128"/>
                  <a:gd name="T23" fmla="*/ 67 h 128"/>
                  <a:gd name="T24" fmla="*/ 46 w 128"/>
                  <a:gd name="T25" fmla="*/ 82 h 128"/>
                  <a:gd name="T26" fmla="*/ 61 w 128"/>
                  <a:gd name="T27" fmla="*/ 93 h 128"/>
                  <a:gd name="T28" fmla="*/ 55 w 128"/>
                  <a:gd name="T29" fmla="*/ 113 h 128"/>
                  <a:gd name="T30" fmla="*/ 48 w 128"/>
                  <a:gd name="T31" fmla="*/ 122 h 128"/>
                  <a:gd name="T32" fmla="*/ 48 w 128"/>
                  <a:gd name="T33" fmla="*/ 126 h 128"/>
                  <a:gd name="T34" fmla="*/ 51 w 128"/>
                  <a:gd name="T35" fmla="*/ 128 h 128"/>
                  <a:gd name="T36" fmla="*/ 52 w 128"/>
                  <a:gd name="T37" fmla="*/ 127 h 128"/>
                  <a:gd name="T38" fmla="*/ 73 w 128"/>
                  <a:gd name="T39" fmla="*/ 114 h 128"/>
                  <a:gd name="T40" fmla="*/ 88 w 128"/>
                  <a:gd name="T41" fmla="*/ 99 h 128"/>
                  <a:gd name="T42" fmla="*/ 95 w 128"/>
                  <a:gd name="T43" fmla="*/ 81 h 128"/>
                  <a:gd name="T44" fmla="*/ 99 w 128"/>
                  <a:gd name="T45" fmla="*/ 77 h 128"/>
                  <a:gd name="T46" fmla="*/ 119 w 128"/>
                  <a:gd name="T47" fmla="*/ 49 h 128"/>
                  <a:gd name="T48" fmla="*/ 128 w 128"/>
                  <a:gd name="T49" fmla="*/ 3 h 128"/>
                  <a:gd name="T50" fmla="*/ 128 w 128"/>
                  <a:gd name="T51" fmla="*/ 0 h 128"/>
                  <a:gd name="T52" fmla="*/ 125 w 128"/>
                  <a:gd name="T53" fmla="*/ 0 h 128"/>
                  <a:gd name="T54" fmla="*/ 14 w 128"/>
                  <a:gd name="T55" fmla="*/ 66 h 128"/>
                  <a:gd name="T56" fmla="*/ 42 w 128"/>
                  <a:gd name="T57" fmla="*/ 41 h 128"/>
                  <a:gd name="T58" fmla="*/ 34 w 128"/>
                  <a:gd name="T59" fmla="*/ 60 h 128"/>
                  <a:gd name="T60" fmla="*/ 14 w 128"/>
                  <a:gd name="T61" fmla="*/ 66 h 128"/>
                  <a:gd name="T62" fmla="*/ 62 w 128"/>
                  <a:gd name="T63" fmla="*/ 114 h 128"/>
                  <a:gd name="T64" fmla="*/ 67 w 128"/>
                  <a:gd name="T65" fmla="*/ 94 h 128"/>
                  <a:gd name="T66" fmla="*/ 87 w 128"/>
                  <a:gd name="T67" fmla="*/ 86 h 128"/>
                  <a:gd name="T68" fmla="*/ 62 w 128"/>
                  <a:gd name="T69" fmla="*/ 114 h 128"/>
                  <a:gd name="T70" fmla="*/ 95 w 128"/>
                  <a:gd name="T71" fmla="*/ 72 h 128"/>
                  <a:gd name="T72" fmla="*/ 64 w 128"/>
                  <a:gd name="T73" fmla="*/ 87 h 128"/>
                  <a:gd name="T74" fmla="*/ 59 w 128"/>
                  <a:gd name="T75" fmla="*/ 85 h 128"/>
                  <a:gd name="T76" fmla="*/ 51 w 128"/>
                  <a:gd name="T77" fmla="*/ 77 h 128"/>
                  <a:gd name="T78" fmla="*/ 43 w 128"/>
                  <a:gd name="T79" fmla="*/ 69 h 128"/>
                  <a:gd name="T80" fmla="*/ 41 w 128"/>
                  <a:gd name="T81" fmla="*/ 64 h 128"/>
                  <a:gd name="T82" fmla="*/ 56 w 128"/>
                  <a:gd name="T83" fmla="*/ 33 h 128"/>
                  <a:gd name="T84" fmla="*/ 122 w 128"/>
                  <a:gd name="T85" fmla="*/ 6 h 128"/>
                  <a:gd name="T86" fmla="*/ 95 w 128"/>
                  <a:gd name="T87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28">
                    <a:moveTo>
                      <a:pt x="125" y="0"/>
                    </a:moveTo>
                    <a:cubicBezTo>
                      <a:pt x="107" y="0"/>
                      <a:pt x="92" y="3"/>
                      <a:pt x="79" y="8"/>
                    </a:cubicBezTo>
                    <a:cubicBezTo>
                      <a:pt x="68" y="13"/>
                      <a:pt x="58" y="20"/>
                      <a:pt x="51" y="29"/>
                    </a:cubicBezTo>
                    <a:cubicBezTo>
                      <a:pt x="49" y="30"/>
                      <a:pt x="48" y="32"/>
                      <a:pt x="47" y="33"/>
                    </a:cubicBezTo>
                    <a:cubicBezTo>
                      <a:pt x="41" y="34"/>
                      <a:pt x="35" y="36"/>
                      <a:pt x="29" y="40"/>
                    </a:cubicBezTo>
                    <a:cubicBezTo>
                      <a:pt x="24" y="44"/>
                      <a:pt x="19" y="49"/>
                      <a:pt x="14" y="55"/>
                    </a:cubicBezTo>
                    <a:cubicBezTo>
                      <a:pt x="6" y="65"/>
                      <a:pt x="1" y="75"/>
                      <a:pt x="0" y="76"/>
                    </a:cubicBezTo>
                    <a:cubicBezTo>
                      <a:pt x="0" y="77"/>
                      <a:pt x="0" y="79"/>
                      <a:pt x="1" y="80"/>
                    </a:cubicBezTo>
                    <a:cubicBezTo>
                      <a:pt x="2" y="80"/>
                      <a:pt x="3" y="81"/>
                      <a:pt x="3" y="81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6" y="80"/>
                      <a:pt x="9" y="76"/>
                      <a:pt x="15" y="73"/>
                    </a:cubicBezTo>
                    <a:cubicBezTo>
                      <a:pt x="19" y="71"/>
                      <a:pt x="26" y="68"/>
                      <a:pt x="35" y="67"/>
                    </a:cubicBezTo>
                    <a:cubicBezTo>
                      <a:pt x="37" y="73"/>
                      <a:pt x="43" y="79"/>
                      <a:pt x="46" y="82"/>
                    </a:cubicBezTo>
                    <a:cubicBezTo>
                      <a:pt x="49" y="85"/>
                      <a:pt x="55" y="91"/>
                      <a:pt x="61" y="93"/>
                    </a:cubicBezTo>
                    <a:cubicBezTo>
                      <a:pt x="60" y="102"/>
                      <a:pt x="57" y="109"/>
                      <a:pt x="55" y="113"/>
                    </a:cubicBezTo>
                    <a:cubicBezTo>
                      <a:pt x="52" y="119"/>
                      <a:pt x="48" y="122"/>
                      <a:pt x="48" y="122"/>
                    </a:cubicBezTo>
                    <a:cubicBezTo>
                      <a:pt x="47" y="123"/>
                      <a:pt x="47" y="125"/>
                      <a:pt x="48" y="126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1" y="128"/>
                      <a:pt x="52" y="128"/>
                      <a:pt x="52" y="127"/>
                    </a:cubicBezTo>
                    <a:cubicBezTo>
                      <a:pt x="53" y="127"/>
                      <a:pt x="63" y="122"/>
                      <a:pt x="73" y="114"/>
                    </a:cubicBezTo>
                    <a:cubicBezTo>
                      <a:pt x="79" y="109"/>
                      <a:pt x="84" y="104"/>
                      <a:pt x="88" y="99"/>
                    </a:cubicBezTo>
                    <a:cubicBezTo>
                      <a:pt x="92" y="93"/>
                      <a:pt x="94" y="87"/>
                      <a:pt x="95" y="81"/>
                    </a:cubicBezTo>
                    <a:cubicBezTo>
                      <a:pt x="96" y="80"/>
                      <a:pt x="98" y="79"/>
                      <a:pt x="99" y="77"/>
                    </a:cubicBezTo>
                    <a:cubicBezTo>
                      <a:pt x="108" y="70"/>
                      <a:pt x="115" y="60"/>
                      <a:pt x="119" y="49"/>
                    </a:cubicBezTo>
                    <a:cubicBezTo>
                      <a:pt x="125" y="36"/>
                      <a:pt x="128" y="21"/>
                      <a:pt x="128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5" y="0"/>
                      <a:pt x="125" y="0"/>
                      <a:pt x="125" y="0"/>
                    </a:cubicBezTo>
                    <a:close/>
                    <a:moveTo>
                      <a:pt x="14" y="66"/>
                    </a:moveTo>
                    <a:cubicBezTo>
                      <a:pt x="21" y="56"/>
                      <a:pt x="31" y="45"/>
                      <a:pt x="42" y="41"/>
                    </a:cubicBezTo>
                    <a:cubicBezTo>
                      <a:pt x="37" y="49"/>
                      <a:pt x="35" y="56"/>
                      <a:pt x="34" y="60"/>
                    </a:cubicBezTo>
                    <a:cubicBezTo>
                      <a:pt x="26" y="61"/>
                      <a:pt x="20" y="63"/>
                      <a:pt x="14" y="66"/>
                    </a:cubicBezTo>
                    <a:close/>
                    <a:moveTo>
                      <a:pt x="62" y="114"/>
                    </a:moveTo>
                    <a:cubicBezTo>
                      <a:pt x="65" y="108"/>
                      <a:pt x="67" y="102"/>
                      <a:pt x="67" y="94"/>
                    </a:cubicBezTo>
                    <a:cubicBezTo>
                      <a:pt x="72" y="93"/>
                      <a:pt x="79" y="91"/>
                      <a:pt x="87" y="86"/>
                    </a:cubicBezTo>
                    <a:cubicBezTo>
                      <a:pt x="83" y="97"/>
                      <a:pt x="71" y="107"/>
                      <a:pt x="62" y="114"/>
                    </a:cubicBezTo>
                    <a:close/>
                    <a:moveTo>
                      <a:pt x="95" y="72"/>
                    </a:moveTo>
                    <a:cubicBezTo>
                      <a:pt x="81" y="85"/>
                      <a:pt x="66" y="87"/>
                      <a:pt x="64" y="87"/>
                    </a:cubicBezTo>
                    <a:cubicBezTo>
                      <a:pt x="64" y="87"/>
                      <a:pt x="63" y="87"/>
                      <a:pt x="59" y="85"/>
                    </a:cubicBezTo>
                    <a:cubicBezTo>
                      <a:pt x="56" y="83"/>
                      <a:pt x="53" y="80"/>
                      <a:pt x="51" y="77"/>
                    </a:cubicBezTo>
                    <a:cubicBezTo>
                      <a:pt x="48" y="75"/>
                      <a:pt x="45" y="71"/>
                      <a:pt x="43" y="69"/>
                    </a:cubicBezTo>
                    <a:cubicBezTo>
                      <a:pt x="41" y="65"/>
                      <a:pt x="41" y="64"/>
                      <a:pt x="41" y="64"/>
                    </a:cubicBezTo>
                    <a:cubicBezTo>
                      <a:pt x="41" y="62"/>
                      <a:pt x="43" y="47"/>
                      <a:pt x="56" y="33"/>
                    </a:cubicBezTo>
                    <a:cubicBezTo>
                      <a:pt x="71" y="16"/>
                      <a:pt x="93" y="7"/>
                      <a:pt x="122" y="6"/>
                    </a:cubicBezTo>
                    <a:cubicBezTo>
                      <a:pt x="121" y="35"/>
                      <a:pt x="112" y="57"/>
                      <a:pt x="9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666581" y="2384992"/>
              <a:ext cx="2510265" cy="51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 </a:t>
              </a:r>
              <a:r>
                <a:rPr lang="zh-TW" altLang="en-US" sz="40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 </a:t>
              </a:r>
              <a:r>
                <a:rPr lang="zh-TW" altLang="en-US" sz="4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40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0" y="970675"/>
            <a:ext cx="2146300" cy="1448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-1588" y="5027002"/>
            <a:ext cx="2146300" cy="1448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0" y="2987765"/>
            <a:ext cx="2146300" cy="1448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3D71B692-1C11-452D-882E-57CDAC95B040}"/>
              </a:ext>
            </a:extLst>
          </p:cNvPr>
          <p:cNvSpPr txBox="1"/>
          <p:nvPr/>
        </p:nvSpPr>
        <p:spPr>
          <a:xfrm>
            <a:off x="3515353" y="1546405"/>
            <a:ext cx="4063615" cy="297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zh-TW" altLang="en-US" sz="40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ontserrat Black" charset="0"/>
              </a:rPr>
              <a:t>相對動能</a:t>
            </a:r>
            <a:endParaRPr lang="en-US" sz="4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Montserrat Black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914400" y="1476883"/>
            <a:ext cx="317500" cy="436563"/>
            <a:chOff x="13603288" y="3556000"/>
            <a:chExt cx="317500" cy="436563"/>
          </a:xfrm>
          <a:solidFill>
            <a:schemeClr val="bg1"/>
          </a:solidFill>
        </p:grpSpPr>
        <p:sp>
          <p:nvSpPr>
            <p:cNvPr id="132" name="Freeform 9"/>
            <p:cNvSpPr>
              <a:spLocks/>
            </p:cNvSpPr>
            <p:nvPr/>
          </p:nvSpPr>
          <p:spPr bwMode="auto">
            <a:xfrm>
              <a:off x="13644563" y="3924300"/>
              <a:ext cx="231775" cy="23813"/>
            </a:xfrm>
            <a:custGeom>
              <a:avLst/>
              <a:gdLst>
                <a:gd name="T0" fmla="*/ 71 w 74"/>
                <a:gd name="T1" fmla="*/ 7 h 7"/>
                <a:gd name="T2" fmla="*/ 4 w 74"/>
                <a:gd name="T3" fmla="*/ 7 h 7"/>
                <a:gd name="T4" fmla="*/ 0 w 74"/>
                <a:gd name="T5" fmla="*/ 3 h 7"/>
                <a:gd name="T6" fmla="*/ 4 w 74"/>
                <a:gd name="T7" fmla="*/ 0 h 7"/>
                <a:gd name="T8" fmla="*/ 71 w 74"/>
                <a:gd name="T9" fmla="*/ 0 h 7"/>
                <a:gd name="T10" fmla="*/ 74 w 74"/>
                <a:gd name="T11" fmla="*/ 3 h 7"/>
                <a:gd name="T12" fmla="*/ 71 w 7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1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4" y="2"/>
                    <a:pt x="74" y="3"/>
                  </a:cubicBezTo>
                  <a:cubicBezTo>
                    <a:pt x="74" y="5"/>
                    <a:pt x="73" y="7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"/>
            <p:cNvSpPr>
              <a:spLocks noEditPoints="1"/>
            </p:cNvSpPr>
            <p:nvPr/>
          </p:nvSpPr>
          <p:spPr bwMode="auto">
            <a:xfrm>
              <a:off x="13603288" y="3556000"/>
              <a:ext cx="317500" cy="436563"/>
            </a:xfrm>
            <a:custGeom>
              <a:avLst/>
              <a:gdLst>
                <a:gd name="T0" fmla="*/ 98 w 101"/>
                <a:gd name="T1" fmla="*/ 14 h 128"/>
                <a:gd name="T2" fmla="*/ 94 w 101"/>
                <a:gd name="T3" fmla="*/ 17 h 128"/>
                <a:gd name="T4" fmla="*/ 94 w 101"/>
                <a:gd name="T5" fmla="*/ 118 h 128"/>
                <a:gd name="T6" fmla="*/ 91 w 101"/>
                <a:gd name="T7" fmla="*/ 122 h 128"/>
                <a:gd name="T8" fmla="*/ 17 w 101"/>
                <a:gd name="T9" fmla="*/ 122 h 128"/>
                <a:gd name="T10" fmla="*/ 6 w 101"/>
                <a:gd name="T11" fmla="*/ 111 h 128"/>
                <a:gd name="T12" fmla="*/ 17 w 101"/>
                <a:gd name="T13" fmla="*/ 101 h 128"/>
                <a:gd name="T14" fmla="*/ 77 w 101"/>
                <a:gd name="T15" fmla="*/ 101 h 128"/>
                <a:gd name="T16" fmla="*/ 87 w 101"/>
                <a:gd name="T17" fmla="*/ 91 h 128"/>
                <a:gd name="T18" fmla="*/ 87 w 101"/>
                <a:gd name="T19" fmla="*/ 10 h 128"/>
                <a:gd name="T20" fmla="*/ 77 w 101"/>
                <a:gd name="T21" fmla="*/ 0 h 128"/>
                <a:gd name="T22" fmla="*/ 10 w 101"/>
                <a:gd name="T23" fmla="*/ 0 h 128"/>
                <a:gd name="T24" fmla="*/ 0 w 101"/>
                <a:gd name="T25" fmla="*/ 10 h 128"/>
                <a:gd name="T26" fmla="*/ 0 w 101"/>
                <a:gd name="T27" fmla="*/ 111 h 128"/>
                <a:gd name="T28" fmla="*/ 17 w 101"/>
                <a:gd name="T29" fmla="*/ 128 h 128"/>
                <a:gd name="T30" fmla="*/ 91 w 101"/>
                <a:gd name="T31" fmla="*/ 128 h 128"/>
                <a:gd name="T32" fmla="*/ 101 w 101"/>
                <a:gd name="T33" fmla="*/ 118 h 128"/>
                <a:gd name="T34" fmla="*/ 101 w 101"/>
                <a:gd name="T35" fmla="*/ 17 h 128"/>
                <a:gd name="T36" fmla="*/ 98 w 101"/>
                <a:gd name="T37" fmla="*/ 14 h 128"/>
                <a:gd name="T38" fmla="*/ 10 w 101"/>
                <a:gd name="T39" fmla="*/ 7 h 128"/>
                <a:gd name="T40" fmla="*/ 77 w 101"/>
                <a:gd name="T41" fmla="*/ 7 h 128"/>
                <a:gd name="T42" fmla="*/ 81 w 101"/>
                <a:gd name="T43" fmla="*/ 10 h 128"/>
                <a:gd name="T44" fmla="*/ 81 w 101"/>
                <a:gd name="T45" fmla="*/ 91 h 128"/>
                <a:gd name="T46" fmla="*/ 77 w 101"/>
                <a:gd name="T47" fmla="*/ 95 h 128"/>
                <a:gd name="T48" fmla="*/ 17 w 101"/>
                <a:gd name="T49" fmla="*/ 95 h 128"/>
                <a:gd name="T50" fmla="*/ 6 w 101"/>
                <a:gd name="T51" fmla="*/ 98 h 128"/>
                <a:gd name="T52" fmla="*/ 6 w 101"/>
                <a:gd name="T53" fmla="*/ 10 h 128"/>
                <a:gd name="T54" fmla="*/ 10 w 101"/>
                <a:gd name="T55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1" h="128">
                  <a:moveTo>
                    <a:pt x="98" y="14"/>
                  </a:moveTo>
                  <a:cubicBezTo>
                    <a:pt x="96" y="14"/>
                    <a:pt x="94" y="15"/>
                    <a:pt x="94" y="1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20"/>
                    <a:pt x="93" y="122"/>
                    <a:pt x="91" y="122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1" y="122"/>
                    <a:pt x="6" y="117"/>
                    <a:pt x="6" y="111"/>
                  </a:cubicBezTo>
                  <a:cubicBezTo>
                    <a:pt x="6" y="106"/>
                    <a:pt x="11" y="101"/>
                    <a:pt x="17" y="101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3" y="101"/>
                    <a:pt x="87" y="97"/>
                    <a:pt x="87" y="91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5"/>
                    <a:pt x="83" y="0"/>
                    <a:pt x="7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1"/>
                    <a:pt x="7" y="128"/>
                    <a:pt x="17" y="128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6" y="128"/>
                    <a:pt x="101" y="124"/>
                    <a:pt x="101" y="118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99" y="14"/>
                    <a:pt x="98" y="14"/>
                  </a:cubicBezTo>
                  <a:close/>
                  <a:moveTo>
                    <a:pt x="10" y="7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9" y="7"/>
                    <a:pt x="81" y="8"/>
                    <a:pt x="81" y="10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3"/>
                    <a:pt x="79" y="95"/>
                    <a:pt x="7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3" y="95"/>
                    <a:pt x="9" y="96"/>
                    <a:pt x="6" y="9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8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3D71B692-1C11-452D-882E-57CDAC95B040}"/>
              </a:ext>
            </a:extLst>
          </p:cNvPr>
          <p:cNvSpPr txBox="1"/>
          <p:nvPr/>
        </p:nvSpPr>
        <p:spPr>
          <a:xfrm>
            <a:off x="3515353" y="3563495"/>
            <a:ext cx="3412984" cy="297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zh-TW" altLang="en-US" sz="4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ontserrat Black" charset="0"/>
              </a:rPr>
              <a:t>資金管理</a:t>
            </a:r>
            <a:endParaRPr lang="en-US" sz="4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Montserrat Black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3D71B692-1C11-452D-882E-57CDAC95B040}"/>
              </a:ext>
            </a:extLst>
          </p:cNvPr>
          <p:cNvSpPr txBox="1"/>
          <p:nvPr/>
        </p:nvSpPr>
        <p:spPr>
          <a:xfrm>
            <a:off x="3515353" y="5627805"/>
            <a:ext cx="3351438" cy="297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zh-TW" altLang="en-US" sz="4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ontserrat Black" charset="0"/>
              </a:rPr>
              <a:t>避險策略</a:t>
            </a:r>
            <a:endParaRPr lang="en-US" sz="4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Montserrat Black" charset="0"/>
            </a:endParaRPr>
          </a:p>
        </p:txBody>
      </p:sp>
      <p:grpSp>
        <p:nvGrpSpPr>
          <p:cNvPr id="38" name="Group 130"/>
          <p:cNvGrpSpPr/>
          <p:nvPr/>
        </p:nvGrpSpPr>
        <p:grpSpPr>
          <a:xfrm>
            <a:off x="914400" y="3493972"/>
            <a:ext cx="317500" cy="436563"/>
            <a:chOff x="13603288" y="3556000"/>
            <a:chExt cx="317500" cy="436563"/>
          </a:xfrm>
          <a:solidFill>
            <a:schemeClr val="bg1"/>
          </a:solidFill>
        </p:grpSpPr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13644563" y="3924300"/>
              <a:ext cx="231775" cy="23813"/>
            </a:xfrm>
            <a:custGeom>
              <a:avLst/>
              <a:gdLst>
                <a:gd name="T0" fmla="*/ 71 w 74"/>
                <a:gd name="T1" fmla="*/ 7 h 7"/>
                <a:gd name="T2" fmla="*/ 4 w 74"/>
                <a:gd name="T3" fmla="*/ 7 h 7"/>
                <a:gd name="T4" fmla="*/ 0 w 74"/>
                <a:gd name="T5" fmla="*/ 3 h 7"/>
                <a:gd name="T6" fmla="*/ 4 w 74"/>
                <a:gd name="T7" fmla="*/ 0 h 7"/>
                <a:gd name="T8" fmla="*/ 71 w 74"/>
                <a:gd name="T9" fmla="*/ 0 h 7"/>
                <a:gd name="T10" fmla="*/ 74 w 74"/>
                <a:gd name="T11" fmla="*/ 3 h 7"/>
                <a:gd name="T12" fmla="*/ 71 w 7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1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4" y="2"/>
                    <a:pt x="74" y="3"/>
                  </a:cubicBezTo>
                  <a:cubicBezTo>
                    <a:pt x="74" y="5"/>
                    <a:pt x="73" y="7"/>
                    <a:pt x="71" y="7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"/>
            <p:cNvSpPr>
              <a:spLocks noEditPoints="1"/>
            </p:cNvSpPr>
            <p:nvPr/>
          </p:nvSpPr>
          <p:spPr bwMode="auto">
            <a:xfrm>
              <a:off x="13603288" y="3556000"/>
              <a:ext cx="317500" cy="436563"/>
            </a:xfrm>
            <a:custGeom>
              <a:avLst/>
              <a:gdLst>
                <a:gd name="T0" fmla="*/ 98 w 101"/>
                <a:gd name="T1" fmla="*/ 14 h 128"/>
                <a:gd name="T2" fmla="*/ 94 w 101"/>
                <a:gd name="T3" fmla="*/ 17 h 128"/>
                <a:gd name="T4" fmla="*/ 94 w 101"/>
                <a:gd name="T5" fmla="*/ 118 h 128"/>
                <a:gd name="T6" fmla="*/ 91 w 101"/>
                <a:gd name="T7" fmla="*/ 122 h 128"/>
                <a:gd name="T8" fmla="*/ 17 w 101"/>
                <a:gd name="T9" fmla="*/ 122 h 128"/>
                <a:gd name="T10" fmla="*/ 6 w 101"/>
                <a:gd name="T11" fmla="*/ 111 h 128"/>
                <a:gd name="T12" fmla="*/ 17 w 101"/>
                <a:gd name="T13" fmla="*/ 101 h 128"/>
                <a:gd name="T14" fmla="*/ 77 w 101"/>
                <a:gd name="T15" fmla="*/ 101 h 128"/>
                <a:gd name="T16" fmla="*/ 87 w 101"/>
                <a:gd name="T17" fmla="*/ 91 h 128"/>
                <a:gd name="T18" fmla="*/ 87 w 101"/>
                <a:gd name="T19" fmla="*/ 10 h 128"/>
                <a:gd name="T20" fmla="*/ 77 w 101"/>
                <a:gd name="T21" fmla="*/ 0 h 128"/>
                <a:gd name="T22" fmla="*/ 10 w 101"/>
                <a:gd name="T23" fmla="*/ 0 h 128"/>
                <a:gd name="T24" fmla="*/ 0 w 101"/>
                <a:gd name="T25" fmla="*/ 10 h 128"/>
                <a:gd name="T26" fmla="*/ 0 w 101"/>
                <a:gd name="T27" fmla="*/ 111 h 128"/>
                <a:gd name="T28" fmla="*/ 17 w 101"/>
                <a:gd name="T29" fmla="*/ 128 h 128"/>
                <a:gd name="T30" fmla="*/ 91 w 101"/>
                <a:gd name="T31" fmla="*/ 128 h 128"/>
                <a:gd name="T32" fmla="*/ 101 w 101"/>
                <a:gd name="T33" fmla="*/ 118 h 128"/>
                <a:gd name="T34" fmla="*/ 101 w 101"/>
                <a:gd name="T35" fmla="*/ 17 h 128"/>
                <a:gd name="T36" fmla="*/ 98 w 101"/>
                <a:gd name="T37" fmla="*/ 14 h 128"/>
                <a:gd name="T38" fmla="*/ 10 w 101"/>
                <a:gd name="T39" fmla="*/ 7 h 128"/>
                <a:gd name="T40" fmla="*/ 77 w 101"/>
                <a:gd name="T41" fmla="*/ 7 h 128"/>
                <a:gd name="T42" fmla="*/ 81 w 101"/>
                <a:gd name="T43" fmla="*/ 10 h 128"/>
                <a:gd name="T44" fmla="*/ 81 w 101"/>
                <a:gd name="T45" fmla="*/ 91 h 128"/>
                <a:gd name="T46" fmla="*/ 77 w 101"/>
                <a:gd name="T47" fmla="*/ 95 h 128"/>
                <a:gd name="T48" fmla="*/ 17 w 101"/>
                <a:gd name="T49" fmla="*/ 95 h 128"/>
                <a:gd name="T50" fmla="*/ 6 w 101"/>
                <a:gd name="T51" fmla="*/ 98 h 128"/>
                <a:gd name="T52" fmla="*/ 6 w 101"/>
                <a:gd name="T53" fmla="*/ 10 h 128"/>
                <a:gd name="T54" fmla="*/ 10 w 101"/>
                <a:gd name="T55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1" h="128">
                  <a:moveTo>
                    <a:pt x="98" y="14"/>
                  </a:moveTo>
                  <a:cubicBezTo>
                    <a:pt x="96" y="14"/>
                    <a:pt x="94" y="15"/>
                    <a:pt x="94" y="1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20"/>
                    <a:pt x="93" y="122"/>
                    <a:pt x="91" y="122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1" y="122"/>
                    <a:pt x="6" y="117"/>
                    <a:pt x="6" y="111"/>
                  </a:cubicBezTo>
                  <a:cubicBezTo>
                    <a:pt x="6" y="106"/>
                    <a:pt x="11" y="101"/>
                    <a:pt x="17" y="101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3" y="101"/>
                    <a:pt x="87" y="97"/>
                    <a:pt x="87" y="91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5"/>
                    <a:pt x="83" y="0"/>
                    <a:pt x="7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1"/>
                    <a:pt x="7" y="128"/>
                    <a:pt x="17" y="128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6" y="128"/>
                    <a:pt x="101" y="124"/>
                    <a:pt x="101" y="118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99" y="14"/>
                    <a:pt x="98" y="14"/>
                  </a:cubicBezTo>
                  <a:close/>
                  <a:moveTo>
                    <a:pt x="10" y="7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9" y="7"/>
                    <a:pt x="81" y="8"/>
                    <a:pt x="81" y="10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3"/>
                    <a:pt x="79" y="95"/>
                    <a:pt x="7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3" y="95"/>
                    <a:pt x="9" y="96"/>
                    <a:pt x="6" y="9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8" y="7"/>
                    <a:pt x="10" y="7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130"/>
          <p:cNvGrpSpPr/>
          <p:nvPr/>
        </p:nvGrpSpPr>
        <p:grpSpPr>
          <a:xfrm>
            <a:off x="912812" y="5533209"/>
            <a:ext cx="317500" cy="436563"/>
            <a:chOff x="13603288" y="3556000"/>
            <a:chExt cx="317500" cy="436563"/>
          </a:xfrm>
          <a:solidFill>
            <a:schemeClr val="bg1"/>
          </a:solidFill>
        </p:grpSpPr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13644563" y="3924300"/>
              <a:ext cx="231775" cy="23813"/>
            </a:xfrm>
            <a:custGeom>
              <a:avLst/>
              <a:gdLst>
                <a:gd name="T0" fmla="*/ 71 w 74"/>
                <a:gd name="T1" fmla="*/ 7 h 7"/>
                <a:gd name="T2" fmla="*/ 4 w 74"/>
                <a:gd name="T3" fmla="*/ 7 h 7"/>
                <a:gd name="T4" fmla="*/ 0 w 74"/>
                <a:gd name="T5" fmla="*/ 3 h 7"/>
                <a:gd name="T6" fmla="*/ 4 w 74"/>
                <a:gd name="T7" fmla="*/ 0 h 7"/>
                <a:gd name="T8" fmla="*/ 71 w 74"/>
                <a:gd name="T9" fmla="*/ 0 h 7"/>
                <a:gd name="T10" fmla="*/ 74 w 74"/>
                <a:gd name="T11" fmla="*/ 3 h 7"/>
                <a:gd name="T12" fmla="*/ 71 w 7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1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4" y="2"/>
                    <a:pt x="74" y="3"/>
                  </a:cubicBezTo>
                  <a:cubicBezTo>
                    <a:pt x="74" y="5"/>
                    <a:pt x="73" y="7"/>
                    <a:pt x="71" y="7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auto">
            <a:xfrm>
              <a:off x="13603288" y="3556000"/>
              <a:ext cx="317500" cy="436563"/>
            </a:xfrm>
            <a:custGeom>
              <a:avLst/>
              <a:gdLst>
                <a:gd name="T0" fmla="*/ 98 w 101"/>
                <a:gd name="T1" fmla="*/ 14 h 128"/>
                <a:gd name="T2" fmla="*/ 94 w 101"/>
                <a:gd name="T3" fmla="*/ 17 h 128"/>
                <a:gd name="T4" fmla="*/ 94 w 101"/>
                <a:gd name="T5" fmla="*/ 118 h 128"/>
                <a:gd name="T6" fmla="*/ 91 w 101"/>
                <a:gd name="T7" fmla="*/ 122 h 128"/>
                <a:gd name="T8" fmla="*/ 17 w 101"/>
                <a:gd name="T9" fmla="*/ 122 h 128"/>
                <a:gd name="T10" fmla="*/ 6 w 101"/>
                <a:gd name="T11" fmla="*/ 111 h 128"/>
                <a:gd name="T12" fmla="*/ 17 w 101"/>
                <a:gd name="T13" fmla="*/ 101 h 128"/>
                <a:gd name="T14" fmla="*/ 77 w 101"/>
                <a:gd name="T15" fmla="*/ 101 h 128"/>
                <a:gd name="T16" fmla="*/ 87 w 101"/>
                <a:gd name="T17" fmla="*/ 91 h 128"/>
                <a:gd name="T18" fmla="*/ 87 w 101"/>
                <a:gd name="T19" fmla="*/ 10 h 128"/>
                <a:gd name="T20" fmla="*/ 77 w 101"/>
                <a:gd name="T21" fmla="*/ 0 h 128"/>
                <a:gd name="T22" fmla="*/ 10 w 101"/>
                <a:gd name="T23" fmla="*/ 0 h 128"/>
                <a:gd name="T24" fmla="*/ 0 w 101"/>
                <a:gd name="T25" fmla="*/ 10 h 128"/>
                <a:gd name="T26" fmla="*/ 0 w 101"/>
                <a:gd name="T27" fmla="*/ 111 h 128"/>
                <a:gd name="T28" fmla="*/ 17 w 101"/>
                <a:gd name="T29" fmla="*/ 128 h 128"/>
                <a:gd name="T30" fmla="*/ 91 w 101"/>
                <a:gd name="T31" fmla="*/ 128 h 128"/>
                <a:gd name="T32" fmla="*/ 101 w 101"/>
                <a:gd name="T33" fmla="*/ 118 h 128"/>
                <a:gd name="T34" fmla="*/ 101 w 101"/>
                <a:gd name="T35" fmla="*/ 17 h 128"/>
                <a:gd name="T36" fmla="*/ 98 w 101"/>
                <a:gd name="T37" fmla="*/ 14 h 128"/>
                <a:gd name="T38" fmla="*/ 10 w 101"/>
                <a:gd name="T39" fmla="*/ 7 h 128"/>
                <a:gd name="T40" fmla="*/ 77 w 101"/>
                <a:gd name="T41" fmla="*/ 7 h 128"/>
                <a:gd name="T42" fmla="*/ 81 w 101"/>
                <a:gd name="T43" fmla="*/ 10 h 128"/>
                <a:gd name="T44" fmla="*/ 81 w 101"/>
                <a:gd name="T45" fmla="*/ 91 h 128"/>
                <a:gd name="T46" fmla="*/ 77 w 101"/>
                <a:gd name="T47" fmla="*/ 95 h 128"/>
                <a:gd name="T48" fmla="*/ 17 w 101"/>
                <a:gd name="T49" fmla="*/ 95 h 128"/>
                <a:gd name="T50" fmla="*/ 6 w 101"/>
                <a:gd name="T51" fmla="*/ 98 h 128"/>
                <a:gd name="T52" fmla="*/ 6 w 101"/>
                <a:gd name="T53" fmla="*/ 10 h 128"/>
                <a:gd name="T54" fmla="*/ 10 w 101"/>
                <a:gd name="T55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1" h="128">
                  <a:moveTo>
                    <a:pt x="98" y="14"/>
                  </a:moveTo>
                  <a:cubicBezTo>
                    <a:pt x="96" y="14"/>
                    <a:pt x="94" y="15"/>
                    <a:pt x="94" y="1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20"/>
                    <a:pt x="93" y="122"/>
                    <a:pt x="91" y="122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1" y="122"/>
                    <a:pt x="6" y="117"/>
                    <a:pt x="6" y="111"/>
                  </a:cubicBezTo>
                  <a:cubicBezTo>
                    <a:pt x="6" y="106"/>
                    <a:pt x="11" y="101"/>
                    <a:pt x="17" y="101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3" y="101"/>
                    <a:pt x="87" y="97"/>
                    <a:pt x="87" y="91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5"/>
                    <a:pt x="83" y="0"/>
                    <a:pt x="7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1"/>
                    <a:pt x="7" y="128"/>
                    <a:pt x="17" y="128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6" y="128"/>
                    <a:pt x="101" y="124"/>
                    <a:pt x="101" y="118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99" y="14"/>
                    <a:pt x="98" y="14"/>
                  </a:cubicBezTo>
                  <a:close/>
                  <a:moveTo>
                    <a:pt x="10" y="7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9" y="7"/>
                    <a:pt x="81" y="8"/>
                    <a:pt x="81" y="10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3"/>
                    <a:pt x="79" y="95"/>
                    <a:pt x="7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3" y="95"/>
                    <a:pt x="9" y="96"/>
                    <a:pt x="6" y="9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8" y="7"/>
                    <a:pt x="10" y="7"/>
                  </a:cubicBezTo>
                  <a:close/>
                </a:path>
              </a:pathLst>
            </a:custGeom>
            <a:ln/>
            <a:ex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21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7257" y="1088571"/>
            <a:ext cx="9637486" cy="4680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4963886" y="2998113"/>
            <a:ext cx="2264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tx1">
                    <a:alpha val="26000"/>
                  </a:schemeClr>
                </a:solidFill>
                <a:latin typeface="Montserrat SemiBold" panose="00000700000000000000" pitchFamily="50" charset="0"/>
              </a:rPr>
              <a:t>end.</a:t>
            </a:r>
            <a:endParaRPr lang="en-US" sz="5000" dirty="0">
              <a:solidFill>
                <a:schemeClr val="tx1">
                  <a:alpha val="26000"/>
                </a:schemeClr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0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971973" y="-544236"/>
            <a:ext cx="8252075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dirty="0" smtClean="0">
                <a:solidFill>
                  <a:schemeClr val="bg1">
                    <a:lumMod val="95000"/>
                    <a:alpha val="40000"/>
                  </a:schemeClr>
                </a:solidFill>
                <a:latin typeface="Montserrat Thin" panose="00000300000000000000" pitchFamily="50" charset="0"/>
              </a:rPr>
              <a:t>W</a:t>
            </a:r>
            <a:endParaRPr lang="en-US" sz="60000" dirty="0">
              <a:solidFill>
                <a:schemeClr val="bg1">
                  <a:lumMod val="95000"/>
                  <a:alpha val="40000"/>
                </a:schemeClr>
              </a:solidFill>
              <a:latin typeface="Montserrat Thin" panose="00000300000000000000" pitchFamily="50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3248818" y="537027"/>
            <a:ext cx="56943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Welcome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5078017" y="4065344"/>
            <a:ext cx="20359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Your Name</a:t>
            </a:r>
          </a:p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Text Here</a:t>
            </a:r>
          </a:p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Your Experience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4741597" y="5459198"/>
            <a:ext cx="27088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eyond Infinity - Demo" pitchFamily="2" charset="0"/>
              </a:rPr>
              <a:t>Signature</a:t>
            </a:r>
            <a:endParaRPr lang="en-US" sz="5000" dirty="0">
              <a:solidFill>
                <a:schemeClr val="tx1">
                  <a:lumMod val="85000"/>
                  <a:lumOff val="15000"/>
                </a:schemeClr>
              </a:solidFill>
              <a:latin typeface="Beyond Infinity - Demo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6B118B2-3C63-4BE7-AD08-CF9400D60B3B}"/>
              </a:ext>
            </a:extLst>
          </p:cNvPr>
          <p:cNvSpPr txBox="1"/>
          <p:nvPr/>
        </p:nvSpPr>
        <p:spPr>
          <a:xfrm>
            <a:off x="7775574" y="4118579"/>
            <a:ext cx="375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scrambled it to make a type specimen book. It has survived centuries, but also the leap into electronic typesetting,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remaining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essentially unchanged.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15936" y="4144646"/>
            <a:ext cx="3600489" cy="706272"/>
            <a:chOff x="7481450" y="4184020"/>
            <a:chExt cx="3600489" cy="706272"/>
          </a:xfrm>
        </p:grpSpPr>
        <p:sp>
          <p:nvSpPr>
            <p:cNvPr id="30" name="Rectangle 29"/>
            <p:cNvSpPr/>
            <p:nvPr/>
          </p:nvSpPr>
          <p:spPr>
            <a:xfrm>
              <a:off x="8614925" y="4200267"/>
              <a:ext cx="2467014" cy="21372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614925" y="4660318"/>
              <a:ext cx="2467014" cy="21372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0065939" y="4184020"/>
              <a:ext cx="1016000" cy="706272"/>
              <a:chOff x="139307" y="4184020"/>
              <a:chExt cx="1016000" cy="70627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A14CD8CA-B7E6-4332-926E-D363E740DAEC}"/>
                  </a:ext>
                </a:extLst>
              </p:cNvPr>
              <p:cNvSpPr txBox="1"/>
              <p:nvPr/>
            </p:nvSpPr>
            <p:spPr>
              <a:xfrm>
                <a:off x="139307" y="4184020"/>
                <a:ext cx="1016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Montserrat SemiBold" panose="00000700000000000000" pitchFamily="50" charset="0"/>
                  </a:rPr>
                  <a:t>TITLE</a:t>
                </a:r>
                <a:endParaRPr lang="en-US" sz="1000" dirty="0">
                  <a:solidFill>
                    <a:schemeClr val="bg1"/>
                  </a:solidFill>
                  <a:latin typeface="Montserrat SemiBold" panose="00000700000000000000" pitchFamily="50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A14CD8CA-B7E6-4332-926E-D363E740DAEC}"/>
                  </a:ext>
                </a:extLst>
              </p:cNvPr>
              <p:cNvSpPr txBox="1"/>
              <p:nvPr/>
            </p:nvSpPr>
            <p:spPr>
              <a:xfrm>
                <a:off x="139307" y="4644071"/>
                <a:ext cx="1016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Montserrat SemiBold" panose="00000700000000000000" pitchFamily="50" charset="0"/>
                  </a:rPr>
                  <a:t>TITLE</a:t>
                </a:r>
                <a:endParaRPr lang="en-US" sz="1000" dirty="0">
                  <a:solidFill>
                    <a:schemeClr val="bg1"/>
                  </a:solidFill>
                  <a:latin typeface="Montserrat SemiBold" panose="00000700000000000000" pitchFamily="50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481450" y="4184020"/>
              <a:ext cx="1133475" cy="706272"/>
              <a:chOff x="3409950" y="4184020"/>
              <a:chExt cx="1133475" cy="7062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409950" y="4200267"/>
                <a:ext cx="1133475" cy="2137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A14CD8CA-B7E6-4332-926E-D363E740DAEC}"/>
                  </a:ext>
                </a:extLst>
              </p:cNvPr>
              <p:cNvSpPr txBox="1"/>
              <p:nvPr/>
            </p:nvSpPr>
            <p:spPr>
              <a:xfrm>
                <a:off x="3613037" y="4184020"/>
                <a:ext cx="813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SemiBold" panose="00000700000000000000" pitchFamily="50" charset="0"/>
                  </a:rPr>
                  <a:t>75%</a:t>
                </a:r>
                <a:endPara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09950" y="4660318"/>
                <a:ext cx="1133475" cy="2137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A14CD8CA-B7E6-4332-926E-D363E740DAEC}"/>
                  </a:ext>
                </a:extLst>
              </p:cNvPr>
              <p:cNvSpPr txBox="1"/>
              <p:nvPr/>
            </p:nvSpPr>
            <p:spPr>
              <a:xfrm>
                <a:off x="3613037" y="4644071"/>
                <a:ext cx="813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SemiBold" panose="00000700000000000000" pitchFamily="50" charset="0"/>
                  </a:rPr>
                  <a:t>75%</a:t>
                </a:r>
                <a:endPara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785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3018971" y="537027"/>
            <a:ext cx="6154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Executive Summary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039810" y="2398488"/>
            <a:ext cx="2061028" cy="2061028"/>
          </a:xfrm>
          <a:prstGeom prst="ellipse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96000" y="2398488"/>
            <a:ext cx="2061028" cy="2061028"/>
          </a:xfrm>
          <a:prstGeom prst="ellipse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152189" y="2398488"/>
            <a:ext cx="2061028" cy="2061028"/>
          </a:xfrm>
          <a:prstGeom prst="ellipse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983620" y="2398488"/>
            <a:ext cx="2061028" cy="206102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301573" y="3265560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YOUR TITLE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4362601" y="3265560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YOUR TITLE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6416372" y="3265560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YOUR TITLE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8472561" y="3265560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YOUR TITLE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301573" y="1815870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alpha val="35000"/>
                  </a:schemeClr>
                </a:solidFill>
                <a:latin typeface="Montserrat SemiBold" panose="00000700000000000000" pitchFamily="50" charset="0"/>
              </a:rPr>
              <a:t>1</a:t>
            </a:r>
            <a:endParaRPr lang="en-US" sz="1400" dirty="0">
              <a:solidFill>
                <a:schemeClr val="tx1">
                  <a:alpha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4360182" y="1815870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alpha val="35000"/>
                  </a:schemeClr>
                </a:solidFill>
                <a:latin typeface="Montserrat SemiBold" panose="00000700000000000000" pitchFamily="50" charset="0"/>
              </a:rPr>
              <a:t>2</a:t>
            </a:r>
            <a:endParaRPr lang="en-US" sz="1400" dirty="0">
              <a:solidFill>
                <a:schemeClr val="tx1">
                  <a:alpha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6416372" y="1815870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alpha val="35000"/>
                  </a:schemeClr>
                </a:solidFill>
                <a:latin typeface="Montserrat SemiBold" panose="00000700000000000000" pitchFamily="50" charset="0"/>
              </a:rPr>
              <a:t>3</a:t>
            </a:r>
            <a:endParaRPr lang="en-US" sz="1400" dirty="0">
              <a:solidFill>
                <a:schemeClr val="tx1">
                  <a:alpha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8472561" y="1815870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alpha val="35000"/>
                  </a:schemeClr>
                </a:solidFill>
                <a:latin typeface="Montserrat SemiBold" panose="00000700000000000000" pitchFamily="50" charset="0"/>
              </a:rPr>
              <a:t>4</a:t>
            </a:r>
            <a:endParaRPr lang="en-US" sz="1400" dirty="0">
              <a:solidFill>
                <a:schemeClr val="tx1">
                  <a:alpha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2073488" y="4715250"/>
            <a:ext cx="188129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 Lorem Ipsum has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4129678" y="4715250"/>
            <a:ext cx="188129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 Lorem Ipsum has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6189230" y="4715250"/>
            <a:ext cx="188129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  <a:endParaRPr lang="en-US" sz="900" dirty="0" smtClean="0">
              <a:solidFill>
                <a:schemeClr val="bg2"/>
              </a:solidFill>
              <a:latin typeface="Montserrat Light" panose="00000400000000000000" pitchFamily="50" charset="0"/>
            </a:endParaRPr>
          </a:p>
          <a:p>
            <a:pPr algn="ctr"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and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typesetting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industry. Lorem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Ipsum has </a:t>
            </a:r>
            <a:endParaRPr lang="en-US" sz="900" dirty="0" smtClean="0">
              <a:solidFill>
                <a:schemeClr val="bg2"/>
              </a:solidFill>
              <a:latin typeface="Montserrat Light" panose="00000400000000000000" pitchFamily="50" charset="0"/>
            </a:endParaRP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8242057" y="4715250"/>
            <a:ext cx="188129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 Lorem Ipsum has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36734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9431374" y="4261534"/>
            <a:ext cx="2223589" cy="9232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207791" y="3338286"/>
            <a:ext cx="2223589" cy="9232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60619" y="3724502"/>
            <a:ext cx="2223589" cy="923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984208" y="2801257"/>
            <a:ext cx="2223589" cy="923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7030" y="2801257"/>
            <a:ext cx="2223589" cy="923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3018971" y="537027"/>
            <a:ext cx="6154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Situation Analysis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7030" y="3724503"/>
            <a:ext cx="2223589" cy="2632754"/>
          </a:xfrm>
          <a:prstGeom prst="rect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60619" y="1645730"/>
            <a:ext cx="2223589" cy="2078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984208" y="3724505"/>
            <a:ext cx="2223589" cy="2632752"/>
          </a:xfrm>
          <a:prstGeom prst="rect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07796" y="4261534"/>
            <a:ext cx="2223589" cy="2095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31385" y="1645730"/>
            <a:ext cx="2223589" cy="2615803"/>
          </a:xfrm>
          <a:prstGeom prst="rect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938681" y="4061799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COMPANY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887074" y="3045810"/>
            <a:ext cx="1970678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COMPETETORS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5385859" y="4061799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CUSTOMERS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7355478" y="4598830"/>
            <a:ext cx="192822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COLLABORATORS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9833037" y="3582837"/>
            <a:ext cx="142028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CLIMATE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437686" y="3054126"/>
            <a:ext cx="422275" cy="388938"/>
          </a:xfrm>
          <a:custGeom>
            <a:avLst/>
            <a:gdLst>
              <a:gd name="T0" fmla="*/ 95 w 135"/>
              <a:gd name="T1" fmla="*/ 21 h 115"/>
              <a:gd name="T2" fmla="*/ 85 w 135"/>
              <a:gd name="T3" fmla="*/ 0 h 115"/>
              <a:gd name="T4" fmla="*/ 41 w 135"/>
              <a:gd name="T5" fmla="*/ 11 h 115"/>
              <a:gd name="T6" fmla="*/ 10 w 135"/>
              <a:gd name="T7" fmla="*/ 21 h 115"/>
              <a:gd name="T8" fmla="*/ 0 w 135"/>
              <a:gd name="T9" fmla="*/ 105 h 115"/>
              <a:gd name="T10" fmla="*/ 125 w 135"/>
              <a:gd name="T11" fmla="*/ 115 h 115"/>
              <a:gd name="T12" fmla="*/ 135 w 135"/>
              <a:gd name="T13" fmla="*/ 31 h 115"/>
              <a:gd name="T14" fmla="*/ 48 w 135"/>
              <a:gd name="T15" fmla="*/ 11 h 115"/>
              <a:gd name="T16" fmla="*/ 85 w 135"/>
              <a:gd name="T17" fmla="*/ 7 h 115"/>
              <a:gd name="T18" fmla="*/ 88 w 135"/>
              <a:gd name="T19" fmla="*/ 21 h 115"/>
              <a:gd name="T20" fmla="*/ 48 w 135"/>
              <a:gd name="T21" fmla="*/ 11 h 115"/>
              <a:gd name="T22" fmla="*/ 125 w 135"/>
              <a:gd name="T23" fmla="*/ 27 h 115"/>
              <a:gd name="T24" fmla="*/ 129 w 135"/>
              <a:gd name="T25" fmla="*/ 81 h 115"/>
              <a:gd name="T26" fmla="*/ 115 w 135"/>
              <a:gd name="T27" fmla="*/ 78 h 115"/>
              <a:gd name="T28" fmla="*/ 98 w 135"/>
              <a:gd name="T29" fmla="*/ 75 h 115"/>
              <a:gd name="T30" fmla="*/ 95 w 135"/>
              <a:gd name="T31" fmla="*/ 81 h 115"/>
              <a:gd name="T32" fmla="*/ 41 w 135"/>
              <a:gd name="T33" fmla="*/ 78 h 115"/>
              <a:gd name="T34" fmla="*/ 24 w 135"/>
              <a:gd name="T35" fmla="*/ 75 h 115"/>
              <a:gd name="T36" fmla="*/ 21 w 135"/>
              <a:gd name="T37" fmla="*/ 81 h 115"/>
              <a:gd name="T38" fmla="*/ 7 w 135"/>
              <a:gd name="T39" fmla="*/ 31 h 115"/>
              <a:gd name="T40" fmla="*/ 108 w 135"/>
              <a:gd name="T41" fmla="*/ 81 h 115"/>
              <a:gd name="T42" fmla="*/ 102 w 135"/>
              <a:gd name="T43" fmla="*/ 88 h 115"/>
              <a:gd name="T44" fmla="*/ 108 w 135"/>
              <a:gd name="T45" fmla="*/ 81 h 115"/>
              <a:gd name="T46" fmla="*/ 34 w 135"/>
              <a:gd name="T47" fmla="*/ 88 h 115"/>
              <a:gd name="T48" fmla="*/ 27 w 135"/>
              <a:gd name="T49" fmla="*/ 81 h 115"/>
              <a:gd name="T50" fmla="*/ 125 w 135"/>
              <a:gd name="T51" fmla="*/ 108 h 115"/>
              <a:gd name="T52" fmla="*/ 7 w 135"/>
              <a:gd name="T53" fmla="*/ 105 h 115"/>
              <a:gd name="T54" fmla="*/ 21 w 135"/>
              <a:gd name="T55" fmla="*/ 88 h 115"/>
              <a:gd name="T56" fmla="*/ 24 w 135"/>
              <a:gd name="T57" fmla="*/ 95 h 115"/>
              <a:gd name="T58" fmla="*/ 41 w 135"/>
              <a:gd name="T59" fmla="*/ 91 h 115"/>
              <a:gd name="T60" fmla="*/ 95 w 135"/>
              <a:gd name="T61" fmla="*/ 88 h 115"/>
              <a:gd name="T62" fmla="*/ 98 w 135"/>
              <a:gd name="T63" fmla="*/ 95 h 115"/>
              <a:gd name="T64" fmla="*/ 115 w 135"/>
              <a:gd name="T65" fmla="*/ 91 h 115"/>
              <a:gd name="T66" fmla="*/ 129 w 135"/>
              <a:gd name="T67" fmla="*/ 88 h 115"/>
              <a:gd name="T68" fmla="*/ 125 w 135"/>
              <a:gd name="T69" fmla="*/ 10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5" h="115">
                <a:moveTo>
                  <a:pt x="125" y="21"/>
                </a:moveTo>
                <a:cubicBezTo>
                  <a:pt x="95" y="21"/>
                  <a:pt x="95" y="21"/>
                  <a:pt x="95" y="21"/>
                </a:cubicBezTo>
                <a:cubicBezTo>
                  <a:pt x="95" y="11"/>
                  <a:pt x="95" y="11"/>
                  <a:pt x="95" y="11"/>
                </a:cubicBezTo>
                <a:cubicBezTo>
                  <a:pt x="95" y="5"/>
                  <a:pt x="90" y="0"/>
                  <a:pt x="8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45" y="0"/>
                  <a:pt x="41" y="5"/>
                  <a:pt x="41" y="11"/>
                </a:cubicBezTo>
                <a:cubicBezTo>
                  <a:pt x="41" y="21"/>
                  <a:pt x="41" y="21"/>
                  <a:pt x="41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25"/>
                  <a:pt x="0" y="3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1"/>
                  <a:pt x="5" y="115"/>
                  <a:pt x="10" y="115"/>
                </a:cubicBezTo>
                <a:cubicBezTo>
                  <a:pt x="125" y="115"/>
                  <a:pt x="125" y="115"/>
                  <a:pt x="125" y="115"/>
                </a:cubicBezTo>
                <a:cubicBezTo>
                  <a:pt x="131" y="115"/>
                  <a:pt x="135" y="111"/>
                  <a:pt x="135" y="105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35" y="25"/>
                  <a:pt x="131" y="21"/>
                  <a:pt x="125" y="21"/>
                </a:cubicBezTo>
                <a:close/>
                <a:moveTo>
                  <a:pt x="48" y="11"/>
                </a:moveTo>
                <a:cubicBezTo>
                  <a:pt x="48" y="9"/>
                  <a:pt x="49" y="7"/>
                  <a:pt x="51" y="7"/>
                </a:cubicBezTo>
                <a:cubicBezTo>
                  <a:pt x="85" y="7"/>
                  <a:pt x="85" y="7"/>
                  <a:pt x="85" y="7"/>
                </a:cubicBezTo>
                <a:cubicBezTo>
                  <a:pt x="87" y="7"/>
                  <a:pt x="88" y="9"/>
                  <a:pt x="88" y="11"/>
                </a:cubicBezTo>
                <a:cubicBezTo>
                  <a:pt x="88" y="21"/>
                  <a:pt x="88" y="21"/>
                  <a:pt x="88" y="21"/>
                </a:cubicBezTo>
                <a:cubicBezTo>
                  <a:pt x="48" y="21"/>
                  <a:pt x="48" y="21"/>
                  <a:pt x="48" y="21"/>
                </a:cubicBezTo>
                <a:lnTo>
                  <a:pt x="48" y="11"/>
                </a:lnTo>
                <a:close/>
                <a:moveTo>
                  <a:pt x="10" y="27"/>
                </a:moveTo>
                <a:cubicBezTo>
                  <a:pt x="125" y="27"/>
                  <a:pt x="125" y="27"/>
                  <a:pt x="125" y="27"/>
                </a:cubicBezTo>
                <a:cubicBezTo>
                  <a:pt x="127" y="27"/>
                  <a:pt x="129" y="29"/>
                  <a:pt x="129" y="31"/>
                </a:cubicBezTo>
                <a:cubicBezTo>
                  <a:pt x="129" y="81"/>
                  <a:pt x="129" y="81"/>
                  <a:pt x="129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78"/>
                  <a:pt x="115" y="78"/>
                  <a:pt x="115" y="78"/>
                </a:cubicBezTo>
                <a:cubicBezTo>
                  <a:pt x="115" y="76"/>
                  <a:pt x="114" y="75"/>
                  <a:pt x="112" y="75"/>
                </a:cubicBezTo>
                <a:cubicBezTo>
                  <a:pt x="98" y="75"/>
                  <a:pt x="98" y="75"/>
                  <a:pt x="98" y="75"/>
                </a:cubicBezTo>
                <a:cubicBezTo>
                  <a:pt x="96" y="75"/>
                  <a:pt x="95" y="76"/>
                  <a:pt x="95" y="78"/>
                </a:cubicBezTo>
                <a:cubicBezTo>
                  <a:pt x="95" y="81"/>
                  <a:pt x="95" y="81"/>
                  <a:pt x="95" y="81"/>
                </a:cubicBezTo>
                <a:cubicBezTo>
                  <a:pt x="41" y="81"/>
                  <a:pt x="41" y="81"/>
                  <a:pt x="41" y="81"/>
                </a:cubicBezTo>
                <a:cubicBezTo>
                  <a:pt x="41" y="78"/>
                  <a:pt x="41" y="78"/>
                  <a:pt x="41" y="78"/>
                </a:cubicBezTo>
                <a:cubicBezTo>
                  <a:pt x="41" y="76"/>
                  <a:pt x="39" y="75"/>
                  <a:pt x="37" y="75"/>
                </a:cubicBezTo>
                <a:cubicBezTo>
                  <a:pt x="24" y="75"/>
                  <a:pt x="24" y="75"/>
                  <a:pt x="24" y="75"/>
                </a:cubicBezTo>
                <a:cubicBezTo>
                  <a:pt x="22" y="75"/>
                  <a:pt x="21" y="76"/>
                  <a:pt x="21" y="78"/>
                </a:cubicBezTo>
                <a:cubicBezTo>
                  <a:pt x="21" y="81"/>
                  <a:pt x="21" y="81"/>
                  <a:pt x="21" y="81"/>
                </a:cubicBezTo>
                <a:cubicBezTo>
                  <a:pt x="7" y="81"/>
                  <a:pt x="7" y="81"/>
                  <a:pt x="7" y="8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29"/>
                  <a:pt x="9" y="27"/>
                  <a:pt x="10" y="27"/>
                </a:cubicBezTo>
                <a:close/>
                <a:moveTo>
                  <a:pt x="108" y="81"/>
                </a:moveTo>
                <a:cubicBezTo>
                  <a:pt x="108" y="88"/>
                  <a:pt x="108" y="88"/>
                  <a:pt x="108" y="8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2" y="81"/>
                  <a:pt x="102" y="81"/>
                  <a:pt x="102" y="81"/>
                </a:cubicBezTo>
                <a:lnTo>
                  <a:pt x="108" y="81"/>
                </a:lnTo>
                <a:close/>
                <a:moveTo>
                  <a:pt x="34" y="81"/>
                </a:moveTo>
                <a:cubicBezTo>
                  <a:pt x="34" y="88"/>
                  <a:pt x="34" y="88"/>
                  <a:pt x="34" y="88"/>
                </a:cubicBezTo>
                <a:cubicBezTo>
                  <a:pt x="27" y="88"/>
                  <a:pt x="27" y="88"/>
                  <a:pt x="27" y="88"/>
                </a:cubicBezTo>
                <a:cubicBezTo>
                  <a:pt x="27" y="81"/>
                  <a:pt x="27" y="81"/>
                  <a:pt x="27" y="81"/>
                </a:cubicBezTo>
                <a:lnTo>
                  <a:pt x="34" y="81"/>
                </a:lnTo>
                <a:close/>
                <a:moveTo>
                  <a:pt x="125" y="108"/>
                </a:moveTo>
                <a:cubicBezTo>
                  <a:pt x="10" y="108"/>
                  <a:pt x="10" y="108"/>
                  <a:pt x="10" y="108"/>
                </a:cubicBezTo>
                <a:cubicBezTo>
                  <a:pt x="9" y="108"/>
                  <a:pt x="7" y="107"/>
                  <a:pt x="7" y="105"/>
                </a:cubicBezTo>
                <a:cubicBezTo>
                  <a:pt x="7" y="88"/>
                  <a:pt x="7" y="88"/>
                  <a:pt x="7" y="88"/>
                </a:cubicBezTo>
                <a:cubicBezTo>
                  <a:pt x="21" y="88"/>
                  <a:pt x="21" y="88"/>
                  <a:pt x="21" y="88"/>
                </a:cubicBezTo>
                <a:cubicBezTo>
                  <a:pt x="21" y="91"/>
                  <a:pt x="21" y="91"/>
                  <a:pt x="21" y="91"/>
                </a:cubicBezTo>
                <a:cubicBezTo>
                  <a:pt x="21" y="93"/>
                  <a:pt x="22" y="95"/>
                  <a:pt x="24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39" y="95"/>
                  <a:pt x="41" y="93"/>
                  <a:pt x="41" y="91"/>
                </a:cubicBezTo>
                <a:cubicBezTo>
                  <a:pt x="41" y="88"/>
                  <a:pt x="41" y="88"/>
                  <a:pt x="41" y="88"/>
                </a:cubicBezTo>
                <a:cubicBezTo>
                  <a:pt x="95" y="88"/>
                  <a:pt x="95" y="88"/>
                  <a:pt x="95" y="88"/>
                </a:cubicBezTo>
                <a:cubicBezTo>
                  <a:pt x="95" y="91"/>
                  <a:pt x="95" y="91"/>
                  <a:pt x="95" y="91"/>
                </a:cubicBezTo>
                <a:cubicBezTo>
                  <a:pt x="95" y="93"/>
                  <a:pt x="96" y="95"/>
                  <a:pt x="98" y="95"/>
                </a:cubicBezTo>
                <a:cubicBezTo>
                  <a:pt x="112" y="95"/>
                  <a:pt x="112" y="95"/>
                  <a:pt x="112" y="95"/>
                </a:cubicBezTo>
                <a:cubicBezTo>
                  <a:pt x="114" y="95"/>
                  <a:pt x="115" y="93"/>
                  <a:pt x="115" y="91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29" y="88"/>
                  <a:pt x="129" y="88"/>
                  <a:pt x="129" y="88"/>
                </a:cubicBezTo>
                <a:cubicBezTo>
                  <a:pt x="129" y="105"/>
                  <a:pt x="129" y="105"/>
                  <a:pt x="129" y="105"/>
                </a:cubicBezTo>
                <a:cubicBezTo>
                  <a:pt x="129" y="107"/>
                  <a:pt x="127" y="108"/>
                  <a:pt x="125" y="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692231" y="4028634"/>
            <a:ext cx="360363" cy="365125"/>
            <a:chOff x="5437188" y="2538413"/>
            <a:chExt cx="360363" cy="365125"/>
          </a:xfrm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437188" y="2628901"/>
              <a:ext cx="85725" cy="134938"/>
            </a:xfrm>
            <a:custGeom>
              <a:avLst/>
              <a:gdLst>
                <a:gd name="T0" fmla="*/ 13 w 27"/>
                <a:gd name="T1" fmla="*/ 40 h 40"/>
                <a:gd name="T2" fmla="*/ 0 w 27"/>
                <a:gd name="T3" fmla="*/ 20 h 40"/>
                <a:gd name="T4" fmla="*/ 13 w 27"/>
                <a:gd name="T5" fmla="*/ 0 h 40"/>
                <a:gd name="T6" fmla="*/ 27 w 27"/>
                <a:gd name="T7" fmla="*/ 20 h 40"/>
                <a:gd name="T8" fmla="*/ 13 w 27"/>
                <a:gd name="T9" fmla="*/ 40 h 40"/>
                <a:gd name="T10" fmla="*/ 13 w 27"/>
                <a:gd name="T11" fmla="*/ 6 h 40"/>
                <a:gd name="T12" fmla="*/ 7 w 27"/>
                <a:gd name="T13" fmla="*/ 20 h 40"/>
                <a:gd name="T14" fmla="*/ 13 w 27"/>
                <a:gd name="T15" fmla="*/ 34 h 40"/>
                <a:gd name="T16" fmla="*/ 20 w 27"/>
                <a:gd name="T17" fmla="*/ 20 h 40"/>
                <a:gd name="T18" fmla="*/ 13 w 27"/>
                <a:gd name="T19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0">
                  <a:moveTo>
                    <a:pt x="13" y="40"/>
                  </a:moveTo>
                  <a:cubicBezTo>
                    <a:pt x="6" y="40"/>
                    <a:pt x="0" y="31"/>
                    <a:pt x="0" y="20"/>
                  </a:cubicBezTo>
                  <a:cubicBezTo>
                    <a:pt x="0" y="9"/>
                    <a:pt x="6" y="0"/>
                    <a:pt x="13" y="0"/>
                  </a:cubicBezTo>
                  <a:cubicBezTo>
                    <a:pt x="21" y="0"/>
                    <a:pt x="27" y="9"/>
                    <a:pt x="27" y="20"/>
                  </a:cubicBezTo>
                  <a:cubicBezTo>
                    <a:pt x="27" y="31"/>
                    <a:pt x="21" y="40"/>
                    <a:pt x="13" y="40"/>
                  </a:cubicBezTo>
                  <a:close/>
                  <a:moveTo>
                    <a:pt x="13" y="6"/>
                  </a:moveTo>
                  <a:cubicBezTo>
                    <a:pt x="10" y="6"/>
                    <a:pt x="7" y="12"/>
                    <a:pt x="7" y="20"/>
                  </a:cubicBezTo>
                  <a:cubicBezTo>
                    <a:pt x="7" y="28"/>
                    <a:pt x="10" y="34"/>
                    <a:pt x="13" y="34"/>
                  </a:cubicBezTo>
                  <a:cubicBezTo>
                    <a:pt x="16" y="34"/>
                    <a:pt x="20" y="28"/>
                    <a:pt x="20" y="20"/>
                  </a:cubicBezTo>
                  <a:cubicBezTo>
                    <a:pt x="20" y="12"/>
                    <a:pt x="16" y="6"/>
                    <a:pt x="1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5522913" y="2538413"/>
              <a:ext cx="84138" cy="134938"/>
            </a:xfrm>
            <a:custGeom>
              <a:avLst/>
              <a:gdLst>
                <a:gd name="T0" fmla="*/ 13 w 27"/>
                <a:gd name="T1" fmla="*/ 40 h 40"/>
                <a:gd name="T2" fmla="*/ 0 w 27"/>
                <a:gd name="T3" fmla="*/ 20 h 40"/>
                <a:gd name="T4" fmla="*/ 13 w 27"/>
                <a:gd name="T5" fmla="*/ 0 h 40"/>
                <a:gd name="T6" fmla="*/ 27 w 27"/>
                <a:gd name="T7" fmla="*/ 20 h 40"/>
                <a:gd name="T8" fmla="*/ 13 w 27"/>
                <a:gd name="T9" fmla="*/ 40 h 40"/>
                <a:gd name="T10" fmla="*/ 13 w 27"/>
                <a:gd name="T11" fmla="*/ 7 h 40"/>
                <a:gd name="T12" fmla="*/ 7 w 27"/>
                <a:gd name="T13" fmla="*/ 20 h 40"/>
                <a:gd name="T14" fmla="*/ 13 w 27"/>
                <a:gd name="T15" fmla="*/ 34 h 40"/>
                <a:gd name="T16" fmla="*/ 20 w 27"/>
                <a:gd name="T17" fmla="*/ 20 h 40"/>
                <a:gd name="T18" fmla="*/ 13 w 27"/>
                <a:gd name="T19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0">
                  <a:moveTo>
                    <a:pt x="13" y="40"/>
                  </a:moveTo>
                  <a:cubicBezTo>
                    <a:pt x="6" y="40"/>
                    <a:pt x="0" y="31"/>
                    <a:pt x="0" y="20"/>
                  </a:cubicBezTo>
                  <a:cubicBezTo>
                    <a:pt x="0" y="9"/>
                    <a:pt x="6" y="0"/>
                    <a:pt x="13" y="0"/>
                  </a:cubicBezTo>
                  <a:cubicBezTo>
                    <a:pt x="21" y="0"/>
                    <a:pt x="27" y="9"/>
                    <a:pt x="27" y="20"/>
                  </a:cubicBezTo>
                  <a:cubicBezTo>
                    <a:pt x="27" y="31"/>
                    <a:pt x="21" y="40"/>
                    <a:pt x="13" y="40"/>
                  </a:cubicBezTo>
                  <a:close/>
                  <a:moveTo>
                    <a:pt x="13" y="7"/>
                  </a:moveTo>
                  <a:cubicBezTo>
                    <a:pt x="10" y="7"/>
                    <a:pt x="7" y="12"/>
                    <a:pt x="7" y="20"/>
                  </a:cubicBezTo>
                  <a:cubicBezTo>
                    <a:pt x="7" y="28"/>
                    <a:pt x="10" y="34"/>
                    <a:pt x="13" y="34"/>
                  </a:cubicBezTo>
                  <a:cubicBezTo>
                    <a:pt x="16" y="34"/>
                    <a:pt x="20" y="28"/>
                    <a:pt x="20" y="20"/>
                  </a:cubicBezTo>
                  <a:cubicBezTo>
                    <a:pt x="20" y="12"/>
                    <a:pt x="16" y="7"/>
                    <a:pt x="1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5629276" y="2538413"/>
              <a:ext cx="84138" cy="134938"/>
            </a:xfrm>
            <a:custGeom>
              <a:avLst/>
              <a:gdLst>
                <a:gd name="T0" fmla="*/ 13 w 27"/>
                <a:gd name="T1" fmla="*/ 40 h 40"/>
                <a:gd name="T2" fmla="*/ 0 w 27"/>
                <a:gd name="T3" fmla="*/ 20 h 40"/>
                <a:gd name="T4" fmla="*/ 13 w 27"/>
                <a:gd name="T5" fmla="*/ 0 h 40"/>
                <a:gd name="T6" fmla="*/ 27 w 27"/>
                <a:gd name="T7" fmla="*/ 20 h 40"/>
                <a:gd name="T8" fmla="*/ 13 w 27"/>
                <a:gd name="T9" fmla="*/ 40 h 40"/>
                <a:gd name="T10" fmla="*/ 13 w 27"/>
                <a:gd name="T11" fmla="*/ 7 h 40"/>
                <a:gd name="T12" fmla="*/ 6 w 27"/>
                <a:gd name="T13" fmla="*/ 20 h 40"/>
                <a:gd name="T14" fmla="*/ 13 w 27"/>
                <a:gd name="T15" fmla="*/ 34 h 40"/>
                <a:gd name="T16" fmla="*/ 20 w 27"/>
                <a:gd name="T17" fmla="*/ 20 h 40"/>
                <a:gd name="T18" fmla="*/ 13 w 27"/>
                <a:gd name="T19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0">
                  <a:moveTo>
                    <a:pt x="13" y="40"/>
                  </a:moveTo>
                  <a:cubicBezTo>
                    <a:pt x="5" y="40"/>
                    <a:pt x="0" y="31"/>
                    <a:pt x="0" y="20"/>
                  </a:cubicBezTo>
                  <a:cubicBezTo>
                    <a:pt x="0" y="9"/>
                    <a:pt x="5" y="0"/>
                    <a:pt x="13" y="0"/>
                  </a:cubicBezTo>
                  <a:cubicBezTo>
                    <a:pt x="21" y="0"/>
                    <a:pt x="27" y="9"/>
                    <a:pt x="27" y="20"/>
                  </a:cubicBezTo>
                  <a:cubicBezTo>
                    <a:pt x="27" y="31"/>
                    <a:pt x="21" y="40"/>
                    <a:pt x="13" y="40"/>
                  </a:cubicBezTo>
                  <a:close/>
                  <a:moveTo>
                    <a:pt x="13" y="7"/>
                  </a:moveTo>
                  <a:cubicBezTo>
                    <a:pt x="10" y="7"/>
                    <a:pt x="6" y="12"/>
                    <a:pt x="6" y="20"/>
                  </a:cubicBezTo>
                  <a:cubicBezTo>
                    <a:pt x="6" y="28"/>
                    <a:pt x="10" y="34"/>
                    <a:pt x="13" y="34"/>
                  </a:cubicBezTo>
                  <a:cubicBezTo>
                    <a:pt x="16" y="34"/>
                    <a:pt x="20" y="28"/>
                    <a:pt x="20" y="20"/>
                  </a:cubicBezTo>
                  <a:cubicBezTo>
                    <a:pt x="20" y="12"/>
                    <a:pt x="16" y="7"/>
                    <a:pt x="1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5713413" y="2628901"/>
              <a:ext cx="84138" cy="134938"/>
            </a:xfrm>
            <a:custGeom>
              <a:avLst/>
              <a:gdLst>
                <a:gd name="T0" fmla="*/ 13 w 27"/>
                <a:gd name="T1" fmla="*/ 40 h 40"/>
                <a:gd name="T2" fmla="*/ 0 w 27"/>
                <a:gd name="T3" fmla="*/ 20 h 40"/>
                <a:gd name="T4" fmla="*/ 13 w 27"/>
                <a:gd name="T5" fmla="*/ 0 h 40"/>
                <a:gd name="T6" fmla="*/ 27 w 27"/>
                <a:gd name="T7" fmla="*/ 20 h 40"/>
                <a:gd name="T8" fmla="*/ 13 w 27"/>
                <a:gd name="T9" fmla="*/ 40 h 40"/>
                <a:gd name="T10" fmla="*/ 13 w 27"/>
                <a:gd name="T11" fmla="*/ 6 h 40"/>
                <a:gd name="T12" fmla="*/ 6 w 27"/>
                <a:gd name="T13" fmla="*/ 20 h 40"/>
                <a:gd name="T14" fmla="*/ 13 w 27"/>
                <a:gd name="T15" fmla="*/ 34 h 40"/>
                <a:gd name="T16" fmla="*/ 20 w 27"/>
                <a:gd name="T17" fmla="*/ 20 h 40"/>
                <a:gd name="T18" fmla="*/ 13 w 27"/>
                <a:gd name="T19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0">
                  <a:moveTo>
                    <a:pt x="13" y="40"/>
                  </a:moveTo>
                  <a:cubicBezTo>
                    <a:pt x="5" y="40"/>
                    <a:pt x="0" y="31"/>
                    <a:pt x="0" y="20"/>
                  </a:cubicBezTo>
                  <a:cubicBezTo>
                    <a:pt x="0" y="9"/>
                    <a:pt x="5" y="0"/>
                    <a:pt x="13" y="0"/>
                  </a:cubicBezTo>
                  <a:cubicBezTo>
                    <a:pt x="21" y="0"/>
                    <a:pt x="27" y="9"/>
                    <a:pt x="27" y="20"/>
                  </a:cubicBezTo>
                  <a:cubicBezTo>
                    <a:pt x="27" y="31"/>
                    <a:pt x="21" y="40"/>
                    <a:pt x="13" y="40"/>
                  </a:cubicBezTo>
                  <a:close/>
                  <a:moveTo>
                    <a:pt x="13" y="6"/>
                  </a:moveTo>
                  <a:cubicBezTo>
                    <a:pt x="10" y="6"/>
                    <a:pt x="6" y="12"/>
                    <a:pt x="6" y="20"/>
                  </a:cubicBezTo>
                  <a:cubicBezTo>
                    <a:pt x="6" y="28"/>
                    <a:pt x="10" y="34"/>
                    <a:pt x="13" y="34"/>
                  </a:cubicBezTo>
                  <a:cubicBezTo>
                    <a:pt x="16" y="34"/>
                    <a:pt x="20" y="28"/>
                    <a:pt x="20" y="20"/>
                  </a:cubicBezTo>
                  <a:cubicBezTo>
                    <a:pt x="20" y="12"/>
                    <a:pt x="16" y="6"/>
                    <a:pt x="1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5500688" y="2697163"/>
              <a:ext cx="234950" cy="206375"/>
            </a:xfrm>
            <a:custGeom>
              <a:avLst/>
              <a:gdLst>
                <a:gd name="T0" fmla="*/ 61 w 75"/>
                <a:gd name="T1" fmla="*/ 61 h 61"/>
                <a:gd name="T2" fmla="*/ 47 w 75"/>
                <a:gd name="T3" fmla="*/ 57 h 61"/>
                <a:gd name="T4" fmla="*/ 37 w 75"/>
                <a:gd name="T5" fmla="*/ 54 h 61"/>
                <a:gd name="T6" fmla="*/ 27 w 75"/>
                <a:gd name="T7" fmla="*/ 57 h 61"/>
                <a:gd name="T8" fmla="*/ 14 w 75"/>
                <a:gd name="T9" fmla="*/ 61 h 61"/>
                <a:gd name="T10" fmla="*/ 4 w 75"/>
                <a:gd name="T11" fmla="*/ 55 h 61"/>
                <a:gd name="T12" fmla="*/ 4 w 75"/>
                <a:gd name="T13" fmla="*/ 29 h 61"/>
                <a:gd name="T14" fmla="*/ 37 w 75"/>
                <a:gd name="T15" fmla="*/ 0 h 61"/>
                <a:gd name="T16" fmla="*/ 71 w 75"/>
                <a:gd name="T17" fmla="*/ 29 h 61"/>
                <a:gd name="T18" fmla="*/ 70 w 75"/>
                <a:gd name="T19" fmla="*/ 55 h 61"/>
                <a:gd name="T20" fmla="*/ 61 w 75"/>
                <a:gd name="T21" fmla="*/ 61 h 61"/>
                <a:gd name="T22" fmla="*/ 37 w 75"/>
                <a:gd name="T23" fmla="*/ 47 h 61"/>
                <a:gd name="T24" fmla="*/ 50 w 75"/>
                <a:gd name="T25" fmla="*/ 51 h 61"/>
                <a:gd name="T26" fmla="*/ 61 w 75"/>
                <a:gd name="T27" fmla="*/ 54 h 61"/>
                <a:gd name="T28" fmla="*/ 65 w 75"/>
                <a:gd name="T29" fmla="*/ 51 h 61"/>
                <a:gd name="T30" fmla="*/ 64 w 75"/>
                <a:gd name="T31" fmla="*/ 32 h 61"/>
                <a:gd name="T32" fmla="*/ 37 w 75"/>
                <a:gd name="T33" fmla="*/ 7 h 61"/>
                <a:gd name="T34" fmla="*/ 10 w 75"/>
                <a:gd name="T35" fmla="*/ 32 h 61"/>
                <a:gd name="T36" fmla="*/ 9 w 75"/>
                <a:gd name="T37" fmla="*/ 51 h 61"/>
                <a:gd name="T38" fmla="*/ 14 w 75"/>
                <a:gd name="T39" fmla="*/ 54 h 61"/>
                <a:gd name="T40" fmla="*/ 24 w 75"/>
                <a:gd name="T41" fmla="*/ 51 h 61"/>
                <a:gd name="T42" fmla="*/ 37 w 75"/>
                <a:gd name="T43" fmla="*/ 4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61">
                  <a:moveTo>
                    <a:pt x="61" y="61"/>
                  </a:moveTo>
                  <a:cubicBezTo>
                    <a:pt x="55" y="61"/>
                    <a:pt x="51" y="59"/>
                    <a:pt x="47" y="57"/>
                  </a:cubicBezTo>
                  <a:cubicBezTo>
                    <a:pt x="44" y="56"/>
                    <a:pt x="41" y="54"/>
                    <a:pt x="37" y="54"/>
                  </a:cubicBezTo>
                  <a:cubicBezTo>
                    <a:pt x="33" y="54"/>
                    <a:pt x="30" y="56"/>
                    <a:pt x="27" y="57"/>
                  </a:cubicBezTo>
                  <a:cubicBezTo>
                    <a:pt x="23" y="59"/>
                    <a:pt x="19" y="61"/>
                    <a:pt x="14" y="61"/>
                  </a:cubicBezTo>
                  <a:cubicBezTo>
                    <a:pt x="10" y="61"/>
                    <a:pt x="6" y="59"/>
                    <a:pt x="4" y="55"/>
                  </a:cubicBezTo>
                  <a:cubicBezTo>
                    <a:pt x="0" y="49"/>
                    <a:pt x="0" y="40"/>
                    <a:pt x="4" y="29"/>
                  </a:cubicBezTo>
                  <a:cubicBezTo>
                    <a:pt x="11" y="11"/>
                    <a:pt x="23" y="0"/>
                    <a:pt x="37" y="0"/>
                  </a:cubicBezTo>
                  <a:cubicBezTo>
                    <a:pt x="51" y="0"/>
                    <a:pt x="63" y="11"/>
                    <a:pt x="71" y="29"/>
                  </a:cubicBezTo>
                  <a:cubicBezTo>
                    <a:pt x="75" y="40"/>
                    <a:pt x="75" y="49"/>
                    <a:pt x="70" y="55"/>
                  </a:cubicBezTo>
                  <a:cubicBezTo>
                    <a:pt x="68" y="59"/>
                    <a:pt x="64" y="61"/>
                    <a:pt x="61" y="61"/>
                  </a:cubicBezTo>
                  <a:close/>
                  <a:moveTo>
                    <a:pt x="37" y="47"/>
                  </a:moveTo>
                  <a:cubicBezTo>
                    <a:pt x="43" y="47"/>
                    <a:pt x="47" y="49"/>
                    <a:pt x="50" y="51"/>
                  </a:cubicBezTo>
                  <a:cubicBezTo>
                    <a:pt x="54" y="53"/>
                    <a:pt x="56" y="54"/>
                    <a:pt x="61" y="54"/>
                  </a:cubicBezTo>
                  <a:cubicBezTo>
                    <a:pt x="62" y="54"/>
                    <a:pt x="64" y="53"/>
                    <a:pt x="65" y="51"/>
                  </a:cubicBezTo>
                  <a:cubicBezTo>
                    <a:pt x="68" y="47"/>
                    <a:pt x="68" y="40"/>
                    <a:pt x="64" y="32"/>
                  </a:cubicBezTo>
                  <a:cubicBezTo>
                    <a:pt x="58" y="16"/>
                    <a:pt x="48" y="7"/>
                    <a:pt x="37" y="7"/>
                  </a:cubicBezTo>
                  <a:cubicBezTo>
                    <a:pt x="26" y="7"/>
                    <a:pt x="16" y="16"/>
                    <a:pt x="10" y="32"/>
                  </a:cubicBezTo>
                  <a:cubicBezTo>
                    <a:pt x="7" y="40"/>
                    <a:pt x="6" y="47"/>
                    <a:pt x="9" y="51"/>
                  </a:cubicBezTo>
                  <a:cubicBezTo>
                    <a:pt x="11" y="53"/>
                    <a:pt x="12" y="54"/>
                    <a:pt x="14" y="54"/>
                  </a:cubicBezTo>
                  <a:cubicBezTo>
                    <a:pt x="18" y="54"/>
                    <a:pt x="21" y="53"/>
                    <a:pt x="24" y="51"/>
                  </a:cubicBezTo>
                  <a:cubicBezTo>
                    <a:pt x="27" y="49"/>
                    <a:pt x="31" y="47"/>
                    <a:pt x="37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 11"/>
          <p:cNvSpPr>
            <a:spLocks/>
          </p:cNvSpPr>
          <p:nvPr/>
        </p:nvSpPr>
        <p:spPr bwMode="auto">
          <a:xfrm>
            <a:off x="10332042" y="4512813"/>
            <a:ext cx="422275" cy="457200"/>
          </a:xfrm>
          <a:custGeom>
            <a:avLst/>
            <a:gdLst>
              <a:gd name="T0" fmla="*/ 134 w 135"/>
              <a:gd name="T1" fmla="*/ 1 h 135"/>
              <a:gd name="T2" fmla="*/ 132 w 135"/>
              <a:gd name="T3" fmla="*/ 0 h 135"/>
              <a:gd name="T4" fmla="*/ 128 w 135"/>
              <a:gd name="T5" fmla="*/ 0 h 135"/>
              <a:gd name="T6" fmla="*/ 48 w 135"/>
              <a:gd name="T7" fmla="*/ 5 h 135"/>
              <a:gd name="T8" fmla="*/ 23 w 135"/>
              <a:gd name="T9" fmla="*/ 17 h 135"/>
              <a:gd name="T10" fmla="*/ 8 w 135"/>
              <a:gd name="T11" fmla="*/ 40 h 135"/>
              <a:gd name="T12" fmla="*/ 9 w 135"/>
              <a:gd name="T13" fmla="*/ 70 h 135"/>
              <a:gd name="T14" fmla="*/ 15 w 135"/>
              <a:gd name="T15" fmla="*/ 82 h 135"/>
              <a:gd name="T16" fmla="*/ 0 w 135"/>
              <a:gd name="T17" fmla="*/ 132 h 135"/>
              <a:gd name="T18" fmla="*/ 4 w 135"/>
              <a:gd name="T19" fmla="*/ 135 h 135"/>
              <a:gd name="T20" fmla="*/ 7 w 135"/>
              <a:gd name="T21" fmla="*/ 132 h 135"/>
              <a:gd name="T22" fmla="*/ 36 w 135"/>
              <a:gd name="T23" fmla="*/ 67 h 135"/>
              <a:gd name="T24" fmla="*/ 62 w 135"/>
              <a:gd name="T25" fmla="*/ 48 h 135"/>
              <a:gd name="T26" fmla="*/ 85 w 135"/>
              <a:gd name="T27" fmla="*/ 41 h 135"/>
              <a:gd name="T28" fmla="*/ 88 w 135"/>
              <a:gd name="T29" fmla="*/ 37 h 135"/>
              <a:gd name="T30" fmla="*/ 85 w 135"/>
              <a:gd name="T31" fmla="*/ 34 h 135"/>
              <a:gd name="T32" fmla="*/ 59 w 135"/>
              <a:gd name="T33" fmla="*/ 42 h 135"/>
              <a:gd name="T34" fmla="*/ 32 w 135"/>
              <a:gd name="T35" fmla="*/ 62 h 135"/>
              <a:gd name="T36" fmla="*/ 20 w 135"/>
              <a:gd name="T37" fmla="*/ 76 h 135"/>
              <a:gd name="T38" fmla="*/ 16 w 135"/>
              <a:gd name="T39" fmla="*/ 68 h 135"/>
              <a:gd name="T40" fmla="*/ 15 w 135"/>
              <a:gd name="T41" fmla="*/ 42 h 135"/>
              <a:gd name="T42" fmla="*/ 128 w 135"/>
              <a:gd name="T43" fmla="*/ 7 h 135"/>
              <a:gd name="T44" fmla="*/ 84 w 135"/>
              <a:gd name="T45" fmla="*/ 89 h 135"/>
              <a:gd name="T46" fmla="*/ 37 w 135"/>
              <a:gd name="T47" fmla="*/ 91 h 135"/>
              <a:gd name="T48" fmla="*/ 32 w 135"/>
              <a:gd name="T49" fmla="*/ 88 h 135"/>
              <a:gd name="T50" fmla="*/ 28 w 135"/>
              <a:gd name="T51" fmla="*/ 89 h 135"/>
              <a:gd name="T52" fmla="*/ 29 w 135"/>
              <a:gd name="T53" fmla="*/ 94 h 135"/>
              <a:gd name="T54" fmla="*/ 34 w 135"/>
              <a:gd name="T55" fmla="*/ 97 h 135"/>
              <a:gd name="T56" fmla="*/ 54 w 135"/>
              <a:gd name="T57" fmla="*/ 101 h 135"/>
              <a:gd name="T58" fmla="*/ 59 w 135"/>
              <a:gd name="T59" fmla="*/ 102 h 135"/>
              <a:gd name="T60" fmla="*/ 87 w 135"/>
              <a:gd name="T61" fmla="*/ 95 h 135"/>
              <a:gd name="T62" fmla="*/ 115 w 135"/>
              <a:gd name="T63" fmla="*/ 66 h 135"/>
              <a:gd name="T64" fmla="*/ 135 w 135"/>
              <a:gd name="T65" fmla="*/ 4 h 135"/>
              <a:gd name="T66" fmla="*/ 134 w 135"/>
              <a:gd name="T67" fmla="*/ 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5" h="135">
                <a:moveTo>
                  <a:pt x="134" y="1"/>
                </a:moveTo>
                <a:cubicBezTo>
                  <a:pt x="134" y="1"/>
                  <a:pt x="133" y="0"/>
                  <a:pt x="132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94" y="0"/>
                  <a:pt x="67" y="0"/>
                  <a:pt x="48" y="5"/>
                </a:cubicBezTo>
                <a:cubicBezTo>
                  <a:pt x="37" y="8"/>
                  <a:pt x="29" y="11"/>
                  <a:pt x="23" y="17"/>
                </a:cubicBezTo>
                <a:cubicBezTo>
                  <a:pt x="16" y="22"/>
                  <a:pt x="11" y="30"/>
                  <a:pt x="8" y="40"/>
                </a:cubicBezTo>
                <a:cubicBezTo>
                  <a:pt x="7" y="46"/>
                  <a:pt x="6" y="58"/>
                  <a:pt x="9" y="70"/>
                </a:cubicBezTo>
                <a:cubicBezTo>
                  <a:pt x="11" y="74"/>
                  <a:pt x="13" y="78"/>
                  <a:pt x="15" y="82"/>
                </a:cubicBezTo>
                <a:cubicBezTo>
                  <a:pt x="7" y="95"/>
                  <a:pt x="0" y="112"/>
                  <a:pt x="0" y="132"/>
                </a:cubicBezTo>
                <a:cubicBezTo>
                  <a:pt x="0" y="134"/>
                  <a:pt x="2" y="135"/>
                  <a:pt x="4" y="135"/>
                </a:cubicBezTo>
                <a:cubicBezTo>
                  <a:pt x="5" y="135"/>
                  <a:pt x="7" y="134"/>
                  <a:pt x="7" y="132"/>
                </a:cubicBezTo>
                <a:cubicBezTo>
                  <a:pt x="7" y="101"/>
                  <a:pt x="25" y="78"/>
                  <a:pt x="36" y="67"/>
                </a:cubicBezTo>
                <a:cubicBezTo>
                  <a:pt x="44" y="59"/>
                  <a:pt x="53" y="52"/>
                  <a:pt x="62" y="48"/>
                </a:cubicBezTo>
                <a:cubicBezTo>
                  <a:pt x="70" y="43"/>
                  <a:pt x="78" y="41"/>
                  <a:pt x="85" y="41"/>
                </a:cubicBezTo>
                <a:cubicBezTo>
                  <a:pt x="86" y="41"/>
                  <a:pt x="88" y="39"/>
                  <a:pt x="88" y="37"/>
                </a:cubicBezTo>
                <a:cubicBezTo>
                  <a:pt x="88" y="36"/>
                  <a:pt x="86" y="34"/>
                  <a:pt x="85" y="34"/>
                </a:cubicBezTo>
                <a:cubicBezTo>
                  <a:pt x="77" y="34"/>
                  <a:pt x="68" y="37"/>
                  <a:pt x="59" y="42"/>
                </a:cubicBezTo>
                <a:cubicBezTo>
                  <a:pt x="49" y="47"/>
                  <a:pt x="40" y="54"/>
                  <a:pt x="32" y="62"/>
                </a:cubicBezTo>
                <a:cubicBezTo>
                  <a:pt x="28" y="66"/>
                  <a:pt x="24" y="70"/>
                  <a:pt x="20" y="76"/>
                </a:cubicBezTo>
                <a:cubicBezTo>
                  <a:pt x="18" y="73"/>
                  <a:pt x="17" y="71"/>
                  <a:pt x="16" y="68"/>
                </a:cubicBezTo>
                <a:cubicBezTo>
                  <a:pt x="12" y="57"/>
                  <a:pt x="14" y="46"/>
                  <a:pt x="15" y="42"/>
                </a:cubicBezTo>
                <a:cubicBezTo>
                  <a:pt x="25" y="7"/>
                  <a:pt x="61" y="7"/>
                  <a:pt x="128" y="7"/>
                </a:cubicBezTo>
                <a:cubicBezTo>
                  <a:pt x="120" y="49"/>
                  <a:pt x="105" y="77"/>
                  <a:pt x="84" y="89"/>
                </a:cubicBezTo>
                <a:cubicBezTo>
                  <a:pt x="64" y="100"/>
                  <a:pt x="45" y="94"/>
                  <a:pt x="37" y="91"/>
                </a:cubicBezTo>
                <a:cubicBezTo>
                  <a:pt x="35" y="90"/>
                  <a:pt x="34" y="89"/>
                  <a:pt x="32" y="88"/>
                </a:cubicBezTo>
                <a:cubicBezTo>
                  <a:pt x="31" y="87"/>
                  <a:pt x="29" y="88"/>
                  <a:pt x="28" y="89"/>
                </a:cubicBezTo>
                <a:cubicBezTo>
                  <a:pt x="27" y="91"/>
                  <a:pt x="27" y="93"/>
                  <a:pt x="29" y="94"/>
                </a:cubicBezTo>
                <a:cubicBezTo>
                  <a:pt x="31" y="95"/>
                  <a:pt x="33" y="96"/>
                  <a:pt x="34" y="97"/>
                </a:cubicBezTo>
                <a:cubicBezTo>
                  <a:pt x="39" y="99"/>
                  <a:pt x="45" y="101"/>
                  <a:pt x="54" y="101"/>
                </a:cubicBezTo>
                <a:cubicBezTo>
                  <a:pt x="56" y="102"/>
                  <a:pt x="57" y="102"/>
                  <a:pt x="59" y="102"/>
                </a:cubicBezTo>
                <a:cubicBezTo>
                  <a:pt x="69" y="102"/>
                  <a:pt x="79" y="99"/>
                  <a:pt x="87" y="95"/>
                </a:cubicBezTo>
                <a:cubicBezTo>
                  <a:pt x="98" y="89"/>
                  <a:pt x="107" y="79"/>
                  <a:pt x="115" y="66"/>
                </a:cubicBezTo>
                <a:cubicBezTo>
                  <a:pt x="124" y="50"/>
                  <a:pt x="131" y="29"/>
                  <a:pt x="135" y="4"/>
                </a:cubicBezTo>
                <a:cubicBezTo>
                  <a:pt x="135" y="3"/>
                  <a:pt x="135" y="2"/>
                  <a:pt x="13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884071" y="3076351"/>
            <a:ext cx="423862" cy="344488"/>
            <a:chOff x="6248401" y="2490788"/>
            <a:chExt cx="423862" cy="344488"/>
          </a:xfrm>
        </p:grpSpPr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6373813" y="2697163"/>
              <a:ext cx="298450" cy="138113"/>
            </a:xfrm>
            <a:custGeom>
              <a:avLst/>
              <a:gdLst>
                <a:gd name="T0" fmla="*/ 85 w 95"/>
                <a:gd name="T1" fmla="*/ 41 h 41"/>
                <a:gd name="T2" fmla="*/ 10 w 95"/>
                <a:gd name="T3" fmla="*/ 41 h 41"/>
                <a:gd name="T4" fmla="*/ 0 w 95"/>
                <a:gd name="T5" fmla="*/ 30 h 41"/>
                <a:gd name="T6" fmla="*/ 7 w 95"/>
                <a:gd name="T7" fmla="*/ 15 h 41"/>
                <a:gd name="T8" fmla="*/ 21 w 95"/>
                <a:gd name="T9" fmla="*/ 5 h 41"/>
                <a:gd name="T10" fmla="*/ 48 w 95"/>
                <a:gd name="T11" fmla="*/ 0 h 41"/>
                <a:gd name="T12" fmla="*/ 74 w 95"/>
                <a:gd name="T13" fmla="*/ 5 h 41"/>
                <a:gd name="T14" fmla="*/ 89 w 95"/>
                <a:gd name="T15" fmla="*/ 15 h 41"/>
                <a:gd name="T16" fmla="*/ 95 w 95"/>
                <a:gd name="T17" fmla="*/ 30 h 41"/>
                <a:gd name="T18" fmla="*/ 85 w 95"/>
                <a:gd name="T19" fmla="*/ 41 h 41"/>
                <a:gd name="T20" fmla="*/ 7 w 95"/>
                <a:gd name="T21" fmla="*/ 31 h 41"/>
                <a:gd name="T22" fmla="*/ 10 w 95"/>
                <a:gd name="T23" fmla="*/ 34 h 41"/>
                <a:gd name="T24" fmla="*/ 85 w 95"/>
                <a:gd name="T25" fmla="*/ 34 h 41"/>
                <a:gd name="T26" fmla="*/ 88 w 95"/>
                <a:gd name="T27" fmla="*/ 31 h 41"/>
                <a:gd name="T28" fmla="*/ 83 w 95"/>
                <a:gd name="T29" fmla="*/ 19 h 41"/>
                <a:gd name="T30" fmla="*/ 48 w 95"/>
                <a:gd name="T31" fmla="*/ 7 h 41"/>
                <a:gd name="T32" fmla="*/ 12 w 95"/>
                <a:gd name="T33" fmla="*/ 19 h 41"/>
                <a:gd name="T34" fmla="*/ 7 w 95"/>
                <a:gd name="T3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41">
                  <a:moveTo>
                    <a:pt x="85" y="41"/>
                  </a:moveTo>
                  <a:cubicBezTo>
                    <a:pt x="10" y="41"/>
                    <a:pt x="10" y="41"/>
                    <a:pt x="10" y="41"/>
                  </a:cubicBezTo>
                  <a:cubicBezTo>
                    <a:pt x="5" y="41"/>
                    <a:pt x="0" y="36"/>
                    <a:pt x="0" y="30"/>
                  </a:cubicBezTo>
                  <a:cubicBezTo>
                    <a:pt x="0" y="30"/>
                    <a:pt x="0" y="22"/>
                    <a:pt x="7" y="15"/>
                  </a:cubicBezTo>
                  <a:cubicBezTo>
                    <a:pt x="10" y="11"/>
                    <a:pt x="15" y="7"/>
                    <a:pt x="21" y="5"/>
                  </a:cubicBezTo>
                  <a:cubicBezTo>
                    <a:pt x="28" y="2"/>
                    <a:pt x="37" y="0"/>
                    <a:pt x="48" y="0"/>
                  </a:cubicBezTo>
                  <a:cubicBezTo>
                    <a:pt x="58" y="0"/>
                    <a:pt x="67" y="2"/>
                    <a:pt x="74" y="5"/>
                  </a:cubicBezTo>
                  <a:cubicBezTo>
                    <a:pt x="80" y="7"/>
                    <a:pt x="85" y="11"/>
                    <a:pt x="89" y="15"/>
                  </a:cubicBezTo>
                  <a:cubicBezTo>
                    <a:pt x="95" y="22"/>
                    <a:pt x="95" y="30"/>
                    <a:pt x="95" y="30"/>
                  </a:cubicBezTo>
                  <a:cubicBezTo>
                    <a:pt x="95" y="36"/>
                    <a:pt x="90" y="41"/>
                    <a:pt x="85" y="41"/>
                  </a:cubicBezTo>
                  <a:close/>
                  <a:moveTo>
                    <a:pt x="7" y="31"/>
                  </a:moveTo>
                  <a:cubicBezTo>
                    <a:pt x="7" y="32"/>
                    <a:pt x="9" y="34"/>
                    <a:pt x="10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7" y="34"/>
                    <a:pt x="88" y="32"/>
                    <a:pt x="88" y="31"/>
                  </a:cubicBezTo>
                  <a:cubicBezTo>
                    <a:pt x="88" y="30"/>
                    <a:pt x="88" y="24"/>
                    <a:pt x="83" y="19"/>
                  </a:cubicBezTo>
                  <a:cubicBezTo>
                    <a:pt x="76" y="11"/>
                    <a:pt x="64" y="7"/>
                    <a:pt x="48" y="7"/>
                  </a:cubicBezTo>
                  <a:cubicBezTo>
                    <a:pt x="31" y="7"/>
                    <a:pt x="19" y="11"/>
                    <a:pt x="12" y="19"/>
                  </a:cubicBezTo>
                  <a:cubicBezTo>
                    <a:pt x="7" y="24"/>
                    <a:pt x="7" y="30"/>
                    <a:pt x="7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440488" y="2490788"/>
              <a:ext cx="168275" cy="182563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7 w 54"/>
                <a:gd name="T11" fmla="*/ 7 h 54"/>
                <a:gd name="T12" fmla="*/ 6 w 54"/>
                <a:gd name="T13" fmla="*/ 27 h 54"/>
                <a:gd name="T14" fmla="*/ 27 w 54"/>
                <a:gd name="T15" fmla="*/ 48 h 54"/>
                <a:gd name="T16" fmla="*/ 47 w 54"/>
                <a:gd name="T17" fmla="*/ 27 h 54"/>
                <a:gd name="T18" fmla="*/ 27 w 54"/>
                <a:gd name="T1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4" y="12"/>
                    <a:pt x="54" y="27"/>
                  </a:cubicBezTo>
                  <a:cubicBezTo>
                    <a:pt x="54" y="42"/>
                    <a:pt x="41" y="54"/>
                    <a:pt x="27" y="54"/>
                  </a:cubicBezTo>
                  <a:close/>
                  <a:moveTo>
                    <a:pt x="27" y="7"/>
                  </a:moveTo>
                  <a:cubicBezTo>
                    <a:pt x="15" y="7"/>
                    <a:pt x="6" y="16"/>
                    <a:pt x="6" y="27"/>
                  </a:cubicBezTo>
                  <a:cubicBezTo>
                    <a:pt x="6" y="39"/>
                    <a:pt x="15" y="48"/>
                    <a:pt x="27" y="48"/>
                  </a:cubicBezTo>
                  <a:cubicBezTo>
                    <a:pt x="38" y="48"/>
                    <a:pt x="47" y="39"/>
                    <a:pt x="47" y="27"/>
                  </a:cubicBezTo>
                  <a:cubicBezTo>
                    <a:pt x="47" y="16"/>
                    <a:pt x="38" y="7"/>
                    <a:pt x="2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48401" y="2720976"/>
              <a:ext cx="125413" cy="114300"/>
            </a:xfrm>
            <a:custGeom>
              <a:avLst/>
              <a:gdLst>
                <a:gd name="T0" fmla="*/ 30 w 40"/>
                <a:gd name="T1" fmla="*/ 34 h 34"/>
                <a:gd name="T2" fmla="*/ 10 w 40"/>
                <a:gd name="T3" fmla="*/ 34 h 34"/>
                <a:gd name="T4" fmla="*/ 0 w 40"/>
                <a:gd name="T5" fmla="*/ 23 h 34"/>
                <a:gd name="T6" fmla="*/ 4 w 40"/>
                <a:gd name="T7" fmla="*/ 11 h 34"/>
                <a:gd name="T8" fmla="*/ 15 w 40"/>
                <a:gd name="T9" fmla="*/ 3 h 34"/>
                <a:gd name="T10" fmla="*/ 34 w 40"/>
                <a:gd name="T11" fmla="*/ 0 h 34"/>
                <a:gd name="T12" fmla="*/ 37 w 40"/>
                <a:gd name="T13" fmla="*/ 0 h 34"/>
                <a:gd name="T14" fmla="*/ 40 w 40"/>
                <a:gd name="T15" fmla="*/ 4 h 34"/>
                <a:gd name="T16" fmla="*/ 37 w 40"/>
                <a:gd name="T17" fmla="*/ 7 h 34"/>
                <a:gd name="T18" fmla="*/ 34 w 40"/>
                <a:gd name="T19" fmla="*/ 7 h 34"/>
                <a:gd name="T20" fmla="*/ 7 w 40"/>
                <a:gd name="T21" fmla="*/ 24 h 34"/>
                <a:gd name="T22" fmla="*/ 10 w 40"/>
                <a:gd name="T23" fmla="*/ 27 h 34"/>
                <a:gd name="T24" fmla="*/ 30 w 40"/>
                <a:gd name="T25" fmla="*/ 27 h 34"/>
                <a:gd name="T26" fmla="*/ 34 w 40"/>
                <a:gd name="T27" fmla="*/ 30 h 34"/>
                <a:gd name="T28" fmla="*/ 30 w 40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34">
                  <a:moveTo>
                    <a:pt x="30" y="34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4" y="34"/>
                    <a:pt x="0" y="29"/>
                    <a:pt x="0" y="23"/>
                  </a:cubicBezTo>
                  <a:cubicBezTo>
                    <a:pt x="0" y="23"/>
                    <a:pt x="0" y="17"/>
                    <a:pt x="4" y="11"/>
                  </a:cubicBezTo>
                  <a:cubicBezTo>
                    <a:pt x="7" y="8"/>
                    <a:pt x="10" y="5"/>
                    <a:pt x="15" y="3"/>
                  </a:cubicBezTo>
                  <a:cubicBezTo>
                    <a:pt x="20" y="1"/>
                    <a:pt x="26" y="0"/>
                    <a:pt x="34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9" y="0"/>
                    <a:pt x="40" y="2"/>
                    <a:pt x="40" y="4"/>
                  </a:cubicBezTo>
                  <a:cubicBezTo>
                    <a:pt x="40" y="5"/>
                    <a:pt x="39" y="7"/>
                    <a:pt x="37" y="7"/>
                  </a:cubicBezTo>
                  <a:cubicBezTo>
                    <a:pt x="36" y="7"/>
                    <a:pt x="35" y="7"/>
                    <a:pt x="34" y="7"/>
                  </a:cubicBezTo>
                  <a:cubicBezTo>
                    <a:pt x="7" y="7"/>
                    <a:pt x="7" y="23"/>
                    <a:pt x="7" y="24"/>
                  </a:cubicBezTo>
                  <a:cubicBezTo>
                    <a:pt x="7" y="25"/>
                    <a:pt x="8" y="27"/>
                    <a:pt x="1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8"/>
                    <a:pt x="34" y="30"/>
                  </a:cubicBezTo>
                  <a:cubicBezTo>
                    <a:pt x="34" y="32"/>
                    <a:pt x="32" y="34"/>
                    <a:pt x="30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6289676" y="2560638"/>
              <a:ext cx="128588" cy="136525"/>
            </a:xfrm>
            <a:custGeom>
              <a:avLst/>
              <a:gdLst>
                <a:gd name="T0" fmla="*/ 21 w 41"/>
                <a:gd name="T1" fmla="*/ 40 h 40"/>
                <a:gd name="T2" fmla="*/ 0 w 41"/>
                <a:gd name="T3" fmla="*/ 20 h 40"/>
                <a:gd name="T4" fmla="*/ 21 w 41"/>
                <a:gd name="T5" fmla="*/ 0 h 40"/>
                <a:gd name="T6" fmla="*/ 41 w 41"/>
                <a:gd name="T7" fmla="*/ 20 h 40"/>
                <a:gd name="T8" fmla="*/ 21 w 41"/>
                <a:gd name="T9" fmla="*/ 40 h 40"/>
                <a:gd name="T10" fmla="*/ 21 w 41"/>
                <a:gd name="T11" fmla="*/ 6 h 40"/>
                <a:gd name="T12" fmla="*/ 7 w 41"/>
                <a:gd name="T13" fmla="*/ 20 h 40"/>
                <a:gd name="T14" fmla="*/ 21 w 41"/>
                <a:gd name="T15" fmla="*/ 33 h 40"/>
                <a:gd name="T16" fmla="*/ 34 w 41"/>
                <a:gd name="T17" fmla="*/ 20 h 40"/>
                <a:gd name="T18" fmla="*/ 21 w 41"/>
                <a:gd name="T19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1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2" y="40"/>
                    <a:pt x="21" y="40"/>
                  </a:cubicBezTo>
                  <a:close/>
                  <a:moveTo>
                    <a:pt x="21" y="6"/>
                  </a:moveTo>
                  <a:cubicBezTo>
                    <a:pt x="13" y="6"/>
                    <a:pt x="7" y="12"/>
                    <a:pt x="7" y="20"/>
                  </a:cubicBezTo>
                  <a:cubicBezTo>
                    <a:pt x="7" y="27"/>
                    <a:pt x="13" y="33"/>
                    <a:pt x="21" y="33"/>
                  </a:cubicBezTo>
                  <a:cubicBezTo>
                    <a:pt x="28" y="33"/>
                    <a:pt x="34" y="27"/>
                    <a:pt x="34" y="20"/>
                  </a:cubicBezTo>
                  <a:cubicBezTo>
                    <a:pt x="34" y="12"/>
                    <a:pt x="28" y="6"/>
                    <a:pt x="2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17184" y="3553055"/>
            <a:ext cx="404813" cy="457201"/>
            <a:chOff x="7423151" y="2446338"/>
            <a:chExt cx="404813" cy="457201"/>
          </a:xfrm>
          <a:solidFill>
            <a:schemeClr val="bg1"/>
          </a:solidFill>
        </p:grpSpPr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7508876" y="2446338"/>
              <a:ext cx="234950" cy="250825"/>
            </a:xfrm>
            <a:custGeom>
              <a:avLst/>
              <a:gdLst>
                <a:gd name="T0" fmla="*/ 38 w 75"/>
                <a:gd name="T1" fmla="*/ 74 h 74"/>
                <a:gd name="T2" fmla="*/ 0 w 75"/>
                <a:gd name="T3" fmla="*/ 37 h 74"/>
                <a:gd name="T4" fmla="*/ 38 w 75"/>
                <a:gd name="T5" fmla="*/ 0 h 74"/>
                <a:gd name="T6" fmla="*/ 75 w 75"/>
                <a:gd name="T7" fmla="*/ 37 h 74"/>
                <a:gd name="T8" fmla="*/ 38 w 75"/>
                <a:gd name="T9" fmla="*/ 74 h 74"/>
                <a:gd name="T10" fmla="*/ 38 w 75"/>
                <a:gd name="T11" fmla="*/ 7 h 74"/>
                <a:gd name="T12" fmla="*/ 7 w 75"/>
                <a:gd name="T13" fmla="*/ 37 h 74"/>
                <a:gd name="T14" fmla="*/ 38 w 75"/>
                <a:gd name="T15" fmla="*/ 67 h 74"/>
                <a:gd name="T16" fmla="*/ 68 w 75"/>
                <a:gd name="T17" fmla="*/ 37 h 74"/>
                <a:gd name="T18" fmla="*/ 38 w 75"/>
                <a:gd name="T1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4">
                  <a:moveTo>
                    <a:pt x="38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8" y="0"/>
                    <a:pt x="75" y="17"/>
                    <a:pt x="75" y="37"/>
                  </a:cubicBezTo>
                  <a:cubicBezTo>
                    <a:pt x="75" y="57"/>
                    <a:pt x="58" y="74"/>
                    <a:pt x="38" y="74"/>
                  </a:cubicBezTo>
                  <a:close/>
                  <a:moveTo>
                    <a:pt x="38" y="7"/>
                  </a:moveTo>
                  <a:cubicBezTo>
                    <a:pt x="21" y="7"/>
                    <a:pt x="7" y="20"/>
                    <a:pt x="7" y="37"/>
                  </a:cubicBezTo>
                  <a:cubicBezTo>
                    <a:pt x="7" y="54"/>
                    <a:pt x="21" y="67"/>
                    <a:pt x="38" y="67"/>
                  </a:cubicBezTo>
                  <a:cubicBezTo>
                    <a:pt x="54" y="67"/>
                    <a:pt x="68" y="54"/>
                    <a:pt x="68" y="37"/>
                  </a:cubicBezTo>
                  <a:cubicBezTo>
                    <a:pt x="68" y="20"/>
                    <a:pt x="54" y="7"/>
                    <a:pt x="3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7423151" y="2720976"/>
              <a:ext cx="404813" cy="182563"/>
            </a:xfrm>
            <a:custGeom>
              <a:avLst/>
              <a:gdLst>
                <a:gd name="T0" fmla="*/ 119 w 129"/>
                <a:gd name="T1" fmla="*/ 54 h 54"/>
                <a:gd name="T2" fmla="*/ 11 w 129"/>
                <a:gd name="T3" fmla="*/ 54 h 54"/>
                <a:gd name="T4" fmla="*/ 0 w 129"/>
                <a:gd name="T5" fmla="*/ 44 h 54"/>
                <a:gd name="T6" fmla="*/ 9 w 129"/>
                <a:gd name="T7" fmla="*/ 21 h 54"/>
                <a:gd name="T8" fmla="*/ 28 w 129"/>
                <a:gd name="T9" fmla="*/ 6 h 54"/>
                <a:gd name="T10" fmla="*/ 65 w 129"/>
                <a:gd name="T11" fmla="*/ 0 h 54"/>
                <a:gd name="T12" fmla="*/ 101 w 129"/>
                <a:gd name="T13" fmla="*/ 6 h 54"/>
                <a:gd name="T14" fmla="*/ 120 w 129"/>
                <a:gd name="T15" fmla="*/ 21 h 54"/>
                <a:gd name="T16" fmla="*/ 129 w 129"/>
                <a:gd name="T17" fmla="*/ 44 h 54"/>
                <a:gd name="T18" fmla="*/ 119 w 129"/>
                <a:gd name="T19" fmla="*/ 54 h 54"/>
                <a:gd name="T20" fmla="*/ 65 w 129"/>
                <a:gd name="T21" fmla="*/ 7 h 54"/>
                <a:gd name="T22" fmla="*/ 14 w 129"/>
                <a:gd name="T23" fmla="*/ 25 h 54"/>
                <a:gd name="T24" fmla="*/ 7 w 129"/>
                <a:gd name="T25" fmla="*/ 44 h 54"/>
                <a:gd name="T26" fmla="*/ 11 w 129"/>
                <a:gd name="T27" fmla="*/ 47 h 54"/>
                <a:gd name="T28" fmla="*/ 119 w 129"/>
                <a:gd name="T29" fmla="*/ 47 h 54"/>
                <a:gd name="T30" fmla="*/ 122 w 129"/>
                <a:gd name="T31" fmla="*/ 44 h 54"/>
                <a:gd name="T32" fmla="*/ 115 w 129"/>
                <a:gd name="T33" fmla="*/ 25 h 54"/>
                <a:gd name="T34" fmla="*/ 65 w 129"/>
                <a:gd name="T35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54">
                  <a:moveTo>
                    <a:pt x="119" y="54"/>
                  </a:moveTo>
                  <a:cubicBezTo>
                    <a:pt x="11" y="54"/>
                    <a:pt x="11" y="54"/>
                    <a:pt x="11" y="54"/>
                  </a:cubicBezTo>
                  <a:cubicBezTo>
                    <a:pt x="5" y="54"/>
                    <a:pt x="0" y="49"/>
                    <a:pt x="0" y="44"/>
                  </a:cubicBezTo>
                  <a:cubicBezTo>
                    <a:pt x="0" y="43"/>
                    <a:pt x="0" y="32"/>
                    <a:pt x="9" y="21"/>
                  </a:cubicBezTo>
                  <a:cubicBezTo>
                    <a:pt x="13" y="15"/>
                    <a:pt x="20" y="10"/>
                    <a:pt x="28" y="6"/>
                  </a:cubicBezTo>
                  <a:cubicBezTo>
                    <a:pt x="38" y="2"/>
                    <a:pt x="50" y="0"/>
                    <a:pt x="65" y="0"/>
                  </a:cubicBezTo>
                  <a:cubicBezTo>
                    <a:pt x="79" y="0"/>
                    <a:pt x="91" y="2"/>
                    <a:pt x="101" y="6"/>
                  </a:cubicBezTo>
                  <a:cubicBezTo>
                    <a:pt x="109" y="10"/>
                    <a:pt x="116" y="15"/>
                    <a:pt x="120" y="21"/>
                  </a:cubicBezTo>
                  <a:cubicBezTo>
                    <a:pt x="129" y="32"/>
                    <a:pt x="129" y="43"/>
                    <a:pt x="129" y="44"/>
                  </a:cubicBezTo>
                  <a:cubicBezTo>
                    <a:pt x="129" y="49"/>
                    <a:pt x="124" y="54"/>
                    <a:pt x="119" y="54"/>
                  </a:cubicBezTo>
                  <a:close/>
                  <a:moveTo>
                    <a:pt x="65" y="7"/>
                  </a:moveTo>
                  <a:cubicBezTo>
                    <a:pt x="41" y="7"/>
                    <a:pt x="24" y="13"/>
                    <a:pt x="14" y="25"/>
                  </a:cubicBezTo>
                  <a:cubicBezTo>
                    <a:pt x="7" y="34"/>
                    <a:pt x="7" y="44"/>
                    <a:pt x="7" y="44"/>
                  </a:cubicBezTo>
                  <a:cubicBezTo>
                    <a:pt x="7" y="46"/>
                    <a:pt x="9" y="47"/>
                    <a:pt x="11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2" y="46"/>
                    <a:pt x="122" y="44"/>
                  </a:cubicBezTo>
                  <a:cubicBezTo>
                    <a:pt x="122" y="44"/>
                    <a:pt x="122" y="34"/>
                    <a:pt x="115" y="25"/>
                  </a:cubicBezTo>
                  <a:cubicBezTo>
                    <a:pt x="105" y="13"/>
                    <a:pt x="88" y="7"/>
                    <a:pt x="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790999" y="4515541"/>
            <a:ext cx="171564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 is simply dummy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and typesetting industry. Lorem Ipsum has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3059660" y="1875254"/>
            <a:ext cx="1625506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 Lorem Ipsum has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5242561" y="4515541"/>
            <a:ext cx="170688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 is simply </a:t>
            </a:r>
            <a:r>
              <a:rPr lang="en-US" sz="9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and 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typesetting industry. Lorem Ipsum has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7466150" y="5052567"/>
            <a:ext cx="170688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 is simply </a:t>
            </a:r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and </a:t>
            </a: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typesetting industry. Lorem Ipsum has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9707158" y="2252622"/>
            <a:ext cx="167204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 is simply dummy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and typesetting industry. Lorem Ipsum has </a:t>
            </a:r>
          </a:p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169417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/>
          <p:cNvSpPr/>
          <p:nvPr/>
        </p:nvSpPr>
        <p:spPr>
          <a:xfrm>
            <a:off x="-2602504" y="2769862"/>
            <a:ext cx="6797666" cy="6797666"/>
          </a:xfrm>
          <a:prstGeom prst="ellipse">
            <a:avLst/>
          </a:prstGeom>
          <a:noFill/>
          <a:ln w="508000">
            <a:solidFill>
              <a:schemeClr val="bg1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3018971" y="537027"/>
            <a:ext cx="6154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Marketing Objectives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9" name="Freeform 15"/>
          <p:cNvSpPr>
            <a:spLocks noEditPoints="1"/>
          </p:cNvSpPr>
          <p:nvPr/>
        </p:nvSpPr>
        <p:spPr bwMode="auto">
          <a:xfrm>
            <a:off x="6399608" y="2331712"/>
            <a:ext cx="401638" cy="438150"/>
          </a:xfrm>
          <a:custGeom>
            <a:avLst/>
            <a:gdLst>
              <a:gd name="T0" fmla="*/ 125 w 128"/>
              <a:gd name="T1" fmla="*/ 27 h 129"/>
              <a:gd name="T2" fmla="*/ 104 w 128"/>
              <a:gd name="T3" fmla="*/ 27 h 129"/>
              <a:gd name="T4" fmla="*/ 108 w 128"/>
              <a:gd name="T5" fmla="*/ 17 h 129"/>
              <a:gd name="T6" fmla="*/ 91 w 128"/>
              <a:gd name="T7" fmla="*/ 0 h 129"/>
              <a:gd name="T8" fmla="*/ 70 w 128"/>
              <a:gd name="T9" fmla="*/ 12 h 129"/>
              <a:gd name="T10" fmla="*/ 64 w 128"/>
              <a:gd name="T11" fmla="*/ 21 h 129"/>
              <a:gd name="T12" fmla="*/ 58 w 128"/>
              <a:gd name="T13" fmla="*/ 12 h 129"/>
              <a:gd name="T14" fmla="*/ 37 w 128"/>
              <a:gd name="T15" fmla="*/ 0 h 129"/>
              <a:gd name="T16" fmla="*/ 20 w 128"/>
              <a:gd name="T17" fmla="*/ 17 h 129"/>
              <a:gd name="T18" fmla="*/ 23 w 128"/>
              <a:gd name="T19" fmla="*/ 27 h 129"/>
              <a:gd name="T20" fmla="*/ 3 w 128"/>
              <a:gd name="T21" fmla="*/ 27 h 129"/>
              <a:gd name="T22" fmla="*/ 0 w 128"/>
              <a:gd name="T23" fmla="*/ 31 h 129"/>
              <a:gd name="T24" fmla="*/ 0 w 128"/>
              <a:gd name="T25" fmla="*/ 51 h 129"/>
              <a:gd name="T26" fmla="*/ 3 w 128"/>
              <a:gd name="T27" fmla="*/ 54 h 129"/>
              <a:gd name="T28" fmla="*/ 6 w 128"/>
              <a:gd name="T29" fmla="*/ 54 h 129"/>
              <a:gd name="T30" fmla="*/ 6 w 128"/>
              <a:gd name="T31" fmla="*/ 118 h 129"/>
              <a:gd name="T32" fmla="*/ 17 w 128"/>
              <a:gd name="T33" fmla="*/ 129 h 129"/>
              <a:gd name="T34" fmla="*/ 111 w 128"/>
              <a:gd name="T35" fmla="*/ 129 h 129"/>
              <a:gd name="T36" fmla="*/ 121 w 128"/>
              <a:gd name="T37" fmla="*/ 118 h 129"/>
              <a:gd name="T38" fmla="*/ 121 w 128"/>
              <a:gd name="T39" fmla="*/ 54 h 129"/>
              <a:gd name="T40" fmla="*/ 125 w 128"/>
              <a:gd name="T41" fmla="*/ 54 h 129"/>
              <a:gd name="T42" fmla="*/ 128 w 128"/>
              <a:gd name="T43" fmla="*/ 51 h 129"/>
              <a:gd name="T44" fmla="*/ 128 w 128"/>
              <a:gd name="T45" fmla="*/ 31 h 129"/>
              <a:gd name="T46" fmla="*/ 125 w 128"/>
              <a:gd name="T47" fmla="*/ 27 h 129"/>
              <a:gd name="T48" fmla="*/ 75 w 128"/>
              <a:gd name="T49" fmla="*/ 17 h 129"/>
              <a:gd name="T50" fmla="*/ 91 w 128"/>
              <a:gd name="T51" fmla="*/ 7 h 129"/>
              <a:gd name="T52" fmla="*/ 101 w 128"/>
              <a:gd name="T53" fmla="*/ 17 h 129"/>
              <a:gd name="T54" fmla="*/ 91 w 128"/>
              <a:gd name="T55" fmla="*/ 27 h 129"/>
              <a:gd name="T56" fmla="*/ 68 w 128"/>
              <a:gd name="T57" fmla="*/ 27 h 129"/>
              <a:gd name="T58" fmla="*/ 75 w 128"/>
              <a:gd name="T59" fmla="*/ 17 h 129"/>
              <a:gd name="T60" fmla="*/ 74 w 128"/>
              <a:gd name="T61" fmla="*/ 122 h 129"/>
              <a:gd name="T62" fmla="*/ 54 w 128"/>
              <a:gd name="T63" fmla="*/ 122 h 129"/>
              <a:gd name="T64" fmla="*/ 54 w 128"/>
              <a:gd name="T65" fmla="*/ 34 h 129"/>
              <a:gd name="T66" fmla="*/ 74 w 128"/>
              <a:gd name="T67" fmla="*/ 34 h 129"/>
              <a:gd name="T68" fmla="*/ 74 w 128"/>
              <a:gd name="T69" fmla="*/ 122 h 129"/>
              <a:gd name="T70" fmla="*/ 27 w 128"/>
              <a:gd name="T71" fmla="*/ 17 h 129"/>
              <a:gd name="T72" fmla="*/ 37 w 128"/>
              <a:gd name="T73" fmla="*/ 7 h 129"/>
              <a:gd name="T74" fmla="*/ 53 w 128"/>
              <a:gd name="T75" fmla="*/ 17 h 129"/>
              <a:gd name="T76" fmla="*/ 60 w 128"/>
              <a:gd name="T77" fmla="*/ 27 h 129"/>
              <a:gd name="T78" fmla="*/ 37 w 128"/>
              <a:gd name="T79" fmla="*/ 27 h 129"/>
              <a:gd name="T80" fmla="*/ 27 w 128"/>
              <a:gd name="T81" fmla="*/ 17 h 129"/>
              <a:gd name="T82" fmla="*/ 6 w 128"/>
              <a:gd name="T83" fmla="*/ 34 h 129"/>
              <a:gd name="T84" fmla="*/ 47 w 128"/>
              <a:gd name="T85" fmla="*/ 34 h 129"/>
              <a:gd name="T86" fmla="*/ 47 w 128"/>
              <a:gd name="T87" fmla="*/ 48 h 129"/>
              <a:gd name="T88" fmla="*/ 6 w 128"/>
              <a:gd name="T89" fmla="*/ 48 h 129"/>
              <a:gd name="T90" fmla="*/ 6 w 128"/>
              <a:gd name="T91" fmla="*/ 34 h 129"/>
              <a:gd name="T92" fmla="*/ 13 w 128"/>
              <a:gd name="T93" fmla="*/ 118 h 129"/>
              <a:gd name="T94" fmla="*/ 13 w 128"/>
              <a:gd name="T95" fmla="*/ 54 h 129"/>
              <a:gd name="T96" fmla="*/ 47 w 128"/>
              <a:gd name="T97" fmla="*/ 54 h 129"/>
              <a:gd name="T98" fmla="*/ 47 w 128"/>
              <a:gd name="T99" fmla="*/ 122 h 129"/>
              <a:gd name="T100" fmla="*/ 17 w 128"/>
              <a:gd name="T101" fmla="*/ 122 h 129"/>
              <a:gd name="T102" fmla="*/ 13 w 128"/>
              <a:gd name="T103" fmla="*/ 118 h 129"/>
              <a:gd name="T104" fmla="*/ 114 w 128"/>
              <a:gd name="T105" fmla="*/ 118 h 129"/>
              <a:gd name="T106" fmla="*/ 111 w 128"/>
              <a:gd name="T107" fmla="*/ 122 h 129"/>
              <a:gd name="T108" fmla="*/ 81 w 128"/>
              <a:gd name="T109" fmla="*/ 122 h 129"/>
              <a:gd name="T110" fmla="*/ 81 w 128"/>
              <a:gd name="T111" fmla="*/ 54 h 129"/>
              <a:gd name="T112" fmla="*/ 114 w 128"/>
              <a:gd name="T113" fmla="*/ 54 h 129"/>
              <a:gd name="T114" fmla="*/ 114 w 128"/>
              <a:gd name="T115" fmla="*/ 118 h 129"/>
              <a:gd name="T116" fmla="*/ 121 w 128"/>
              <a:gd name="T117" fmla="*/ 48 h 129"/>
              <a:gd name="T118" fmla="*/ 81 w 128"/>
              <a:gd name="T119" fmla="*/ 48 h 129"/>
              <a:gd name="T120" fmla="*/ 81 w 128"/>
              <a:gd name="T121" fmla="*/ 34 h 129"/>
              <a:gd name="T122" fmla="*/ 121 w 128"/>
              <a:gd name="T123" fmla="*/ 34 h 129"/>
              <a:gd name="T124" fmla="*/ 121 w 128"/>
              <a:gd name="T125" fmla="*/ 48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" h="129">
                <a:moveTo>
                  <a:pt x="125" y="27"/>
                </a:moveTo>
                <a:cubicBezTo>
                  <a:pt x="104" y="27"/>
                  <a:pt x="104" y="27"/>
                  <a:pt x="104" y="27"/>
                </a:cubicBezTo>
                <a:cubicBezTo>
                  <a:pt x="106" y="25"/>
                  <a:pt x="108" y="21"/>
                  <a:pt x="108" y="17"/>
                </a:cubicBezTo>
                <a:cubicBezTo>
                  <a:pt x="108" y="8"/>
                  <a:pt x="100" y="0"/>
                  <a:pt x="91" y="0"/>
                </a:cubicBezTo>
                <a:cubicBezTo>
                  <a:pt x="81" y="0"/>
                  <a:pt x="74" y="8"/>
                  <a:pt x="70" y="12"/>
                </a:cubicBezTo>
                <a:cubicBezTo>
                  <a:pt x="67" y="15"/>
                  <a:pt x="65" y="18"/>
                  <a:pt x="64" y="21"/>
                </a:cubicBezTo>
                <a:cubicBezTo>
                  <a:pt x="62" y="18"/>
                  <a:pt x="60" y="15"/>
                  <a:pt x="58" y="12"/>
                </a:cubicBezTo>
                <a:cubicBezTo>
                  <a:pt x="54" y="8"/>
                  <a:pt x="46" y="0"/>
                  <a:pt x="37" y="0"/>
                </a:cubicBezTo>
                <a:cubicBezTo>
                  <a:pt x="27" y="0"/>
                  <a:pt x="20" y="8"/>
                  <a:pt x="20" y="17"/>
                </a:cubicBezTo>
                <a:cubicBezTo>
                  <a:pt x="20" y="21"/>
                  <a:pt x="21" y="25"/>
                  <a:pt x="23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3"/>
                  <a:pt x="1" y="54"/>
                  <a:pt x="3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118"/>
                  <a:pt x="6" y="118"/>
                  <a:pt x="6" y="118"/>
                </a:cubicBezTo>
                <a:cubicBezTo>
                  <a:pt x="6" y="124"/>
                  <a:pt x="11" y="129"/>
                  <a:pt x="17" y="129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117" y="129"/>
                  <a:pt x="121" y="124"/>
                  <a:pt x="121" y="118"/>
                </a:cubicBezTo>
                <a:cubicBezTo>
                  <a:pt x="121" y="54"/>
                  <a:pt x="121" y="54"/>
                  <a:pt x="121" y="54"/>
                </a:cubicBezTo>
                <a:cubicBezTo>
                  <a:pt x="125" y="54"/>
                  <a:pt x="125" y="54"/>
                  <a:pt x="125" y="54"/>
                </a:cubicBezTo>
                <a:cubicBezTo>
                  <a:pt x="126" y="54"/>
                  <a:pt x="128" y="53"/>
                  <a:pt x="128" y="51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8" y="29"/>
                  <a:pt x="126" y="27"/>
                  <a:pt x="125" y="27"/>
                </a:cubicBezTo>
                <a:close/>
                <a:moveTo>
                  <a:pt x="75" y="17"/>
                </a:moveTo>
                <a:cubicBezTo>
                  <a:pt x="80" y="11"/>
                  <a:pt x="86" y="7"/>
                  <a:pt x="91" y="7"/>
                </a:cubicBezTo>
                <a:cubicBezTo>
                  <a:pt x="96" y="7"/>
                  <a:pt x="101" y="12"/>
                  <a:pt x="101" y="17"/>
                </a:cubicBezTo>
                <a:cubicBezTo>
                  <a:pt x="101" y="23"/>
                  <a:pt x="96" y="27"/>
                  <a:pt x="91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9" y="24"/>
                  <a:pt x="71" y="20"/>
                  <a:pt x="75" y="17"/>
                </a:cubicBezTo>
                <a:close/>
                <a:moveTo>
                  <a:pt x="74" y="122"/>
                </a:moveTo>
                <a:cubicBezTo>
                  <a:pt x="54" y="122"/>
                  <a:pt x="54" y="122"/>
                  <a:pt x="54" y="122"/>
                </a:cubicBezTo>
                <a:cubicBezTo>
                  <a:pt x="54" y="34"/>
                  <a:pt x="54" y="34"/>
                  <a:pt x="54" y="34"/>
                </a:cubicBezTo>
                <a:cubicBezTo>
                  <a:pt x="74" y="34"/>
                  <a:pt x="74" y="34"/>
                  <a:pt x="74" y="34"/>
                </a:cubicBezTo>
                <a:lnTo>
                  <a:pt x="74" y="122"/>
                </a:lnTo>
                <a:close/>
                <a:moveTo>
                  <a:pt x="27" y="17"/>
                </a:moveTo>
                <a:cubicBezTo>
                  <a:pt x="27" y="12"/>
                  <a:pt x="31" y="7"/>
                  <a:pt x="37" y="7"/>
                </a:cubicBezTo>
                <a:cubicBezTo>
                  <a:pt x="42" y="7"/>
                  <a:pt x="48" y="11"/>
                  <a:pt x="53" y="17"/>
                </a:cubicBezTo>
                <a:cubicBezTo>
                  <a:pt x="56" y="20"/>
                  <a:pt x="58" y="24"/>
                  <a:pt x="60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1" y="27"/>
                  <a:pt x="27" y="23"/>
                  <a:pt x="27" y="17"/>
                </a:cubicBezTo>
                <a:close/>
                <a:moveTo>
                  <a:pt x="6" y="34"/>
                </a:moveTo>
                <a:cubicBezTo>
                  <a:pt x="47" y="34"/>
                  <a:pt x="47" y="34"/>
                  <a:pt x="47" y="34"/>
                </a:cubicBezTo>
                <a:cubicBezTo>
                  <a:pt x="47" y="48"/>
                  <a:pt x="47" y="48"/>
                  <a:pt x="47" y="48"/>
                </a:cubicBezTo>
                <a:cubicBezTo>
                  <a:pt x="6" y="48"/>
                  <a:pt x="6" y="48"/>
                  <a:pt x="6" y="48"/>
                </a:cubicBezTo>
                <a:lnTo>
                  <a:pt x="6" y="34"/>
                </a:lnTo>
                <a:close/>
                <a:moveTo>
                  <a:pt x="13" y="118"/>
                </a:moveTo>
                <a:cubicBezTo>
                  <a:pt x="13" y="54"/>
                  <a:pt x="13" y="54"/>
                  <a:pt x="13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122"/>
                  <a:pt x="47" y="122"/>
                  <a:pt x="47" y="122"/>
                </a:cubicBezTo>
                <a:cubicBezTo>
                  <a:pt x="17" y="122"/>
                  <a:pt x="17" y="122"/>
                  <a:pt x="17" y="122"/>
                </a:cubicBezTo>
                <a:cubicBezTo>
                  <a:pt x="15" y="122"/>
                  <a:pt x="13" y="120"/>
                  <a:pt x="13" y="118"/>
                </a:cubicBezTo>
                <a:close/>
                <a:moveTo>
                  <a:pt x="114" y="118"/>
                </a:moveTo>
                <a:cubicBezTo>
                  <a:pt x="114" y="120"/>
                  <a:pt x="113" y="122"/>
                  <a:pt x="11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1" y="54"/>
                  <a:pt x="81" y="54"/>
                  <a:pt x="81" y="54"/>
                </a:cubicBezTo>
                <a:cubicBezTo>
                  <a:pt x="114" y="54"/>
                  <a:pt x="114" y="54"/>
                  <a:pt x="114" y="54"/>
                </a:cubicBezTo>
                <a:lnTo>
                  <a:pt x="114" y="118"/>
                </a:lnTo>
                <a:close/>
                <a:moveTo>
                  <a:pt x="121" y="48"/>
                </a:moveTo>
                <a:cubicBezTo>
                  <a:pt x="81" y="48"/>
                  <a:pt x="81" y="48"/>
                  <a:pt x="81" y="48"/>
                </a:cubicBezTo>
                <a:cubicBezTo>
                  <a:pt x="81" y="34"/>
                  <a:pt x="81" y="34"/>
                  <a:pt x="81" y="34"/>
                </a:cubicBezTo>
                <a:cubicBezTo>
                  <a:pt x="121" y="34"/>
                  <a:pt x="121" y="34"/>
                  <a:pt x="121" y="34"/>
                </a:cubicBezTo>
                <a:lnTo>
                  <a:pt x="121" y="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87664" y="2092001"/>
            <a:ext cx="1009651" cy="917574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431358" y="5278112"/>
            <a:ext cx="338138" cy="434975"/>
            <a:chOff x="1206501" y="2319340"/>
            <a:chExt cx="338138" cy="4349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1247776" y="2590803"/>
              <a:ext cx="65088" cy="71438"/>
            </a:xfrm>
            <a:custGeom>
              <a:avLst/>
              <a:gdLst>
                <a:gd name="T0" fmla="*/ 10 w 21"/>
                <a:gd name="T1" fmla="*/ 2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10 w 21"/>
                <a:gd name="T9" fmla="*/ 21 h 21"/>
                <a:gd name="T10" fmla="*/ 10 w 21"/>
                <a:gd name="T11" fmla="*/ 7 h 21"/>
                <a:gd name="T12" fmla="*/ 7 w 21"/>
                <a:gd name="T13" fmla="*/ 11 h 21"/>
                <a:gd name="T14" fmla="*/ 10 w 21"/>
                <a:gd name="T15" fmla="*/ 14 h 21"/>
                <a:gd name="T16" fmla="*/ 14 w 21"/>
                <a:gd name="T17" fmla="*/ 11 h 21"/>
                <a:gd name="T18" fmla="*/ 10 w 21"/>
                <a:gd name="T1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0" y="21"/>
                  </a:move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6"/>
                    <a:pt x="16" y="21"/>
                    <a:pt x="10" y="21"/>
                  </a:cubicBezTo>
                  <a:close/>
                  <a:moveTo>
                    <a:pt x="10" y="7"/>
                  </a:moveTo>
                  <a:cubicBezTo>
                    <a:pt x="9" y="7"/>
                    <a:pt x="7" y="9"/>
                    <a:pt x="7" y="11"/>
                  </a:cubicBezTo>
                  <a:cubicBezTo>
                    <a:pt x="7" y="12"/>
                    <a:pt x="9" y="14"/>
                    <a:pt x="10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7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438276" y="2590803"/>
              <a:ext cx="61913" cy="71438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1 h 21"/>
                <a:gd name="T4" fmla="*/ 10 w 20"/>
                <a:gd name="T5" fmla="*/ 0 h 21"/>
                <a:gd name="T6" fmla="*/ 20 w 20"/>
                <a:gd name="T7" fmla="*/ 11 h 21"/>
                <a:gd name="T8" fmla="*/ 10 w 20"/>
                <a:gd name="T9" fmla="*/ 21 h 21"/>
                <a:gd name="T10" fmla="*/ 10 w 20"/>
                <a:gd name="T11" fmla="*/ 7 h 21"/>
                <a:gd name="T12" fmla="*/ 7 w 20"/>
                <a:gd name="T13" fmla="*/ 11 h 21"/>
                <a:gd name="T14" fmla="*/ 10 w 20"/>
                <a:gd name="T15" fmla="*/ 14 h 21"/>
                <a:gd name="T16" fmla="*/ 14 w 20"/>
                <a:gd name="T17" fmla="*/ 11 h 21"/>
                <a:gd name="T18" fmla="*/ 10 w 20"/>
                <a:gd name="T1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20" y="16"/>
                    <a:pt x="16" y="21"/>
                    <a:pt x="10" y="21"/>
                  </a:cubicBezTo>
                  <a:close/>
                  <a:moveTo>
                    <a:pt x="10" y="7"/>
                  </a:moveTo>
                  <a:cubicBezTo>
                    <a:pt x="8" y="7"/>
                    <a:pt x="7" y="9"/>
                    <a:pt x="7" y="11"/>
                  </a:cubicBezTo>
                  <a:cubicBezTo>
                    <a:pt x="7" y="12"/>
                    <a:pt x="8" y="14"/>
                    <a:pt x="10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7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90638" y="2386015"/>
              <a:ext cx="169863" cy="23813"/>
            </a:xfrm>
            <a:custGeom>
              <a:avLst/>
              <a:gdLst>
                <a:gd name="T0" fmla="*/ 50 w 54"/>
                <a:gd name="T1" fmla="*/ 7 h 7"/>
                <a:gd name="T2" fmla="*/ 3 w 54"/>
                <a:gd name="T3" fmla="*/ 7 h 7"/>
                <a:gd name="T4" fmla="*/ 0 w 54"/>
                <a:gd name="T5" fmla="*/ 3 h 7"/>
                <a:gd name="T6" fmla="*/ 3 w 54"/>
                <a:gd name="T7" fmla="*/ 0 h 7"/>
                <a:gd name="T8" fmla="*/ 50 w 54"/>
                <a:gd name="T9" fmla="*/ 0 h 7"/>
                <a:gd name="T10" fmla="*/ 54 w 54"/>
                <a:gd name="T11" fmla="*/ 3 h 7"/>
                <a:gd name="T12" fmla="*/ 50 w 5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7">
                  <a:moveTo>
                    <a:pt x="5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4" y="1"/>
                    <a:pt x="54" y="3"/>
                  </a:cubicBezTo>
                  <a:cubicBezTo>
                    <a:pt x="54" y="5"/>
                    <a:pt x="52" y="7"/>
                    <a:pt x="5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247776" y="2430465"/>
              <a:ext cx="252413" cy="139700"/>
            </a:xfrm>
            <a:custGeom>
              <a:avLst/>
              <a:gdLst>
                <a:gd name="T0" fmla="*/ 78 w 81"/>
                <a:gd name="T1" fmla="*/ 0 h 41"/>
                <a:gd name="T2" fmla="*/ 4 w 81"/>
                <a:gd name="T3" fmla="*/ 0 h 41"/>
                <a:gd name="T4" fmla="*/ 0 w 81"/>
                <a:gd name="T5" fmla="*/ 4 h 41"/>
                <a:gd name="T6" fmla="*/ 0 w 81"/>
                <a:gd name="T7" fmla="*/ 37 h 41"/>
                <a:gd name="T8" fmla="*/ 4 w 81"/>
                <a:gd name="T9" fmla="*/ 41 h 41"/>
                <a:gd name="T10" fmla="*/ 37 w 81"/>
                <a:gd name="T11" fmla="*/ 41 h 41"/>
                <a:gd name="T12" fmla="*/ 37 w 81"/>
                <a:gd name="T13" fmla="*/ 41 h 41"/>
                <a:gd name="T14" fmla="*/ 37 w 81"/>
                <a:gd name="T15" fmla="*/ 41 h 41"/>
                <a:gd name="T16" fmla="*/ 71 w 81"/>
                <a:gd name="T17" fmla="*/ 41 h 41"/>
                <a:gd name="T18" fmla="*/ 71 w 81"/>
                <a:gd name="T19" fmla="*/ 41 h 41"/>
                <a:gd name="T20" fmla="*/ 71 w 81"/>
                <a:gd name="T21" fmla="*/ 41 h 41"/>
                <a:gd name="T22" fmla="*/ 78 w 81"/>
                <a:gd name="T23" fmla="*/ 41 h 41"/>
                <a:gd name="T24" fmla="*/ 81 w 81"/>
                <a:gd name="T25" fmla="*/ 37 h 41"/>
                <a:gd name="T26" fmla="*/ 81 w 81"/>
                <a:gd name="T27" fmla="*/ 4 h 41"/>
                <a:gd name="T28" fmla="*/ 78 w 81"/>
                <a:gd name="T29" fmla="*/ 0 h 41"/>
                <a:gd name="T30" fmla="*/ 7 w 81"/>
                <a:gd name="T31" fmla="*/ 7 h 41"/>
                <a:gd name="T32" fmla="*/ 75 w 81"/>
                <a:gd name="T33" fmla="*/ 7 h 41"/>
                <a:gd name="T34" fmla="*/ 75 w 81"/>
                <a:gd name="T35" fmla="*/ 34 h 41"/>
                <a:gd name="T36" fmla="*/ 72 w 81"/>
                <a:gd name="T37" fmla="*/ 34 h 41"/>
                <a:gd name="T38" fmla="*/ 53 w 81"/>
                <a:gd name="T39" fmla="*/ 21 h 41"/>
                <a:gd name="T40" fmla="*/ 48 w 81"/>
                <a:gd name="T41" fmla="*/ 22 h 41"/>
                <a:gd name="T42" fmla="*/ 49 w 81"/>
                <a:gd name="T43" fmla="*/ 27 h 41"/>
                <a:gd name="T44" fmla="*/ 60 w 81"/>
                <a:gd name="T45" fmla="*/ 34 h 41"/>
                <a:gd name="T46" fmla="*/ 38 w 81"/>
                <a:gd name="T47" fmla="*/ 34 h 41"/>
                <a:gd name="T48" fmla="*/ 19 w 81"/>
                <a:gd name="T49" fmla="*/ 21 h 41"/>
                <a:gd name="T50" fmla="*/ 14 w 81"/>
                <a:gd name="T51" fmla="*/ 22 h 41"/>
                <a:gd name="T52" fmla="*/ 15 w 81"/>
                <a:gd name="T53" fmla="*/ 27 h 41"/>
                <a:gd name="T54" fmla="*/ 26 w 81"/>
                <a:gd name="T55" fmla="*/ 34 h 41"/>
                <a:gd name="T56" fmla="*/ 7 w 81"/>
                <a:gd name="T57" fmla="*/ 34 h 41"/>
                <a:gd name="T58" fmla="*/ 7 w 81"/>
                <a:gd name="T5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41">
                  <a:moveTo>
                    <a:pt x="7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4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1" y="39"/>
                    <a:pt x="81" y="3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80" y="0"/>
                    <a:pt x="78" y="0"/>
                  </a:cubicBezTo>
                  <a:close/>
                  <a:moveTo>
                    <a:pt x="7" y="7"/>
                  </a:moveTo>
                  <a:cubicBezTo>
                    <a:pt x="75" y="7"/>
                    <a:pt x="75" y="7"/>
                    <a:pt x="75" y="7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1" y="20"/>
                    <a:pt x="49" y="20"/>
                    <a:pt x="48" y="22"/>
                  </a:cubicBezTo>
                  <a:cubicBezTo>
                    <a:pt x="47" y="24"/>
                    <a:pt x="48" y="26"/>
                    <a:pt x="49" y="27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5" y="20"/>
                    <a:pt x="14" y="22"/>
                  </a:cubicBezTo>
                  <a:cubicBezTo>
                    <a:pt x="13" y="24"/>
                    <a:pt x="14" y="26"/>
                    <a:pt x="15" y="27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1206501" y="2319340"/>
              <a:ext cx="338138" cy="434975"/>
            </a:xfrm>
            <a:custGeom>
              <a:avLst/>
              <a:gdLst>
                <a:gd name="T0" fmla="*/ 92 w 108"/>
                <a:gd name="T1" fmla="*/ 5 h 128"/>
                <a:gd name="T2" fmla="*/ 54 w 108"/>
                <a:gd name="T3" fmla="*/ 0 h 128"/>
                <a:gd name="T4" fmla="*/ 16 w 108"/>
                <a:gd name="T5" fmla="*/ 5 h 128"/>
                <a:gd name="T6" fmla="*/ 0 w 108"/>
                <a:gd name="T7" fmla="*/ 23 h 128"/>
                <a:gd name="T8" fmla="*/ 0 w 108"/>
                <a:gd name="T9" fmla="*/ 97 h 128"/>
                <a:gd name="T10" fmla="*/ 13 w 108"/>
                <a:gd name="T11" fmla="*/ 114 h 128"/>
                <a:gd name="T12" fmla="*/ 13 w 108"/>
                <a:gd name="T13" fmla="*/ 121 h 128"/>
                <a:gd name="T14" fmla="*/ 20 w 108"/>
                <a:gd name="T15" fmla="*/ 128 h 128"/>
                <a:gd name="T16" fmla="*/ 27 w 108"/>
                <a:gd name="T17" fmla="*/ 128 h 128"/>
                <a:gd name="T18" fmla="*/ 34 w 108"/>
                <a:gd name="T19" fmla="*/ 121 h 128"/>
                <a:gd name="T20" fmla="*/ 34 w 108"/>
                <a:gd name="T21" fmla="*/ 114 h 128"/>
                <a:gd name="T22" fmla="*/ 74 w 108"/>
                <a:gd name="T23" fmla="*/ 114 h 128"/>
                <a:gd name="T24" fmla="*/ 74 w 108"/>
                <a:gd name="T25" fmla="*/ 121 h 128"/>
                <a:gd name="T26" fmla="*/ 81 w 108"/>
                <a:gd name="T27" fmla="*/ 128 h 128"/>
                <a:gd name="T28" fmla="*/ 88 w 108"/>
                <a:gd name="T29" fmla="*/ 128 h 128"/>
                <a:gd name="T30" fmla="*/ 94 w 108"/>
                <a:gd name="T31" fmla="*/ 121 h 128"/>
                <a:gd name="T32" fmla="*/ 94 w 108"/>
                <a:gd name="T33" fmla="*/ 114 h 128"/>
                <a:gd name="T34" fmla="*/ 108 w 108"/>
                <a:gd name="T35" fmla="*/ 97 h 128"/>
                <a:gd name="T36" fmla="*/ 108 w 108"/>
                <a:gd name="T37" fmla="*/ 23 h 128"/>
                <a:gd name="T38" fmla="*/ 92 w 108"/>
                <a:gd name="T39" fmla="*/ 5 h 128"/>
                <a:gd name="T40" fmla="*/ 27 w 108"/>
                <a:gd name="T41" fmla="*/ 121 h 128"/>
                <a:gd name="T42" fmla="*/ 20 w 108"/>
                <a:gd name="T43" fmla="*/ 121 h 128"/>
                <a:gd name="T44" fmla="*/ 20 w 108"/>
                <a:gd name="T45" fmla="*/ 114 h 128"/>
                <a:gd name="T46" fmla="*/ 27 w 108"/>
                <a:gd name="T47" fmla="*/ 114 h 128"/>
                <a:gd name="T48" fmla="*/ 27 w 108"/>
                <a:gd name="T49" fmla="*/ 121 h 128"/>
                <a:gd name="T50" fmla="*/ 81 w 108"/>
                <a:gd name="T51" fmla="*/ 121 h 128"/>
                <a:gd name="T52" fmla="*/ 81 w 108"/>
                <a:gd name="T53" fmla="*/ 114 h 128"/>
                <a:gd name="T54" fmla="*/ 88 w 108"/>
                <a:gd name="T55" fmla="*/ 114 h 128"/>
                <a:gd name="T56" fmla="*/ 88 w 108"/>
                <a:gd name="T57" fmla="*/ 121 h 128"/>
                <a:gd name="T58" fmla="*/ 81 w 108"/>
                <a:gd name="T59" fmla="*/ 121 h 128"/>
                <a:gd name="T60" fmla="*/ 101 w 108"/>
                <a:gd name="T61" fmla="*/ 97 h 128"/>
                <a:gd name="T62" fmla="*/ 91 w 108"/>
                <a:gd name="T63" fmla="*/ 107 h 128"/>
                <a:gd name="T64" fmla="*/ 17 w 108"/>
                <a:gd name="T65" fmla="*/ 107 h 128"/>
                <a:gd name="T66" fmla="*/ 7 w 108"/>
                <a:gd name="T67" fmla="*/ 97 h 128"/>
                <a:gd name="T68" fmla="*/ 7 w 108"/>
                <a:gd name="T69" fmla="*/ 23 h 128"/>
                <a:gd name="T70" fmla="*/ 18 w 108"/>
                <a:gd name="T71" fmla="*/ 11 h 128"/>
                <a:gd name="T72" fmla="*/ 54 w 108"/>
                <a:gd name="T73" fmla="*/ 6 h 128"/>
                <a:gd name="T74" fmla="*/ 89 w 108"/>
                <a:gd name="T75" fmla="*/ 11 h 128"/>
                <a:gd name="T76" fmla="*/ 101 w 108"/>
                <a:gd name="T77" fmla="*/ 23 h 128"/>
                <a:gd name="T78" fmla="*/ 101 w 108"/>
                <a:gd name="T79" fmla="*/ 9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" h="128">
                  <a:moveTo>
                    <a:pt x="92" y="5"/>
                  </a:moveTo>
                  <a:cubicBezTo>
                    <a:pt x="83" y="1"/>
                    <a:pt x="70" y="0"/>
                    <a:pt x="54" y="0"/>
                  </a:cubicBezTo>
                  <a:cubicBezTo>
                    <a:pt x="38" y="0"/>
                    <a:pt x="25" y="1"/>
                    <a:pt x="16" y="5"/>
                  </a:cubicBezTo>
                  <a:cubicBezTo>
                    <a:pt x="3" y="10"/>
                    <a:pt x="0" y="18"/>
                    <a:pt x="0" y="23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6"/>
                    <a:pt x="6" y="112"/>
                    <a:pt x="13" y="114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5"/>
                    <a:pt x="16" y="128"/>
                    <a:pt x="20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31" y="128"/>
                    <a:pt x="34" y="125"/>
                    <a:pt x="34" y="121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25"/>
                    <a:pt x="77" y="128"/>
                    <a:pt x="81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1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102" y="112"/>
                    <a:pt x="108" y="106"/>
                    <a:pt x="108" y="97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18"/>
                    <a:pt x="105" y="10"/>
                    <a:pt x="92" y="5"/>
                  </a:cubicBezTo>
                  <a:close/>
                  <a:moveTo>
                    <a:pt x="27" y="121"/>
                  </a:moveTo>
                  <a:cubicBezTo>
                    <a:pt x="20" y="121"/>
                    <a:pt x="20" y="121"/>
                    <a:pt x="20" y="121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7" y="114"/>
                    <a:pt x="27" y="114"/>
                    <a:pt x="27" y="114"/>
                  </a:cubicBezTo>
                  <a:lnTo>
                    <a:pt x="27" y="121"/>
                  </a:lnTo>
                  <a:close/>
                  <a:moveTo>
                    <a:pt x="81" y="121"/>
                  </a:moveTo>
                  <a:cubicBezTo>
                    <a:pt x="81" y="114"/>
                    <a:pt x="81" y="114"/>
                    <a:pt x="81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21"/>
                    <a:pt x="88" y="121"/>
                    <a:pt x="88" y="121"/>
                  </a:cubicBezTo>
                  <a:lnTo>
                    <a:pt x="81" y="121"/>
                  </a:lnTo>
                  <a:close/>
                  <a:moveTo>
                    <a:pt x="101" y="97"/>
                  </a:moveTo>
                  <a:cubicBezTo>
                    <a:pt x="101" y="103"/>
                    <a:pt x="97" y="107"/>
                    <a:pt x="91" y="107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11" y="107"/>
                    <a:pt x="7" y="103"/>
                    <a:pt x="7" y="97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18"/>
                    <a:pt x="11" y="14"/>
                    <a:pt x="18" y="11"/>
                  </a:cubicBezTo>
                  <a:cubicBezTo>
                    <a:pt x="27" y="8"/>
                    <a:pt x="39" y="6"/>
                    <a:pt x="54" y="6"/>
                  </a:cubicBezTo>
                  <a:cubicBezTo>
                    <a:pt x="69" y="6"/>
                    <a:pt x="81" y="8"/>
                    <a:pt x="89" y="11"/>
                  </a:cubicBezTo>
                  <a:cubicBezTo>
                    <a:pt x="97" y="14"/>
                    <a:pt x="101" y="18"/>
                    <a:pt x="101" y="23"/>
                  </a:cubicBezTo>
                  <a:lnTo>
                    <a:pt x="101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6087664" y="5036813"/>
            <a:ext cx="1009651" cy="917574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388496" y="3850949"/>
            <a:ext cx="423863" cy="344488"/>
            <a:chOff x="7011988" y="3244851"/>
            <a:chExt cx="423863" cy="344488"/>
          </a:xfrm>
        </p:grpSpPr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7056438" y="3244851"/>
              <a:ext cx="338138" cy="252413"/>
            </a:xfrm>
            <a:custGeom>
              <a:avLst/>
              <a:gdLst>
                <a:gd name="T0" fmla="*/ 64 w 108"/>
                <a:gd name="T1" fmla="*/ 74 h 74"/>
                <a:gd name="T2" fmla="*/ 10 w 108"/>
                <a:gd name="T3" fmla="*/ 74 h 74"/>
                <a:gd name="T4" fmla="*/ 0 w 108"/>
                <a:gd name="T5" fmla="*/ 64 h 74"/>
                <a:gd name="T6" fmla="*/ 0 w 108"/>
                <a:gd name="T7" fmla="*/ 10 h 74"/>
                <a:gd name="T8" fmla="*/ 10 w 108"/>
                <a:gd name="T9" fmla="*/ 0 h 74"/>
                <a:gd name="T10" fmla="*/ 98 w 108"/>
                <a:gd name="T11" fmla="*/ 0 h 74"/>
                <a:gd name="T12" fmla="*/ 108 w 108"/>
                <a:gd name="T13" fmla="*/ 10 h 74"/>
                <a:gd name="T14" fmla="*/ 108 w 108"/>
                <a:gd name="T15" fmla="*/ 17 h 74"/>
                <a:gd name="T16" fmla="*/ 104 w 108"/>
                <a:gd name="T17" fmla="*/ 20 h 74"/>
                <a:gd name="T18" fmla="*/ 101 w 108"/>
                <a:gd name="T19" fmla="*/ 17 h 74"/>
                <a:gd name="T20" fmla="*/ 101 w 108"/>
                <a:gd name="T21" fmla="*/ 10 h 74"/>
                <a:gd name="T22" fmla="*/ 98 w 108"/>
                <a:gd name="T23" fmla="*/ 7 h 74"/>
                <a:gd name="T24" fmla="*/ 10 w 108"/>
                <a:gd name="T25" fmla="*/ 7 h 74"/>
                <a:gd name="T26" fmla="*/ 7 w 108"/>
                <a:gd name="T27" fmla="*/ 10 h 74"/>
                <a:gd name="T28" fmla="*/ 7 w 108"/>
                <a:gd name="T29" fmla="*/ 64 h 74"/>
                <a:gd name="T30" fmla="*/ 10 w 108"/>
                <a:gd name="T31" fmla="*/ 67 h 74"/>
                <a:gd name="T32" fmla="*/ 64 w 108"/>
                <a:gd name="T33" fmla="*/ 67 h 74"/>
                <a:gd name="T34" fmla="*/ 67 w 108"/>
                <a:gd name="T35" fmla="*/ 71 h 74"/>
                <a:gd name="T36" fmla="*/ 64 w 108"/>
                <a:gd name="T3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74">
                  <a:moveTo>
                    <a:pt x="64" y="74"/>
                  </a:moveTo>
                  <a:cubicBezTo>
                    <a:pt x="10" y="74"/>
                    <a:pt x="10" y="74"/>
                    <a:pt x="10" y="74"/>
                  </a:cubicBezTo>
                  <a:cubicBezTo>
                    <a:pt x="4" y="74"/>
                    <a:pt x="0" y="70"/>
                    <a:pt x="0" y="6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3" y="0"/>
                    <a:pt x="108" y="5"/>
                    <a:pt x="108" y="10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9"/>
                    <a:pt x="106" y="20"/>
                    <a:pt x="104" y="20"/>
                  </a:cubicBezTo>
                  <a:cubicBezTo>
                    <a:pt x="103" y="20"/>
                    <a:pt x="101" y="19"/>
                    <a:pt x="101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8"/>
                    <a:pt x="100" y="7"/>
                    <a:pt x="98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7" y="8"/>
                    <a:pt x="7" y="10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6"/>
                    <a:pt x="8" y="67"/>
                    <a:pt x="10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6" y="67"/>
                    <a:pt x="67" y="69"/>
                    <a:pt x="67" y="71"/>
                  </a:cubicBezTo>
                  <a:cubicBezTo>
                    <a:pt x="67" y="73"/>
                    <a:pt x="66" y="74"/>
                    <a:pt x="64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7011988" y="3521076"/>
              <a:ext cx="254000" cy="68263"/>
            </a:xfrm>
            <a:custGeom>
              <a:avLst/>
              <a:gdLst>
                <a:gd name="T0" fmla="*/ 78 w 81"/>
                <a:gd name="T1" fmla="*/ 20 h 20"/>
                <a:gd name="T2" fmla="*/ 10 w 81"/>
                <a:gd name="T3" fmla="*/ 20 h 20"/>
                <a:gd name="T4" fmla="*/ 0 w 81"/>
                <a:gd name="T5" fmla="*/ 10 h 20"/>
                <a:gd name="T6" fmla="*/ 0 w 81"/>
                <a:gd name="T7" fmla="*/ 3 h 20"/>
                <a:gd name="T8" fmla="*/ 4 w 81"/>
                <a:gd name="T9" fmla="*/ 0 h 20"/>
                <a:gd name="T10" fmla="*/ 78 w 81"/>
                <a:gd name="T11" fmla="*/ 0 h 20"/>
                <a:gd name="T12" fmla="*/ 81 w 81"/>
                <a:gd name="T13" fmla="*/ 3 h 20"/>
                <a:gd name="T14" fmla="*/ 78 w 81"/>
                <a:gd name="T15" fmla="*/ 7 h 20"/>
                <a:gd name="T16" fmla="*/ 7 w 81"/>
                <a:gd name="T17" fmla="*/ 7 h 20"/>
                <a:gd name="T18" fmla="*/ 7 w 81"/>
                <a:gd name="T19" fmla="*/ 10 h 20"/>
                <a:gd name="T20" fmla="*/ 10 w 81"/>
                <a:gd name="T21" fmla="*/ 13 h 20"/>
                <a:gd name="T22" fmla="*/ 78 w 81"/>
                <a:gd name="T23" fmla="*/ 13 h 20"/>
                <a:gd name="T24" fmla="*/ 81 w 81"/>
                <a:gd name="T25" fmla="*/ 17 h 20"/>
                <a:gd name="T26" fmla="*/ 78 w 81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20">
                  <a:moveTo>
                    <a:pt x="7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2"/>
                    <a:pt x="81" y="3"/>
                  </a:cubicBezTo>
                  <a:cubicBezTo>
                    <a:pt x="81" y="5"/>
                    <a:pt x="80" y="7"/>
                    <a:pt x="7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2"/>
                    <a:pt x="9" y="13"/>
                    <a:pt x="10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80" y="13"/>
                    <a:pt x="81" y="15"/>
                    <a:pt x="81" y="17"/>
                  </a:cubicBezTo>
                  <a:cubicBezTo>
                    <a:pt x="81" y="19"/>
                    <a:pt x="80" y="20"/>
                    <a:pt x="78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/>
          </p:nvSpPr>
          <p:spPr bwMode="auto">
            <a:xfrm>
              <a:off x="7288213" y="3336926"/>
              <a:ext cx="147638" cy="252413"/>
            </a:xfrm>
            <a:custGeom>
              <a:avLst/>
              <a:gdLst>
                <a:gd name="T0" fmla="*/ 37 w 47"/>
                <a:gd name="T1" fmla="*/ 74 h 74"/>
                <a:gd name="T2" fmla="*/ 10 w 47"/>
                <a:gd name="T3" fmla="*/ 74 h 74"/>
                <a:gd name="T4" fmla="*/ 0 w 47"/>
                <a:gd name="T5" fmla="*/ 64 h 74"/>
                <a:gd name="T6" fmla="*/ 0 w 47"/>
                <a:gd name="T7" fmla="*/ 10 h 74"/>
                <a:gd name="T8" fmla="*/ 10 w 47"/>
                <a:gd name="T9" fmla="*/ 0 h 74"/>
                <a:gd name="T10" fmla="*/ 37 w 47"/>
                <a:gd name="T11" fmla="*/ 0 h 74"/>
                <a:gd name="T12" fmla="*/ 47 w 47"/>
                <a:gd name="T13" fmla="*/ 10 h 74"/>
                <a:gd name="T14" fmla="*/ 47 w 47"/>
                <a:gd name="T15" fmla="*/ 64 h 74"/>
                <a:gd name="T16" fmla="*/ 37 w 47"/>
                <a:gd name="T17" fmla="*/ 74 h 74"/>
                <a:gd name="T18" fmla="*/ 10 w 47"/>
                <a:gd name="T19" fmla="*/ 7 h 74"/>
                <a:gd name="T20" fmla="*/ 7 w 47"/>
                <a:gd name="T21" fmla="*/ 10 h 74"/>
                <a:gd name="T22" fmla="*/ 7 w 47"/>
                <a:gd name="T23" fmla="*/ 64 h 74"/>
                <a:gd name="T24" fmla="*/ 10 w 47"/>
                <a:gd name="T25" fmla="*/ 67 h 74"/>
                <a:gd name="T26" fmla="*/ 37 w 47"/>
                <a:gd name="T27" fmla="*/ 67 h 74"/>
                <a:gd name="T28" fmla="*/ 41 w 47"/>
                <a:gd name="T29" fmla="*/ 64 h 74"/>
                <a:gd name="T30" fmla="*/ 41 w 47"/>
                <a:gd name="T31" fmla="*/ 10 h 74"/>
                <a:gd name="T32" fmla="*/ 37 w 47"/>
                <a:gd name="T33" fmla="*/ 7 h 74"/>
                <a:gd name="T34" fmla="*/ 10 w 47"/>
                <a:gd name="T35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4">
                  <a:moveTo>
                    <a:pt x="37" y="74"/>
                  </a:moveTo>
                  <a:cubicBezTo>
                    <a:pt x="10" y="74"/>
                    <a:pt x="10" y="74"/>
                    <a:pt x="10" y="74"/>
                  </a:cubicBezTo>
                  <a:cubicBezTo>
                    <a:pt x="5" y="74"/>
                    <a:pt x="0" y="70"/>
                    <a:pt x="0" y="6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3" y="0"/>
                    <a:pt x="47" y="5"/>
                    <a:pt x="47" y="10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70"/>
                    <a:pt x="43" y="74"/>
                    <a:pt x="37" y="74"/>
                  </a:cubicBezTo>
                  <a:close/>
                  <a:moveTo>
                    <a:pt x="10" y="7"/>
                  </a:moveTo>
                  <a:cubicBezTo>
                    <a:pt x="8" y="7"/>
                    <a:pt x="7" y="8"/>
                    <a:pt x="7" y="10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6"/>
                    <a:pt x="8" y="67"/>
                    <a:pt x="10" y="67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9" y="67"/>
                    <a:pt x="41" y="66"/>
                    <a:pt x="41" y="6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8"/>
                    <a:pt x="39" y="7"/>
                    <a:pt x="37" y="7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7350126" y="3521076"/>
              <a:ext cx="22225" cy="23813"/>
            </a:xfrm>
            <a:custGeom>
              <a:avLst/>
              <a:gdLst>
                <a:gd name="T0" fmla="*/ 4 w 7"/>
                <a:gd name="T1" fmla="*/ 7 h 7"/>
                <a:gd name="T2" fmla="*/ 1 w 7"/>
                <a:gd name="T3" fmla="*/ 6 h 7"/>
                <a:gd name="T4" fmla="*/ 0 w 7"/>
                <a:gd name="T5" fmla="*/ 3 h 7"/>
                <a:gd name="T6" fmla="*/ 1 w 7"/>
                <a:gd name="T7" fmla="*/ 1 h 7"/>
                <a:gd name="T8" fmla="*/ 4 w 7"/>
                <a:gd name="T9" fmla="*/ 0 h 7"/>
                <a:gd name="T10" fmla="*/ 6 w 7"/>
                <a:gd name="T11" fmla="*/ 1 h 7"/>
                <a:gd name="T12" fmla="*/ 7 w 7"/>
                <a:gd name="T13" fmla="*/ 3 h 7"/>
                <a:gd name="T14" fmla="*/ 6 w 7"/>
                <a:gd name="T15" fmla="*/ 6 h 7"/>
                <a:gd name="T16" fmla="*/ 4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0"/>
                    <a:pt x="6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4"/>
                    <a:pt x="7" y="5"/>
                    <a:pt x="6" y="6"/>
                  </a:cubicBezTo>
                  <a:cubicBezTo>
                    <a:pt x="5" y="6"/>
                    <a:pt x="5" y="7"/>
                    <a:pt x="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6087664" y="3564407"/>
            <a:ext cx="1009651" cy="917574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7389415" y="2440813"/>
            <a:ext cx="3401616" cy="68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industry. Lorem Ipsum has been the industry's standard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7389415" y="2092000"/>
            <a:ext cx="1721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Objectives Title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7389415" y="3913219"/>
            <a:ext cx="3401616" cy="68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industry. Lorem Ipsum has been the industry's standard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7389415" y="3564406"/>
            <a:ext cx="1721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Objectives Title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7389415" y="5385625"/>
            <a:ext cx="3401616" cy="68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industry. Lorem Ipsum has been the industry's standard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7389415" y="5036812"/>
            <a:ext cx="1721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Objectives Title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917804" y="2221163"/>
            <a:ext cx="384174" cy="64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917804" y="3700931"/>
            <a:ext cx="384174" cy="64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917804" y="5173337"/>
            <a:ext cx="384174" cy="64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5558626" y="2256970"/>
            <a:ext cx="1078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alpha val="25000"/>
                  </a:schemeClr>
                </a:solidFill>
                <a:latin typeface="Oswald ExtraLight" panose="00000300000000000000" pitchFamily="50" charset="0"/>
              </a:rPr>
              <a:t>1</a:t>
            </a:r>
            <a:endParaRPr lang="en-US" sz="3500" dirty="0">
              <a:solidFill>
                <a:schemeClr val="tx1">
                  <a:alpha val="25000"/>
                </a:schemeClr>
              </a:solidFill>
              <a:latin typeface="Oswald ExtraLight" panose="00000300000000000000" pitchFamily="50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5558626" y="3736738"/>
            <a:ext cx="1078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alpha val="25000"/>
                  </a:schemeClr>
                </a:solidFill>
                <a:latin typeface="Oswald ExtraLight" panose="00000300000000000000" pitchFamily="50" charset="0"/>
              </a:rPr>
              <a:t>2</a:t>
            </a:r>
            <a:endParaRPr lang="en-US" sz="3500" dirty="0">
              <a:solidFill>
                <a:schemeClr val="tx1">
                  <a:alpha val="25000"/>
                </a:schemeClr>
              </a:solidFill>
              <a:latin typeface="Oswald ExtraLight" panose="00000300000000000000" pitchFamily="50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5558626" y="5234104"/>
            <a:ext cx="10789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alpha val="25000"/>
                  </a:schemeClr>
                </a:solidFill>
                <a:latin typeface="Oswald ExtraLight" panose="00000300000000000000" pitchFamily="50" charset="0"/>
              </a:rPr>
              <a:t>3</a:t>
            </a:r>
            <a:endParaRPr lang="en-US" sz="3500" dirty="0">
              <a:solidFill>
                <a:schemeClr val="tx1">
                  <a:alpha val="25000"/>
                </a:schemeClr>
              </a:solidFill>
              <a:latin typeface="Oswald ExtraLight" panose="00000300000000000000" pitchFamily="50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1119910" y="1955801"/>
            <a:ext cx="4134788" cy="4134786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2149532" y="2844160"/>
            <a:ext cx="207554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Write</a:t>
            </a:r>
          </a:p>
          <a:p>
            <a:pPr algn="ctr">
              <a:lnSpc>
                <a:spcPts val="2500"/>
              </a:lnSpc>
            </a:pPr>
            <a:r>
              <a:rPr lang="en-US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Heading Here</a:t>
            </a:r>
            <a:endParaRPr lang="en-US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06B118B2-3C63-4BE7-AD08-CF9400D60B3B}"/>
              </a:ext>
            </a:extLst>
          </p:cNvPr>
          <p:cNvSpPr txBox="1"/>
          <p:nvPr/>
        </p:nvSpPr>
        <p:spPr>
          <a:xfrm>
            <a:off x="1964781" y="3673602"/>
            <a:ext cx="2445044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 is simply dummy text of </a:t>
            </a:r>
            <a:r>
              <a:rPr lang="en-US" sz="9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standard 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dummy text </a:t>
            </a:r>
            <a:r>
              <a:rPr lang="en-US" sz="9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ever</a:t>
            </a:r>
          </a:p>
          <a:p>
            <a:pPr algn="ctr">
              <a:lnSpc>
                <a:spcPts val="1600"/>
              </a:lnSpc>
            </a:pPr>
            <a:r>
              <a:rPr lang="en-US" sz="9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scrambled it to make a type specimen book. It has survived not only five</a:t>
            </a:r>
          </a:p>
          <a:p>
            <a:pPr algn="ctr">
              <a:lnSpc>
                <a:spcPts val="1600"/>
              </a:lnSpc>
            </a:pPr>
            <a:r>
              <a:rPr lang="en-US" sz="9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centuries, but also the leap into electronic typesetting,</a:t>
            </a:r>
          </a:p>
          <a:p>
            <a:pPr algn="ctr">
              <a:lnSpc>
                <a:spcPts val="1600"/>
              </a:lnSpc>
            </a:pPr>
            <a:r>
              <a:rPr lang="en-US" sz="9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remaining </a:t>
            </a:r>
            <a:r>
              <a:rPr lang="en-US" sz="900" dirty="0">
                <a:solidFill>
                  <a:schemeClr val="bg1"/>
                </a:solidFill>
                <a:latin typeface="Montserrat Light" panose="00000400000000000000" pitchFamily="50" charset="0"/>
              </a:rPr>
              <a:t>essentially unchanged.</a:t>
            </a:r>
          </a:p>
        </p:txBody>
      </p:sp>
    </p:spTree>
    <p:extLst>
      <p:ext uri="{BB962C8B-B14F-4D97-AF65-F5344CB8AC3E}">
        <p14:creationId xmlns:p14="http://schemas.microsoft.com/office/powerpoint/2010/main" val="21535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836453" y="1841969"/>
            <a:ext cx="2695957" cy="2346746"/>
          </a:xfrm>
          <a:prstGeom prst="rect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728494" y="1841969"/>
            <a:ext cx="2695957" cy="23467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9469391" y="2408261"/>
            <a:ext cx="1214163" cy="1214163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577350" y="2408261"/>
            <a:ext cx="1214163" cy="1214163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Products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40015" y="1841969"/>
            <a:ext cx="5065732" cy="1947697"/>
            <a:chOff x="540015" y="2278878"/>
            <a:chExt cx="5065732" cy="19476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9E1BD54-2B23-4864-9FA5-B1EC927687B6}"/>
                </a:ext>
              </a:extLst>
            </p:cNvPr>
            <p:cNvSpPr txBox="1"/>
            <p:nvPr/>
          </p:nvSpPr>
          <p:spPr>
            <a:xfrm>
              <a:off x="540015" y="2278878"/>
              <a:ext cx="2075543" cy="73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Write</a:t>
              </a:r>
            </a:p>
            <a:p>
              <a:pPr>
                <a:lnSpc>
                  <a:spcPts val="2500"/>
                </a:lnSpc>
              </a:pP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Heading Here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6B118B2-3C63-4BE7-AD08-CF9400D60B3B}"/>
                </a:ext>
              </a:extLst>
            </p:cNvPr>
            <p:cNvSpPr txBox="1"/>
            <p:nvPr/>
          </p:nvSpPr>
          <p:spPr>
            <a:xfrm>
              <a:off x="540015" y="3108320"/>
              <a:ext cx="5065732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printing and typesetting industry. Lorem Ipsum has been the industry's standard dummy text </a:t>
              </a: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ever</a:t>
              </a:r>
            </a:p>
            <a:p>
              <a:pPr>
                <a:lnSpc>
                  <a:spcPts val="1600"/>
                </a:lnSpc>
              </a:pP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scrambled it to make a type specimen book. It has survived not only five</a:t>
              </a:r>
            </a:p>
            <a:p>
              <a:pPr>
                <a:lnSpc>
                  <a:spcPts val="1600"/>
                </a:lnSpc>
              </a:pP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centuries, but also the leap into electronic typesetting,</a:t>
              </a:r>
            </a:p>
            <a:p>
              <a:pPr>
                <a:lnSpc>
                  <a:spcPts val="1600"/>
                </a:lnSpc>
              </a:pP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remaining 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essentially unchanged.</a:t>
              </a:r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6487885" y="5088979"/>
            <a:ext cx="103777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6415315" y="4607354"/>
            <a:ext cx="167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$25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9173029" y="4607354"/>
            <a:ext cx="167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$60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6415315" y="5217014"/>
            <a:ext cx="207554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and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typesetting industry. Lorem Ipsum has </a:t>
            </a:r>
          </a:p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9173029" y="5217014"/>
            <a:ext cx="207554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and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typesetting industry. Lorem Ipsum has </a:t>
            </a:r>
          </a:p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and typesetting industry.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9245599" y="5088979"/>
            <a:ext cx="103777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6971706" y="2808173"/>
            <a:ext cx="425450" cy="414338"/>
          </a:xfrm>
          <a:custGeom>
            <a:avLst/>
            <a:gdLst>
              <a:gd name="T0" fmla="*/ 118 w 135"/>
              <a:gd name="T1" fmla="*/ 0 h 121"/>
              <a:gd name="T2" fmla="*/ 98 w 135"/>
              <a:gd name="T3" fmla="*/ 5 h 121"/>
              <a:gd name="T4" fmla="*/ 0 w 135"/>
              <a:gd name="T5" fmla="*/ 44 h 121"/>
              <a:gd name="T6" fmla="*/ 21 w 135"/>
              <a:gd name="T7" fmla="*/ 68 h 121"/>
              <a:gd name="T8" fmla="*/ 44 w 135"/>
              <a:gd name="T9" fmla="*/ 121 h 121"/>
              <a:gd name="T10" fmla="*/ 60 w 135"/>
              <a:gd name="T11" fmla="*/ 118 h 121"/>
              <a:gd name="T12" fmla="*/ 43 w 135"/>
              <a:gd name="T13" fmla="*/ 70 h 121"/>
              <a:gd name="T14" fmla="*/ 118 w 135"/>
              <a:gd name="T15" fmla="*/ 88 h 121"/>
              <a:gd name="T16" fmla="*/ 131 w 135"/>
              <a:gd name="T17" fmla="*/ 73 h 121"/>
              <a:gd name="T18" fmla="*/ 131 w 135"/>
              <a:gd name="T19" fmla="*/ 14 h 121"/>
              <a:gd name="T20" fmla="*/ 109 w 135"/>
              <a:gd name="T21" fmla="*/ 34 h 121"/>
              <a:gd name="T22" fmla="*/ 109 w 135"/>
              <a:gd name="T23" fmla="*/ 54 h 121"/>
              <a:gd name="T24" fmla="*/ 7 w 135"/>
              <a:gd name="T25" fmla="*/ 44 h 121"/>
              <a:gd name="T26" fmla="*/ 36 w 135"/>
              <a:gd name="T27" fmla="*/ 25 h 121"/>
              <a:gd name="T28" fmla="*/ 36 w 135"/>
              <a:gd name="T29" fmla="*/ 62 h 121"/>
              <a:gd name="T30" fmla="*/ 7 w 135"/>
              <a:gd name="T31" fmla="*/ 44 h 121"/>
              <a:gd name="T32" fmla="*/ 54 w 135"/>
              <a:gd name="T33" fmla="*/ 114 h 121"/>
              <a:gd name="T34" fmla="*/ 44 w 135"/>
              <a:gd name="T35" fmla="*/ 115 h 121"/>
              <a:gd name="T36" fmla="*/ 28 w 135"/>
              <a:gd name="T37" fmla="*/ 68 h 121"/>
              <a:gd name="T38" fmla="*/ 54 w 135"/>
              <a:gd name="T39" fmla="*/ 113 h 121"/>
              <a:gd name="T40" fmla="*/ 41 w 135"/>
              <a:gd name="T41" fmla="*/ 44 h 121"/>
              <a:gd name="T42" fmla="*/ 100 w 135"/>
              <a:gd name="T43" fmla="*/ 11 h 121"/>
              <a:gd name="T44" fmla="*/ 106 w 135"/>
              <a:gd name="T45" fmla="*/ 14 h 121"/>
              <a:gd name="T46" fmla="*/ 106 w 135"/>
              <a:gd name="T47" fmla="*/ 73 h 121"/>
              <a:gd name="T48" fmla="*/ 100 w 135"/>
              <a:gd name="T49" fmla="*/ 76 h 121"/>
              <a:gd name="T50" fmla="*/ 125 w 135"/>
              <a:gd name="T51" fmla="*/ 71 h 121"/>
              <a:gd name="T52" fmla="*/ 112 w 135"/>
              <a:gd name="T53" fmla="*/ 71 h 121"/>
              <a:gd name="T54" fmla="*/ 118 w 135"/>
              <a:gd name="T55" fmla="*/ 55 h 121"/>
              <a:gd name="T56" fmla="*/ 118 w 135"/>
              <a:gd name="T57" fmla="*/ 32 h 121"/>
              <a:gd name="T58" fmla="*/ 112 w 135"/>
              <a:gd name="T59" fmla="*/ 16 h 121"/>
              <a:gd name="T60" fmla="*/ 125 w 135"/>
              <a:gd name="T61" fmla="*/ 16 h 121"/>
              <a:gd name="T62" fmla="*/ 125 w 135"/>
              <a:gd name="T63" fmla="*/ 7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5" h="121">
                <a:moveTo>
                  <a:pt x="131" y="14"/>
                </a:moveTo>
                <a:cubicBezTo>
                  <a:pt x="127" y="2"/>
                  <a:pt x="122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4" y="0"/>
                  <a:pt x="108" y="2"/>
                  <a:pt x="98" y="5"/>
                </a:cubicBezTo>
                <a:cubicBezTo>
                  <a:pt x="77" y="11"/>
                  <a:pt x="45" y="20"/>
                  <a:pt x="14" y="20"/>
                </a:cubicBezTo>
                <a:cubicBezTo>
                  <a:pt x="6" y="20"/>
                  <a:pt x="0" y="30"/>
                  <a:pt x="0" y="44"/>
                </a:cubicBezTo>
                <a:cubicBezTo>
                  <a:pt x="0" y="57"/>
                  <a:pt x="6" y="67"/>
                  <a:pt x="14" y="67"/>
                </a:cubicBezTo>
                <a:cubicBezTo>
                  <a:pt x="16" y="67"/>
                  <a:pt x="19" y="67"/>
                  <a:pt x="21" y="68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4" y="117"/>
                  <a:pt x="39" y="121"/>
                  <a:pt x="44" y="121"/>
                </a:cubicBezTo>
                <a:cubicBezTo>
                  <a:pt x="53" y="121"/>
                  <a:pt x="53" y="121"/>
                  <a:pt x="53" y="121"/>
                </a:cubicBezTo>
                <a:cubicBezTo>
                  <a:pt x="56" y="121"/>
                  <a:pt x="58" y="120"/>
                  <a:pt x="60" y="118"/>
                </a:cubicBezTo>
                <a:cubicBezTo>
                  <a:pt x="61" y="116"/>
                  <a:pt x="61" y="113"/>
                  <a:pt x="60" y="110"/>
                </a:cubicBezTo>
                <a:cubicBezTo>
                  <a:pt x="43" y="70"/>
                  <a:pt x="43" y="70"/>
                  <a:pt x="43" y="70"/>
                </a:cubicBezTo>
                <a:cubicBezTo>
                  <a:pt x="64" y="73"/>
                  <a:pt x="83" y="78"/>
                  <a:pt x="98" y="83"/>
                </a:cubicBezTo>
                <a:cubicBezTo>
                  <a:pt x="108" y="86"/>
                  <a:pt x="114" y="88"/>
                  <a:pt x="1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2" y="88"/>
                  <a:pt x="127" y="85"/>
                  <a:pt x="131" y="73"/>
                </a:cubicBezTo>
                <a:cubicBezTo>
                  <a:pt x="134" y="65"/>
                  <a:pt x="135" y="55"/>
                  <a:pt x="135" y="44"/>
                </a:cubicBezTo>
                <a:cubicBezTo>
                  <a:pt x="135" y="33"/>
                  <a:pt x="134" y="22"/>
                  <a:pt x="131" y="14"/>
                </a:cubicBezTo>
                <a:close/>
                <a:moveTo>
                  <a:pt x="108" y="44"/>
                </a:moveTo>
                <a:cubicBezTo>
                  <a:pt x="108" y="40"/>
                  <a:pt x="108" y="37"/>
                  <a:pt x="109" y="34"/>
                </a:cubicBezTo>
                <a:cubicBezTo>
                  <a:pt x="112" y="34"/>
                  <a:pt x="115" y="38"/>
                  <a:pt x="115" y="44"/>
                </a:cubicBezTo>
                <a:cubicBezTo>
                  <a:pt x="115" y="49"/>
                  <a:pt x="112" y="53"/>
                  <a:pt x="109" y="54"/>
                </a:cubicBezTo>
                <a:cubicBezTo>
                  <a:pt x="108" y="51"/>
                  <a:pt x="108" y="47"/>
                  <a:pt x="108" y="44"/>
                </a:cubicBezTo>
                <a:close/>
                <a:moveTo>
                  <a:pt x="7" y="44"/>
                </a:moveTo>
                <a:cubicBezTo>
                  <a:pt x="7" y="33"/>
                  <a:pt x="11" y="27"/>
                  <a:pt x="14" y="27"/>
                </a:cubicBezTo>
                <a:cubicBezTo>
                  <a:pt x="21" y="27"/>
                  <a:pt x="29" y="26"/>
                  <a:pt x="36" y="25"/>
                </a:cubicBezTo>
                <a:cubicBezTo>
                  <a:pt x="35" y="31"/>
                  <a:pt x="34" y="37"/>
                  <a:pt x="34" y="44"/>
                </a:cubicBezTo>
                <a:cubicBezTo>
                  <a:pt x="34" y="51"/>
                  <a:pt x="35" y="57"/>
                  <a:pt x="36" y="62"/>
                </a:cubicBezTo>
                <a:cubicBezTo>
                  <a:pt x="29" y="61"/>
                  <a:pt x="21" y="61"/>
                  <a:pt x="14" y="61"/>
                </a:cubicBezTo>
                <a:cubicBezTo>
                  <a:pt x="11" y="61"/>
                  <a:pt x="7" y="54"/>
                  <a:pt x="7" y="44"/>
                </a:cubicBezTo>
                <a:close/>
                <a:moveTo>
                  <a:pt x="54" y="113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114"/>
                  <a:pt x="54" y="115"/>
                  <a:pt x="53" y="115"/>
                </a:cubicBezTo>
                <a:cubicBezTo>
                  <a:pt x="44" y="115"/>
                  <a:pt x="44" y="115"/>
                  <a:pt x="44" y="115"/>
                </a:cubicBezTo>
                <a:cubicBezTo>
                  <a:pt x="42" y="115"/>
                  <a:pt x="39" y="113"/>
                  <a:pt x="39" y="111"/>
                </a:cubicBezTo>
                <a:cubicBezTo>
                  <a:pt x="28" y="68"/>
                  <a:pt x="28" y="68"/>
                  <a:pt x="28" y="68"/>
                </a:cubicBezTo>
                <a:cubicBezTo>
                  <a:pt x="30" y="68"/>
                  <a:pt x="33" y="68"/>
                  <a:pt x="35" y="69"/>
                </a:cubicBezTo>
                <a:lnTo>
                  <a:pt x="54" y="113"/>
                </a:lnTo>
                <a:close/>
                <a:moveTo>
                  <a:pt x="44" y="63"/>
                </a:moveTo>
                <a:cubicBezTo>
                  <a:pt x="42" y="58"/>
                  <a:pt x="41" y="51"/>
                  <a:pt x="41" y="44"/>
                </a:cubicBezTo>
                <a:cubicBezTo>
                  <a:pt x="41" y="36"/>
                  <a:pt x="42" y="29"/>
                  <a:pt x="44" y="24"/>
                </a:cubicBezTo>
                <a:cubicBezTo>
                  <a:pt x="65" y="21"/>
                  <a:pt x="85" y="16"/>
                  <a:pt x="100" y="11"/>
                </a:cubicBezTo>
                <a:cubicBezTo>
                  <a:pt x="102" y="10"/>
                  <a:pt x="105" y="10"/>
                  <a:pt x="108" y="9"/>
                </a:cubicBezTo>
                <a:cubicBezTo>
                  <a:pt x="107" y="10"/>
                  <a:pt x="106" y="12"/>
                  <a:pt x="106" y="14"/>
                </a:cubicBezTo>
                <a:cubicBezTo>
                  <a:pt x="103" y="22"/>
                  <a:pt x="101" y="33"/>
                  <a:pt x="101" y="44"/>
                </a:cubicBezTo>
                <a:cubicBezTo>
                  <a:pt x="101" y="55"/>
                  <a:pt x="103" y="65"/>
                  <a:pt x="106" y="73"/>
                </a:cubicBezTo>
                <a:cubicBezTo>
                  <a:pt x="106" y="75"/>
                  <a:pt x="107" y="77"/>
                  <a:pt x="108" y="78"/>
                </a:cubicBezTo>
                <a:cubicBezTo>
                  <a:pt x="105" y="78"/>
                  <a:pt x="102" y="77"/>
                  <a:pt x="100" y="76"/>
                </a:cubicBezTo>
                <a:cubicBezTo>
                  <a:pt x="85" y="72"/>
                  <a:pt x="65" y="66"/>
                  <a:pt x="44" y="63"/>
                </a:cubicBezTo>
                <a:close/>
                <a:moveTo>
                  <a:pt x="125" y="71"/>
                </a:moveTo>
                <a:cubicBezTo>
                  <a:pt x="122" y="79"/>
                  <a:pt x="119" y="81"/>
                  <a:pt x="118" y="81"/>
                </a:cubicBezTo>
                <a:cubicBezTo>
                  <a:pt x="117" y="81"/>
                  <a:pt x="114" y="79"/>
                  <a:pt x="112" y="71"/>
                </a:cubicBezTo>
                <a:cubicBezTo>
                  <a:pt x="111" y="68"/>
                  <a:pt x="110" y="64"/>
                  <a:pt x="109" y="61"/>
                </a:cubicBezTo>
                <a:cubicBezTo>
                  <a:pt x="113" y="60"/>
                  <a:pt x="116" y="58"/>
                  <a:pt x="118" y="55"/>
                </a:cubicBezTo>
                <a:cubicBezTo>
                  <a:pt x="120" y="52"/>
                  <a:pt x="122" y="48"/>
                  <a:pt x="122" y="44"/>
                </a:cubicBezTo>
                <a:cubicBezTo>
                  <a:pt x="122" y="39"/>
                  <a:pt x="120" y="35"/>
                  <a:pt x="118" y="32"/>
                </a:cubicBezTo>
                <a:cubicBezTo>
                  <a:pt x="116" y="29"/>
                  <a:pt x="113" y="27"/>
                  <a:pt x="109" y="27"/>
                </a:cubicBezTo>
                <a:cubicBezTo>
                  <a:pt x="110" y="23"/>
                  <a:pt x="111" y="19"/>
                  <a:pt x="112" y="16"/>
                </a:cubicBezTo>
                <a:cubicBezTo>
                  <a:pt x="114" y="9"/>
                  <a:pt x="117" y="7"/>
                  <a:pt x="118" y="7"/>
                </a:cubicBezTo>
                <a:cubicBezTo>
                  <a:pt x="119" y="7"/>
                  <a:pt x="122" y="9"/>
                  <a:pt x="125" y="16"/>
                </a:cubicBezTo>
                <a:cubicBezTo>
                  <a:pt x="127" y="23"/>
                  <a:pt x="128" y="33"/>
                  <a:pt x="128" y="44"/>
                </a:cubicBezTo>
                <a:cubicBezTo>
                  <a:pt x="128" y="54"/>
                  <a:pt x="127" y="64"/>
                  <a:pt x="125" y="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9874860" y="2854211"/>
            <a:ext cx="403225" cy="322263"/>
            <a:chOff x="13039725" y="3432175"/>
            <a:chExt cx="403225" cy="322263"/>
          </a:xfrm>
        </p:grpSpPr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13125450" y="3432175"/>
              <a:ext cx="61912" cy="68263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6 h 20"/>
                <a:gd name="T12" fmla="*/ 6 w 20"/>
                <a:gd name="T13" fmla="*/ 10 h 20"/>
                <a:gd name="T14" fmla="*/ 10 w 20"/>
                <a:gd name="T15" fmla="*/ 13 h 20"/>
                <a:gd name="T16" fmla="*/ 13 w 20"/>
                <a:gd name="T17" fmla="*/ 10 h 20"/>
                <a:gd name="T18" fmla="*/ 10 w 20"/>
                <a:gd name="T1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ubicBezTo>
                    <a:pt x="20" y="15"/>
                    <a:pt x="15" y="20"/>
                    <a:pt x="10" y="20"/>
                  </a:cubicBezTo>
                  <a:close/>
                  <a:moveTo>
                    <a:pt x="10" y="6"/>
                  </a:moveTo>
                  <a:cubicBezTo>
                    <a:pt x="8" y="6"/>
                    <a:pt x="6" y="8"/>
                    <a:pt x="6" y="10"/>
                  </a:cubicBezTo>
                  <a:cubicBezTo>
                    <a:pt x="6" y="12"/>
                    <a:pt x="8" y="13"/>
                    <a:pt x="10" y="13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8"/>
                    <a:pt x="12" y="6"/>
                    <a:pt x="1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13125450" y="3476625"/>
              <a:ext cx="188912" cy="209550"/>
            </a:xfrm>
            <a:custGeom>
              <a:avLst/>
              <a:gdLst>
                <a:gd name="T0" fmla="*/ 37 w 60"/>
                <a:gd name="T1" fmla="*/ 61 h 61"/>
                <a:gd name="T2" fmla="*/ 33 w 60"/>
                <a:gd name="T3" fmla="*/ 57 h 61"/>
                <a:gd name="T4" fmla="*/ 33 w 60"/>
                <a:gd name="T5" fmla="*/ 37 h 61"/>
                <a:gd name="T6" fmla="*/ 42 w 60"/>
                <a:gd name="T7" fmla="*/ 25 h 61"/>
                <a:gd name="T8" fmla="*/ 52 w 60"/>
                <a:gd name="T9" fmla="*/ 22 h 61"/>
                <a:gd name="T10" fmla="*/ 30 w 60"/>
                <a:gd name="T11" fmla="*/ 8 h 61"/>
                <a:gd name="T12" fmla="*/ 19 w 60"/>
                <a:gd name="T13" fmla="*/ 19 h 61"/>
                <a:gd name="T14" fmla="*/ 16 w 60"/>
                <a:gd name="T15" fmla="*/ 20 h 61"/>
                <a:gd name="T16" fmla="*/ 3 w 60"/>
                <a:gd name="T17" fmla="*/ 20 h 61"/>
                <a:gd name="T18" fmla="*/ 0 w 60"/>
                <a:gd name="T19" fmla="*/ 17 h 61"/>
                <a:gd name="T20" fmla="*/ 3 w 60"/>
                <a:gd name="T21" fmla="*/ 14 h 61"/>
                <a:gd name="T22" fmla="*/ 15 w 60"/>
                <a:gd name="T23" fmla="*/ 14 h 61"/>
                <a:gd name="T24" fmla="*/ 28 w 60"/>
                <a:gd name="T25" fmla="*/ 1 h 61"/>
                <a:gd name="T26" fmla="*/ 32 w 60"/>
                <a:gd name="T27" fmla="*/ 1 h 61"/>
                <a:gd name="T28" fmla="*/ 57 w 60"/>
                <a:gd name="T29" fmla="*/ 17 h 61"/>
                <a:gd name="T30" fmla="*/ 60 w 60"/>
                <a:gd name="T31" fmla="*/ 24 h 61"/>
                <a:gd name="T32" fmla="*/ 55 w 60"/>
                <a:gd name="T33" fmla="*/ 29 h 61"/>
                <a:gd name="T34" fmla="*/ 44 w 60"/>
                <a:gd name="T35" fmla="*/ 32 h 61"/>
                <a:gd name="T36" fmla="*/ 40 w 60"/>
                <a:gd name="T37" fmla="*/ 37 h 61"/>
                <a:gd name="T38" fmla="*/ 40 w 60"/>
                <a:gd name="T39" fmla="*/ 57 h 61"/>
                <a:gd name="T40" fmla="*/ 37 w 60"/>
                <a:gd name="T4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61">
                  <a:moveTo>
                    <a:pt x="37" y="61"/>
                  </a:moveTo>
                  <a:cubicBezTo>
                    <a:pt x="35" y="61"/>
                    <a:pt x="33" y="59"/>
                    <a:pt x="33" y="5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2"/>
                    <a:pt x="37" y="27"/>
                    <a:pt x="42" y="25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20"/>
                    <a:pt x="17" y="20"/>
                    <a:pt x="16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0" y="15"/>
                    <a:pt x="1" y="14"/>
                    <a:pt x="3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0"/>
                    <a:pt x="30" y="0"/>
                    <a:pt x="32" y="1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60" y="20"/>
                    <a:pt x="60" y="22"/>
                    <a:pt x="60" y="24"/>
                  </a:cubicBezTo>
                  <a:cubicBezTo>
                    <a:pt x="60" y="25"/>
                    <a:pt x="59" y="28"/>
                    <a:pt x="55" y="29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2"/>
                    <a:pt x="40" y="35"/>
                    <a:pt x="40" y="3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9"/>
                    <a:pt x="39" y="61"/>
                    <a:pt x="37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"/>
            <p:cNvSpPr>
              <a:spLocks noEditPoints="1"/>
            </p:cNvSpPr>
            <p:nvPr/>
          </p:nvSpPr>
          <p:spPr bwMode="auto">
            <a:xfrm>
              <a:off x="13273088" y="3568700"/>
              <a:ext cx="169862" cy="185738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7 w 54"/>
                <a:gd name="T11" fmla="*/ 7 h 54"/>
                <a:gd name="T12" fmla="*/ 7 w 54"/>
                <a:gd name="T13" fmla="*/ 27 h 54"/>
                <a:gd name="T14" fmla="*/ 27 w 54"/>
                <a:gd name="T15" fmla="*/ 47 h 54"/>
                <a:gd name="T16" fmla="*/ 47 w 54"/>
                <a:gd name="T17" fmla="*/ 27 h 54"/>
                <a:gd name="T18" fmla="*/ 27 w 54"/>
                <a:gd name="T1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7"/>
                  </a:moveTo>
                  <a:cubicBezTo>
                    <a:pt x="16" y="7"/>
                    <a:pt x="7" y="16"/>
                    <a:pt x="7" y="27"/>
                  </a:cubicBezTo>
                  <a:cubicBezTo>
                    <a:pt x="7" y="38"/>
                    <a:pt x="16" y="47"/>
                    <a:pt x="27" y="47"/>
                  </a:cubicBezTo>
                  <a:cubicBezTo>
                    <a:pt x="38" y="47"/>
                    <a:pt x="47" y="38"/>
                    <a:pt x="47" y="27"/>
                  </a:cubicBezTo>
                  <a:cubicBezTo>
                    <a:pt x="47" y="16"/>
                    <a:pt x="38" y="7"/>
                    <a:pt x="2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"/>
            <p:cNvSpPr>
              <a:spLocks noEditPoints="1"/>
            </p:cNvSpPr>
            <p:nvPr/>
          </p:nvSpPr>
          <p:spPr bwMode="auto">
            <a:xfrm>
              <a:off x="13039725" y="3568700"/>
              <a:ext cx="169862" cy="185738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7 w 54"/>
                <a:gd name="T11" fmla="*/ 7 h 54"/>
                <a:gd name="T12" fmla="*/ 6 w 54"/>
                <a:gd name="T13" fmla="*/ 27 h 54"/>
                <a:gd name="T14" fmla="*/ 27 w 54"/>
                <a:gd name="T15" fmla="*/ 47 h 54"/>
                <a:gd name="T16" fmla="*/ 47 w 54"/>
                <a:gd name="T17" fmla="*/ 27 h 54"/>
                <a:gd name="T18" fmla="*/ 27 w 54"/>
                <a:gd name="T1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4" y="12"/>
                    <a:pt x="54" y="27"/>
                  </a:cubicBezTo>
                  <a:cubicBezTo>
                    <a:pt x="54" y="42"/>
                    <a:pt x="41" y="54"/>
                    <a:pt x="27" y="54"/>
                  </a:cubicBezTo>
                  <a:close/>
                  <a:moveTo>
                    <a:pt x="27" y="7"/>
                  </a:moveTo>
                  <a:cubicBezTo>
                    <a:pt x="15" y="7"/>
                    <a:pt x="6" y="16"/>
                    <a:pt x="6" y="27"/>
                  </a:cubicBezTo>
                  <a:cubicBezTo>
                    <a:pt x="6" y="38"/>
                    <a:pt x="15" y="47"/>
                    <a:pt x="27" y="47"/>
                  </a:cubicBezTo>
                  <a:cubicBezTo>
                    <a:pt x="38" y="47"/>
                    <a:pt x="47" y="38"/>
                    <a:pt x="47" y="27"/>
                  </a:cubicBezTo>
                  <a:cubicBezTo>
                    <a:pt x="47" y="16"/>
                    <a:pt x="38" y="7"/>
                    <a:pt x="2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3" name="Picture Placeholder 6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" b="17655"/>
          <a:stretch/>
        </p:blipFill>
        <p:spPr/>
      </p:pic>
    </p:spTree>
    <p:extLst>
      <p:ext uri="{BB962C8B-B14F-4D97-AF65-F5344CB8AC3E}">
        <p14:creationId xmlns:p14="http://schemas.microsoft.com/office/powerpoint/2010/main" val="35702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3018971" y="537027"/>
            <a:ext cx="6154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目錄</a:t>
            </a:r>
            <a:endParaRPr 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039810" y="2398488"/>
            <a:ext cx="2061028" cy="2061028"/>
          </a:xfrm>
          <a:prstGeom prst="ellipse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96000" y="2398488"/>
            <a:ext cx="2061028" cy="2061028"/>
          </a:xfrm>
          <a:prstGeom prst="ellipse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152189" y="2398488"/>
            <a:ext cx="2061028" cy="2061028"/>
          </a:xfrm>
          <a:prstGeom prst="ellipse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983620" y="2398488"/>
            <a:ext cx="2061028" cy="206102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301573" y="3265560"/>
            <a:ext cx="142028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交易標的</a:t>
            </a:r>
            <a:endParaRPr lang="en-US" sz="24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4362601" y="3265560"/>
            <a:ext cx="1420284" cy="37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個股檢討</a:t>
            </a:r>
            <a:endParaRPr lang="en-US" sz="24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6416372" y="3265560"/>
            <a:ext cx="1420284" cy="37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交易績效</a:t>
            </a:r>
            <a:endParaRPr lang="en-US" sz="24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8472561" y="3265560"/>
            <a:ext cx="1420284" cy="37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結論</a:t>
            </a:r>
            <a:endParaRPr lang="en-US" sz="24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2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tx1">
                  <a:alpha val="74000"/>
                </a:schemeClr>
              </a:gs>
              <a:gs pos="97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Product Positioning</a:t>
            </a:r>
            <a:endParaRPr lang="en-US" sz="35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198794" y="1695164"/>
            <a:ext cx="5344159" cy="4604634"/>
            <a:chOff x="741094" y="1695164"/>
            <a:chExt cx="5344159" cy="4604634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275DCD65-8294-444C-A351-BE643D7C6449}"/>
                </a:ext>
              </a:extLst>
            </p:cNvPr>
            <p:cNvGrpSpPr/>
            <p:nvPr/>
          </p:nvGrpSpPr>
          <p:grpSpPr>
            <a:xfrm>
              <a:off x="1569386" y="2210331"/>
              <a:ext cx="3557799" cy="3576091"/>
              <a:chOff x="7845719" y="1942558"/>
              <a:chExt cx="2457993" cy="2457992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3354EB2C-C836-4E93-AEEE-909E458A5065}"/>
                  </a:ext>
                </a:extLst>
              </p:cNvPr>
              <p:cNvCxnSpPr/>
              <p:nvPr/>
            </p:nvCxnSpPr>
            <p:spPr>
              <a:xfrm>
                <a:off x="9074715" y="1942558"/>
                <a:ext cx="0" cy="2457992"/>
              </a:xfrm>
              <a:prstGeom prst="line">
                <a:avLst/>
              </a:prstGeom>
              <a:ln w="152400">
                <a:solidFill>
                  <a:schemeClr val="bg1">
                    <a:lumMod val="85000"/>
                    <a:alpha val="95000"/>
                  </a:schemeClr>
                </a:solidFill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xmlns="" id="{AFC15DCA-F0AC-46EE-886B-B646217FFD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5719" y="3171554"/>
                <a:ext cx="2457993" cy="0"/>
              </a:xfrm>
              <a:prstGeom prst="line">
                <a:avLst/>
              </a:prstGeom>
              <a:ln w="152400">
                <a:solidFill>
                  <a:schemeClr val="bg1">
                    <a:lumMod val="85000"/>
                    <a:alpha val="95000"/>
                  </a:schemeClr>
                </a:solidFill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C2D1A872-B7BC-45B0-924A-A07B6C9C102A}"/>
                </a:ext>
              </a:extLst>
            </p:cNvPr>
            <p:cNvSpPr txBox="1"/>
            <p:nvPr/>
          </p:nvSpPr>
          <p:spPr>
            <a:xfrm>
              <a:off x="2614619" y="1695164"/>
              <a:ext cx="146733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High Quality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7C5E66C4-C4BF-426A-AE74-960F6AC9A203}"/>
                </a:ext>
              </a:extLst>
            </p:cNvPr>
            <p:cNvSpPr txBox="1"/>
            <p:nvPr/>
          </p:nvSpPr>
          <p:spPr>
            <a:xfrm>
              <a:off x="2503619" y="6022799"/>
              <a:ext cx="168933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Low Quality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F8717BF8-570E-4404-BD18-D25D42C117AE}"/>
                </a:ext>
              </a:extLst>
            </p:cNvPr>
            <p:cNvSpPr txBox="1"/>
            <p:nvPr/>
          </p:nvSpPr>
          <p:spPr>
            <a:xfrm>
              <a:off x="5285224" y="3747025"/>
              <a:ext cx="800029" cy="5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High</a:t>
              </a:r>
            </a:p>
            <a:p>
              <a:pPr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Price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BF2D8E06-944F-43A4-AA0C-3C02F866C073}"/>
                </a:ext>
              </a:extLst>
            </p:cNvPr>
            <p:cNvSpPr txBox="1"/>
            <p:nvPr/>
          </p:nvSpPr>
          <p:spPr>
            <a:xfrm>
              <a:off x="741094" y="3747025"/>
              <a:ext cx="670254" cy="5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Low</a:t>
              </a:r>
            </a:p>
            <a:p>
              <a:pPr algn="r"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Price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8AE29616-EF94-4D07-A13D-5B2536669031}"/>
                </a:ext>
              </a:extLst>
            </p:cNvPr>
            <p:cNvSpPr/>
            <p:nvPr/>
          </p:nvSpPr>
          <p:spPr>
            <a:xfrm>
              <a:off x="2147320" y="2423616"/>
              <a:ext cx="651592" cy="651592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xmlns="" id="{23165036-589C-4BAC-A970-F1AEF28B6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0443" y="2606654"/>
              <a:ext cx="385345" cy="285515"/>
            </a:xfrm>
            <a:custGeom>
              <a:avLst/>
              <a:gdLst>
                <a:gd name="T0" fmla="*/ 77 w 85"/>
                <a:gd name="T1" fmla="*/ 0 h 63"/>
                <a:gd name="T2" fmla="*/ 8 w 85"/>
                <a:gd name="T3" fmla="*/ 0 h 63"/>
                <a:gd name="T4" fmla="*/ 0 w 85"/>
                <a:gd name="T5" fmla="*/ 7 h 63"/>
                <a:gd name="T6" fmla="*/ 0 w 85"/>
                <a:gd name="T7" fmla="*/ 42 h 63"/>
                <a:gd name="T8" fmla="*/ 8 w 85"/>
                <a:gd name="T9" fmla="*/ 50 h 63"/>
                <a:gd name="T10" fmla="*/ 77 w 85"/>
                <a:gd name="T11" fmla="*/ 50 h 63"/>
                <a:gd name="T12" fmla="*/ 85 w 85"/>
                <a:gd name="T13" fmla="*/ 42 h 63"/>
                <a:gd name="T14" fmla="*/ 85 w 85"/>
                <a:gd name="T15" fmla="*/ 7 h 63"/>
                <a:gd name="T16" fmla="*/ 77 w 85"/>
                <a:gd name="T17" fmla="*/ 0 h 63"/>
                <a:gd name="T18" fmla="*/ 80 w 85"/>
                <a:gd name="T19" fmla="*/ 42 h 63"/>
                <a:gd name="T20" fmla="*/ 77 w 85"/>
                <a:gd name="T21" fmla="*/ 45 h 63"/>
                <a:gd name="T22" fmla="*/ 8 w 85"/>
                <a:gd name="T23" fmla="*/ 45 h 63"/>
                <a:gd name="T24" fmla="*/ 5 w 85"/>
                <a:gd name="T25" fmla="*/ 42 h 63"/>
                <a:gd name="T26" fmla="*/ 5 w 85"/>
                <a:gd name="T27" fmla="*/ 7 h 63"/>
                <a:gd name="T28" fmla="*/ 8 w 85"/>
                <a:gd name="T29" fmla="*/ 5 h 63"/>
                <a:gd name="T30" fmla="*/ 77 w 85"/>
                <a:gd name="T31" fmla="*/ 5 h 63"/>
                <a:gd name="T32" fmla="*/ 80 w 85"/>
                <a:gd name="T33" fmla="*/ 7 h 63"/>
                <a:gd name="T34" fmla="*/ 80 w 85"/>
                <a:gd name="T35" fmla="*/ 42 h 63"/>
                <a:gd name="T36" fmla="*/ 81 w 85"/>
                <a:gd name="T37" fmla="*/ 55 h 63"/>
                <a:gd name="T38" fmla="*/ 53 w 85"/>
                <a:gd name="T39" fmla="*/ 55 h 63"/>
                <a:gd name="T40" fmla="*/ 51 w 85"/>
                <a:gd name="T41" fmla="*/ 58 h 63"/>
                <a:gd name="T42" fmla="*/ 35 w 85"/>
                <a:gd name="T43" fmla="*/ 58 h 63"/>
                <a:gd name="T44" fmla="*/ 32 w 85"/>
                <a:gd name="T45" fmla="*/ 55 h 63"/>
                <a:gd name="T46" fmla="*/ 4 w 85"/>
                <a:gd name="T47" fmla="*/ 55 h 63"/>
                <a:gd name="T48" fmla="*/ 0 w 85"/>
                <a:gd name="T49" fmla="*/ 59 h 63"/>
                <a:gd name="T50" fmla="*/ 4 w 85"/>
                <a:gd name="T51" fmla="*/ 63 h 63"/>
                <a:gd name="T52" fmla="*/ 81 w 85"/>
                <a:gd name="T53" fmla="*/ 63 h 63"/>
                <a:gd name="T54" fmla="*/ 85 w 85"/>
                <a:gd name="T55" fmla="*/ 59 h 63"/>
                <a:gd name="T56" fmla="*/ 81 w 85"/>
                <a:gd name="T57" fmla="*/ 55 h 63"/>
                <a:gd name="T58" fmla="*/ 81 w 85"/>
                <a:gd name="T59" fmla="*/ 55 h 63"/>
                <a:gd name="T60" fmla="*/ 81 w 85"/>
                <a:gd name="T61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63">
                  <a:moveTo>
                    <a:pt x="7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4" y="50"/>
                    <a:pt x="8" y="50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82" y="50"/>
                    <a:pt x="85" y="47"/>
                    <a:pt x="85" y="42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3"/>
                    <a:pt x="82" y="0"/>
                    <a:pt x="77" y="0"/>
                  </a:cubicBezTo>
                  <a:close/>
                  <a:moveTo>
                    <a:pt x="80" y="42"/>
                  </a:moveTo>
                  <a:cubicBezTo>
                    <a:pt x="80" y="44"/>
                    <a:pt x="79" y="45"/>
                    <a:pt x="77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45"/>
                    <a:pt x="5" y="44"/>
                    <a:pt x="5" y="4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7" y="5"/>
                    <a:pt x="8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9" y="5"/>
                    <a:pt x="80" y="6"/>
                    <a:pt x="80" y="7"/>
                  </a:cubicBezTo>
                  <a:lnTo>
                    <a:pt x="80" y="42"/>
                  </a:lnTo>
                  <a:close/>
                  <a:moveTo>
                    <a:pt x="81" y="55"/>
                  </a:moveTo>
                  <a:cubicBezTo>
                    <a:pt x="53" y="55"/>
                    <a:pt x="53" y="55"/>
                    <a:pt x="53" y="55"/>
                  </a:cubicBezTo>
                  <a:cubicBezTo>
                    <a:pt x="53" y="57"/>
                    <a:pt x="52" y="58"/>
                    <a:pt x="51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3" y="58"/>
                    <a:pt x="32" y="57"/>
                    <a:pt x="32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0" y="57"/>
                    <a:pt x="0" y="59"/>
                  </a:cubicBezTo>
                  <a:cubicBezTo>
                    <a:pt x="0" y="62"/>
                    <a:pt x="2" y="63"/>
                    <a:pt x="4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3" y="63"/>
                    <a:pt x="85" y="62"/>
                    <a:pt x="85" y="59"/>
                  </a:cubicBezTo>
                  <a:cubicBezTo>
                    <a:pt x="85" y="57"/>
                    <a:pt x="83" y="55"/>
                    <a:pt x="81" y="55"/>
                  </a:cubicBezTo>
                  <a:close/>
                  <a:moveTo>
                    <a:pt x="81" y="55"/>
                  </a:moveTo>
                  <a:cubicBezTo>
                    <a:pt x="81" y="55"/>
                    <a:pt x="81" y="55"/>
                    <a:pt x="81" y="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76DA9BE8-6CC3-4724-8EF3-865B25A42EF0}"/>
                </a:ext>
              </a:extLst>
            </p:cNvPr>
            <p:cNvSpPr txBox="1"/>
            <p:nvPr/>
          </p:nvSpPr>
          <p:spPr>
            <a:xfrm>
              <a:off x="2014197" y="3117951"/>
              <a:ext cx="917838" cy="5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Your Product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6AC6C817-5A23-4B39-AA16-D2A65ABC88E2}"/>
                </a:ext>
              </a:extLst>
            </p:cNvPr>
            <p:cNvSpPr/>
            <p:nvPr/>
          </p:nvSpPr>
          <p:spPr>
            <a:xfrm rot="10800000" flipV="1">
              <a:off x="4361168" y="2817781"/>
              <a:ext cx="308305" cy="308304"/>
            </a:xfrm>
            <a:prstGeom prst="ellipse">
              <a:avLst/>
            </a:prstGeom>
            <a:solidFill>
              <a:schemeClr val="bg1">
                <a:lumMod val="9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3D71B692-1C11-452D-882E-57CDAC95B040}"/>
                </a:ext>
              </a:extLst>
            </p:cNvPr>
            <p:cNvSpPr txBox="1"/>
            <p:nvPr/>
          </p:nvSpPr>
          <p:spPr>
            <a:xfrm>
              <a:off x="3764535" y="3144142"/>
              <a:ext cx="1501571" cy="5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Competitors Product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A2F05A9E-51AE-4397-B316-7F7C0B64BB17}"/>
                </a:ext>
              </a:extLst>
            </p:cNvPr>
            <p:cNvSpPr/>
            <p:nvPr/>
          </p:nvSpPr>
          <p:spPr>
            <a:xfrm rot="10800000" flipV="1">
              <a:off x="1900688" y="4802377"/>
              <a:ext cx="308305" cy="3083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18FEC334-823A-42A2-AC7A-4CF0FA64EC31}"/>
                </a:ext>
              </a:extLst>
            </p:cNvPr>
            <p:cNvSpPr txBox="1"/>
            <p:nvPr/>
          </p:nvSpPr>
          <p:spPr>
            <a:xfrm>
              <a:off x="1304055" y="5128738"/>
              <a:ext cx="1501571" cy="5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Competitors Product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A588CFF6-B2C9-453D-8F6E-E8107F619C8F}"/>
                </a:ext>
              </a:extLst>
            </p:cNvPr>
            <p:cNvSpPr/>
            <p:nvPr/>
          </p:nvSpPr>
          <p:spPr>
            <a:xfrm rot="10800000" flipV="1">
              <a:off x="4022025" y="4234122"/>
              <a:ext cx="308305" cy="3083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E0BD722A-8CCC-4136-B2D1-D8C82CD2C7B7}"/>
                </a:ext>
              </a:extLst>
            </p:cNvPr>
            <p:cNvSpPr txBox="1"/>
            <p:nvPr/>
          </p:nvSpPr>
          <p:spPr>
            <a:xfrm>
              <a:off x="3425393" y="4560483"/>
              <a:ext cx="1501571" cy="5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Competitors Product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0768316-1407-4052-8558-AF43FD59A46A}"/>
                </a:ext>
              </a:extLst>
            </p:cNvPr>
            <p:cNvSpPr/>
            <p:nvPr/>
          </p:nvSpPr>
          <p:spPr>
            <a:xfrm rot="10800000" flipV="1">
              <a:off x="4678585" y="5151489"/>
              <a:ext cx="308305" cy="3083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842F207B-5BA8-4A7D-ACEE-F49B8100F0A7}"/>
                </a:ext>
              </a:extLst>
            </p:cNvPr>
            <p:cNvSpPr txBox="1"/>
            <p:nvPr/>
          </p:nvSpPr>
          <p:spPr>
            <a:xfrm>
              <a:off x="4081953" y="5477850"/>
              <a:ext cx="1501571" cy="5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Montserrat Black" charset="0"/>
                </a:rPr>
                <a:t>Competitors Product</a:t>
              </a:r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0" y="1695164"/>
            <a:ext cx="2146300" cy="1448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0" y="4878245"/>
            <a:ext cx="2146300" cy="1448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0" y="3286704"/>
            <a:ext cx="2146300" cy="1448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3D71B692-1C11-452D-882E-57CDAC95B040}"/>
              </a:ext>
            </a:extLst>
          </p:cNvPr>
          <p:cNvSpPr txBox="1"/>
          <p:nvPr/>
        </p:nvSpPr>
        <p:spPr>
          <a:xfrm>
            <a:off x="2556993" y="2168302"/>
            <a:ext cx="1508124" cy="502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sz="1200" dirty="0">
                <a:solidFill>
                  <a:schemeClr val="bg1"/>
                </a:solidFill>
                <a:ea typeface="PT Sans" panose="020B0503020203020204" pitchFamily="34" charset="0"/>
                <a:cs typeface="Montserrat Black" charset="0"/>
              </a:rPr>
              <a:t>High Quality</a:t>
            </a:r>
          </a:p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Montserrat Black" charset="0"/>
              </a:rPr>
              <a:t>Product</a:t>
            </a:r>
            <a:endParaRPr lang="en-US" sz="1200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Montserrat Black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904081" y="3781006"/>
            <a:ext cx="338138" cy="460375"/>
            <a:chOff x="12880975" y="3511550"/>
            <a:chExt cx="338138" cy="460375"/>
          </a:xfrm>
        </p:grpSpPr>
        <p:sp>
          <p:nvSpPr>
            <p:cNvPr id="127" name="Freeform 5"/>
            <p:cNvSpPr>
              <a:spLocks noEditPoints="1"/>
            </p:cNvSpPr>
            <p:nvPr/>
          </p:nvSpPr>
          <p:spPr bwMode="auto">
            <a:xfrm>
              <a:off x="12880975" y="3511550"/>
              <a:ext cx="338138" cy="460375"/>
            </a:xfrm>
            <a:custGeom>
              <a:avLst/>
              <a:gdLst>
                <a:gd name="T0" fmla="*/ 98 w 108"/>
                <a:gd name="T1" fmla="*/ 135 h 135"/>
                <a:gd name="T2" fmla="*/ 10 w 108"/>
                <a:gd name="T3" fmla="*/ 135 h 135"/>
                <a:gd name="T4" fmla="*/ 0 w 108"/>
                <a:gd name="T5" fmla="*/ 124 h 135"/>
                <a:gd name="T6" fmla="*/ 0 w 108"/>
                <a:gd name="T7" fmla="*/ 10 h 135"/>
                <a:gd name="T8" fmla="*/ 10 w 108"/>
                <a:gd name="T9" fmla="*/ 0 h 135"/>
                <a:gd name="T10" fmla="*/ 98 w 108"/>
                <a:gd name="T11" fmla="*/ 0 h 135"/>
                <a:gd name="T12" fmla="*/ 108 w 108"/>
                <a:gd name="T13" fmla="*/ 10 h 135"/>
                <a:gd name="T14" fmla="*/ 108 w 108"/>
                <a:gd name="T15" fmla="*/ 124 h 135"/>
                <a:gd name="T16" fmla="*/ 98 w 108"/>
                <a:gd name="T17" fmla="*/ 135 h 135"/>
                <a:gd name="T18" fmla="*/ 10 w 108"/>
                <a:gd name="T19" fmla="*/ 6 h 135"/>
                <a:gd name="T20" fmla="*/ 6 w 108"/>
                <a:gd name="T21" fmla="*/ 10 h 135"/>
                <a:gd name="T22" fmla="*/ 6 w 108"/>
                <a:gd name="T23" fmla="*/ 124 h 135"/>
                <a:gd name="T24" fmla="*/ 10 w 108"/>
                <a:gd name="T25" fmla="*/ 128 h 135"/>
                <a:gd name="T26" fmla="*/ 98 w 108"/>
                <a:gd name="T27" fmla="*/ 128 h 135"/>
                <a:gd name="T28" fmla="*/ 101 w 108"/>
                <a:gd name="T29" fmla="*/ 124 h 135"/>
                <a:gd name="T30" fmla="*/ 101 w 108"/>
                <a:gd name="T31" fmla="*/ 10 h 135"/>
                <a:gd name="T32" fmla="*/ 98 w 108"/>
                <a:gd name="T33" fmla="*/ 6 h 135"/>
                <a:gd name="T34" fmla="*/ 10 w 108"/>
                <a:gd name="T35" fmla="*/ 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35">
                  <a:moveTo>
                    <a:pt x="98" y="135"/>
                  </a:moveTo>
                  <a:cubicBezTo>
                    <a:pt x="10" y="135"/>
                    <a:pt x="10" y="135"/>
                    <a:pt x="10" y="135"/>
                  </a:cubicBezTo>
                  <a:cubicBezTo>
                    <a:pt x="4" y="135"/>
                    <a:pt x="0" y="130"/>
                    <a:pt x="0" y="12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3" y="0"/>
                    <a:pt x="108" y="4"/>
                    <a:pt x="108" y="10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30"/>
                    <a:pt x="103" y="135"/>
                    <a:pt x="98" y="135"/>
                  </a:cubicBezTo>
                  <a:close/>
                  <a:moveTo>
                    <a:pt x="10" y="6"/>
                  </a:moveTo>
                  <a:cubicBezTo>
                    <a:pt x="8" y="6"/>
                    <a:pt x="6" y="8"/>
                    <a:pt x="6" y="10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6"/>
                    <a:pt x="8" y="128"/>
                    <a:pt x="10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9" y="128"/>
                    <a:pt x="101" y="126"/>
                    <a:pt x="101" y="124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8"/>
                    <a:pt x="99" y="6"/>
                    <a:pt x="98" y="6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"/>
            <p:cNvSpPr>
              <a:spLocks/>
            </p:cNvSpPr>
            <p:nvPr/>
          </p:nvSpPr>
          <p:spPr bwMode="auto">
            <a:xfrm>
              <a:off x="13028613" y="3900488"/>
              <a:ext cx="39688" cy="23813"/>
            </a:xfrm>
            <a:custGeom>
              <a:avLst/>
              <a:gdLst>
                <a:gd name="T0" fmla="*/ 10 w 13"/>
                <a:gd name="T1" fmla="*/ 7 h 7"/>
                <a:gd name="T2" fmla="*/ 3 w 13"/>
                <a:gd name="T3" fmla="*/ 7 h 7"/>
                <a:gd name="T4" fmla="*/ 0 w 13"/>
                <a:gd name="T5" fmla="*/ 4 h 7"/>
                <a:gd name="T6" fmla="*/ 3 w 13"/>
                <a:gd name="T7" fmla="*/ 0 h 7"/>
                <a:gd name="T8" fmla="*/ 10 w 13"/>
                <a:gd name="T9" fmla="*/ 0 h 7"/>
                <a:gd name="T10" fmla="*/ 13 w 13"/>
                <a:gd name="T11" fmla="*/ 4 h 7"/>
                <a:gd name="T12" fmla="*/ 10 w 1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2"/>
                    <a:pt x="13" y="4"/>
                  </a:cubicBezTo>
                  <a:cubicBezTo>
                    <a:pt x="13" y="6"/>
                    <a:pt x="12" y="7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"/>
            <p:cNvSpPr>
              <a:spLocks noEditPoints="1"/>
            </p:cNvSpPr>
            <p:nvPr/>
          </p:nvSpPr>
          <p:spPr bwMode="auto">
            <a:xfrm>
              <a:off x="12920663" y="3556000"/>
              <a:ext cx="255588" cy="323850"/>
            </a:xfrm>
            <a:custGeom>
              <a:avLst/>
              <a:gdLst>
                <a:gd name="T0" fmla="*/ 78 w 81"/>
                <a:gd name="T1" fmla="*/ 95 h 95"/>
                <a:gd name="T2" fmla="*/ 4 w 81"/>
                <a:gd name="T3" fmla="*/ 95 h 95"/>
                <a:gd name="T4" fmla="*/ 0 w 81"/>
                <a:gd name="T5" fmla="*/ 91 h 95"/>
                <a:gd name="T6" fmla="*/ 0 w 81"/>
                <a:gd name="T7" fmla="*/ 3 h 95"/>
                <a:gd name="T8" fmla="*/ 4 w 81"/>
                <a:gd name="T9" fmla="*/ 0 h 95"/>
                <a:gd name="T10" fmla="*/ 78 w 81"/>
                <a:gd name="T11" fmla="*/ 0 h 95"/>
                <a:gd name="T12" fmla="*/ 81 w 81"/>
                <a:gd name="T13" fmla="*/ 3 h 95"/>
                <a:gd name="T14" fmla="*/ 81 w 81"/>
                <a:gd name="T15" fmla="*/ 91 h 95"/>
                <a:gd name="T16" fmla="*/ 78 w 81"/>
                <a:gd name="T17" fmla="*/ 95 h 95"/>
                <a:gd name="T18" fmla="*/ 7 w 81"/>
                <a:gd name="T19" fmla="*/ 88 h 95"/>
                <a:gd name="T20" fmla="*/ 74 w 81"/>
                <a:gd name="T21" fmla="*/ 88 h 95"/>
                <a:gd name="T22" fmla="*/ 74 w 81"/>
                <a:gd name="T23" fmla="*/ 7 h 95"/>
                <a:gd name="T24" fmla="*/ 7 w 81"/>
                <a:gd name="T25" fmla="*/ 7 h 95"/>
                <a:gd name="T26" fmla="*/ 7 w 81"/>
                <a:gd name="T27" fmla="*/ 8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95">
                  <a:moveTo>
                    <a:pt x="78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2"/>
                    <a:pt x="81" y="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3"/>
                    <a:pt x="80" y="95"/>
                    <a:pt x="78" y="95"/>
                  </a:cubicBezTo>
                  <a:close/>
                  <a:moveTo>
                    <a:pt x="7" y="88"/>
                  </a:moveTo>
                  <a:cubicBezTo>
                    <a:pt x="74" y="88"/>
                    <a:pt x="74" y="88"/>
                    <a:pt x="74" y="8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7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0" name="Freeform 8"/>
          <p:cNvSpPr>
            <a:spLocks noEditPoints="1"/>
          </p:cNvSpPr>
          <p:nvPr/>
        </p:nvSpPr>
        <p:spPr bwMode="auto">
          <a:xfrm>
            <a:off x="872331" y="5418584"/>
            <a:ext cx="401638" cy="368300"/>
          </a:xfrm>
          <a:custGeom>
            <a:avLst/>
            <a:gdLst>
              <a:gd name="T0" fmla="*/ 118 w 128"/>
              <a:gd name="T1" fmla="*/ 0 h 108"/>
              <a:gd name="T2" fmla="*/ 10 w 128"/>
              <a:gd name="T3" fmla="*/ 0 h 108"/>
              <a:gd name="T4" fmla="*/ 0 w 128"/>
              <a:gd name="T5" fmla="*/ 10 h 108"/>
              <a:gd name="T6" fmla="*/ 0 w 128"/>
              <a:gd name="T7" fmla="*/ 78 h 108"/>
              <a:gd name="T8" fmla="*/ 10 w 128"/>
              <a:gd name="T9" fmla="*/ 88 h 108"/>
              <a:gd name="T10" fmla="*/ 61 w 128"/>
              <a:gd name="T11" fmla="*/ 88 h 108"/>
              <a:gd name="T12" fmla="*/ 61 w 128"/>
              <a:gd name="T13" fmla="*/ 101 h 108"/>
              <a:gd name="T14" fmla="*/ 37 w 128"/>
              <a:gd name="T15" fmla="*/ 101 h 108"/>
              <a:gd name="T16" fmla="*/ 34 w 128"/>
              <a:gd name="T17" fmla="*/ 105 h 108"/>
              <a:gd name="T18" fmla="*/ 37 w 128"/>
              <a:gd name="T19" fmla="*/ 108 h 108"/>
              <a:gd name="T20" fmla="*/ 91 w 128"/>
              <a:gd name="T21" fmla="*/ 108 h 108"/>
              <a:gd name="T22" fmla="*/ 94 w 128"/>
              <a:gd name="T23" fmla="*/ 105 h 108"/>
              <a:gd name="T24" fmla="*/ 91 w 128"/>
              <a:gd name="T25" fmla="*/ 101 h 108"/>
              <a:gd name="T26" fmla="*/ 67 w 128"/>
              <a:gd name="T27" fmla="*/ 101 h 108"/>
              <a:gd name="T28" fmla="*/ 67 w 128"/>
              <a:gd name="T29" fmla="*/ 88 h 108"/>
              <a:gd name="T30" fmla="*/ 118 w 128"/>
              <a:gd name="T31" fmla="*/ 88 h 108"/>
              <a:gd name="T32" fmla="*/ 128 w 128"/>
              <a:gd name="T33" fmla="*/ 78 h 108"/>
              <a:gd name="T34" fmla="*/ 128 w 128"/>
              <a:gd name="T35" fmla="*/ 10 h 108"/>
              <a:gd name="T36" fmla="*/ 118 w 128"/>
              <a:gd name="T37" fmla="*/ 0 h 108"/>
              <a:gd name="T38" fmla="*/ 121 w 128"/>
              <a:gd name="T39" fmla="*/ 78 h 108"/>
              <a:gd name="T40" fmla="*/ 118 w 128"/>
              <a:gd name="T41" fmla="*/ 81 h 108"/>
              <a:gd name="T42" fmla="*/ 10 w 128"/>
              <a:gd name="T43" fmla="*/ 81 h 108"/>
              <a:gd name="T44" fmla="*/ 7 w 128"/>
              <a:gd name="T45" fmla="*/ 78 h 108"/>
              <a:gd name="T46" fmla="*/ 7 w 128"/>
              <a:gd name="T47" fmla="*/ 10 h 108"/>
              <a:gd name="T48" fmla="*/ 10 w 128"/>
              <a:gd name="T49" fmla="*/ 7 h 108"/>
              <a:gd name="T50" fmla="*/ 118 w 128"/>
              <a:gd name="T51" fmla="*/ 7 h 108"/>
              <a:gd name="T52" fmla="*/ 121 w 128"/>
              <a:gd name="T53" fmla="*/ 10 h 108"/>
              <a:gd name="T54" fmla="*/ 121 w 128"/>
              <a:gd name="T55" fmla="*/ 7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" h="10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3"/>
                  <a:pt x="4" y="88"/>
                  <a:pt x="10" y="88"/>
                </a:cubicBezTo>
                <a:cubicBezTo>
                  <a:pt x="61" y="88"/>
                  <a:pt x="61" y="88"/>
                  <a:pt x="61" y="88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37" y="101"/>
                  <a:pt x="37" y="101"/>
                  <a:pt x="37" y="101"/>
                </a:cubicBezTo>
                <a:cubicBezTo>
                  <a:pt x="35" y="101"/>
                  <a:pt x="34" y="103"/>
                  <a:pt x="34" y="105"/>
                </a:cubicBezTo>
                <a:cubicBezTo>
                  <a:pt x="34" y="107"/>
                  <a:pt x="35" y="108"/>
                  <a:pt x="37" y="108"/>
                </a:cubicBezTo>
                <a:cubicBezTo>
                  <a:pt x="91" y="108"/>
                  <a:pt x="91" y="108"/>
                  <a:pt x="91" y="108"/>
                </a:cubicBezTo>
                <a:cubicBezTo>
                  <a:pt x="93" y="108"/>
                  <a:pt x="94" y="107"/>
                  <a:pt x="94" y="105"/>
                </a:cubicBezTo>
                <a:cubicBezTo>
                  <a:pt x="94" y="103"/>
                  <a:pt x="93" y="101"/>
                  <a:pt x="91" y="101"/>
                </a:cubicBezTo>
                <a:cubicBezTo>
                  <a:pt x="67" y="101"/>
                  <a:pt x="67" y="101"/>
                  <a:pt x="67" y="101"/>
                </a:cubicBezTo>
                <a:cubicBezTo>
                  <a:pt x="67" y="88"/>
                  <a:pt x="67" y="88"/>
                  <a:pt x="67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4" y="88"/>
                  <a:pt x="128" y="83"/>
                  <a:pt x="128" y="7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5"/>
                  <a:pt x="124" y="0"/>
                  <a:pt x="118" y="0"/>
                </a:cubicBezTo>
                <a:close/>
                <a:moveTo>
                  <a:pt x="121" y="78"/>
                </a:moveTo>
                <a:cubicBezTo>
                  <a:pt x="121" y="80"/>
                  <a:pt x="120" y="81"/>
                  <a:pt x="118" y="81"/>
                </a:cubicBezTo>
                <a:cubicBezTo>
                  <a:pt x="10" y="81"/>
                  <a:pt x="10" y="81"/>
                  <a:pt x="10" y="81"/>
                </a:cubicBezTo>
                <a:cubicBezTo>
                  <a:pt x="8" y="81"/>
                  <a:pt x="7" y="80"/>
                  <a:pt x="7" y="78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8"/>
                  <a:pt x="8" y="7"/>
                  <a:pt x="10" y="7"/>
                </a:cubicBezTo>
                <a:cubicBezTo>
                  <a:pt x="118" y="7"/>
                  <a:pt x="118" y="7"/>
                  <a:pt x="118" y="7"/>
                </a:cubicBezTo>
                <a:cubicBezTo>
                  <a:pt x="120" y="7"/>
                  <a:pt x="121" y="8"/>
                  <a:pt x="121" y="10"/>
                </a:cubicBezTo>
                <a:lnTo>
                  <a:pt x="121" y="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914400" y="2201372"/>
            <a:ext cx="317500" cy="436563"/>
            <a:chOff x="13603288" y="3556000"/>
            <a:chExt cx="317500" cy="436563"/>
          </a:xfrm>
          <a:solidFill>
            <a:schemeClr val="bg1"/>
          </a:solidFill>
        </p:grpSpPr>
        <p:sp>
          <p:nvSpPr>
            <p:cNvPr id="132" name="Freeform 9"/>
            <p:cNvSpPr>
              <a:spLocks/>
            </p:cNvSpPr>
            <p:nvPr/>
          </p:nvSpPr>
          <p:spPr bwMode="auto">
            <a:xfrm>
              <a:off x="13644563" y="3924300"/>
              <a:ext cx="231775" cy="23813"/>
            </a:xfrm>
            <a:custGeom>
              <a:avLst/>
              <a:gdLst>
                <a:gd name="T0" fmla="*/ 71 w 74"/>
                <a:gd name="T1" fmla="*/ 7 h 7"/>
                <a:gd name="T2" fmla="*/ 4 w 74"/>
                <a:gd name="T3" fmla="*/ 7 h 7"/>
                <a:gd name="T4" fmla="*/ 0 w 74"/>
                <a:gd name="T5" fmla="*/ 3 h 7"/>
                <a:gd name="T6" fmla="*/ 4 w 74"/>
                <a:gd name="T7" fmla="*/ 0 h 7"/>
                <a:gd name="T8" fmla="*/ 71 w 74"/>
                <a:gd name="T9" fmla="*/ 0 h 7"/>
                <a:gd name="T10" fmla="*/ 74 w 74"/>
                <a:gd name="T11" fmla="*/ 3 h 7"/>
                <a:gd name="T12" fmla="*/ 71 w 7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1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4" y="2"/>
                    <a:pt x="74" y="3"/>
                  </a:cubicBezTo>
                  <a:cubicBezTo>
                    <a:pt x="74" y="5"/>
                    <a:pt x="73" y="7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"/>
            <p:cNvSpPr>
              <a:spLocks noEditPoints="1"/>
            </p:cNvSpPr>
            <p:nvPr/>
          </p:nvSpPr>
          <p:spPr bwMode="auto">
            <a:xfrm>
              <a:off x="13603288" y="3556000"/>
              <a:ext cx="317500" cy="436563"/>
            </a:xfrm>
            <a:custGeom>
              <a:avLst/>
              <a:gdLst>
                <a:gd name="T0" fmla="*/ 98 w 101"/>
                <a:gd name="T1" fmla="*/ 14 h 128"/>
                <a:gd name="T2" fmla="*/ 94 w 101"/>
                <a:gd name="T3" fmla="*/ 17 h 128"/>
                <a:gd name="T4" fmla="*/ 94 w 101"/>
                <a:gd name="T5" fmla="*/ 118 h 128"/>
                <a:gd name="T6" fmla="*/ 91 w 101"/>
                <a:gd name="T7" fmla="*/ 122 h 128"/>
                <a:gd name="T8" fmla="*/ 17 w 101"/>
                <a:gd name="T9" fmla="*/ 122 h 128"/>
                <a:gd name="T10" fmla="*/ 6 w 101"/>
                <a:gd name="T11" fmla="*/ 111 h 128"/>
                <a:gd name="T12" fmla="*/ 17 w 101"/>
                <a:gd name="T13" fmla="*/ 101 h 128"/>
                <a:gd name="T14" fmla="*/ 77 w 101"/>
                <a:gd name="T15" fmla="*/ 101 h 128"/>
                <a:gd name="T16" fmla="*/ 87 w 101"/>
                <a:gd name="T17" fmla="*/ 91 h 128"/>
                <a:gd name="T18" fmla="*/ 87 w 101"/>
                <a:gd name="T19" fmla="*/ 10 h 128"/>
                <a:gd name="T20" fmla="*/ 77 w 101"/>
                <a:gd name="T21" fmla="*/ 0 h 128"/>
                <a:gd name="T22" fmla="*/ 10 w 101"/>
                <a:gd name="T23" fmla="*/ 0 h 128"/>
                <a:gd name="T24" fmla="*/ 0 w 101"/>
                <a:gd name="T25" fmla="*/ 10 h 128"/>
                <a:gd name="T26" fmla="*/ 0 w 101"/>
                <a:gd name="T27" fmla="*/ 111 h 128"/>
                <a:gd name="T28" fmla="*/ 17 w 101"/>
                <a:gd name="T29" fmla="*/ 128 h 128"/>
                <a:gd name="T30" fmla="*/ 91 w 101"/>
                <a:gd name="T31" fmla="*/ 128 h 128"/>
                <a:gd name="T32" fmla="*/ 101 w 101"/>
                <a:gd name="T33" fmla="*/ 118 h 128"/>
                <a:gd name="T34" fmla="*/ 101 w 101"/>
                <a:gd name="T35" fmla="*/ 17 h 128"/>
                <a:gd name="T36" fmla="*/ 98 w 101"/>
                <a:gd name="T37" fmla="*/ 14 h 128"/>
                <a:gd name="T38" fmla="*/ 10 w 101"/>
                <a:gd name="T39" fmla="*/ 7 h 128"/>
                <a:gd name="T40" fmla="*/ 77 w 101"/>
                <a:gd name="T41" fmla="*/ 7 h 128"/>
                <a:gd name="T42" fmla="*/ 81 w 101"/>
                <a:gd name="T43" fmla="*/ 10 h 128"/>
                <a:gd name="T44" fmla="*/ 81 w 101"/>
                <a:gd name="T45" fmla="*/ 91 h 128"/>
                <a:gd name="T46" fmla="*/ 77 w 101"/>
                <a:gd name="T47" fmla="*/ 95 h 128"/>
                <a:gd name="T48" fmla="*/ 17 w 101"/>
                <a:gd name="T49" fmla="*/ 95 h 128"/>
                <a:gd name="T50" fmla="*/ 6 w 101"/>
                <a:gd name="T51" fmla="*/ 98 h 128"/>
                <a:gd name="T52" fmla="*/ 6 w 101"/>
                <a:gd name="T53" fmla="*/ 10 h 128"/>
                <a:gd name="T54" fmla="*/ 10 w 101"/>
                <a:gd name="T55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1" h="128">
                  <a:moveTo>
                    <a:pt x="98" y="14"/>
                  </a:moveTo>
                  <a:cubicBezTo>
                    <a:pt x="96" y="14"/>
                    <a:pt x="94" y="15"/>
                    <a:pt x="94" y="1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4" y="120"/>
                    <a:pt x="93" y="122"/>
                    <a:pt x="91" y="122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1" y="122"/>
                    <a:pt x="6" y="117"/>
                    <a:pt x="6" y="111"/>
                  </a:cubicBezTo>
                  <a:cubicBezTo>
                    <a:pt x="6" y="106"/>
                    <a:pt x="11" y="101"/>
                    <a:pt x="17" y="101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3" y="101"/>
                    <a:pt x="87" y="97"/>
                    <a:pt x="87" y="91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5"/>
                    <a:pt x="83" y="0"/>
                    <a:pt x="7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1"/>
                    <a:pt x="7" y="128"/>
                    <a:pt x="17" y="128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6" y="128"/>
                    <a:pt x="101" y="124"/>
                    <a:pt x="101" y="118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99" y="14"/>
                    <a:pt x="98" y="14"/>
                  </a:cubicBezTo>
                  <a:close/>
                  <a:moveTo>
                    <a:pt x="10" y="7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9" y="7"/>
                    <a:pt x="81" y="8"/>
                    <a:pt x="81" y="10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3"/>
                    <a:pt x="79" y="95"/>
                    <a:pt x="7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3" y="95"/>
                    <a:pt x="9" y="96"/>
                    <a:pt x="6" y="9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8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3D71B692-1C11-452D-882E-57CDAC95B040}"/>
              </a:ext>
            </a:extLst>
          </p:cNvPr>
          <p:cNvSpPr txBox="1"/>
          <p:nvPr/>
        </p:nvSpPr>
        <p:spPr>
          <a:xfrm>
            <a:off x="2556993" y="3759842"/>
            <a:ext cx="1508124" cy="502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sz="1200" dirty="0">
                <a:solidFill>
                  <a:schemeClr val="bg1"/>
                </a:solidFill>
                <a:ea typeface="PT Sans" panose="020B0503020203020204" pitchFamily="34" charset="0"/>
                <a:cs typeface="Montserrat Black" charset="0"/>
              </a:rPr>
              <a:t>High Quality</a:t>
            </a:r>
          </a:p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Montserrat Black" charset="0"/>
              </a:rPr>
              <a:t>Product</a:t>
            </a:r>
            <a:endParaRPr lang="en-US" sz="1200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Montserrat Black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3D71B692-1C11-452D-882E-57CDAC95B040}"/>
              </a:ext>
            </a:extLst>
          </p:cNvPr>
          <p:cNvSpPr txBox="1"/>
          <p:nvPr/>
        </p:nvSpPr>
        <p:spPr>
          <a:xfrm>
            <a:off x="2556993" y="5351383"/>
            <a:ext cx="1508124" cy="502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bg1"/>
                </a:solidFill>
                <a:ea typeface="PT Sans" panose="020B0503020203020204" pitchFamily="34" charset="0"/>
                <a:cs typeface="Montserrat Black" charset="0"/>
              </a:rPr>
              <a:t>Low </a:t>
            </a:r>
            <a:r>
              <a:rPr lang="en-US" sz="1200" dirty="0">
                <a:solidFill>
                  <a:schemeClr val="bg1"/>
                </a:solidFill>
                <a:ea typeface="PT Sans" panose="020B0503020203020204" pitchFamily="34" charset="0"/>
                <a:cs typeface="Montserrat Black" charset="0"/>
              </a:rPr>
              <a:t>Quality</a:t>
            </a:r>
          </a:p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Montserrat Black" charset="0"/>
              </a:rPr>
              <a:t>Product</a:t>
            </a:r>
            <a:endParaRPr lang="en-US" sz="1200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Montserrat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2" b="38212"/>
          <a:stretch>
            <a:fillRect/>
          </a:stretch>
        </p:blipFill>
        <p:spPr/>
      </p:pic>
      <p:sp>
        <p:nvSpPr>
          <p:cNvPr id="3" name="Round Same Side Corner Rectangle 2"/>
          <p:cNvSpPr/>
          <p:nvPr/>
        </p:nvSpPr>
        <p:spPr>
          <a:xfrm>
            <a:off x="1578395" y="1729797"/>
            <a:ext cx="9035210" cy="213100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alpha val="55000"/>
                </a:schemeClr>
              </a:gs>
              <a:gs pos="97000">
                <a:schemeClr val="tx1">
                  <a:lumMod val="85000"/>
                  <a:lumOff val="15000"/>
                  <a:alpha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726747" y="4100512"/>
            <a:ext cx="1886858" cy="583766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343963" y="4100512"/>
            <a:ext cx="1886858" cy="58376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961179" y="4100512"/>
            <a:ext cx="1886858" cy="58376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578395" y="4100512"/>
            <a:ext cx="1886858" cy="58376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Unique Selling Positioning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69840" y="2565903"/>
            <a:ext cx="2052320" cy="458788"/>
            <a:chOff x="5069840" y="2321394"/>
            <a:chExt cx="2052320" cy="458788"/>
          </a:xfrm>
        </p:grpSpPr>
        <p:grpSp>
          <p:nvGrpSpPr>
            <p:cNvPr id="37" name="Group 36"/>
            <p:cNvGrpSpPr/>
            <p:nvPr/>
          </p:nvGrpSpPr>
          <p:grpSpPr>
            <a:xfrm>
              <a:off x="5069840" y="2321394"/>
              <a:ext cx="422275" cy="458788"/>
              <a:chOff x="4211638" y="3235326"/>
              <a:chExt cx="422275" cy="458788"/>
            </a:xfrm>
            <a:solidFill>
              <a:schemeClr val="bg1"/>
            </a:solidFill>
          </p:grpSpPr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446588" y="3327401"/>
                <a:ext cx="103188" cy="111125"/>
              </a:xfrm>
              <a:custGeom>
                <a:avLst/>
                <a:gdLst>
                  <a:gd name="T0" fmla="*/ 16 w 33"/>
                  <a:gd name="T1" fmla="*/ 33 h 33"/>
                  <a:gd name="T2" fmla="*/ 0 w 33"/>
                  <a:gd name="T3" fmla="*/ 16 h 33"/>
                  <a:gd name="T4" fmla="*/ 16 w 33"/>
                  <a:gd name="T5" fmla="*/ 0 h 33"/>
                  <a:gd name="T6" fmla="*/ 33 w 33"/>
                  <a:gd name="T7" fmla="*/ 16 h 33"/>
                  <a:gd name="T8" fmla="*/ 16 w 33"/>
                  <a:gd name="T9" fmla="*/ 33 h 33"/>
                  <a:gd name="T10" fmla="*/ 16 w 33"/>
                  <a:gd name="T11" fmla="*/ 6 h 33"/>
                  <a:gd name="T12" fmla="*/ 6 w 33"/>
                  <a:gd name="T13" fmla="*/ 16 h 33"/>
                  <a:gd name="T14" fmla="*/ 16 w 33"/>
                  <a:gd name="T15" fmla="*/ 27 h 33"/>
                  <a:gd name="T16" fmla="*/ 27 w 33"/>
                  <a:gd name="T17" fmla="*/ 16 h 33"/>
                  <a:gd name="T18" fmla="*/ 16 w 33"/>
                  <a:gd name="T1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cubicBezTo>
                      <a:pt x="7" y="33"/>
                      <a:pt x="0" y="2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6"/>
                      <a:pt x="26" y="33"/>
                      <a:pt x="16" y="33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22"/>
                      <a:pt x="11" y="27"/>
                      <a:pt x="16" y="27"/>
                    </a:cubicBezTo>
                    <a:cubicBezTo>
                      <a:pt x="22" y="27"/>
                      <a:pt x="27" y="22"/>
                      <a:pt x="27" y="16"/>
                    </a:cubicBezTo>
                    <a:cubicBezTo>
                      <a:pt x="27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211638" y="3530601"/>
                <a:ext cx="150813" cy="163513"/>
              </a:xfrm>
              <a:custGeom>
                <a:avLst/>
                <a:gdLst>
                  <a:gd name="T0" fmla="*/ 4 w 48"/>
                  <a:gd name="T1" fmla="*/ 48 h 48"/>
                  <a:gd name="T2" fmla="*/ 1 w 48"/>
                  <a:gd name="T3" fmla="*/ 47 h 48"/>
                  <a:gd name="T4" fmla="*/ 1 w 48"/>
                  <a:gd name="T5" fmla="*/ 43 h 48"/>
                  <a:gd name="T6" fmla="*/ 33 w 48"/>
                  <a:gd name="T7" fmla="*/ 0 h 48"/>
                  <a:gd name="T8" fmla="*/ 43 w 48"/>
                  <a:gd name="T9" fmla="*/ 5 h 48"/>
                  <a:gd name="T10" fmla="*/ 48 w 48"/>
                  <a:gd name="T11" fmla="*/ 18 h 48"/>
                  <a:gd name="T12" fmla="*/ 5 w 48"/>
                  <a:gd name="T13" fmla="*/ 47 h 48"/>
                  <a:gd name="T14" fmla="*/ 4 w 48"/>
                  <a:gd name="T15" fmla="*/ 48 h 48"/>
                  <a:gd name="T16" fmla="*/ 33 w 48"/>
                  <a:gd name="T17" fmla="*/ 7 h 48"/>
                  <a:gd name="T18" fmla="*/ 22 w 48"/>
                  <a:gd name="T19" fmla="*/ 15 h 48"/>
                  <a:gd name="T20" fmla="*/ 10 w 48"/>
                  <a:gd name="T21" fmla="*/ 38 h 48"/>
                  <a:gd name="T22" fmla="*/ 31 w 48"/>
                  <a:gd name="T23" fmla="*/ 27 h 48"/>
                  <a:gd name="T24" fmla="*/ 41 w 48"/>
                  <a:gd name="T25" fmla="*/ 16 h 48"/>
                  <a:gd name="T26" fmla="*/ 38 w 48"/>
                  <a:gd name="T27" fmla="*/ 10 h 48"/>
                  <a:gd name="T28" fmla="*/ 33 w 48"/>
                  <a:gd name="T2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8">
                    <a:moveTo>
                      <a:pt x="4" y="48"/>
                    </a:moveTo>
                    <a:cubicBezTo>
                      <a:pt x="3" y="48"/>
                      <a:pt x="2" y="47"/>
                      <a:pt x="1" y="47"/>
                    </a:cubicBezTo>
                    <a:cubicBezTo>
                      <a:pt x="0" y="46"/>
                      <a:pt x="0" y="44"/>
                      <a:pt x="1" y="43"/>
                    </a:cubicBezTo>
                    <a:cubicBezTo>
                      <a:pt x="11" y="15"/>
                      <a:pt x="22" y="0"/>
                      <a:pt x="33" y="0"/>
                    </a:cubicBezTo>
                    <a:cubicBezTo>
                      <a:pt x="37" y="0"/>
                      <a:pt x="40" y="2"/>
                      <a:pt x="43" y="5"/>
                    </a:cubicBezTo>
                    <a:cubicBezTo>
                      <a:pt x="48" y="10"/>
                      <a:pt x="48" y="15"/>
                      <a:pt x="48" y="18"/>
                    </a:cubicBezTo>
                    <a:cubicBezTo>
                      <a:pt x="45" y="28"/>
                      <a:pt x="31" y="38"/>
                      <a:pt x="5" y="47"/>
                    </a:cubicBezTo>
                    <a:cubicBezTo>
                      <a:pt x="4" y="48"/>
                      <a:pt x="4" y="48"/>
                      <a:pt x="4" y="48"/>
                    </a:cubicBezTo>
                    <a:close/>
                    <a:moveTo>
                      <a:pt x="33" y="7"/>
                    </a:moveTo>
                    <a:cubicBezTo>
                      <a:pt x="30" y="7"/>
                      <a:pt x="26" y="10"/>
                      <a:pt x="22" y="15"/>
                    </a:cubicBezTo>
                    <a:cubicBezTo>
                      <a:pt x="18" y="21"/>
                      <a:pt x="14" y="28"/>
                      <a:pt x="10" y="38"/>
                    </a:cubicBezTo>
                    <a:cubicBezTo>
                      <a:pt x="19" y="35"/>
                      <a:pt x="26" y="31"/>
                      <a:pt x="31" y="27"/>
                    </a:cubicBezTo>
                    <a:cubicBezTo>
                      <a:pt x="38" y="22"/>
                      <a:pt x="40" y="19"/>
                      <a:pt x="41" y="16"/>
                    </a:cubicBezTo>
                    <a:cubicBezTo>
                      <a:pt x="42" y="14"/>
                      <a:pt x="41" y="12"/>
                      <a:pt x="38" y="10"/>
                    </a:cubicBezTo>
                    <a:cubicBezTo>
                      <a:pt x="37" y="8"/>
                      <a:pt x="35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233863" y="3235326"/>
                <a:ext cx="400050" cy="434975"/>
              </a:xfrm>
              <a:custGeom>
                <a:avLst/>
                <a:gdLst>
                  <a:gd name="T0" fmla="*/ 125 w 128"/>
                  <a:gd name="T1" fmla="*/ 0 h 128"/>
                  <a:gd name="T2" fmla="*/ 79 w 128"/>
                  <a:gd name="T3" fmla="*/ 8 h 128"/>
                  <a:gd name="T4" fmla="*/ 51 w 128"/>
                  <a:gd name="T5" fmla="*/ 29 h 128"/>
                  <a:gd name="T6" fmla="*/ 47 w 128"/>
                  <a:gd name="T7" fmla="*/ 33 h 128"/>
                  <a:gd name="T8" fmla="*/ 29 w 128"/>
                  <a:gd name="T9" fmla="*/ 40 h 128"/>
                  <a:gd name="T10" fmla="*/ 14 w 128"/>
                  <a:gd name="T11" fmla="*/ 55 h 128"/>
                  <a:gd name="T12" fmla="*/ 0 w 128"/>
                  <a:gd name="T13" fmla="*/ 76 h 128"/>
                  <a:gd name="T14" fmla="*/ 1 w 128"/>
                  <a:gd name="T15" fmla="*/ 80 h 128"/>
                  <a:gd name="T16" fmla="*/ 3 w 128"/>
                  <a:gd name="T17" fmla="*/ 81 h 128"/>
                  <a:gd name="T18" fmla="*/ 6 w 128"/>
                  <a:gd name="T19" fmla="*/ 80 h 128"/>
                  <a:gd name="T20" fmla="*/ 15 w 128"/>
                  <a:gd name="T21" fmla="*/ 73 h 128"/>
                  <a:gd name="T22" fmla="*/ 35 w 128"/>
                  <a:gd name="T23" fmla="*/ 67 h 128"/>
                  <a:gd name="T24" fmla="*/ 46 w 128"/>
                  <a:gd name="T25" fmla="*/ 82 h 128"/>
                  <a:gd name="T26" fmla="*/ 61 w 128"/>
                  <a:gd name="T27" fmla="*/ 93 h 128"/>
                  <a:gd name="T28" fmla="*/ 55 w 128"/>
                  <a:gd name="T29" fmla="*/ 113 h 128"/>
                  <a:gd name="T30" fmla="*/ 48 w 128"/>
                  <a:gd name="T31" fmla="*/ 122 h 128"/>
                  <a:gd name="T32" fmla="*/ 48 w 128"/>
                  <a:gd name="T33" fmla="*/ 126 h 128"/>
                  <a:gd name="T34" fmla="*/ 51 w 128"/>
                  <a:gd name="T35" fmla="*/ 128 h 128"/>
                  <a:gd name="T36" fmla="*/ 52 w 128"/>
                  <a:gd name="T37" fmla="*/ 127 h 128"/>
                  <a:gd name="T38" fmla="*/ 73 w 128"/>
                  <a:gd name="T39" fmla="*/ 114 h 128"/>
                  <a:gd name="T40" fmla="*/ 88 w 128"/>
                  <a:gd name="T41" fmla="*/ 99 h 128"/>
                  <a:gd name="T42" fmla="*/ 95 w 128"/>
                  <a:gd name="T43" fmla="*/ 81 h 128"/>
                  <a:gd name="T44" fmla="*/ 99 w 128"/>
                  <a:gd name="T45" fmla="*/ 77 h 128"/>
                  <a:gd name="T46" fmla="*/ 119 w 128"/>
                  <a:gd name="T47" fmla="*/ 49 h 128"/>
                  <a:gd name="T48" fmla="*/ 128 w 128"/>
                  <a:gd name="T49" fmla="*/ 3 h 128"/>
                  <a:gd name="T50" fmla="*/ 128 w 128"/>
                  <a:gd name="T51" fmla="*/ 0 h 128"/>
                  <a:gd name="T52" fmla="*/ 125 w 128"/>
                  <a:gd name="T53" fmla="*/ 0 h 128"/>
                  <a:gd name="T54" fmla="*/ 14 w 128"/>
                  <a:gd name="T55" fmla="*/ 66 h 128"/>
                  <a:gd name="T56" fmla="*/ 42 w 128"/>
                  <a:gd name="T57" fmla="*/ 41 h 128"/>
                  <a:gd name="T58" fmla="*/ 34 w 128"/>
                  <a:gd name="T59" fmla="*/ 60 h 128"/>
                  <a:gd name="T60" fmla="*/ 14 w 128"/>
                  <a:gd name="T61" fmla="*/ 66 h 128"/>
                  <a:gd name="T62" fmla="*/ 62 w 128"/>
                  <a:gd name="T63" fmla="*/ 114 h 128"/>
                  <a:gd name="T64" fmla="*/ 67 w 128"/>
                  <a:gd name="T65" fmla="*/ 94 h 128"/>
                  <a:gd name="T66" fmla="*/ 87 w 128"/>
                  <a:gd name="T67" fmla="*/ 86 h 128"/>
                  <a:gd name="T68" fmla="*/ 62 w 128"/>
                  <a:gd name="T69" fmla="*/ 114 h 128"/>
                  <a:gd name="T70" fmla="*/ 95 w 128"/>
                  <a:gd name="T71" fmla="*/ 72 h 128"/>
                  <a:gd name="T72" fmla="*/ 64 w 128"/>
                  <a:gd name="T73" fmla="*/ 87 h 128"/>
                  <a:gd name="T74" fmla="*/ 59 w 128"/>
                  <a:gd name="T75" fmla="*/ 85 h 128"/>
                  <a:gd name="T76" fmla="*/ 51 w 128"/>
                  <a:gd name="T77" fmla="*/ 77 h 128"/>
                  <a:gd name="T78" fmla="*/ 43 w 128"/>
                  <a:gd name="T79" fmla="*/ 69 h 128"/>
                  <a:gd name="T80" fmla="*/ 41 w 128"/>
                  <a:gd name="T81" fmla="*/ 64 h 128"/>
                  <a:gd name="T82" fmla="*/ 56 w 128"/>
                  <a:gd name="T83" fmla="*/ 33 h 128"/>
                  <a:gd name="T84" fmla="*/ 122 w 128"/>
                  <a:gd name="T85" fmla="*/ 6 h 128"/>
                  <a:gd name="T86" fmla="*/ 95 w 128"/>
                  <a:gd name="T87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28">
                    <a:moveTo>
                      <a:pt x="125" y="0"/>
                    </a:moveTo>
                    <a:cubicBezTo>
                      <a:pt x="107" y="0"/>
                      <a:pt x="92" y="3"/>
                      <a:pt x="79" y="8"/>
                    </a:cubicBezTo>
                    <a:cubicBezTo>
                      <a:pt x="68" y="13"/>
                      <a:pt x="58" y="20"/>
                      <a:pt x="51" y="29"/>
                    </a:cubicBezTo>
                    <a:cubicBezTo>
                      <a:pt x="49" y="30"/>
                      <a:pt x="48" y="32"/>
                      <a:pt x="47" y="33"/>
                    </a:cubicBezTo>
                    <a:cubicBezTo>
                      <a:pt x="41" y="34"/>
                      <a:pt x="35" y="36"/>
                      <a:pt x="29" y="40"/>
                    </a:cubicBezTo>
                    <a:cubicBezTo>
                      <a:pt x="24" y="44"/>
                      <a:pt x="19" y="49"/>
                      <a:pt x="14" y="55"/>
                    </a:cubicBezTo>
                    <a:cubicBezTo>
                      <a:pt x="6" y="65"/>
                      <a:pt x="1" y="75"/>
                      <a:pt x="0" y="76"/>
                    </a:cubicBezTo>
                    <a:cubicBezTo>
                      <a:pt x="0" y="77"/>
                      <a:pt x="0" y="79"/>
                      <a:pt x="1" y="80"/>
                    </a:cubicBezTo>
                    <a:cubicBezTo>
                      <a:pt x="2" y="80"/>
                      <a:pt x="3" y="81"/>
                      <a:pt x="3" y="81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6" y="80"/>
                      <a:pt x="9" y="76"/>
                      <a:pt x="15" y="73"/>
                    </a:cubicBezTo>
                    <a:cubicBezTo>
                      <a:pt x="19" y="71"/>
                      <a:pt x="26" y="68"/>
                      <a:pt x="35" y="67"/>
                    </a:cubicBezTo>
                    <a:cubicBezTo>
                      <a:pt x="37" y="73"/>
                      <a:pt x="43" y="79"/>
                      <a:pt x="46" y="82"/>
                    </a:cubicBezTo>
                    <a:cubicBezTo>
                      <a:pt x="49" y="85"/>
                      <a:pt x="55" y="91"/>
                      <a:pt x="61" y="93"/>
                    </a:cubicBezTo>
                    <a:cubicBezTo>
                      <a:pt x="60" y="102"/>
                      <a:pt x="57" y="109"/>
                      <a:pt x="55" y="113"/>
                    </a:cubicBezTo>
                    <a:cubicBezTo>
                      <a:pt x="52" y="119"/>
                      <a:pt x="48" y="122"/>
                      <a:pt x="48" y="122"/>
                    </a:cubicBezTo>
                    <a:cubicBezTo>
                      <a:pt x="47" y="123"/>
                      <a:pt x="47" y="125"/>
                      <a:pt x="48" y="126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1" y="128"/>
                      <a:pt x="52" y="128"/>
                      <a:pt x="52" y="127"/>
                    </a:cubicBezTo>
                    <a:cubicBezTo>
                      <a:pt x="53" y="127"/>
                      <a:pt x="63" y="122"/>
                      <a:pt x="73" y="114"/>
                    </a:cubicBezTo>
                    <a:cubicBezTo>
                      <a:pt x="79" y="109"/>
                      <a:pt x="84" y="104"/>
                      <a:pt x="88" y="99"/>
                    </a:cubicBezTo>
                    <a:cubicBezTo>
                      <a:pt x="92" y="93"/>
                      <a:pt x="94" y="87"/>
                      <a:pt x="95" y="81"/>
                    </a:cubicBezTo>
                    <a:cubicBezTo>
                      <a:pt x="96" y="80"/>
                      <a:pt x="98" y="79"/>
                      <a:pt x="99" y="77"/>
                    </a:cubicBezTo>
                    <a:cubicBezTo>
                      <a:pt x="108" y="70"/>
                      <a:pt x="115" y="60"/>
                      <a:pt x="119" y="49"/>
                    </a:cubicBezTo>
                    <a:cubicBezTo>
                      <a:pt x="125" y="36"/>
                      <a:pt x="128" y="21"/>
                      <a:pt x="128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5" y="0"/>
                      <a:pt x="125" y="0"/>
                      <a:pt x="125" y="0"/>
                    </a:cubicBezTo>
                    <a:close/>
                    <a:moveTo>
                      <a:pt x="14" y="66"/>
                    </a:moveTo>
                    <a:cubicBezTo>
                      <a:pt x="21" y="56"/>
                      <a:pt x="31" y="45"/>
                      <a:pt x="42" y="41"/>
                    </a:cubicBezTo>
                    <a:cubicBezTo>
                      <a:pt x="37" y="49"/>
                      <a:pt x="35" y="56"/>
                      <a:pt x="34" y="60"/>
                    </a:cubicBezTo>
                    <a:cubicBezTo>
                      <a:pt x="26" y="61"/>
                      <a:pt x="20" y="63"/>
                      <a:pt x="14" y="66"/>
                    </a:cubicBezTo>
                    <a:close/>
                    <a:moveTo>
                      <a:pt x="62" y="114"/>
                    </a:moveTo>
                    <a:cubicBezTo>
                      <a:pt x="65" y="108"/>
                      <a:pt x="67" y="102"/>
                      <a:pt x="67" y="94"/>
                    </a:cubicBezTo>
                    <a:cubicBezTo>
                      <a:pt x="72" y="93"/>
                      <a:pt x="79" y="91"/>
                      <a:pt x="87" y="86"/>
                    </a:cubicBezTo>
                    <a:cubicBezTo>
                      <a:pt x="83" y="97"/>
                      <a:pt x="71" y="107"/>
                      <a:pt x="62" y="114"/>
                    </a:cubicBezTo>
                    <a:close/>
                    <a:moveTo>
                      <a:pt x="95" y="72"/>
                    </a:moveTo>
                    <a:cubicBezTo>
                      <a:pt x="81" y="85"/>
                      <a:pt x="66" y="87"/>
                      <a:pt x="64" y="87"/>
                    </a:cubicBezTo>
                    <a:cubicBezTo>
                      <a:pt x="64" y="87"/>
                      <a:pt x="63" y="87"/>
                      <a:pt x="59" y="85"/>
                    </a:cubicBezTo>
                    <a:cubicBezTo>
                      <a:pt x="56" y="83"/>
                      <a:pt x="53" y="80"/>
                      <a:pt x="51" y="77"/>
                    </a:cubicBezTo>
                    <a:cubicBezTo>
                      <a:pt x="48" y="75"/>
                      <a:pt x="45" y="71"/>
                      <a:pt x="43" y="69"/>
                    </a:cubicBezTo>
                    <a:cubicBezTo>
                      <a:pt x="41" y="65"/>
                      <a:pt x="41" y="64"/>
                      <a:pt x="41" y="64"/>
                    </a:cubicBezTo>
                    <a:cubicBezTo>
                      <a:pt x="41" y="62"/>
                      <a:pt x="43" y="47"/>
                      <a:pt x="56" y="33"/>
                    </a:cubicBezTo>
                    <a:cubicBezTo>
                      <a:pt x="71" y="16"/>
                      <a:pt x="93" y="7"/>
                      <a:pt x="122" y="6"/>
                    </a:cubicBezTo>
                    <a:cubicBezTo>
                      <a:pt x="121" y="35"/>
                      <a:pt x="112" y="57"/>
                      <a:pt x="9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666581" y="2384992"/>
              <a:ext cx="1455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Our Product</a:t>
              </a:r>
              <a:endParaRPr lang="en-US" sz="1400" dirty="0">
                <a:solidFill>
                  <a:schemeClr val="bg1"/>
                </a:solidFill>
                <a:latin typeface="Montserrat SemiBold" panose="00000700000000000000" pitchFamily="50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1794035" y="4238506"/>
            <a:ext cx="1455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Market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4183168" y="4238506"/>
            <a:ext cx="1455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Needs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6565952" y="4238506"/>
            <a:ext cx="1455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Risks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8942386" y="4238506"/>
            <a:ext cx="1455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Solution</a:t>
            </a:r>
            <a:endParaRPr lang="en-US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1483145" y="5246108"/>
            <a:ext cx="218477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  <a:endParaRPr lang="en-US" sz="900" dirty="0" smtClean="0">
              <a:solidFill>
                <a:schemeClr val="bg2"/>
              </a:solidFill>
              <a:latin typeface="Montserrat Light" panose="00000400000000000000" pitchFamily="50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text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of the printing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and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typesetting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industry.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Ipsum has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dummy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3865929" y="5249143"/>
            <a:ext cx="218477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text of the printing and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typesetting industry. Ipsum has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dummy text ever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6248713" y="5249143"/>
            <a:ext cx="218477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text of the printing and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typesetting industry. Ipsum has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dummy text ever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8631497" y="5249143"/>
            <a:ext cx="218477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text of the printing and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typesetting industry. Ipsum has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dummy text ever</a:t>
            </a:r>
          </a:p>
        </p:txBody>
      </p:sp>
    </p:spTree>
    <p:extLst>
      <p:ext uri="{BB962C8B-B14F-4D97-AF65-F5344CB8AC3E}">
        <p14:creationId xmlns:p14="http://schemas.microsoft.com/office/powerpoint/2010/main" val="164851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Sales Strategy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2071" y="1655861"/>
            <a:ext cx="6390052" cy="4570184"/>
            <a:chOff x="4581771" y="1655861"/>
            <a:chExt cx="6390052" cy="4570184"/>
          </a:xfrm>
        </p:grpSpPr>
        <p:sp>
          <p:nvSpPr>
            <p:cNvPr id="2" name="Oval 1"/>
            <p:cNvSpPr/>
            <p:nvPr/>
          </p:nvSpPr>
          <p:spPr>
            <a:xfrm>
              <a:off x="4784551" y="2575596"/>
              <a:ext cx="2626486" cy="2626484"/>
            </a:xfrm>
            <a:prstGeom prst="ellipse">
              <a:avLst/>
            </a:prstGeom>
            <a:gradFill>
              <a:gsLst>
                <a:gs pos="0">
                  <a:schemeClr val="tx1">
                    <a:alpha val="74000"/>
                  </a:schemeClr>
                </a:gs>
                <a:gs pos="97000">
                  <a:schemeClr val="tx1">
                    <a:lumMod val="85000"/>
                    <a:lumOff val="1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9419CF87-3727-4573-9DAB-5CAB192550FE}"/>
                </a:ext>
              </a:extLst>
            </p:cNvPr>
            <p:cNvSpPr/>
            <p:nvPr/>
          </p:nvSpPr>
          <p:spPr>
            <a:xfrm>
              <a:off x="4581771" y="2372815"/>
              <a:ext cx="3032044" cy="303204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55">
              <a:extLst>
                <a:ext uri="{FF2B5EF4-FFF2-40B4-BE49-F238E27FC236}">
                  <a16:creationId xmlns:a16="http://schemas.microsoft.com/office/drawing/2014/main" xmlns="" id="{8A93DDA5-82B8-4170-A3F1-71B3B99928BA}"/>
                </a:ext>
              </a:extLst>
            </p:cNvPr>
            <p:cNvSpPr/>
            <p:nvPr/>
          </p:nvSpPr>
          <p:spPr>
            <a:xfrm rot="19149374" flipH="1">
              <a:off x="7775460" y="1655861"/>
              <a:ext cx="2050626" cy="1427388"/>
            </a:xfrm>
            <a:custGeom>
              <a:avLst/>
              <a:gdLst>
                <a:gd name="connsiteX0" fmla="*/ 0 w 3648722"/>
                <a:gd name="connsiteY0" fmla="*/ 1393794 h 1393794"/>
                <a:gd name="connsiteX1" fmla="*/ 2183907 w 3648722"/>
                <a:gd name="connsiteY1" fmla="*/ 0 h 1393794"/>
                <a:gd name="connsiteX2" fmla="*/ 3648722 w 3648722"/>
                <a:gd name="connsiteY2" fmla="*/ 0 h 1393794"/>
                <a:gd name="connsiteX0" fmla="*/ 0 w 3648722"/>
                <a:gd name="connsiteY0" fmla="*/ 1393794 h 1393794"/>
                <a:gd name="connsiteX1" fmla="*/ 2485748 w 3648722"/>
                <a:gd name="connsiteY1" fmla="*/ 0 h 1393794"/>
                <a:gd name="connsiteX2" fmla="*/ 3648722 w 3648722"/>
                <a:gd name="connsiteY2" fmla="*/ 0 h 1393794"/>
                <a:gd name="connsiteX0" fmla="*/ 0 w 3648722"/>
                <a:gd name="connsiteY0" fmla="*/ 1393794 h 1393794"/>
                <a:gd name="connsiteX1" fmla="*/ 2947387 w 3648722"/>
                <a:gd name="connsiteY1" fmla="*/ 0 h 1393794"/>
                <a:gd name="connsiteX2" fmla="*/ 3648722 w 3648722"/>
                <a:gd name="connsiteY2" fmla="*/ 0 h 139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8722" h="1393794">
                  <a:moveTo>
                    <a:pt x="0" y="1393794"/>
                  </a:moveTo>
                  <a:lnTo>
                    <a:pt x="2947387" y="0"/>
                  </a:lnTo>
                  <a:lnTo>
                    <a:pt x="3648722" y="0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  <a:headEnd type="diamond" w="sm" len="sm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1738953C-D62B-48A3-9435-242F5E099348}"/>
                </a:ext>
              </a:extLst>
            </p:cNvPr>
            <p:cNvSpPr/>
            <p:nvPr/>
          </p:nvSpPr>
          <p:spPr>
            <a:xfrm>
              <a:off x="6362871" y="1909783"/>
              <a:ext cx="1195302" cy="11953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43884B15-2A48-4305-8C9D-3528E28190DC}"/>
                </a:ext>
              </a:extLst>
            </p:cNvPr>
            <p:cNvSpPr/>
            <p:nvPr/>
          </p:nvSpPr>
          <p:spPr>
            <a:xfrm>
              <a:off x="7842230" y="1865898"/>
              <a:ext cx="20377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  <a:ea typeface="Open Sans" panose="020B0606030504020204" pitchFamily="34" charset="0"/>
                  <a:cs typeface="Open Sans" panose="020B0606030504020204" pitchFamily="34" charset="0"/>
                </a:rPr>
                <a:t>INSERT TITLE </a:t>
              </a:r>
              <a:r>
                <a:rPr 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6A1CDA2-5239-4611-901F-FAA2D336E80E}"/>
                </a:ext>
              </a:extLst>
            </p:cNvPr>
            <p:cNvSpPr txBox="1"/>
            <p:nvPr/>
          </p:nvSpPr>
          <p:spPr>
            <a:xfrm>
              <a:off x="7896961" y="2280565"/>
              <a:ext cx="1983047" cy="50270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Contrary to popular belief, Lorem Ipsum is not simply literature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37AE3DB-3C2F-4080-9CF4-513016CDAA55}"/>
                </a:ext>
              </a:extLst>
            </p:cNvPr>
            <p:cNvSpPr/>
            <p:nvPr/>
          </p:nvSpPr>
          <p:spPr>
            <a:xfrm>
              <a:off x="9968364" y="2170104"/>
              <a:ext cx="131843" cy="1318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55">
              <a:extLst>
                <a:ext uri="{FF2B5EF4-FFF2-40B4-BE49-F238E27FC236}">
                  <a16:creationId xmlns:a16="http://schemas.microsoft.com/office/drawing/2014/main" xmlns="" id="{A494ED6F-4451-45B0-8980-0DB1CE2080D6}"/>
                </a:ext>
              </a:extLst>
            </p:cNvPr>
            <p:cNvSpPr/>
            <p:nvPr/>
          </p:nvSpPr>
          <p:spPr>
            <a:xfrm rot="2450626" flipH="1" flipV="1">
              <a:off x="7769579" y="4807853"/>
              <a:ext cx="2050626" cy="1418192"/>
            </a:xfrm>
            <a:custGeom>
              <a:avLst/>
              <a:gdLst>
                <a:gd name="connsiteX0" fmla="*/ 0 w 3648722"/>
                <a:gd name="connsiteY0" fmla="*/ 1393794 h 1393794"/>
                <a:gd name="connsiteX1" fmla="*/ 2183907 w 3648722"/>
                <a:gd name="connsiteY1" fmla="*/ 0 h 1393794"/>
                <a:gd name="connsiteX2" fmla="*/ 3648722 w 3648722"/>
                <a:gd name="connsiteY2" fmla="*/ 0 h 1393794"/>
                <a:gd name="connsiteX0" fmla="*/ 0 w 3648722"/>
                <a:gd name="connsiteY0" fmla="*/ 1393794 h 1393794"/>
                <a:gd name="connsiteX1" fmla="*/ 2485748 w 3648722"/>
                <a:gd name="connsiteY1" fmla="*/ 0 h 1393794"/>
                <a:gd name="connsiteX2" fmla="*/ 3648722 w 3648722"/>
                <a:gd name="connsiteY2" fmla="*/ 0 h 1393794"/>
                <a:gd name="connsiteX0" fmla="*/ 0 w 3648722"/>
                <a:gd name="connsiteY0" fmla="*/ 1393794 h 1393794"/>
                <a:gd name="connsiteX1" fmla="*/ 2947387 w 3648722"/>
                <a:gd name="connsiteY1" fmla="*/ 0 h 1393794"/>
                <a:gd name="connsiteX2" fmla="*/ 3648722 w 3648722"/>
                <a:gd name="connsiteY2" fmla="*/ 0 h 139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8722" h="1393794">
                  <a:moveTo>
                    <a:pt x="0" y="1393794"/>
                  </a:moveTo>
                  <a:lnTo>
                    <a:pt x="2947387" y="0"/>
                  </a:lnTo>
                  <a:lnTo>
                    <a:pt x="3648722" y="0"/>
                  </a:lnTo>
                </a:path>
              </a:pathLst>
            </a:custGeom>
            <a:noFill/>
            <a:ln>
              <a:solidFill>
                <a:schemeClr val="tx1">
                  <a:alpha val="30000"/>
                </a:schemeClr>
              </a:solidFill>
              <a:headEnd type="diamond" w="sm" len="sm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9B0E255-055C-4250-A0AF-7D75FCE14997}"/>
                </a:ext>
              </a:extLst>
            </p:cNvPr>
            <p:cNvSpPr/>
            <p:nvPr/>
          </p:nvSpPr>
          <p:spPr>
            <a:xfrm>
              <a:off x="6362871" y="4771103"/>
              <a:ext cx="1195302" cy="11953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E25496B5-CE7F-4C74-89A5-5EEC91838B04}"/>
                </a:ext>
              </a:extLst>
            </p:cNvPr>
            <p:cNvSpPr/>
            <p:nvPr/>
          </p:nvSpPr>
          <p:spPr>
            <a:xfrm>
              <a:off x="7842230" y="5272438"/>
              <a:ext cx="20377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  <a:ea typeface="Open Sans" panose="020B0606030504020204" pitchFamily="34" charset="0"/>
                  <a:cs typeface="Open Sans" panose="020B0606030504020204" pitchFamily="34" charset="0"/>
                </a:rPr>
                <a:t>INSERT TITLE 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3A65CC7-F16C-49AC-A229-53CD077C8665}"/>
                </a:ext>
              </a:extLst>
            </p:cNvPr>
            <p:cNvSpPr txBox="1"/>
            <p:nvPr/>
          </p:nvSpPr>
          <p:spPr>
            <a:xfrm>
              <a:off x="7896961" y="5687105"/>
              <a:ext cx="1983047" cy="50270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Contrary to popular belief, Lorem Ipsum is not simply literature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487E2E7C-F8DF-4D7F-888E-E1A62FF39A94}"/>
                </a:ext>
              </a:extLst>
            </p:cNvPr>
            <p:cNvSpPr/>
            <p:nvPr/>
          </p:nvSpPr>
          <p:spPr>
            <a:xfrm>
              <a:off x="9968364" y="5582298"/>
              <a:ext cx="131843" cy="1318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9B0E255-055C-4250-A0AF-7D75FCE14997}"/>
                </a:ext>
              </a:extLst>
            </p:cNvPr>
            <p:cNvSpPr/>
            <p:nvPr/>
          </p:nvSpPr>
          <p:spPr>
            <a:xfrm>
              <a:off x="7089677" y="3291186"/>
              <a:ext cx="1195302" cy="119530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37" idx="6"/>
            </p:cNvCxnSpPr>
            <p:nvPr/>
          </p:nvCxnSpPr>
          <p:spPr>
            <a:xfrm>
              <a:off x="8284979" y="3888837"/>
              <a:ext cx="2555002" cy="0"/>
            </a:xfrm>
            <a:prstGeom prst="line">
              <a:avLst/>
            </a:prstGeom>
            <a:ln w="16510"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D37AE3DB-3C2F-4080-9CF4-513016CDAA55}"/>
                </a:ext>
              </a:extLst>
            </p:cNvPr>
            <p:cNvSpPr/>
            <p:nvPr/>
          </p:nvSpPr>
          <p:spPr>
            <a:xfrm>
              <a:off x="10839980" y="3822915"/>
              <a:ext cx="131843" cy="1318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43884B15-2A48-4305-8C9D-3528E28190DC}"/>
                </a:ext>
              </a:extLst>
            </p:cNvPr>
            <p:cNvSpPr/>
            <p:nvPr/>
          </p:nvSpPr>
          <p:spPr>
            <a:xfrm>
              <a:off x="8553433" y="3519788"/>
              <a:ext cx="20377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  <a:ea typeface="Open Sans" panose="020B0606030504020204" pitchFamily="34" charset="0"/>
                  <a:cs typeface="Open Sans" panose="020B0606030504020204" pitchFamily="34" charset="0"/>
                </a:rPr>
                <a:t>INSERT TITLE </a:t>
              </a:r>
              <a:r>
                <a:rPr 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86A1CDA2-5239-4611-901F-FAA2D336E80E}"/>
                </a:ext>
              </a:extLst>
            </p:cNvPr>
            <p:cNvSpPr txBox="1"/>
            <p:nvPr/>
          </p:nvSpPr>
          <p:spPr>
            <a:xfrm>
              <a:off x="8608164" y="3934455"/>
              <a:ext cx="1983047" cy="50270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Contrary to popular belief, Lorem Ipsum is not simply literature</a:t>
              </a: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6758116" y="2293122"/>
              <a:ext cx="404813" cy="428625"/>
              <a:chOff x="-87313" y="279400"/>
              <a:chExt cx="404813" cy="428625"/>
            </a:xfrm>
          </p:grpSpPr>
          <p:sp>
            <p:nvSpPr>
              <p:cNvPr id="61" name="Freeform 5"/>
              <p:cNvSpPr>
                <a:spLocks noEditPoints="1"/>
              </p:cNvSpPr>
              <p:nvPr/>
            </p:nvSpPr>
            <p:spPr bwMode="auto">
              <a:xfrm>
                <a:off x="-87313" y="279400"/>
                <a:ext cx="404813" cy="428625"/>
              </a:xfrm>
              <a:custGeom>
                <a:avLst/>
                <a:gdLst>
                  <a:gd name="T0" fmla="*/ 118 w 129"/>
                  <a:gd name="T1" fmla="*/ 128 h 128"/>
                  <a:gd name="T2" fmla="*/ 10 w 129"/>
                  <a:gd name="T3" fmla="*/ 128 h 128"/>
                  <a:gd name="T4" fmla="*/ 0 w 129"/>
                  <a:gd name="T5" fmla="*/ 118 h 128"/>
                  <a:gd name="T6" fmla="*/ 0 w 129"/>
                  <a:gd name="T7" fmla="*/ 10 h 128"/>
                  <a:gd name="T8" fmla="*/ 10 w 129"/>
                  <a:gd name="T9" fmla="*/ 0 h 128"/>
                  <a:gd name="T10" fmla="*/ 118 w 129"/>
                  <a:gd name="T11" fmla="*/ 0 h 128"/>
                  <a:gd name="T12" fmla="*/ 129 w 129"/>
                  <a:gd name="T13" fmla="*/ 10 h 128"/>
                  <a:gd name="T14" fmla="*/ 129 w 129"/>
                  <a:gd name="T15" fmla="*/ 118 h 128"/>
                  <a:gd name="T16" fmla="*/ 118 w 129"/>
                  <a:gd name="T17" fmla="*/ 128 h 128"/>
                  <a:gd name="T18" fmla="*/ 10 w 129"/>
                  <a:gd name="T19" fmla="*/ 6 h 128"/>
                  <a:gd name="T20" fmla="*/ 7 w 129"/>
                  <a:gd name="T21" fmla="*/ 10 h 128"/>
                  <a:gd name="T22" fmla="*/ 7 w 129"/>
                  <a:gd name="T23" fmla="*/ 118 h 128"/>
                  <a:gd name="T24" fmla="*/ 10 w 129"/>
                  <a:gd name="T25" fmla="*/ 121 h 128"/>
                  <a:gd name="T26" fmla="*/ 118 w 129"/>
                  <a:gd name="T27" fmla="*/ 121 h 128"/>
                  <a:gd name="T28" fmla="*/ 122 w 129"/>
                  <a:gd name="T29" fmla="*/ 118 h 128"/>
                  <a:gd name="T30" fmla="*/ 122 w 129"/>
                  <a:gd name="T31" fmla="*/ 10 h 128"/>
                  <a:gd name="T32" fmla="*/ 118 w 129"/>
                  <a:gd name="T33" fmla="*/ 6 h 128"/>
                  <a:gd name="T34" fmla="*/ 10 w 129"/>
                  <a:gd name="T35" fmla="*/ 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" h="128">
                    <a:moveTo>
                      <a:pt x="118" y="128"/>
                    </a:moveTo>
                    <a:cubicBezTo>
                      <a:pt x="10" y="128"/>
                      <a:pt x="10" y="128"/>
                      <a:pt x="10" y="128"/>
                    </a:cubicBezTo>
                    <a:cubicBezTo>
                      <a:pt x="5" y="128"/>
                      <a:pt x="0" y="123"/>
                      <a:pt x="0" y="11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4" y="0"/>
                      <a:pt x="129" y="4"/>
                      <a:pt x="129" y="10"/>
                    </a:cubicBezTo>
                    <a:cubicBezTo>
                      <a:pt x="129" y="118"/>
                      <a:pt x="129" y="118"/>
                      <a:pt x="129" y="118"/>
                    </a:cubicBezTo>
                    <a:cubicBezTo>
                      <a:pt x="129" y="123"/>
                      <a:pt x="124" y="128"/>
                      <a:pt x="118" y="128"/>
                    </a:cubicBezTo>
                    <a:close/>
                    <a:moveTo>
                      <a:pt x="10" y="6"/>
                    </a:moveTo>
                    <a:cubicBezTo>
                      <a:pt x="9" y="6"/>
                      <a:pt x="7" y="8"/>
                      <a:pt x="7" y="10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20"/>
                      <a:pt x="9" y="121"/>
                      <a:pt x="10" y="121"/>
                    </a:cubicBezTo>
                    <a:cubicBezTo>
                      <a:pt x="118" y="121"/>
                      <a:pt x="118" y="121"/>
                      <a:pt x="118" y="121"/>
                    </a:cubicBezTo>
                    <a:cubicBezTo>
                      <a:pt x="120" y="121"/>
                      <a:pt x="122" y="120"/>
                      <a:pt x="122" y="118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8"/>
                      <a:pt x="120" y="6"/>
                      <a:pt x="118" y="6"/>
                    </a:cubicBez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/>
              <p:cNvSpPr>
                <a:spLocks noEditPoints="1"/>
              </p:cNvSpPr>
              <p:nvPr/>
            </p:nvSpPr>
            <p:spPr bwMode="auto">
              <a:xfrm>
                <a:off x="-3175" y="412750"/>
                <a:ext cx="66675" cy="228600"/>
              </a:xfrm>
              <a:custGeom>
                <a:avLst/>
                <a:gdLst>
                  <a:gd name="T0" fmla="*/ 17 w 21"/>
                  <a:gd name="T1" fmla="*/ 68 h 68"/>
                  <a:gd name="T2" fmla="*/ 4 w 21"/>
                  <a:gd name="T3" fmla="*/ 68 h 68"/>
                  <a:gd name="T4" fmla="*/ 0 w 21"/>
                  <a:gd name="T5" fmla="*/ 64 h 68"/>
                  <a:gd name="T6" fmla="*/ 0 w 21"/>
                  <a:gd name="T7" fmla="*/ 3 h 68"/>
                  <a:gd name="T8" fmla="*/ 4 w 21"/>
                  <a:gd name="T9" fmla="*/ 0 h 68"/>
                  <a:gd name="T10" fmla="*/ 17 w 21"/>
                  <a:gd name="T11" fmla="*/ 0 h 68"/>
                  <a:gd name="T12" fmla="*/ 21 w 21"/>
                  <a:gd name="T13" fmla="*/ 3 h 68"/>
                  <a:gd name="T14" fmla="*/ 21 w 21"/>
                  <a:gd name="T15" fmla="*/ 64 h 68"/>
                  <a:gd name="T16" fmla="*/ 17 w 21"/>
                  <a:gd name="T17" fmla="*/ 68 h 68"/>
                  <a:gd name="T18" fmla="*/ 7 w 21"/>
                  <a:gd name="T19" fmla="*/ 61 h 68"/>
                  <a:gd name="T20" fmla="*/ 14 w 21"/>
                  <a:gd name="T21" fmla="*/ 61 h 68"/>
                  <a:gd name="T22" fmla="*/ 14 w 21"/>
                  <a:gd name="T23" fmla="*/ 7 h 68"/>
                  <a:gd name="T24" fmla="*/ 7 w 21"/>
                  <a:gd name="T25" fmla="*/ 7 h 68"/>
                  <a:gd name="T26" fmla="*/ 7 w 21"/>
                  <a:gd name="T27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68">
                    <a:moveTo>
                      <a:pt x="17" y="68"/>
                    </a:moveTo>
                    <a:cubicBezTo>
                      <a:pt x="4" y="68"/>
                      <a:pt x="4" y="68"/>
                      <a:pt x="4" y="68"/>
                    </a:cubicBezTo>
                    <a:cubicBezTo>
                      <a:pt x="2" y="68"/>
                      <a:pt x="0" y="66"/>
                      <a:pt x="0" y="6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0"/>
                      <a:pt x="21" y="2"/>
                      <a:pt x="21" y="3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6"/>
                      <a:pt x="19" y="68"/>
                      <a:pt x="17" y="68"/>
                    </a:cubicBezTo>
                    <a:close/>
                    <a:moveTo>
                      <a:pt x="7" y="61"/>
                    </a:moveTo>
                    <a:cubicBezTo>
                      <a:pt x="14" y="61"/>
                      <a:pt x="14" y="61"/>
                      <a:pt x="14" y="6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7" y="7"/>
                      <a:pt x="7" y="7"/>
                      <a:pt x="7" y="7"/>
                    </a:cubicBezTo>
                    <a:lnTo>
                      <a:pt x="7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"/>
              <p:cNvSpPr>
                <a:spLocks noEditPoints="1"/>
              </p:cNvSpPr>
              <p:nvPr/>
            </p:nvSpPr>
            <p:spPr bwMode="auto">
              <a:xfrm>
                <a:off x="82550" y="346075"/>
                <a:ext cx="65088" cy="295275"/>
              </a:xfrm>
              <a:custGeom>
                <a:avLst/>
                <a:gdLst>
                  <a:gd name="T0" fmla="*/ 17 w 21"/>
                  <a:gd name="T1" fmla="*/ 88 h 88"/>
                  <a:gd name="T2" fmla="*/ 4 w 21"/>
                  <a:gd name="T3" fmla="*/ 88 h 88"/>
                  <a:gd name="T4" fmla="*/ 0 w 21"/>
                  <a:gd name="T5" fmla="*/ 84 h 88"/>
                  <a:gd name="T6" fmla="*/ 0 w 21"/>
                  <a:gd name="T7" fmla="*/ 3 h 88"/>
                  <a:gd name="T8" fmla="*/ 4 w 21"/>
                  <a:gd name="T9" fmla="*/ 0 h 88"/>
                  <a:gd name="T10" fmla="*/ 17 w 21"/>
                  <a:gd name="T11" fmla="*/ 0 h 88"/>
                  <a:gd name="T12" fmla="*/ 21 w 21"/>
                  <a:gd name="T13" fmla="*/ 3 h 88"/>
                  <a:gd name="T14" fmla="*/ 21 w 21"/>
                  <a:gd name="T15" fmla="*/ 84 h 88"/>
                  <a:gd name="T16" fmla="*/ 17 w 21"/>
                  <a:gd name="T17" fmla="*/ 88 h 88"/>
                  <a:gd name="T18" fmla="*/ 7 w 21"/>
                  <a:gd name="T19" fmla="*/ 81 h 88"/>
                  <a:gd name="T20" fmla="*/ 14 w 21"/>
                  <a:gd name="T21" fmla="*/ 81 h 88"/>
                  <a:gd name="T22" fmla="*/ 14 w 21"/>
                  <a:gd name="T23" fmla="*/ 7 h 88"/>
                  <a:gd name="T24" fmla="*/ 7 w 21"/>
                  <a:gd name="T25" fmla="*/ 7 h 88"/>
                  <a:gd name="T26" fmla="*/ 7 w 21"/>
                  <a:gd name="T27" fmla="*/ 8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8">
                    <a:moveTo>
                      <a:pt x="17" y="88"/>
                    </a:moveTo>
                    <a:cubicBezTo>
                      <a:pt x="4" y="88"/>
                      <a:pt x="4" y="88"/>
                      <a:pt x="4" y="88"/>
                    </a:cubicBezTo>
                    <a:cubicBezTo>
                      <a:pt x="2" y="88"/>
                      <a:pt x="0" y="86"/>
                      <a:pt x="0" y="8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0"/>
                      <a:pt x="21" y="1"/>
                      <a:pt x="21" y="3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6"/>
                      <a:pt x="19" y="88"/>
                      <a:pt x="17" y="88"/>
                    </a:cubicBezTo>
                    <a:close/>
                    <a:moveTo>
                      <a:pt x="7" y="81"/>
                    </a:move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7" y="7"/>
                      <a:pt x="7" y="7"/>
                      <a:pt x="7" y="7"/>
                    </a:cubicBez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"/>
              <p:cNvSpPr>
                <a:spLocks noEditPoints="1"/>
              </p:cNvSpPr>
              <p:nvPr/>
            </p:nvSpPr>
            <p:spPr bwMode="auto">
              <a:xfrm>
                <a:off x="166688" y="503238"/>
                <a:ext cx="65088" cy="138113"/>
              </a:xfrm>
              <a:custGeom>
                <a:avLst/>
                <a:gdLst>
                  <a:gd name="T0" fmla="*/ 17 w 21"/>
                  <a:gd name="T1" fmla="*/ 41 h 41"/>
                  <a:gd name="T2" fmla="*/ 4 w 21"/>
                  <a:gd name="T3" fmla="*/ 41 h 41"/>
                  <a:gd name="T4" fmla="*/ 0 w 21"/>
                  <a:gd name="T5" fmla="*/ 37 h 41"/>
                  <a:gd name="T6" fmla="*/ 0 w 21"/>
                  <a:gd name="T7" fmla="*/ 3 h 41"/>
                  <a:gd name="T8" fmla="*/ 4 w 21"/>
                  <a:gd name="T9" fmla="*/ 0 h 41"/>
                  <a:gd name="T10" fmla="*/ 17 w 21"/>
                  <a:gd name="T11" fmla="*/ 0 h 41"/>
                  <a:gd name="T12" fmla="*/ 21 w 21"/>
                  <a:gd name="T13" fmla="*/ 3 h 41"/>
                  <a:gd name="T14" fmla="*/ 21 w 21"/>
                  <a:gd name="T15" fmla="*/ 37 h 41"/>
                  <a:gd name="T16" fmla="*/ 17 w 21"/>
                  <a:gd name="T17" fmla="*/ 41 h 41"/>
                  <a:gd name="T18" fmla="*/ 7 w 21"/>
                  <a:gd name="T19" fmla="*/ 34 h 41"/>
                  <a:gd name="T20" fmla="*/ 14 w 21"/>
                  <a:gd name="T21" fmla="*/ 34 h 41"/>
                  <a:gd name="T22" fmla="*/ 14 w 21"/>
                  <a:gd name="T23" fmla="*/ 7 h 41"/>
                  <a:gd name="T24" fmla="*/ 7 w 21"/>
                  <a:gd name="T25" fmla="*/ 7 h 41"/>
                  <a:gd name="T26" fmla="*/ 7 w 21"/>
                  <a:gd name="T27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1">
                    <a:moveTo>
                      <a:pt x="17" y="41"/>
                    </a:moveTo>
                    <a:cubicBezTo>
                      <a:pt x="4" y="41"/>
                      <a:pt x="4" y="41"/>
                      <a:pt x="4" y="41"/>
                    </a:cubicBezTo>
                    <a:cubicBezTo>
                      <a:pt x="2" y="41"/>
                      <a:pt x="0" y="39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0"/>
                      <a:pt x="21" y="2"/>
                      <a:pt x="21" y="3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9"/>
                      <a:pt x="19" y="41"/>
                      <a:pt x="17" y="41"/>
                    </a:cubicBezTo>
                    <a:close/>
                    <a:moveTo>
                      <a:pt x="7" y="34"/>
                    </a:move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7" y="7"/>
                      <a:pt x="7" y="7"/>
                      <a:pt x="7" y="7"/>
                    </a:cubicBezTo>
                    <a:lnTo>
                      <a:pt x="7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748591" y="5199685"/>
              <a:ext cx="423862" cy="338138"/>
              <a:chOff x="703263" y="708025"/>
              <a:chExt cx="423862" cy="338138"/>
            </a:xfrm>
            <a:solidFill>
              <a:schemeClr val="bg1"/>
            </a:solidFill>
          </p:grpSpPr>
          <p:sp>
            <p:nvSpPr>
              <p:cNvPr id="65" name="Freeform 9"/>
              <p:cNvSpPr>
                <a:spLocks noEditPoints="1"/>
              </p:cNvSpPr>
              <p:nvPr/>
            </p:nvSpPr>
            <p:spPr bwMode="auto">
              <a:xfrm>
                <a:off x="828675" y="912813"/>
                <a:ext cx="298450" cy="133350"/>
              </a:xfrm>
              <a:custGeom>
                <a:avLst/>
                <a:gdLst>
                  <a:gd name="T0" fmla="*/ 84 w 95"/>
                  <a:gd name="T1" fmla="*/ 40 h 40"/>
                  <a:gd name="T2" fmla="*/ 10 w 95"/>
                  <a:gd name="T3" fmla="*/ 40 h 40"/>
                  <a:gd name="T4" fmla="*/ 0 w 95"/>
                  <a:gd name="T5" fmla="*/ 30 h 40"/>
                  <a:gd name="T6" fmla="*/ 6 w 95"/>
                  <a:gd name="T7" fmla="*/ 14 h 40"/>
                  <a:gd name="T8" fmla="*/ 21 w 95"/>
                  <a:gd name="T9" fmla="*/ 4 h 40"/>
                  <a:gd name="T10" fmla="*/ 47 w 95"/>
                  <a:gd name="T11" fmla="*/ 0 h 40"/>
                  <a:gd name="T12" fmla="*/ 74 w 95"/>
                  <a:gd name="T13" fmla="*/ 4 h 40"/>
                  <a:gd name="T14" fmla="*/ 88 w 95"/>
                  <a:gd name="T15" fmla="*/ 14 h 40"/>
                  <a:gd name="T16" fmla="*/ 95 w 95"/>
                  <a:gd name="T17" fmla="*/ 30 h 40"/>
                  <a:gd name="T18" fmla="*/ 84 w 95"/>
                  <a:gd name="T19" fmla="*/ 40 h 40"/>
                  <a:gd name="T20" fmla="*/ 7 w 95"/>
                  <a:gd name="T21" fmla="*/ 30 h 40"/>
                  <a:gd name="T22" fmla="*/ 10 w 95"/>
                  <a:gd name="T23" fmla="*/ 33 h 40"/>
                  <a:gd name="T24" fmla="*/ 84 w 95"/>
                  <a:gd name="T25" fmla="*/ 33 h 40"/>
                  <a:gd name="T26" fmla="*/ 88 w 95"/>
                  <a:gd name="T27" fmla="*/ 30 h 40"/>
                  <a:gd name="T28" fmla="*/ 83 w 95"/>
                  <a:gd name="T29" fmla="*/ 18 h 40"/>
                  <a:gd name="T30" fmla="*/ 47 w 95"/>
                  <a:gd name="T31" fmla="*/ 6 h 40"/>
                  <a:gd name="T32" fmla="*/ 12 w 95"/>
                  <a:gd name="T33" fmla="*/ 18 h 40"/>
                  <a:gd name="T34" fmla="*/ 7 w 95"/>
                  <a:gd name="T35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40">
                    <a:moveTo>
                      <a:pt x="84" y="40"/>
                    </a:moveTo>
                    <a:cubicBezTo>
                      <a:pt x="10" y="40"/>
                      <a:pt x="10" y="40"/>
                      <a:pt x="10" y="40"/>
                    </a:cubicBezTo>
                    <a:cubicBezTo>
                      <a:pt x="5" y="40"/>
                      <a:pt x="0" y="35"/>
                      <a:pt x="0" y="30"/>
                    </a:cubicBezTo>
                    <a:cubicBezTo>
                      <a:pt x="0" y="30"/>
                      <a:pt x="0" y="22"/>
                      <a:pt x="6" y="14"/>
                    </a:cubicBezTo>
                    <a:cubicBezTo>
                      <a:pt x="10" y="10"/>
                      <a:pt x="15" y="6"/>
                      <a:pt x="21" y="4"/>
                    </a:cubicBezTo>
                    <a:cubicBezTo>
                      <a:pt x="28" y="1"/>
                      <a:pt x="37" y="0"/>
                      <a:pt x="47" y="0"/>
                    </a:cubicBezTo>
                    <a:cubicBezTo>
                      <a:pt x="58" y="0"/>
                      <a:pt x="67" y="1"/>
                      <a:pt x="74" y="4"/>
                    </a:cubicBezTo>
                    <a:cubicBezTo>
                      <a:pt x="80" y="6"/>
                      <a:pt x="85" y="10"/>
                      <a:pt x="88" y="14"/>
                    </a:cubicBezTo>
                    <a:cubicBezTo>
                      <a:pt x="94" y="22"/>
                      <a:pt x="95" y="30"/>
                      <a:pt x="95" y="30"/>
                    </a:cubicBezTo>
                    <a:cubicBezTo>
                      <a:pt x="95" y="35"/>
                      <a:pt x="90" y="40"/>
                      <a:pt x="84" y="40"/>
                    </a:cubicBezTo>
                    <a:close/>
                    <a:moveTo>
                      <a:pt x="7" y="30"/>
                    </a:moveTo>
                    <a:cubicBezTo>
                      <a:pt x="7" y="32"/>
                      <a:pt x="8" y="33"/>
                      <a:pt x="10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6" y="33"/>
                      <a:pt x="88" y="32"/>
                      <a:pt x="88" y="30"/>
                    </a:cubicBezTo>
                    <a:cubicBezTo>
                      <a:pt x="88" y="30"/>
                      <a:pt x="88" y="24"/>
                      <a:pt x="83" y="18"/>
                    </a:cubicBezTo>
                    <a:cubicBezTo>
                      <a:pt x="76" y="10"/>
                      <a:pt x="64" y="6"/>
                      <a:pt x="47" y="6"/>
                    </a:cubicBezTo>
                    <a:cubicBezTo>
                      <a:pt x="31" y="6"/>
                      <a:pt x="18" y="10"/>
                      <a:pt x="12" y="18"/>
                    </a:cubicBezTo>
                    <a:cubicBezTo>
                      <a:pt x="7" y="24"/>
                      <a:pt x="7" y="30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0"/>
              <p:cNvSpPr>
                <a:spLocks noEditPoints="1"/>
              </p:cNvSpPr>
              <p:nvPr/>
            </p:nvSpPr>
            <p:spPr bwMode="auto">
              <a:xfrm>
                <a:off x="890588" y="708025"/>
                <a:ext cx="169863" cy="180975"/>
              </a:xfrm>
              <a:custGeom>
                <a:avLst/>
                <a:gdLst>
                  <a:gd name="T0" fmla="*/ 27 w 54"/>
                  <a:gd name="T1" fmla="*/ 54 h 54"/>
                  <a:gd name="T2" fmla="*/ 0 w 54"/>
                  <a:gd name="T3" fmla="*/ 27 h 54"/>
                  <a:gd name="T4" fmla="*/ 27 w 54"/>
                  <a:gd name="T5" fmla="*/ 0 h 54"/>
                  <a:gd name="T6" fmla="*/ 54 w 54"/>
                  <a:gd name="T7" fmla="*/ 27 h 54"/>
                  <a:gd name="T8" fmla="*/ 27 w 54"/>
                  <a:gd name="T9" fmla="*/ 54 h 54"/>
                  <a:gd name="T10" fmla="*/ 27 w 54"/>
                  <a:gd name="T11" fmla="*/ 7 h 54"/>
                  <a:gd name="T12" fmla="*/ 7 w 54"/>
                  <a:gd name="T13" fmla="*/ 27 h 54"/>
                  <a:gd name="T14" fmla="*/ 27 w 54"/>
                  <a:gd name="T15" fmla="*/ 47 h 54"/>
                  <a:gd name="T16" fmla="*/ 48 w 54"/>
                  <a:gd name="T17" fmla="*/ 27 h 54"/>
                  <a:gd name="T18" fmla="*/ 27 w 54"/>
                  <a:gd name="T19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7"/>
                    </a:cubicBezTo>
                    <a:cubicBezTo>
                      <a:pt x="54" y="42"/>
                      <a:pt x="42" y="54"/>
                      <a:pt x="27" y="54"/>
                    </a:cubicBezTo>
                    <a:close/>
                    <a:moveTo>
                      <a:pt x="27" y="7"/>
                    </a:moveTo>
                    <a:cubicBezTo>
                      <a:pt x="16" y="7"/>
                      <a:pt x="7" y="16"/>
                      <a:pt x="7" y="27"/>
                    </a:cubicBezTo>
                    <a:cubicBezTo>
                      <a:pt x="7" y="38"/>
                      <a:pt x="16" y="47"/>
                      <a:pt x="27" y="47"/>
                    </a:cubicBezTo>
                    <a:cubicBezTo>
                      <a:pt x="38" y="47"/>
                      <a:pt x="48" y="38"/>
                      <a:pt x="48" y="27"/>
                    </a:cubicBezTo>
                    <a:cubicBezTo>
                      <a:pt x="48" y="16"/>
                      <a:pt x="38" y="7"/>
                      <a:pt x="2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703263" y="931863"/>
                <a:ext cx="125413" cy="114300"/>
              </a:xfrm>
              <a:custGeom>
                <a:avLst/>
                <a:gdLst>
                  <a:gd name="T0" fmla="*/ 30 w 40"/>
                  <a:gd name="T1" fmla="*/ 34 h 34"/>
                  <a:gd name="T2" fmla="*/ 10 w 40"/>
                  <a:gd name="T3" fmla="*/ 34 h 34"/>
                  <a:gd name="T4" fmla="*/ 0 w 40"/>
                  <a:gd name="T5" fmla="*/ 24 h 34"/>
                  <a:gd name="T6" fmla="*/ 4 w 40"/>
                  <a:gd name="T7" fmla="*/ 12 h 34"/>
                  <a:gd name="T8" fmla="*/ 14 w 40"/>
                  <a:gd name="T9" fmla="*/ 4 h 34"/>
                  <a:gd name="T10" fmla="*/ 33 w 40"/>
                  <a:gd name="T11" fmla="*/ 0 h 34"/>
                  <a:gd name="T12" fmla="*/ 37 w 40"/>
                  <a:gd name="T13" fmla="*/ 0 h 34"/>
                  <a:gd name="T14" fmla="*/ 40 w 40"/>
                  <a:gd name="T15" fmla="*/ 4 h 34"/>
                  <a:gd name="T16" fmla="*/ 36 w 40"/>
                  <a:gd name="T17" fmla="*/ 7 h 34"/>
                  <a:gd name="T18" fmla="*/ 33 w 40"/>
                  <a:gd name="T19" fmla="*/ 7 h 34"/>
                  <a:gd name="T20" fmla="*/ 6 w 40"/>
                  <a:gd name="T21" fmla="*/ 24 h 34"/>
                  <a:gd name="T22" fmla="*/ 10 w 40"/>
                  <a:gd name="T23" fmla="*/ 27 h 34"/>
                  <a:gd name="T24" fmla="*/ 30 w 40"/>
                  <a:gd name="T25" fmla="*/ 27 h 34"/>
                  <a:gd name="T26" fmla="*/ 33 w 40"/>
                  <a:gd name="T27" fmla="*/ 31 h 34"/>
                  <a:gd name="T28" fmla="*/ 30 w 40"/>
                  <a:gd name="T2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34">
                    <a:moveTo>
                      <a:pt x="30" y="34"/>
                    </a:moveTo>
                    <a:cubicBezTo>
                      <a:pt x="10" y="34"/>
                      <a:pt x="10" y="34"/>
                      <a:pt x="10" y="34"/>
                    </a:cubicBezTo>
                    <a:cubicBezTo>
                      <a:pt x="4" y="34"/>
                      <a:pt x="0" y="29"/>
                      <a:pt x="0" y="24"/>
                    </a:cubicBezTo>
                    <a:cubicBezTo>
                      <a:pt x="0" y="24"/>
                      <a:pt x="0" y="18"/>
                      <a:pt x="4" y="12"/>
                    </a:cubicBezTo>
                    <a:cubicBezTo>
                      <a:pt x="7" y="8"/>
                      <a:pt x="10" y="6"/>
                      <a:pt x="14" y="4"/>
                    </a:cubicBezTo>
                    <a:cubicBezTo>
                      <a:pt x="20" y="1"/>
                      <a:pt x="26" y="0"/>
                      <a:pt x="33" y="0"/>
                    </a:cubicBezTo>
                    <a:cubicBezTo>
                      <a:pt x="34" y="0"/>
                      <a:pt x="36" y="0"/>
                      <a:pt x="37" y="0"/>
                    </a:cubicBezTo>
                    <a:cubicBezTo>
                      <a:pt x="39" y="0"/>
                      <a:pt x="40" y="2"/>
                      <a:pt x="40" y="4"/>
                    </a:cubicBezTo>
                    <a:cubicBezTo>
                      <a:pt x="40" y="6"/>
                      <a:pt x="38" y="7"/>
                      <a:pt x="36" y="7"/>
                    </a:cubicBezTo>
                    <a:cubicBezTo>
                      <a:pt x="35" y="7"/>
                      <a:pt x="34" y="7"/>
                      <a:pt x="33" y="7"/>
                    </a:cubicBezTo>
                    <a:cubicBezTo>
                      <a:pt x="7" y="7"/>
                      <a:pt x="6" y="23"/>
                      <a:pt x="6" y="24"/>
                    </a:cubicBezTo>
                    <a:cubicBezTo>
                      <a:pt x="6" y="26"/>
                      <a:pt x="8" y="27"/>
                      <a:pt x="1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2" y="27"/>
                      <a:pt x="33" y="29"/>
                      <a:pt x="33" y="31"/>
                    </a:cubicBezTo>
                    <a:cubicBezTo>
                      <a:pt x="33" y="33"/>
                      <a:pt x="32" y="34"/>
                      <a:pt x="3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2"/>
              <p:cNvSpPr>
                <a:spLocks noEditPoints="1"/>
              </p:cNvSpPr>
              <p:nvPr/>
            </p:nvSpPr>
            <p:spPr bwMode="auto">
              <a:xfrm>
                <a:off x="744538" y="774700"/>
                <a:ext cx="128588" cy="138113"/>
              </a:xfrm>
              <a:custGeom>
                <a:avLst/>
                <a:gdLst>
                  <a:gd name="T0" fmla="*/ 20 w 41"/>
                  <a:gd name="T1" fmla="*/ 41 h 41"/>
                  <a:gd name="T2" fmla="*/ 0 w 41"/>
                  <a:gd name="T3" fmla="*/ 20 h 41"/>
                  <a:gd name="T4" fmla="*/ 20 w 41"/>
                  <a:gd name="T5" fmla="*/ 0 h 41"/>
                  <a:gd name="T6" fmla="*/ 41 w 41"/>
                  <a:gd name="T7" fmla="*/ 20 h 41"/>
                  <a:gd name="T8" fmla="*/ 20 w 41"/>
                  <a:gd name="T9" fmla="*/ 41 h 41"/>
                  <a:gd name="T10" fmla="*/ 20 w 41"/>
                  <a:gd name="T11" fmla="*/ 7 h 41"/>
                  <a:gd name="T12" fmla="*/ 7 w 41"/>
                  <a:gd name="T13" fmla="*/ 20 h 41"/>
                  <a:gd name="T14" fmla="*/ 20 w 41"/>
                  <a:gd name="T15" fmla="*/ 34 h 41"/>
                  <a:gd name="T16" fmla="*/ 34 w 41"/>
                  <a:gd name="T17" fmla="*/ 20 h 41"/>
                  <a:gd name="T18" fmla="*/ 20 w 41"/>
                  <a:gd name="T19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20" y="41"/>
                    </a:moveTo>
                    <a:cubicBezTo>
                      <a:pt x="9" y="41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1" y="9"/>
                      <a:pt x="41" y="20"/>
                    </a:cubicBezTo>
                    <a:cubicBezTo>
                      <a:pt x="41" y="31"/>
                      <a:pt x="31" y="41"/>
                      <a:pt x="20" y="41"/>
                    </a:cubicBezTo>
                    <a:close/>
                    <a:moveTo>
                      <a:pt x="20" y="7"/>
                    </a:moveTo>
                    <a:cubicBezTo>
                      <a:pt x="13" y="7"/>
                      <a:pt x="7" y="13"/>
                      <a:pt x="7" y="20"/>
                    </a:cubicBezTo>
                    <a:cubicBezTo>
                      <a:pt x="7" y="28"/>
                      <a:pt x="13" y="34"/>
                      <a:pt x="20" y="34"/>
                    </a:cubicBezTo>
                    <a:cubicBezTo>
                      <a:pt x="28" y="34"/>
                      <a:pt x="34" y="28"/>
                      <a:pt x="34" y="20"/>
                    </a:cubicBezTo>
                    <a:cubicBezTo>
                      <a:pt x="34" y="13"/>
                      <a:pt x="28" y="7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7480159" y="3667381"/>
              <a:ext cx="414338" cy="442913"/>
              <a:chOff x="-1295400" y="1143000"/>
              <a:chExt cx="414338" cy="442913"/>
            </a:xfrm>
          </p:grpSpPr>
          <p:sp>
            <p:nvSpPr>
              <p:cNvPr id="70" name="Freeform 14"/>
              <p:cNvSpPr>
                <a:spLocks noEditPoints="1"/>
              </p:cNvSpPr>
              <p:nvPr/>
            </p:nvSpPr>
            <p:spPr bwMode="auto">
              <a:xfrm>
                <a:off x="-1295400" y="1143000"/>
                <a:ext cx="414338" cy="442913"/>
              </a:xfrm>
              <a:custGeom>
                <a:avLst/>
                <a:gdLst>
                  <a:gd name="T0" fmla="*/ 49 w 132"/>
                  <a:gd name="T1" fmla="*/ 131 h 132"/>
                  <a:gd name="T2" fmla="*/ 31 w 132"/>
                  <a:gd name="T3" fmla="*/ 120 h 132"/>
                  <a:gd name="T4" fmla="*/ 19 w 132"/>
                  <a:gd name="T5" fmla="*/ 100 h 132"/>
                  <a:gd name="T6" fmla="*/ 8 w 132"/>
                  <a:gd name="T7" fmla="*/ 100 h 132"/>
                  <a:gd name="T8" fmla="*/ 3 w 132"/>
                  <a:gd name="T9" fmla="*/ 79 h 132"/>
                  <a:gd name="T10" fmla="*/ 3 w 132"/>
                  <a:gd name="T11" fmla="*/ 53 h 132"/>
                  <a:gd name="T12" fmla="*/ 8 w 132"/>
                  <a:gd name="T13" fmla="*/ 32 h 132"/>
                  <a:gd name="T14" fmla="*/ 19 w 132"/>
                  <a:gd name="T15" fmla="*/ 32 h 132"/>
                  <a:gd name="T16" fmla="*/ 31 w 132"/>
                  <a:gd name="T17" fmla="*/ 12 h 132"/>
                  <a:gd name="T18" fmla="*/ 49 w 132"/>
                  <a:gd name="T19" fmla="*/ 1 h 132"/>
                  <a:gd name="T20" fmla="*/ 66 w 132"/>
                  <a:gd name="T21" fmla="*/ 12 h 132"/>
                  <a:gd name="T22" fmla="*/ 83 w 132"/>
                  <a:gd name="T23" fmla="*/ 1 h 132"/>
                  <a:gd name="T24" fmla="*/ 101 w 132"/>
                  <a:gd name="T25" fmla="*/ 12 h 132"/>
                  <a:gd name="T26" fmla="*/ 113 w 132"/>
                  <a:gd name="T27" fmla="*/ 32 h 132"/>
                  <a:gd name="T28" fmla="*/ 124 w 132"/>
                  <a:gd name="T29" fmla="*/ 32 h 132"/>
                  <a:gd name="T30" fmla="*/ 129 w 132"/>
                  <a:gd name="T31" fmla="*/ 53 h 132"/>
                  <a:gd name="T32" fmla="*/ 129 w 132"/>
                  <a:gd name="T33" fmla="*/ 79 h 132"/>
                  <a:gd name="T34" fmla="*/ 124 w 132"/>
                  <a:gd name="T35" fmla="*/ 100 h 132"/>
                  <a:gd name="T36" fmla="*/ 113 w 132"/>
                  <a:gd name="T37" fmla="*/ 100 h 132"/>
                  <a:gd name="T38" fmla="*/ 101 w 132"/>
                  <a:gd name="T39" fmla="*/ 120 h 132"/>
                  <a:gd name="T40" fmla="*/ 83 w 132"/>
                  <a:gd name="T41" fmla="*/ 131 h 132"/>
                  <a:gd name="T42" fmla="*/ 66 w 132"/>
                  <a:gd name="T43" fmla="*/ 120 h 132"/>
                  <a:gd name="T44" fmla="*/ 50 w 132"/>
                  <a:gd name="T45" fmla="*/ 131 h 132"/>
                  <a:gd name="T46" fmla="*/ 84 w 132"/>
                  <a:gd name="T47" fmla="*/ 124 h 132"/>
                  <a:gd name="T48" fmla="*/ 93 w 132"/>
                  <a:gd name="T49" fmla="*/ 113 h 132"/>
                  <a:gd name="T50" fmla="*/ 120 w 132"/>
                  <a:gd name="T51" fmla="*/ 94 h 132"/>
                  <a:gd name="T52" fmla="*/ 113 w 132"/>
                  <a:gd name="T53" fmla="*/ 66 h 132"/>
                  <a:gd name="T54" fmla="*/ 120 w 132"/>
                  <a:gd name="T55" fmla="*/ 38 h 132"/>
                  <a:gd name="T56" fmla="*/ 93 w 132"/>
                  <a:gd name="T57" fmla="*/ 19 h 132"/>
                  <a:gd name="T58" fmla="*/ 84 w 132"/>
                  <a:gd name="T59" fmla="*/ 8 h 132"/>
                  <a:gd name="T60" fmla="*/ 48 w 132"/>
                  <a:gd name="T61" fmla="*/ 8 h 132"/>
                  <a:gd name="T62" fmla="*/ 39 w 132"/>
                  <a:gd name="T63" fmla="*/ 19 h 132"/>
                  <a:gd name="T64" fmla="*/ 12 w 132"/>
                  <a:gd name="T65" fmla="*/ 38 h 132"/>
                  <a:gd name="T66" fmla="*/ 19 w 132"/>
                  <a:gd name="T67" fmla="*/ 66 h 132"/>
                  <a:gd name="T68" fmla="*/ 12 w 132"/>
                  <a:gd name="T69" fmla="*/ 94 h 132"/>
                  <a:gd name="T70" fmla="*/ 39 w 132"/>
                  <a:gd name="T71" fmla="*/ 113 h 132"/>
                  <a:gd name="T72" fmla="*/ 48 w 132"/>
                  <a:gd name="T73" fmla="*/ 12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2" h="132">
                    <a:moveTo>
                      <a:pt x="50" y="131"/>
                    </a:moveTo>
                    <a:cubicBezTo>
                      <a:pt x="50" y="131"/>
                      <a:pt x="49" y="131"/>
                      <a:pt x="49" y="131"/>
                    </a:cubicBezTo>
                    <a:cubicBezTo>
                      <a:pt x="43" y="130"/>
                      <a:pt x="37" y="127"/>
                      <a:pt x="32" y="124"/>
                    </a:cubicBezTo>
                    <a:cubicBezTo>
                      <a:pt x="30" y="123"/>
                      <a:pt x="30" y="121"/>
                      <a:pt x="31" y="120"/>
                    </a:cubicBezTo>
                    <a:cubicBezTo>
                      <a:pt x="32" y="118"/>
                      <a:pt x="32" y="115"/>
                      <a:pt x="32" y="113"/>
                    </a:cubicBezTo>
                    <a:cubicBezTo>
                      <a:pt x="32" y="106"/>
                      <a:pt x="26" y="100"/>
                      <a:pt x="19" y="100"/>
                    </a:cubicBezTo>
                    <a:cubicBezTo>
                      <a:pt x="16" y="100"/>
                      <a:pt x="14" y="100"/>
                      <a:pt x="12" y="101"/>
                    </a:cubicBezTo>
                    <a:cubicBezTo>
                      <a:pt x="11" y="102"/>
                      <a:pt x="9" y="102"/>
                      <a:pt x="8" y="100"/>
                    </a:cubicBezTo>
                    <a:cubicBezTo>
                      <a:pt x="4" y="95"/>
                      <a:pt x="2" y="89"/>
                      <a:pt x="1" y="83"/>
                    </a:cubicBezTo>
                    <a:cubicBezTo>
                      <a:pt x="0" y="81"/>
                      <a:pt x="1" y="79"/>
                      <a:pt x="3" y="79"/>
                    </a:cubicBezTo>
                    <a:cubicBezTo>
                      <a:pt x="8" y="77"/>
                      <a:pt x="12" y="72"/>
                      <a:pt x="12" y="66"/>
                    </a:cubicBezTo>
                    <a:cubicBezTo>
                      <a:pt x="12" y="60"/>
                      <a:pt x="8" y="55"/>
                      <a:pt x="3" y="53"/>
                    </a:cubicBezTo>
                    <a:cubicBezTo>
                      <a:pt x="1" y="53"/>
                      <a:pt x="0" y="51"/>
                      <a:pt x="1" y="49"/>
                    </a:cubicBezTo>
                    <a:cubicBezTo>
                      <a:pt x="2" y="43"/>
                      <a:pt x="4" y="37"/>
                      <a:pt x="8" y="32"/>
                    </a:cubicBezTo>
                    <a:cubicBezTo>
                      <a:pt x="9" y="30"/>
                      <a:pt x="11" y="30"/>
                      <a:pt x="12" y="31"/>
                    </a:cubicBezTo>
                    <a:cubicBezTo>
                      <a:pt x="14" y="32"/>
                      <a:pt x="16" y="32"/>
                      <a:pt x="19" y="32"/>
                    </a:cubicBezTo>
                    <a:cubicBezTo>
                      <a:pt x="26" y="32"/>
                      <a:pt x="32" y="26"/>
                      <a:pt x="32" y="19"/>
                    </a:cubicBezTo>
                    <a:cubicBezTo>
                      <a:pt x="32" y="16"/>
                      <a:pt x="32" y="14"/>
                      <a:pt x="31" y="12"/>
                    </a:cubicBezTo>
                    <a:cubicBezTo>
                      <a:pt x="30" y="11"/>
                      <a:pt x="30" y="9"/>
                      <a:pt x="32" y="8"/>
                    </a:cubicBezTo>
                    <a:cubicBezTo>
                      <a:pt x="37" y="5"/>
                      <a:pt x="43" y="2"/>
                      <a:pt x="49" y="1"/>
                    </a:cubicBezTo>
                    <a:cubicBezTo>
                      <a:pt x="51" y="0"/>
                      <a:pt x="53" y="1"/>
                      <a:pt x="53" y="3"/>
                    </a:cubicBezTo>
                    <a:cubicBezTo>
                      <a:pt x="55" y="8"/>
                      <a:pt x="60" y="12"/>
                      <a:pt x="66" y="12"/>
                    </a:cubicBezTo>
                    <a:cubicBezTo>
                      <a:pt x="72" y="12"/>
                      <a:pt x="77" y="8"/>
                      <a:pt x="79" y="3"/>
                    </a:cubicBezTo>
                    <a:cubicBezTo>
                      <a:pt x="79" y="1"/>
                      <a:pt x="81" y="0"/>
                      <a:pt x="83" y="1"/>
                    </a:cubicBezTo>
                    <a:cubicBezTo>
                      <a:pt x="89" y="2"/>
                      <a:pt x="95" y="5"/>
                      <a:pt x="100" y="8"/>
                    </a:cubicBezTo>
                    <a:cubicBezTo>
                      <a:pt x="102" y="9"/>
                      <a:pt x="102" y="11"/>
                      <a:pt x="101" y="12"/>
                    </a:cubicBezTo>
                    <a:cubicBezTo>
                      <a:pt x="100" y="14"/>
                      <a:pt x="100" y="16"/>
                      <a:pt x="100" y="19"/>
                    </a:cubicBezTo>
                    <a:cubicBezTo>
                      <a:pt x="100" y="26"/>
                      <a:pt x="106" y="32"/>
                      <a:pt x="113" y="32"/>
                    </a:cubicBezTo>
                    <a:cubicBezTo>
                      <a:pt x="115" y="32"/>
                      <a:pt x="118" y="32"/>
                      <a:pt x="120" y="31"/>
                    </a:cubicBezTo>
                    <a:cubicBezTo>
                      <a:pt x="121" y="30"/>
                      <a:pt x="123" y="30"/>
                      <a:pt x="124" y="32"/>
                    </a:cubicBezTo>
                    <a:cubicBezTo>
                      <a:pt x="127" y="37"/>
                      <a:pt x="130" y="43"/>
                      <a:pt x="131" y="49"/>
                    </a:cubicBezTo>
                    <a:cubicBezTo>
                      <a:pt x="132" y="51"/>
                      <a:pt x="131" y="53"/>
                      <a:pt x="129" y="53"/>
                    </a:cubicBezTo>
                    <a:cubicBezTo>
                      <a:pt x="124" y="55"/>
                      <a:pt x="120" y="60"/>
                      <a:pt x="120" y="66"/>
                    </a:cubicBezTo>
                    <a:cubicBezTo>
                      <a:pt x="120" y="72"/>
                      <a:pt x="124" y="77"/>
                      <a:pt x="129" y="79"/>
                    </a:cubicBezTo>
                    <a:cubicBezTo>
                      <a:pt x="131" y="79"/>
                      <a:pt x="132" y="81"/>
                      <a:pt x="131" y="83"/>
                    </a:cubicBezTo>
                    <a:cubicBezTo>
                      <a:pt x="130" y="89"/>
                      <a:pt x="127" y="95"/>
                      <a:pt x="124" y="100"/>
                    </a:cubicBezTo>
                    <a:cubicBezTo>
                      <a:pt x="123" y="102"/>
                      <a:pt x="121" y="102"/>
                      <a:pt x="120" y="101"/>
                    </a:cubicBezTo>
                    <a:cubicBezTo>
                      <a:pt x="118" y="100"/>
                      <a:pt x="115" y="100"/>
                      <a:pt x="113" y="100"/>
                    </a:cubicBezTo>
                    <a:cubicBezTo>
                      <a:pt x="106" y="100"/>
                      <a:pt x="100" y="106"/>
                      <a:pt x="100" y="113"/>
                    </a:cubicBezTo>
                    <a:cubicBezTo>
                      <a:pt x="100" y="115"/>
                      <a:pt x="100" y="118"/>
                      <a:pt x="101" y="120"/>
                    </a:cubicBezTo>
                    <a:cubicBezTo>
                      <a:pt x="102" y="121"/>
                      <a:pt x="102" y="123"/>
                      <a:pt x="100" y="124"/>
                    </a:cubicBezTo>
                    <a:cubicBezTo>
                      <a:pt x="95" y="127"/>
                      <a:pt x="89" y="130"/>
                      <a:pt x="83" y="131"/>
                    </a:cubicBezTo>
                    <a:cubicBezTo>
                      <a:pt x="81" y="132"/>
                      <a:pt x="79" y="131"/>
                      <a:pt x="79" y="129"/>
                    </a:cubicBezTo>
                    <a:cubicBezTo>
                      <a:pt x="77" y="124"/>
                      <a:pt x="72" y="120"/>
                      <a:pt x="66" y="120"/>
                    </a:cubicBezTo>
                    <a:cubicBezTo>
                      <a:pt x="60" y="120"/>
                      <a:pt x="55" y="124"/>
                      <a:pt x="53" y="129"/>
                    </a:cubicBezTo>
                    <a:cubicBezTo>
                      <a:pt x="53" y="131"/>
                      <a:pt x="51" y="131"/>
                      <a:pt x="50" y="131"/>
                    </a:cubicBezTo>
                    <a:close/>
                    <a:moveTo>
                      <a:pt x="66" y="113"/>
                    </a:moveTo>
                    <a:cubicBezTo>
                      <a:pt x="74" y="113"/>
                      <a:pt x="80" y="117"/>
                      <a:pt x="84" y="124"/>
                    </a:cubicBezTo>
                    <a:cubicBezTo>
                      <a:pt x="87" y="123"/>
                      <a:pt x="91" y="122"/>
                      <a:pt x="94" y="120"/>
                    </a:cubicBezTo>
                    <a:cubicBezTo>
                      <a:pt x="93" y="118"/>
                      <a:pt x="93" y="115"/>
                      <a:pt x="93" y="113"/>
                    </a:cubicBezTo>
                    <a:cubicBezTo>
                      <a:pt x="93" y="102"/>
                      <a:pt x="102" y="93"/>
                      <a:pt x="113" y="93"/>
                    </a:cubicBezTo>
                    <a:cubicBezTo>
                      <a:pt x="115" y="93"/>
                      <a:pt x="118" y="93"/>
                      <a:pt x="120" y="94"/>
                    </a:cubicBezTo>
                    <a:cubicBezTo>
                      <a:pt x="121" y="91"/>
                      <a:pt x="123" y="87"/>
                      <a:pt x="124" y="84"/>
                    </a:cubicBezTo>
                    <a:cubicBezTo>
                      <a:pt x="117" y="80"/>
                      <a:pt x="113" y="74"/>
                      <a:pt x="113" y="66"/>
                    </a:cubicBezTo>
                    <a:cubicBezTo>
                      <a:pt x="113" y="58"/>
                      <a:pt x="117" y="51"/>
                      <a:pt x="124" y="48"/>
                    </a:cubicBezTo>
                    <a:cubicBezTo>
                      <a:pt x="123" y="45"/>
                      <a:pt x="121" y="41"/>
                      <a:pt x="120" y="38"/>
                    </a:cubicBezTo>
                    <a:cubicBezTo>
                      <a:pt x="118" y="39"/>
                      <a:pt x="115" y="39"/>
                      <a:pt x="113" y="39"/>
                    </a:cubicBezTo>
                    <a:cubicBezTo>
                      <a:pt x="102" y="39"/>
                      <a:pt x="93" y="30"/>
                      <a:pt x="93" y="19"/>
                    </a:cubicBezTo>
                    <a:cubicBezTo>
                      <a:pt x="93" y="16"/>
                      <a:pt x="93" y="14"/>
                      <a:pt x="94" y="12"/>
                    </a:cubicBezTo>
                    <a:cubicBezTo>
                      <a:pt x="91" y="10"/>
                      <a:pt x="87" y="9"/>
                      <a:pt x="84" y="8"/>
                    </a:cubicBezTo>
                    <a:cubicBezTo>
                      <a:pt x="80" y="14"/>
                      <a:pt x="74" y="19"/>
                      <a:pt x="66" y="19"/>
                    </a:cubicBezTo>
                    <a:cubicBezTo>
                      <a:pt x="58" y="19"/>
                      <a:pt x="51" y="14"/>
                      <a:pt x="48" y="8"/>
                    </a:cubicBezTo>
                    <a:cubicBezTo>
                      <a:pt x="44" y="9"/>
                      <a:pt x="41" y="10"/>
                      <a:pt x="38" y="12"/>
                    </a:cubicBezTo>
                    <a:cubicBezTo>
                      <a:pt x="39" y="14"/>
                      <a:pt x="39" y="16"/>
                      <a:pt x="39" y="19"/>
                    </a:cubicBezTo>
                    <a:cubicBezTo>
                      <a:pt x="39" y="30"/>
                      <a:pt x="30" y="39"/>
                      <a:pt x="19" y="39"/>
                    </a:cubicBezTo>
                    <a:cubicBezTo>
                      <a:pt x="16" y="39"/>
                      <a:pt x="14" y="39"/>
                      <a:pt x="12" y="38"/>
                    </a:cubicBezTo>
                    <a:cubicBezTo>
                      <a:pt x="10" y="41"/>
                      <a:pt x="9" y="45"/>
                      <a:pt x="8" y="48"/>
                    </a:cubicBezTo>
                    <a:cubicBezTo>
                      <a:pt x="14" y="51"/>
                      <a:pt x="19" y="58"/>
                      <a:pt x="19" y="66"/>
                    </a:cubicBezTo>
                    <a:cubicBezTo>
                      <a:pt x="19" y="74"/>
                      <a:pt x="14" y="80"/>
                      <a:pt x="8" y="84"/>
                    </a:cubicBezTo>
                    <a:cubicBezTo>
                      <a:pt x="9" y="87"/>
                      <a:pt x="10" y="91"/>
                      <a:pt x="12" y="94"/>
                    </a:cubicBezTo>
                    <a:cubicBezTo>
                      <a:pt x="14" y="93"/>
                      <a:pt x="16" y="93"/>
                      <a:pt x="19" y="93"/>
                    </a:cubicBezTo>
                    <a:cubicBezTo>
                      <a:pt x="30" y="93"/>
                      <a:pt x="39" y="102"/>
                      <a:pt x="39" y="113"/>
                    </a:cubicBezTo>
                    <a:cubicBezTo>
                      <a:pt x="39" y="115"/>
                      <a:pt x="39" y="118"/>
                      <a:pt x="38" y="120"/>
                    </a:cubicBezTo>
                    <a:cubicBezTo>
                      <a:pt x="41" y="122"/>
                      <a:pt x="44" y="123"/>
                      <a:pt x="48" y="124"/>
                    </a:cubicBezTo>
                    <a:cubicBezTo>
                      <a:pt x="51" y="117"/>
                      <a:pt x="58" y="113"/>
                      <a:pt x="66" y="1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5"/>
              <p:cNvSpPr>
                <a:spLocks noEditPoints="1"/>
              </p:cNvSpPr>
              <p:nvPr/>
            </p:nvSpPr>
            <p:spPr bwMode="auto">
              <a:xfrm>
                <a:off x="-1150938" y="1296988"/>
                <a:ext cx="125413" cy="134938"/>
              </a:xfrm>
              <a:custGeom>
                <a:avLst/>
                <a:gdLst>
                  <a:gd name="T0" fmla="*/ 20 w 40"/>
                  <a:gd name="T1" fmla="*/ 40 h 40"/>
                  <a:gd name="T2" fmla="*/ 0 w 40"/>
                  <a:gd name="T3" fmla="*/ 20 h 40"/>
                  <a:gd name="T4" fmla="*/ 20 w 40"/>
                  <a:gd name="T5" fmla="*/ 0 h 40"/>
                  <a:gd name="T6" fmla="*/ 40 w 40"/>
                  <a:gd name="T7" fmla="*/ 20 h 40"/>
                  <a:gd name="T8" fmla="*/ 20 w 40"/>
                  <a:gd name="T9" fmla="*/ 40 h 40"/>
                  <a:gd name="T10" fmla="*/ 20 w 40"/>
                  <a:gd name="T11" fmla="*/ 6 h 40"/>
                  <a:gd name="T12" fmla="*/ 6 w 40"/>
                  <a:gd name="T13" fmla="*/ 20 h 40"/>
                  <a:gd name="T14" fmla="*/ 20 w 40"/>
                  <a:gd name="T15" fmla="*/ 33 h 40"/>
                  <a:gd name="T16" fmla="*/ 33 w 40"/>
                  <a:gd name="T17" fmla="*/ 20 h 40"/>
                  <a:gd name="T18" fmla="*/ 20 w 40"/>
                  <a:gd name="T19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6"/>
                    </a:moveTo>
                    <a:cubicBezTo>
                      <a:pt x="12" y="6"/>
                      <a:pt x="6" y="13"/>
                      <a:pt x="6" y="20"/>
                    </a:cubicBezTo>
                    <a:cubicBezTo>
                      <a:pt x="6" y="27"/>
                      <a:pt x="12" y="33"/>
                      <a:pt x="20" y="33"/>
                    </a:cubicBezTo>
                    <a:cubicBezTo>
                      <a:pt x="27" y="33"/>
                      <a:pt x="33" y="27"/>
                      <a:pt x="33" y="20"/>
                    </a:cubicBezTo>
                    <a:cubicBezTo>
                      <a:pt x="33" y="13"/>
                      <a:pt x="27" y="6"/>
                      <a:pt x="20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45"/>
            <p:cNvSpPr>
              <a:spLocks noEditPoints="1"/>
            </p:cNvSpPr>
            <p:nvPr/>
          </p:nvSpPr>
          <p:spPr bwMode="auto">
            <a:xfrm>
              <a:off x="5742193" y="3390827"/>
              <a:ext cx="431800" cy="393700"/>
            </a:xfrm>
            <a:custGeom>
              <a:avLst/>
              <a:gdLst>
                <a:gd name="T0" fmla="*/ 95 w 135"/>
                <a:gd name="T1" fmla="*/ 21 h 115"/>
                <a:gd name="T2" fmla="*/ 85 w 135"/>
                <a:gd name="T3" fmla="*/ 0 h 115"/>
                <a:gd name="T4" fmla="*/ 41 w 135"/>
                <a:gd name="T5" fmla="*/ 11 h 115"/>
                <a:gd name="T6" fmla="*/ 10 w 135"/>
                <a:gd name="T7" fmla="*/ 21 h 115"/>
                <a:gd name="T8" fmla="*/ 0 w 135"/>
                <a:gd name="T9" fmla="*/ 105 h 115"/>
                <a:gd name="T10" fmla="*/ 125 w 135"/>
                <a:gd name="T11" fmla="*/ 115 h 115"/>
                <a:gd name="T12" fmla="*/ 135 w 135"/>
                <a:gd name="T13" fmla="*/ 31 h 115"/>
                <a:gd name="T14" fmla="*/ 48 w 135"/>
                <a:gd name="T15" fmla="*/ 11 h 115"/>
                <a:gd name="T16" fmla="*/ 85 w 135"/>
                <a:gd name="T17" fmla="*/ 7 h 115"/>
                <a:gd name="T18" fmla="*/ 88 w 135"/>
                <a:gd name="T19" fmla="*/ 21 h 115"/>
                <a:gd name="T20" fmla="*/ 48 w 135"/>
                <a:gd name="T21" fmla="*/ 11 h 115"/>
                <a:gd name="T22" fmla="*/ 125 w 135"/>
                <a:gd name="T23" fmla="*/ 27 h 115"/>
                <a:gd name="T24" fmla="*/ 129 w 135"/>
                <a:gd name="T25" fmla="*/ 81 h 115"/>
                <a:gd name="T26" fmla="*/ 115 w 135"/>
                <a:gd name="T27" fmla="*/ 78 h 115"/>
                <a:gd name="T28" fmla="*/ 98 w 135"/>
                <a:gd name="T29" fmla="*/ 75 h 115"/>
                <a:gd name="T30" fmla="*/ 95 w 135"/>
                <a:gd name="T31" fmla="*/ 81 h 115"/>
                <a:gd name="T32" fmla="*/ 41 w 135"/>
                <a:gd name="T33" fmla="*/ 78 h 115"/>
                <a:gd name="T34" fmla="*/ 24 w 135"/>
                <a:gd name="T35" fmla="*/ 75 h 115"/>
                <a:gd name="T36" fmla="*/ 21 w 135"/>
                <a:gd name="T37" fmla="*/ 81 h 115"/>
                <a:gd name="T38" fmla="*/ 7 w 135"/>
                <a:gd name="T39" fmla="*/ 31 h 115"/>
                <a:gd name="T40" fmla="*/ 108 w 135"/>
                <a:gd name="T41" fmla="*/ 81 h 115"/>
                <a:gd name="T42" fmla="*/ 102 w 135"/>
                <a:gd name="T43" fmla="*/ 88 h 115"/>
                <a:gd name="T44" fmla="*/ 108 w 135"/>
                <a:gd name="T45" fmla="*/ 81 h 115"/>
                <a:gd name="T46" fmla="*/ 34 w 135"/>
                <a:gd name="T47" fmla="*/ 88 h 115"/>
                <a:gd name="T48" fmla="*/ 27 w 135"/>
                <a:gd name="T49" fmla="*/ 81 h 115"/>
                <a:gd name="T50" fmla="*/ 125 w 135"/>
                <a:gd name="T51" fmla="*/ 108 h 115"/>
                <a:gd name="T52" fmla="*/ 7 w 135"/>
                <a:gd name="T53" fmla="*/ 105 h 115"/>
                <a:gd name="T54" fmla="*/ 21 w 135"/>
                <a:gd name="T55" fmla="*/ 88 h 115"/>
                <a:gd name="T56" fmla="*/ 24 w 135"/>
                <a:gd name="T57" fmla="*/ 95 h 115"/>
                <a:gd name="T58" fmla="*/ 41 w 135"/>
                <a:gd name="T59" fmla="*/ 92 h 115"/>
                <a:gd name="T60" fmla="*/ 95 w 135"/>
                <a:gd name="T61" fmla="*/ 88 h 115"/>
                <a:gd name="T62" fmla="*/ 98 w 135"/>
                <a:gd name="T63" fmla="*/ 95 h 115"/>
                <a:gd name="T64" fmla="*/ 115 w 135"/>
                <a:gd name="T65" fmla="*/ 92 h 115"/>
                <a:gd name="T66" fmla="*/ 129 w 135"/>
                <a:gd name="T67" fmla="*/ 88 h 115"/>
                <a:gd name="T68" fmla="*/ 125 w 135"/>
                <a:gd name="T69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15">
                  <a:moveTo>
                    <a:pt x="125" y="21"/>
                  </a:moveTo>
                  <a:cubicBezTo>
                    <a:pt x="95" y="21"/>
                    <a:pt x="95" y="21"/>
                    <a:pt x="95" y="2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5"/>
                    <a:pt x="90" y="0"/>
                    <a:pt x="8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5" y="0"/>
                    <a:pt x="41" y="5"/>
                    <a:pt x="41" y="1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25"/>
                    <a:pt x="0" y="3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1"/>
                    <a:pt x="5" y="115"/>
                    <a:pt x="10" y="115"/>
                  </a:cubicBezTo>
                  <a:cubicBezTo>
                    <a:pt x="125" y="115"/>
                    <a:pt x="125" y="115"/>
                    <a:pt x="125" y="115"/>
                  </a:cubicBezTo>
                  <a:cubicBezTo>
                    <a:pt x="131" y="115"/>
                    <a:pt x="135" y="111"/>
                    <a:pt x="135" y="105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25"/>
                    <a:pt x="131" y="21"/>
                    <a:pt x="125" y="21"/>
                  </a:cubicBezTo>
                  <a:close/>
                  <a:moveTo>
                    <a:pt x="48" y="11"/>
                  </a:moveTo>
                  <a:cubicBezTo>
                    <a:pt x="48" y="9"/>
                    <a:pt x="49" y="7"/>
                    <a:pt x="51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7" y="7"/>
                    <a:pt x="88" y="9"/>
                    <a:pt x="88" y="11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48" y="21"/>
                    <a:pt x="48" y="21"/>
                    <a:pt x="48" y="21"/>
                  </a:cubicBezTo>
                  <a:lnTo>
                    <a:pt x="48" y="11"/>
                  </a:lnTo>
                  <a:close/>
                  <a:moveTo>
                    <a:pt x="10" y="27"/>
                  </a:moveTo>
                  <a:cubicBezTo>
                    <a:pt x="125" y="27"/>
                    <a:pt x="125" y="27"/>
                    <a:pt x="125" y="27"/>
                  </a:cubicBezTo>
                  <a:cubicBezTo>
                    <a:pt x="127" y="27"/>
                    <a:pt x="129" y="29"/>
                    <a:pt x="129" y="3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5" y="76"/>
                    <a:pt x="114" y="75"/>
                    <a:pt x="112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6" y="75"/>
                    <a:pt x="95" y="76"/>
                    <a:pt x="95" y="78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39" y="75"/>
                    <a:pt x="37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2" y="75"/>
                    <a:pt x="21" y="76"/>
                    <a:pt x="21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9"/>
                    <a:pt x="9" y="27"/>
                    <a:pt x="10" y="27"/>
                  </a:cubicBezTo>
                  <a:close/>
                  <a:moveTo>
                    <a:pt x="108" y="81"/>
                  </a:moveTo>
                  <a:cubicBezTo>
                    <a:pt x="108" y="88"/>
                    <a:pt x="108" y="88"/>
                    <a:pt x="108" y="88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2" y="81"/>
                    <a:pt x="102" y="81"/>
                    <a:pt x="102" y="81"/>
                  </a:cubicBezTo>
                  <a:lnTo>
                    <a:pt x="108" y="81"/>
                  </a:lnTo>
                  <a:close/>
                  <a:moveTo>
                    <a:pt x="34" y="81"/>
                  </a:moveTo>
                  <a:cubicBezTo>
                    <a:pt x="34" y="88"/>
                    <a:pt x="34" y="88"/>
                    <a:pt x="34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1"/>
                    <a:pt x="27" y="81"/>
                    <a:pt x="27" y="81"/>
                  </a:cubicBezTo>
                  <a:lnTo>
                    <a:pt x="34" y="81"/>
                  </a:lnTo>
                  <a:close/>
                  <a:moveTo>
                    <a:pt x="125" y="108"/>
                  </a:moveTo>
                  <a:cubicBezTo>
                    <a:pt x="10" y="108"/>
                    <a:pt x="10" y="108"/>
                    <a:pt x="10" y="108"/>
                  </a:cubicBezTo>
                  <a:cubicBezTo>
                    <a:pt x="9" y="108"/>
                    <a:pt x="7" y="107"/>
                    <a:pt x="7" y="10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1" y="93"/>
                    <a:pt x="22" y="95"/>
                    <a:pt x="24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9" y="95"/>
                    <a:pt x="41" y="93"/>
                    <a:pt x="41" y="92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93"/>
                    <a:pt x="96" y="95"/>
                    <a:pt x="98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4" y="95"/>
                    <a:pt x="115" y="93"/>
                    <a:pt x="115" y="92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29" y="88"/>
                    <a:pt x="129" y="88"/>
                    <a:pt x="129" y="88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29" y="107"/>
                    <a:pt x="127" y="108"/>
                    <a:pt x="125" y="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230304" y="3863627"/>
              <a:ext cx="14555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Sales Strategy</a:t>
              </a:r>
              <a:endParaRPr lang="en-US" sz="1400" dirty="0">
                <a:solidFill>
                  <a:schemeClr val="bg1"/>
                </a:solidFill>
                <a:latin typeface="Montserrat SemiBold" panose="00000700000000000000" pitchFamily="50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552402" y="1841969"/>
            <a:ext cx="207554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Write</a:t>
            </a:r>
          </a:p>
          <a:p>
            <a:pPr algn="r"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Heading Here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06B118B2-3C63-4BE7-AD08-CF9400D60B3B}"/>
              </a:ext>
            </a:extLst>
          </p:cNvPr>
          <p:cNvSpPr txBox="1"/>
          <p:nvPr/>
        </p:nvSpPr>
        <p:spPr>
          <a:xfrm>
            <a:off x="7076297" y="2671411"/>
            <a:ext cx="4551647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industry.</a:t>
            </a:r>
          </a:p>
          <a:p>
            <a:pPr algn="r"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Lorem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Ipsum has been the industry's standard dummy </a:t>
            </a:r>
            <a:endParaRPr lang="en-US" sz="900" dirty="0" smtClean="0">
              <a:solidFill>
                <a:schemeClr val="bg2"/>
              </a:solidFill>
              <a:latin typeface="Montserrat Light" panose="00000400000000000000" pitchFamily="50" charset="0"/>
            </a:endParaRPr>
          </a:p>
          <a:p>
            <a:pPr algn="r"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scrambled it to make a type specimen book. It has survived not only five</a:t>
            </a:r>
          </a:p>
          <a:p>
            <a:pPr algn="r"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centuries, but also the leap into electronic typesetting,</a:t>
            </a:r>
          </a:p>
          <a:p>
            <a:pPr algn="r"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remaining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essentially unchanged.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0A3CD255-0EA7-473C-9920-E6D6CCE7A4D4}"/>
              </a:ext>
            </a:extLst>
          </p:cNvPr>
          <p:cNvSpPr txBox="1"/>
          <p:nvPr/>
        </p:nvSpPr>
        <p:spPr>
          <a:xfrm>
            <a:off x="8214027" y="4018804"/>
            <a:ext cx="341391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dummy</a:t>
            </a:r>
          </a:p>
          <a:p>
            <a:pPr marL="171450" indent="-171450" algn="r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typesetting Lorem Ipsum</a:t>
            </a:r>
          </a:p>
          <a:p>
            <a:pPr marL="171450" indent="-171450" algn="r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been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the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scrambled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it to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make</a:t>
            </a:r>
          </a:p>
          <a:p>
            <a:pPr marL="171450" indent="-171450" algn="r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specimen book.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7516030" y="6059329"/>
            <a:ext cx="4111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spc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50" charset="0"/>
              </a:rPr>
              <a:t>www.freepiker.com</a:t>
            </a:r>
            <a:endParaRPr lang="en-US" sz="1000" spc="1000" dirty="0">
              <a:solidFill>
                <a:schemeClr val="tx1">
                  <a:lumMod val="50000"/>
                  <a:lumOff val="50000"/>
                </a:schemeClr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Sales Process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560206" y="1841969"/>
            <a:ext cx="5071587" cy="4383181"/>
            <a:chOff x="3560206" y="1731005"/>
            <a:chExt cx="5071587" cy="4383181"/>
          </a:xfrm>
        </p:grpSpPr>
        <p:sp>
          <p:nvSpPr>
            <p:cNvPr id="51" name="Oval 50"/>
            <p:cNvSpPr/>
            <p:nvPr/>
          </p:nvSpPr>
          <p:spPr>
            <a:xfrm>
              <a:off x="5245432" y="3253234"/>
              <a:ext cx="1701136" cy="1701134"/>
            </a:xfrm>
            <a:prstGeom prst="ellipse">
              <a:avLst/>
            </a:prstGeom>
            <a:gradFill>
              <a:gsLst>
                <a:gs pos="0">
                  <a:schemeClr val="tx1">
                    <a:alpha val="74000"/>
                  </a:schemeClr>
                </a:gs>
                <a:gs pos="97000">
                  <a:schemeClr val="tx1">
                    <a:lumMod val="85000"/>
                    <a:lumOff val="1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5364934" y="1731005"/>
              <a:ext cx="1462130" cy="950384"/>
            </a:xfrm>
            <a:custGeom>
              <a:avLst/>
              <a:gdLst>
                <a:gd name="connsiteX0" fmla="*/ 0 w 1462130"/>
                <a:gd name="connsiteY0" fmla="*/ 158401 h 950384"/>
                <a:gd name="connsiteX1" fmla="*/ 158401 w 1462130"/>
                <a:gd name="connsiteY1" fmla="*/ 0 h 950384"/>
                <a:gd name="connsiteX2" fmla="*/ 1303729 w 1462130"/>
                <a:gd name="connsiteY2" fmla="*/ 0 h 950384"/>
                <a:gd name="connsiteX3" fmla="*/ 1462130 w 1462130"/>
                <a:gd name="connsiteY3" fmla="*/ 158401 h 950384"/>
                <a:gd name="connsiteX4" fmla="*/ 1462130 w 1462130"/>
                <a:gd name="connsiteY4" fmla="*/ 791983 h 950384"/>
                <a:gd name="connsiteX5" fmla="*/ 1303729 w 1462130"/>
                <a:gd name="connsiteY5" fmla="*/ 950384 h 950384"/>
                <a:gd name="connsiteX6" fmla="*/ 158401 w 1462130"/>
                <a:gd name="connsiteY6" fmla="*/ 950384 h 950384"/>
                <a:gd name="connsiteX7" fmla="*/ 0 w 1462130"/>
                <a:gd name="connsiteY7" fmla="*/ 791983 h 950384"/>
                <a:gd name="connsiteX8" fmla="*/ 0 w 1462130"/>
                <a:gd name="connsiteY8" fmla="*/ 158401 h 95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2130" h="950384">
                  <a:moveTo>
                    <a:pt x="0" y="158401"/>
                  </a:moveTo>
                  <a:cubicBezTo>
                    <a:pt x="0" y="70919"/>
                    <a:pt x="70919" y="0"/>
                    <a:pt x="158401" y="0"/>
                  </a:cubicBezTo>
                  <a:lnTo>
                    <a:pt x="1303729" y="0"/>
                  </a:lnTo>
                  <a:cubicBezTo>
                    <a:pt x="1391211" y="0"/>
                    <a:pt x="1462130" y="70919"/>
                    <a:pt x="1462130" y="158401"/>
                  </a:cubicBezTo>
                  <a:lnTo>
                    <a:pt x="1462130" y="791983"/>
                  </a:lnTo>
                  <a:cubicBezTo>
                    <a:pt x="1462130" y="879465"/>
                    <a:pt x="1391211" y="950384"/>
                    <a:pt x="1303729" y="950384"/>
                  </a:cubicBezTo>
                  <a:lnTo>
                    <a:pt x="158401" y="950384"/>
                  </a:lnTo>
                  <a:cubicBezTo>
                    <a:pt x="70919" y="950384"/>
                    <a:pt x="0" y="879465"/>
                    <a:pt x="0" y="791983"/>
                  </a:cubicBezTo>
                  <a:lnTo>
                    <a:pt x="0" y="15840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314" tIns="168314" rIns="168314" bIns="168314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>
                <a:noFill/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7169663" y="3042217"/>
              <a:ext cx="1462130" cy="950384"/>
            </a:xfrm>
            <a:custGeom>
              <a:avLst/>
              <a:gdLst>
                <a:gd name="connsiteX0" fmla="*/ 0 w 1462130"/>
                <a:gd name="connsiteY0" fmla="*/ 158401 h 950384"/>
                <a:gd name="connsiteX1" fmla="*/ 158401 w 1462130"/>
                <a:gd name="connsiteY1" fmla="*/ 0 h 950384"/>
                <a:gd name="connsiteX2" fmla="*/ 1303729 w 1462130"/>
                <a:gd name="connsiteY2" fmla="*/ 0 h 950384"/>
                <a:gd name="connsiteX3" fmla="*/ 1462130 w 1462130"/>
                <a:gd name="connsiteY3" fmla="*/ 158401 h 950384"/>
                <a:gd name="connsiteX4" fmla="*/ 1462130 w 1462130"/>
                <a:gd name="connsiteY4" fmla="*/ 791983 h 950384"/>
                <a:gd name="connsiteX5" fmla="*/ 1303729 w 1462130"/>
                <a:gd name="connsiteY5" fmla="*/ 950384 h 950384"/>
                <a:gd name="connsiteX6" fmla="*/ 158401 w 1462130"/>
                <a:gd name="connsiteY6" fmla="*/ 950384 h 950384"/>
                <a:gd name="connsiteX7" fmla="*/ 0 w 1462130"/>
                <a:gd name="connsiteY7" fmla="*/ 791983 h 950384"/>
                <a:gd name="connsiteX8" fmla="*/ 0 w 1462130"/>
                <a:gd name="connsiteY8" fmla="*/ 158401 h 95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2130" h="950384">
                  <a:moveTo>
                    <a:pt x="0" y="158401"/>
                  </a:moveTo>
                  <a:cubicBezTo>
                    <a:pt x="0" y="70919"/>
                    <a:pt x="70919" y="0"/>
                    <a:pt x="158401" y="0"/>
                  </a:cubicBezTo>
                  <a:lnTo>
                    <a:pt x="1303729" y="0"/>
                  </a:lnTo>
                  <a:cubicBezTo>
                    <a:pt x="1391211" y="0"/>
                    <a:pt x="1462130" y="70919"/>
                    <a:pt x="1462130" y="158401"/>
                  </a:cubicBezTo>
                  <a:lnTo>
                    <a:pt x="1462130" y="791983"/>
                  </a:lnTo>
                  <a:cubicBezTo>
                    <a:pt x="1462130" y="879465"/>
                    <a:pt x="1391211" y="950384"/>
                    <a:pt x="1303729" y="950384"/>
                  </a:cubicBezTo>
                  <a:lnTo>
                    <a:pt x="158401" y="950384"/>
                  </a:lnTo>
                  <a:cubicBezTo>
                    <a:pt x="70919" y="950384"/>
                    <a:pt x="0" y="879465"/>
                    <a:pt x="0" y="791983"/>
                  </a:cubicBezTo>
                  <a:lnTo>
                    <a:pt x="0" y="1584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314" tIns="168314" rIns="168314" bIns="168314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>
                <a:noFill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480318" y="5163802"/>
              <a:ext cx="1462130" cy="950384"/>
            </a:xfrm>
            <a:custGeom>
              <a:avLst/>
              <a:gdLst>
                <a:gd name="connsiteX0" fmla="*/ 0 w 1462130"/>
                <a:gd name="connsiteY0" fmla="*/ 158401 h 950384"/>
                <a:gd name="connsiteX1" fmla="*/ 158401 w 1462130"/>
                <a:gd name="connsiteY1" fmla="*/ 0 h 950384"/>
                <a:gd name="connsiteX2" fmla="*/ 1303729 w 1462130"/>
                <a:gd name="connsiteY2" fmla="*/ 0 h 950384"/>
                <a:gd name="connsiteX3" fmla="*/ 1462130 w 1462130"/>
                <a:gd name="connsiteY3" fmla="*/ 158401 h 950384"/>
                <a:gd name="connsiteX4" fmla="*/ 1462130 w 1462130"/>
                <a:gd name="connsiteY4" fmla="*/ 791983 h 950384"/>
                <a:gd name="connsiteX5" fmla="*/ 1303729 w 1462130"/>
                <a:gd name="connsiteY5" fmla="*/ 950384 h 950384"/>
                <a:gd name="connsiteX6" fmla="*/ 158401 w 1462130"/>
                <a:gd name="connsiteY6" fmla="*/ 950384 h 950384"/>
                <a:gd name="connsiteX7" fmla="*/ 0 w 1462130"/>
                <a:gd name="connsiteY7" fmla="*/ 791983 h 950384"/>
                <a:gd name="connsiteX8" fmla="*/ 0 w 1462130"/>
                <a:gd name="connsiteY8" fmla="*/ 158401 h 95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2130" h="950384">
                  <a:moveTo>
                    <a:pt x="0" y="158401"/>
                  </a:moveTo>
                  <a:cubicBezTo>
                    <a:pt x="0" y="70919"/>
                    <a:pt x="70919" y="0"/>
                    <a:pt x="158401" y="0"/>
                  </a:cubicBezTo>
                  <a:lnTo>
                    <a:pt x="1303729" y="0"/>
                  </a:lnTo>
                  <a:cubicBezTo>
                    <a:pt x="1391211" y="0"/>
                    <a:pt x="1462130" y="70919"/>
                    <a:pt x="1462130" y="158401"/>
                  </a:cubicBezTo>
                  <a:lnTo>
                    <a:pt x="1462130" y="791983"/>
                  </a:lnTo>
                  <a:cubicBezTo>
                    <a:pt x="1462130" y="879465"/>
                    <a:pt x="1391211" y="950384"/>
                    <a:pt x="1303729" y="950384"/>
                  </a:cubicBezTo>
                  <a:lnTo>
                    <a:pt x="158401" y="950384"/>
                  </a:lnTo>
                  <a:cubicBezTo>
                    <a:pt x="70919" y="950384"/>
                    <a:pt x="0" y="879465"/>
                    <a:pt x="0" y="791983"/>
                  </a:cubicBezTo>
                  <a:lnTo>
                    <a:pt x="0" y="15840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314" tIns="168314" rIns="168314" bIns="168314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>
                <a:noFill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4249551" y="5163802"/>
              <a:ext cx="1462130" cy="950384"/>
            </a:xfrm>
            <a:custGeom>
              <a:avLst/>
              <a:gdLst>
                <a:gd name="connsiteX0" fmla="*/ 0 w 1462130"/>
                <a:gd name="connsiteY0" fmla="*/ 158401 h 950384"/>
                <a:gd name="connsiteX1" fmla="*/ 158401 w 1462130"/>
                <a:gd name="connsiteY1" fmla="*/ 0 h 950384"/>
                <a:gd name="connsiteX2" fmla="*/ 1303729 w 1462130"/>
                <a:gd name="connsiteY2" fmla="*/ 0 h 950384"/>
                <a:gd name="connsiteX3" fmla="*/ 1462130 w 1462130"/>
                <a:gd name="connsiteY3" fmla="*/ 158401 h 950384"/>
                <a:gd name="connsiteX4" fmla="*/ 1462130 w 1462130"/>
                <a:gd name="connsiteY4" fmla="*/ 791983 h 950384"/>
                <a:gd name="connsiteX5" fmla="*/ 1303729 w 1462130"/>
                <a:gd name="connsiteY5" fmla="*/ 950384 h 950384"/>
                <a:gd name="connsiteX6" fmla="*/ 158401 w 1462130"/>
                <a:gd name="connsiteY6" fmla="*/ 950384 h 950384"/>
                <a:gd name="connsiteX7" fmla="*/ 0 w 1462130"/>
                <a:gd name="connsiteY7" fmla="*/ 791983 h 950384"/>
                <a:gd name="connsiteX8" fmla="*/ 0 w 1462130"/>
                <a:gd name="connsiteY8" fmla="*/ 158401 h 95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2130" h="950384">
                  <a:moveTo>
                    <a:pt x="0" y="158401"/>
                  </a:moveTo>
                  <a:cubicBezTo>
                    <a:pt x="0" y="70919"/>
                    <a:pt x="70919" y="0"/>
                    <a:pt x="158401" y="0"/>
                  </a:cubicBezTo>
                  <a:lnTo>
                    <a:pt x="1303729" y="0"/>
                  </a:lnTo>
                  <a:cubicBezTo>
                    <a:pt x="1391211" y="0"/>
                    <a:pt x="1462130" y="70919"/>
                    <a:pt x="1462130" y="158401"/>
                  </a:cubicBezTo>
                  <a:lnTo>
                    <a:pt x="1462130" y="791983"/>
                  </a:lnTo>
                  <a:cubicBezTo>
                    <a:pt x="1462130" y="879465"/>
                    <a:pt x="1391211" y="950384"/>
                    <a:pt x="1303729" y="950384"/>
                  </a:cubicBezTo>
                  <a:lnTo>
                    <a:pt x="158401" y="950384"/>
                  </a:lnTo>
                  <a:cubicBezTo>
                    <a:pt x="70919" y="950384"/>
                    <a:pt x="0" y="879465"/>
                    <a:pt x="0" y="791983"/>
                  </a:cubicBezTo>
                  <a:lnTo>
                    <a:pt x="0" y="15840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314" tIns="168314" rIns="168314" bIns="168314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>
                <a:noFill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3560206" y="3042217"/>
              <a:ext cx="1462130" cy="950384"/>
            </a:xfrm>
            <a:custGeom>
              <a:avLst/>
              <a:gdLst>
                <a:gd name="connsiteX0" fmla="*/ 0 w 1462130"/>
                <a:gd name="connsiteY0" fmla="*/ 158401 h 950384"/>
                <a:gd name="connsiteX1" fmla="*/ 158401 w 1462130"/>
                <a:gd name="connsiteY1" fmla="*/ 0 h 950384"/>
                <a:gd name="connsiteX2" fmla="*/ 1303729 w 1462130"/>
                <a:gd name="connsiteY2" fmla="*/ 0 h 950384"/>
                <a:gd name="connsiteX3" fmla="*/ 1462130 w 1462130"/>
                <a:gd name="connsiteY3" fmla="*/ 158401 h 950384"/>
                <a:gd name="connsiteX4" fmla="*/ 1462130 w 1462130"/>
                <a:gd name="connsiteY4" fmla="*/ 791983 h 950384"/>
                <a:gd name="connsiteX5" fmla="*/ 1303729 w 1462130"/>
                <a:gd name="connsiteY5" fmla="*/ 950384 h 950384"/>
                <a:gd name="connsiteX6" fmla="*/ 158401 w 1462130"/>
                <a:gd name="connsiteY6" fmla="*/ 950384 h 950384"/>
                <a:gd name="connsiteX7" fmla="*/ 0 w 1462130"/>
                <a:gd name="connsiteY7" fmla="*/ 791983 h 950384"/>
                <a:gd name="connsiteX8" fmla="*/ 0 w 1462130"/>
                <a:gd name="connsiteY8" fmla="*/ 158401 h 95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2130" h="950384">
                  <a:moveTo>
                    <a:pt x="0" y="158401"/>
                  </a:moveTo>
                  <a:cubicBezTo>
                    <a:pt x="0" y="70919"/>
                    <a:pt x="70919" y="0"/>
                    <a:pt x="158401" y="0"/>
                  </a:cubicBezTo>
                  <a:lnTo>
                    <a:pt x="1303729" y="0"/>
                  </a:lnTo>
                  <a:cubicBezTo>
                    <a:pt x="1391211" y="0"/>
                    <a:pt x="1462130" y="70919"/>
                    <a:pt x="1462130" y="158401"/>
                  </a:cubicBezTo>
                  <a:lnTo>
                    <a:pt x="1462130" y="791983"/>
                  </a:lnTo>
                  <a:cubicBezTo>
                    <a:pt x="1462130" y="879465"/>
                    <a:pt x="1391211" y="950384"/>
                    <a:pt x="1303729" y="950384"/>
                  </a:cubicBezTo>
                  <a:lnTo>
                    <a:pt x="158401" y="950384"/>
                  </a:lnTo>
                  <a:cubicBezTo>
                    <a:pt x="70919" y="950384"/>
                    <a:pt x="0" y="879465"/>
                    <a:pt x="0" y="791983"/>
                  </a:cubicBezTo>
                  <a:lnTo>
                    <a:pt x="0" y="1584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314" tIns="168314" rIns="168314" bIns="168314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>
                <a:noFill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198396" y="2206197"/>
              <a:ext cx="3795207" cy="3795207"/>
              <a:chOff x="4198396" y="2206197"/>
              <a:chExt cx="3795207" cy="3795207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4198396" y="2206197"/>
                <a:ext cx="3795207" cy="3795207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2638698" y="150698"/>
                    </a:moveTo>
                    <a:arcTo wR="1897603" hR="1897603" stAng="17579295" swAng="1959991"/>
                  </a:path>
                </a:pathLst>
              </a:custGeom>
              <a:noFill/>
              <a:ln w="25400">
                <a:solidFill>
                  <a:schemeClr val="bg2"/>
                </a:solidFill>
              </a:ln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5" name="Freeform 64"/>
              <p:cNvSpPr/>
              <p:nvPr/>
            </p:nvSpPr>
            <p:spPr>
              <a:xfrm>
                <a:off x="4198396" y="2206197"/>
                <a:ext cx="3795207" cy="3795207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3792618" y="1798527"/>
                    </a:moveTo>
                    <a:arcTo wR="1897603" hR="1897603" stAng="21420430" swAng="2195114"/>
                  </a:path>
                </a:pathLst>
              </a:custGeom>
              <a:noFill/>
              <a:ln w="25400">
                <a:solidFill>
                  <a:schemeClr val="bg2"/>
                </a:solidFill>
              </a:ln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6" name="Freeform 65"/>
              <p:cNvSpPr/>
              <p:nvPr/>
            </p:nvSpPr>
            <p:spPr>
              <a:xfrm>
                <a:off x="4198396" y="2206197"/>
                <a:ext cx="3795207" cy="3795207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2274391" y="3757423"/>
                    </a:moveTo>
                    <a:arcTo wR="1897603" hR="1897603" stAng="4712834" swAng="1374332"/>
                  </a:path>
                </a:pathLst>
              </a:custGeom>
              <a:noFill/>
              <a:ln w="25400">
                <a:solidFill>
                  <a:schemeClr val="bg2"/>
                </a:solidFill>
              </a:ln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Freeform 66"/>
              <p:cNvSpPr/>
              <p:nvPr/>
            </p:nvSpPr>
            <p:spPr>
              <a:xfrm>
                <a:off x="4198396" y="2206197"/>
                <a:ext cx="3795207" cy="3795207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316910" y="2947511"/>
                    </a:moveTo>
                    <a:arcTo wR="1897603" hR="1897603" stAng="8784456" swAng="2195114"/>
                  </a:path>
                </a:pathLst>
              </a:custGeom>
              <a:noFill/>
              <a:ln w="25400">
                <a:solidFill>
                  <a:schemeClr val="bg2"/>
                </a:solidFill>
              </a:ln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8" name="Freeform 67"/>
              <p:cNvSpPr/>
              <p:nvPr/>
            </p:nvSpPr>
            <p:spPr>
              <a:xfrm>
                <a:off x="4198396" y="2206197"/>
                <a:ext cx="3795207" cy="3795207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330841" y="827017"/>
                    </a:moveTo>
                    <a:arcTo wR="1897603" hR="1897603" stAng="12860714" swAng="1959991"/>
                  </a:path>
                </a:pathLst>
              </a:custGeom>
              <a:noFill/>
              <a:ln w="25400">
                <a:solidFill>
                  <a:schemeClr val="bg2"/>
                </a:solidFill>
              </a:ln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288169" y="3576734"/>
              <a:ext cx="1615662" cy="1054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Sales Process</a:t>
              </a:r>
            </a:p>
            <a:p>
              <a:pPr algn="ctr">
                <a:lnSpc>
                  <a:spcPts val="25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Model</a:t>
              </a:r>
              <a:endParaRPr lang="en-US" sz="2000" dirty="0">
                <a:solidFill>
                  <a:schemeClr val="bg1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3638231" y="3253234"/>
              <a:ext cx="1306080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Sales Process</a:t>
              </a:r>
            </a:p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Example</a:t>
              </a:r>
              <a:endParaRPr lang="en-US" sz="1200" dirty="0">
                <a:solidFill>
                  <a:schemeClr val="bg1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7247688" y="3253234"/>
              <a:ext cx="1306080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Sales Process</a:t>
              </a:r>
            </a:p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442959" y="1945255"/>
              <a:ext cx="1306080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Sales Process</a:t>
              </a:r>
            </a:p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4327576" y="5370635"/>
              <a:ext cx="1306080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Sales Process</a:t>
              </a:r>
            </a:p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Example</a:t>
              </a:r>
              <a:endParaRPr lang="en-US" sz="1200" dirty="0">
                <a:solidFill>
                  <a:schemeClr val="bg1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6558343" y="5370635"/>
              <a:ext cx="1306080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Sales Process</a:t>
              </a:r>
            </a:p>
            <a:p>
              <a:pPr algn="ctr">
                <a:lnSpc>
                  <a:spcPts val="17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910041" y="3245964"/>
            <a:ext cx="2558059" cy="827342"/>
            <a:chOff x="7431484" y="3158666"/>
            <a:chExt cx="2558059" cy="82734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DDC96357-84F9-41DC-BCD7-D25043056F27}"/>
                </a:ext>
              </a:extLst>
            </p:cNvPr>
            <p:cNvSpPr txBox="1"/>
            <p:nvPr/>
          </p:nvSpPr>
          <p:spPr>
            <a:xfrm>
              <a:off x="7431485" y="3507479"/>
              <a:ext cx="2558058" cy="478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printing and </a:t>
              </a: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industry's</a:t>
              </a:r>
              <a:endParaRPr lang="en-US" sz="900" dirty="0">
                <a:solidFill>
                  <a:schemeClr val="bg2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7431484" y="3158666"/>
              <a:ext cx="2354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Sales Process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#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04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56768" y="5320016"/>
            <a:ext cx="3401617" cy="851515"/>
            <a:chOff x="7431484" y="4250710"/>
            <a:chExt cx="3401617" cy="85151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DDC96357-84F9-41DC-BCD7-D25043056F27}"/>
                </a:ext>
              </a:extLst>
            </p:cNvPr>
            <p:cNvSpPr txBox="1"/>
            <p:nvPr/>
          </p:nvSpPr>
          <p:spPr>
            <a:xfrm>
              <a:off x="7431485" y="4599523"/>
              <a:ext cx="3401616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printing and </a:t>
              </a: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industry's 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standard dummy text </a:t>
              </a: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ever</a:t>
              </a:r>
              <a:endParaRPr lang="en-US" sz="900" dirty="0">
                <a:solidFill>
                  <a:schemeClr val="bg2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7431484" y="4250710"/>
              <a:ext cx="2957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Sales Process Title Here #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05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81178" y="1891403"/>
            <a:ext cx="3401616" cy="579645"/>
            <a:chOff x="1358900" y="3158666"/>
            <a:chExt cx="3401616" cy="57964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DDC96357-84F9-41DC-BCD7-D25043056F27}"/>
                </a:ext>
              </a:extLst>
            </p:cNvPr>
            <p:cNvSpPr txBox="1"/>
            <p:nvPr/>
          </p:nvSpPr>
          <p:spPr>
            <a:xfrm>
              <a:off x="1358900" y="3507479"/>
              <a:ext cx="34016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industry's 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standard dummy text </a:t>
              </a: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ever</a:t>
              </a:r>
              <a:endParaRPr lang="en-US" sz="900" dirty="0">
                <a:solidFill>
                  <a:schemeClr val="bg2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2019300" y="3158666"/>
              <a:ext cx="2741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Sales Process Title Here #01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8270" y="3245964"/>
            <a:ext cx="2631854" cy="827342"/>
            <a:chOff x="2128662" y="4250710"/>
            <a:chExt cx="2631854" cy="82734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DDC96357-84F9-41DC-BCD7-D25043056F27}"/>
                </a:ext>
              </a:extLst>
            </p:cNvPr>
            <p:cNvSpPr txBox="1"/>
            <p:nvPr/>
          </p:nvSpPr>
          <p:spPr>
            <a:xfrm>
              <a:off x="2128662" y="4599523"/>
              <a:ext cx="2631854" cy="478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printing and </a:t>
              </a: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industry's</a:t>
              </a:r>
              <a:endParaRPr lang="en-US" sz="900" dirty="0">
                <a:solidFill>
                  <a:schemeClr val="bg2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2331292" y="4250710"/>
              <a:ext cx="2429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Sales Process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Title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#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02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4770" y="5320016"/>
            <a:ext cx="3401616" cy="851515"/>
            <a:chOff x="1358900" y="5333385"/>
            <a:chExt cx="3401616" cy="85151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DDC96357-84F9-41DC-BCD7-D25043056F27}"/>
                </a:ext>
              </a:extLst>
            </p:cNvPr>
            <p:cNvSpPr txBox="1"/>
            <p:nvPr/>
          </p:nvSpPr>
          <p:spPr>
            <a:xfrm>
              <a:off x="1358900" y="5682198"/>
              <a:ext cx="3401616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printing and </a:t>
              </a: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industry's 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standard dummy text </a:t>
              </a: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ever</a:t>
              </a:r>
              <a:endParaRPr lang="en-US" sz="900" dirty="0">
                <a:solidFill>
                  <a:schemeClr val="bg2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1650430" y="5333385"/>
              <a:ext cx="3110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Sales Process Title Here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#03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7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56820" y="1656777"/>
            <a:ext cx="5955474" cy="4604458"/>
            <a:chOff x="668318" y="1519773"/>
            <a:chExt cx="6132677" cy="4741462"/>
          </a:xfrm>
        </p:grpSpPr>
        <p:graphicFrame>
          <p:nvGraphicFramePr>
            <p:cNvPr id="5" name="Chart 4"/>
            <p:cNvGraphicFramePr/>
            <p:nvPr>
              <p:extLst>
                <p:ext uri="{D42A27DB-BD31-4B8C-83A1-F6EECF244321}">
                  <p14:modId xmlns:p14="http://schemas.microsoft.com/office/powerpoint/2010/main" val="908290531"/>
                </p:ext>
              </p:extLst>
            </p:nvPr>
          </p:nvGraphicFramePr>
          <p:xfrm>
            <a:off x="1144155" y="1993900"/>
            <a:ext cx="5003800" cy="41571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317712" y="1680178"/>
              <a:ext cx="130608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Promotions</a:t>
              </a:r>
            </a:p>
            <a:p>
              <a:pPr algn="ctr">
                <a:lnSpc>
                  <a:spcPts val="1600"/>
                </a:lnSpc>
              </a:pPr>
              <a:r>
                <a: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</a:t>
              </a: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494915" y="5758533"/>
              <a:ext cx="130608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Promotions</a:t>
              </a:r>
            </a:p>
            <a:p>
              <a:pPr>
                <a:lnSpc>
                  <a:spcPts val="1600"/>
                </a:lnSpc>
              </a:pPr>
              <a:r>
                <a: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</a:t>
              </a: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668318" y="5449495"/>
              <a:ext cx="130608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Promotions</a:t>
              </a:r>
            </a:p>
            <a:p>
              <a:pPr algn="ctr">
                <a:lnSpc>
                  <a:spcPts val="1600"/>
                </a:lnSpc>
              </a:pPr>
              <a:r>
                <a: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</a:t>
              </a: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1201305" y="1519773"/>
              <a:ext cx="130608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Promotions</a:t>
              </a:r>
            </a:p>
            <a:p>
              <a:pPr algn="ctr">
                <a:lnSpc>
                  <a:spcPts val="1600"/>
                </a:lnSpc>
              </a:pPr>
              <a:r>
                <a: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</a:t>
              </a: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826120" y="537027"/>
            <a:ext cx="57773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Promotion Channels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26121" y="2887818"/>
            <a:ext cx="947540" cy="9475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6121" y="4100756"/>
            <a:ext cx="947540" cy="947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26121" y="5313695"/>
            <a:ext cx="947540" cy="9475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2087245" y="3236631"/>
            <a:ext cx="246360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dummy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087244" y="2951318"/>
            <a:ext cx="228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 Here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2087245" y="4449569"/>
            <a:ext cx="270490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087244" y="4164256"/>
            <a:ext cx="228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 Here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2087245" y="5662508"/>
            <a:ext cx="21879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dummy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087244" y="5377195"/>
            <a:ext cx="228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 Here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120504" y="3158388"/>
            <a:ext cx="358775" cy="406400"/>
            <a:chOff x="9193213" y="-90487"/>
            <a:chExt cx="358775" cy="406400"/>
          </a:xfrm>
        </p:grpSpPr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9296400" y="225425"/>
              <a:ext cx="85725" cy="90488"/>
            </a:xfrm>
            <a:custGeom>
              <a:avLst/>
              <a:gdLst>
                <a:gd name="T0" fmla="*/ 14 w 27"/>
                <a:gd name="T1" fmla="*/ 27 h 27"/>
                <a:gd name="T2" fmla="*/ 0 w 27"/>
                <a:gd name="T3" fmla="*/ 14 h 27"/>
                <a:gd name="T4" fmla="*/ 14 w 27"/>
                <a:gd name="T5" fmla="*/ 0 h 27"/>
                <a:gd name="T6" fmla="*/ 27 w 27"/>
                <a:gd name="T7" fmla="*/ 14 h 27"/>
                <a:gd name="T8" fmla="*/ 14 w 27"/>
                <a:gd name="T9" fmla="*/ 27 h 27"/>
                <a:gd name="T10" fmla="*/ 14 w 27"/>
                <a:gd name="T11" fmla="*/ 7 h 27"/>
                <a:gd name="T12" fmla="*/ 7 w 27"/>
                <a:gd name="T13" fmla="*/ 14 h 27"/>
                <a:gd name="T14" fmla="*/ 14 w 27"/>
                <a:gd name="T15" fmla="*/ 20 h 27"/>
                <a:gd name="T16" fmla="*/ 21 w 27"/>
                <a:gd name="T17" fmla="*/ 14 h 27"/>
                <a:gd name="T18" fmla="*/ 14 w 27"/>
                <a:gd name="T19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4" y="27"/>
                  </a:moveTo>
                  <a:cubicBezTo>
                    <a:pt x="7" y="27"/>
                    <a:pt x="0" y="21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1" y="27"/>
                    <a:pt x="14" y="27"/>
                  </a:cubicBezTo>
                  <a:close/>
                  <a:moveTo>
                    <a:pt x="14" y="7"/>
                  </a:moveTo>
                  <a:cubicBezTo>
                    <a:pt x="10" y="7"/>
                    <a:pt x="7" y="10"/>
                    <a:pt x="7" y="14"/>
                  </a:cubicBezTo>
                  <a:cubicBezTo>
                    <a:pt x="7" y="17"/>
                    <a:pt x="10" y="20"/>
                    <a:pt x="14" y="20"/>
                  </a:cubicBezTo>
                  <a:cubicBezTo>
                    <a:pt x="18" y="20"/>
                    <a:pt x="21" y="17"/>
                    <a:pt x="21" y="14"/>
                  </a:cubicBezTo>
                  <a:cubicBezTo>
                    <a:pt x="21" y="10"/>
                    <a:pt x="18" y="7"/>
                    <a:pt x="1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9447213" y="225425"/>
              <a:ext cx="85725" cy="90488"/>
            </a:xfrm>
            <a:custGeom>
              <a:avLst/>
              <a:gdLst>
                <a:gd name="T0" fmla="*/ 13 w 27"/>
                <a:gd name="T1" fmla="*/ 27 h 27"/>
                <a:gd name="T2" fmla="*/ 0 w 27"/>
                <a:gd name="T3" fmla="*/ 14 h 27"/>
                <a:gd name="T4" fmla="*/ 13 w 27"/>
                <a:gd name="T5" fmla="*/ 0 h 27"/>
                <a:gd name="T6" fmla="*/ 27 w 27"/>
                <a:gd name="T7" fmla="*/ 14 h 27"/>
                <a:gd name="T8" fmla="*/ 13 w 27"/>
                <a:gd name="T9" fmla="*/ 27 h 27"/>
                <a:gd name="T10" fmla="*/ 13 w 27"/>
                <a:gd name="T11" fmla="*/ 7 h 27"/>
                <a:gd name="T12" fmla="*/ 6 w 27"/>
                <a:gd name="T13" fmla="*/ 14 h 27"/>
                <a:gd name="T14" fmla="*/ 13 w 27"/>
                <a:gd name="T15" fmla="*/ 20 h 27"/>
                <a:gd name="T16" fmla="*/ 20 w 27"/>
                <a:gd name="T17" fmla="*/ 14 h 27"/>
                <a:gd name="T18" fmla="*/ 13 w 27"/>
                <a:gd name="T19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6" y="27"/>
                    <a:pt x="0" y="21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1" y="27"/>
                    <a:pt x="13" y="27"/>
                  </a:cubicBezTo>
                  <a:close/>
                  <a:moveTo>
                    <a:pt x="13" y="7"/>
                  </a:moveTo>
                  <a:cubicBezTo>
                    <a:pt x="10" y="7"/>
                    <a:pt x="6" y="10"/>
                    <a:pt x="6" y="14"/>
                  </a:cubicBezTo>
                  <a:cubicBezTo>
                    <a:pt x="6" y="17"/>
                    <a:pt x="10" y="20"/>
                    <a:pt x="13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0"/>
                    <a:pt x="17" y="7"/>
                    <a:pt x="1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/>
            <p:cNvSpPr>
              <a:spLocks noEditPoints="1"/>
            </p:cNvSpPr>
            <p:nvPr/>
          </p:nvSpPr>
          <p:spPr bwMode="auto">
            <a:xfrm>
              <a:off x="9193213" y="-90487"/>
              <a:ext cx="358775" cy="292100"/>
            </a:xfrm>
            <a:custGeom>
              <a:avLst/>
              <a:gdLst>
                <a:gd name="T0" fmla="*/ 111 w 114"/>
                <a:gd name="T1" fmla="*/ 16 h 87"/>
                <a:gd name="T2" fmla="*/ 104 w 114"/>
                <a:gd name="T3" fmla="*/ 13 h 87"/>
                <a:gd name="T4" fmla="*/ 22 w 114"/>
                <a:gd name="T5" fmla="*/ 13 h 87"/>
                <a:gd name="T6" fmla="*/ 21 w 114"/>
                <a:gd name="T7" fmla="*/ 9 h 87"/>
                <a:gd name="T8" fmla="*/ 10 w 114"/>
                <a:gd name="T9" fmla="*/ 0 h 87"/>
                <a:gd name="T10" fmla="*/ 3 w 114"/>
                <a:gd name="T11" fmla="*/ 0 h 87"/>
                <a:gd name="T12" fmla="*/ 0 w 114"/>
                <a:gd name="T13" fmla="*/ 3 h 87"/>
                <a:gd name="T14" fmla="*/ 3 w 114"/>
                <a:gd name="T15" fmla="*/ 6 h 87"/>
                <a:gd name="T16" fmla="*/ 10 w 114"/>
                <a:gd name="T17" fmla="*/ 6 h 87"/>
                <a:gd name="T18" fmla="*/ 14 w 114"/>
                <a:gd name="T19" fmla="*/ 10 h 87"/>
                <a:gd name="T20" fmla="*/ 26 w 114"/>
                <a:gd name="T21" fmla="*/ 78 h 87"/>
                <a:gd name="T22" fmla="*/ 37 w 114"/>
                <a:gd name="T23" fmla="*/ 87 h 87"/>
                <a:gd name="T24" fmla="*/ 104 w 114"/>
                <a:gd name="T25" fmla="*/ 87 h 87"/>
                <a:gd name="T26" fmla="*/ 108 w 114"/>
                <a:gd name="T27" fmla="*/ 84 h 87"/>
                <a:gd name="T28" fmla="*/ 104 w 114"/>
                <a:gd name="T29" fmla="*/ 81 h 87"/>
                <a:gd name="T30" fmla="*/ 37 w 114"/>
                <a:gd name="T31" fmla="*/ 81 h 87"/>
                <a:gd name="T32" fmla="*/ 32 w 114"/>
                <a:gd name="T33" fmla="*/ 77 h 87"/>
                <a:gd name="T34" fmla="*/ 31 w 114"/>
                <a:gd name="T35" fmla="*/ 67 h 87"/>
                <a:gd name="T36" fmla="*/ 98 w 114"/>
                <a:gd name="T37" fmla="*/ 61 h 87"/>
                <a:gd name="T38" fmla="*/ 109 w 114"/>
                <a:gd name="T39" fmla="*/ 51 h 87"/>
                <a:gd name="T40" fmla="*/ 113 w 114"/>
                <a:gd name="T41" fmla="*/ 24 h 87"/>
                <a:gd name="T42" fmla="*/ 111 w 114"/>
                <a:gd name="T43" fmla="*/ 16 h 87"/>
                <a:gd name="T44" fmla="*/ 107 w 114"/>
                <a:gd name="T45" fmla="*/ 23 h 87"/>
                <a:gd name="T46" fmla="*/ 102 w 114"/>
                <a:gd name="T47" fmla="*/ 50 h 87"/>
                <a:gd name="T48" fmla="*/ 97 w 114"/>
                <a:gd name="T49" fmla="*/ 54 h 87"/>
                <a:gd name="T50" fmla="*/ 30 w 114"/>
                <a:gd name="T51" fmla="*/ 60 h 87"/>
                <a:gd name="T52" fmla="*/ 23 w 114"/>
                <a:gd name="T53" fmla="*/ 20 h 87"/>
                <a:gd name="T54" fmla="*/ 104 w 114"/>
                <a:gd name="T55" fmla="*/ 20 h 87"/>
                <a:gd name="T56" fmla="*/ 106 w 114"/>
                <a:gd name="T57" fmla="*/ 21 h 87"/>
                <a:gd name="T58" fmla="*/ 107 w 114"/>
                <a:gd name="T59" fmla="*/ 2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87">
                  <a:moveTo>
                    <a:pt x="111" y="16"/>
                  </a:moveTo>
                  <a:cubicBezTo>
                    <a:pt x="110" y="14"/>
                    <a:pt x="107" y="13"/>
                    <a:pt x="10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4" y="8"/>
                    <a:pt x="14" y="1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7" y="83"/>
                    <a:pt x="31" y="87"/>
                    <a:pt x="37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06" y="87"/>
                    <a:pt x="108" y="86"/>
                    <a:pt x="108" y="84"/>
                  </a:cubicBezTo>
                  <a:cubicBezTo>
                    <a:pt x="108" y="82"/>
                    <a:pt x="106" y="81"/>
                    <a:pt x="104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5" y="81"/>
                    <a:pt x="33" y="79"/>
                    <a:pt x="32" y="7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3" y="60"/>
                    <a:pt x="108" y="56"/>
                    <a:pt x="109" y="51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4" y="21"/>
                    <a:pt x="113" y="18"/>
                    <a:pt x="111" y="16"/>
                  </a:cubicBezTo>
                  <a:close/>
                  <a:moveTo>
                    <a:pt x="107" y="23"/>
                  </a:moveTo>
                  <a:cubicBezTo>
                    <a:pt x="102" y="50"/>
                    <a:pt x="102" y="50"/>
                    <a:pt x="102" y="50"/>
                  </a:cubicBezTo>
                  <a:cubicBezTo>
                    <a:pt x="102" y="52"/>
                    <a:pt x="99" y="54"/>
                    <a:pt x="97" y="54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6" y="20"/>
                    <a:pt x="106" y="21"/>
                  </a:cubicBezTo>
                  <a:cubicBezTo>
                    <a:pt x="107" y="21"/>
                    <a:pt x="107" y="22"/>
                    <a:pt x="107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97485" y="5582678"/>
            <a:ext cx="404812" cy="409575"/>
            <a:chOff x="8929688" y="-760413"/>
            <a:chExt cx="404812" cy="409575"/>
          </a:xfrm>
          <a:solidFill>
            <a:schemeClr val="bg1">
              <a:lumMod val="95000"/>
            </a:schemeClr>
          </a:solidFill>
        </p:grpSpPr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8929688" y="-712788"/>
              <a:ext cx="22225" cy="361950"/>
            </a:xfrm>
            <a:custGeom>
              <a:avLst/>
              <a:gdLst>
                <a:gd name="T0" fmla="*/ 4 w 7"/>
                <a:gd name="T1" fmla="*/ 108 h 108"/>
                <a:gd name="T2" fmla="*/ 0 w 7"/>
                <a:gd name="T3" fmla="*/ 104 h 108"/>
                <a:gd name="T4" fmla="*/ 0 w 7"/>
                <a:gd name="T5" fmla="*/ 3 h 108"/>
                <a:gd name="T6" fmla="*/ 4 w 7"/>
                <a:gd name="T7" fmla="*/ 0 h 108"/>
                <a:gd name="T8" fmla="*/ 7 w 7"/>
                <a:gd name="T9" fmla="*/ 3 h 108"/>
                <a:gd name="T10" fmla="*/ 7 w 7"/>
                <a:gd name="T11" fmla="*/ 104 h 108"/>
                <a:gd name="T12" fmla="*/ 4 w 7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08">
                  <a:moveTo>
                    <a:pt x="4" y="108"/>
                  </a:moveTo>
                  <a:cubicBezTo>
                    <a:pt x="2" y="108"/>
                    <a:pt x="0" y="106"/>
                    <a:pt x="0" y="10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6"/>
                    <a:pt x="6" y="108"/>
                    <a:pt x="4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8969375" y="-760413"/>
              <a:ext cx="365125" cy="204788"/>
            </a:xfrm>
            <a:custGeom>
              <a:avLst/>
              <a:gdLst>
                <a:gd name="T0" fmla="*/ 4 w 116"/>
                <a:gd name="T1" fmla="*/ 61 h 61"/>
                <a:gd name="T2" fmla="*/ 2 w 116"/>
                <a:gd name="T3" fmla="*/ 60 h 61"/>
                <a:gd name="T4" fmla="*/ 1 w 116"/>
                <a:gd name="T5" fmla="*/ 56 h 61"/>
                <a:gd name="T6" fmla="*/ 28 w 116"/>
                <a:gd name="T7" fmla="*/ 41 h 61"/>
                <a:gd name="T8" fmla="*/ 53 w 116"/>
                <a:gd name="T9" fmla="*/ 48 h 61"/>
                <a:gd name="T10" fmla="*/ 72 w 116"/>
                <a:gd name="T11" fmla="*/ 54 h 61"/>
                <a:gd name="T12" fmla="*/ 103 w 116"/>
                <a:gd name="T13" fmla="*/ 29 h 61"/>
                <a:gd name="T14" fmla="*/ 85 w 116"/>
                <a:gd name="T15" fmla="*/ 34 h 61"/>
                <a:gd name="T16" fmla="*/ 56 w 116"/>
                <a:gd name="T17" fmla="*/ 20 h 61"/>
                <a:gd name="T18" fmla="*/ 31 w 116"/>
                <a:gd name="T19" fmla="*/ 7 h 61"/>
                <a:gd name="T20" fmla="*/ 7 w 116"/>
                <a:gd name="T21" fmla="*/ 19 h 61"/>
                <a:gd name="T22" fmla="*/ 2 w 116"/>
                <a:gd name="T23" fmla="*/ 20 h 61"/>
                <a:gd name="T24" fmla="*/ 1 w 116"/>
                <a:gd name="T25" fmla="*/ 15 h 61"/>
                <a:gd name="T26" fmla="*/ 31 w 116"/>
                <a:gd name="T27" fmla="*/ 0 h 61"/>
                <a:gd name="T28" fmla="*/ 61 w 116"/>
                <a:gd name="T29" fmla="*/ 15 h 61"/>
                <a:gd name="T30" fmla="*/ 85 w 116"/>
                <a:gd name="T31" fmla="*/ 27 h 61"/>
                <a:gd name="T32" fmla="*/ 109 w 116"/>
                <a:gd name="T33" fmla="*/ 15 h 61"/>
                <a:gd name="T34" fmla="*/ 114 w 116"/>
                <a:gd name="T35" fmla="*/ 14 h 61"/>
                <a:gd name="T36" fmla="*/ 115 w 116"/>
                <a:gd name="T37" fmla="*/ 18 h 61"/>
                <a:gd name="T38" fmla="*/ 105 w 116"/>
                <a:gd name="T39" fmla="*/ 39 h 61"/>
                <a:gd name="T40" fmla="*/ 91 w 116"/>
                <a:gd name="T41" fmla="*/ 54 h 61"/>
                <a:gd name="T42" fmla="*/ 72 w 116"/>
                <a:gd name="T43" fmla="*/ 61 h 61"/>
                <a:gd name="T44" fmla="*/ 50 w 116"/>
                <a:gd name="T45" fmla="*/ 54 h 61"/>
                <a:gd name="T46" fmla="*/ 28 w 116"/>
                <a:gd name="T47" fmla="*/ 47 h 61"/>
                <a:gd name="T48" fmla="*/ 7 w 116"/>
                <a:gd name="T49" fmla="*/ 60 h 61"/>
                <a:gd name="T50" fmla="*/ 4 w 116"/>
                <a:gd name="T5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" h="61">
                  <a:moveTo>
                    <a:pt x="4" y="61"/>
                  </a:moveTo>
                  <a:cubicBezTo>
                    <a:pt x="3" y="61"/>
                    <a:pt x="3" y="61"/>
                    <a:pt x="2" y="60"/>
                  </a:cubicBezTo>
                  <a:cubicBezTo>
                    <a:pt x="1" y="59"/>
                    <a:pt x="0" y="57"/>
                    <a:pt x="1" y="56"/>
                  </a:cubicBezTo>
                  <a:cubicBezTo>
                    <a:pt x="2" y="55"/>
                    <a:pt x="13" y="41"/>
                    <a:pt x="28" y="41"/>
                  </a:cubicBezTo>
                  <a:cubicBezTo>
                    <a:pt x="39" y="41"/>
                    <a:pt x="47" y="45"/>
                    <a:pt x="53" y="48"/>
                  </a:cubicBezTo>
                  <a:cubicBezTo>
                    <a:pt x="59" y="52"/>
                    <a:pt x="64" y="54"/>
                    <a:pt x="72" y="54"/>
                  </a:cubicBezTo>
                  <a:cubicBezTo>
                    <a:pt x="86" y="54"/>
                    <a:pt x="97" y="40"/>
                    <a:pt x="103" y="29"/>
                  </a:cubicBezTo>
                  <a:cubicBezTo>
                    <a:pt x="98" y="32"/>
                    <a:pt x="92" y="34"/>
                    <a:pt x="85" y="34"/>
                  </a:cubicBezTo>
                  <a:cubicBezTo>
                    <a:pt x="70" y="34"/>
                    <a:pt x="63" y="26"/>
                    <a:pt x="56" y="20"/>
                  </a:cubicBezTo>
                  <a:cubicBezTo>
                    <a:pt x="49" y="13"/>
                    <a:pt x="43" y="7"/>
                    <a:pt x="31" y="7"/>
                  </a:cubicBezTo>
                  <a:cubicBezTo>
                    <a:pt x="16" y="7"/>
                    <a:pt x="7" y="19"/>
                    <a:pt x="7" y="19"/>
                  </a:cubicBezTo>
                  <a:cubicBezTo>
                    <a:pt x="6" y="21"/>
                    <a:pt x="4" y="21"/>
                    <a:pt x="2" y="20"/>
                  </a:cubicBezTo>
                  <a:cubicBezTo>
                    <a:pt x="1" y="19"/>
                    <a:pt x="0" y="17"/>
                    <a:pt x="1" y="15"/>
                  </a:cubicBezTo>
                  <a:cubicBezTo>
                    <a:pt x="2" y="15"/>
                    <a:pt x="13" y="0"/>
                    <a:pt x="31" y="0"/>
                  </a:cubicBezTo>
                  <a:cubicBezTo>
                    <a:pt x="46" y="0"/>
                    <a:pt x="54" y="8"/>
                    <a:pt x="61" y="15"/>
                  </a:cubicBezTo>
                  <a:cubicBezTo>
                    <a:pt x="67" y="21"/>
                    <a:pt x="73" y="27"/>
                    <a:pt x="85" y="27"/>
                  </a:cubicBezTo>
                  <a:cubicBezTo>
                    <a:pt x="100" y="27"/>
                    <a:pt x="109" y="15"/>
                    <a:pt x="109" y="15"/>
                  </a:cubicBezTo>
                  <a:cubicBezTo>
                    <a:pt x="110" y="14"/>
                    <a:pt x="112" y="13"/>
                    <a:pt x="114" y="14"/>
                  </a:cubicBezTo>
                  <a:cubicBezTo>
                    <a:pt x="115" y="15"/>
                    <a:pt x="116" y="17"/>
                    <a:pt x="115" y="18"/>
                  </a:cubicBezTo>
                  <a:cubicBezTo>
                    <a:pt x="115" y="19"/>
                    <a:pt x="112" y="29"/>
                    <a:pt x="105" y="39"/>
                  </a:cubicBezTo>
                  <a:cubicBezTo>
                    <a:pt x="101" y="45"/>
                    <a:pt x="96" y="50"/>
                    <a:pt x="91" y="54"/>
                  </a:cubicBezTo>
                  <a:cubicBezTo>
                    <a:pt x="85" y="59"/>
                    <a:pt x="79" y="61"/>
                    <a:pt x="72" y="61"/>
                  </a:cubicBezTo>
                  <a:cubicBezTo>
                    <a:pt x="63" y="61"/>
                    <a:pt x="56" y="58"/>
                    <a:pt x="50" y="54"/>
                  </a:cubicBezTo>
                  <a:cubicBezTo>
                    <a:pt x="44" y="51"/>
                    <a:pt x="38" y="47"/>
                    <a:pt x="28" y="47"/>
                  </a:cubicBezTo>
                  <a:cubicBezTo>
                    <a:pt x="16" y="47"/>
                    <a:pt x="7" y="60"/>
                    <a:pt x="7" y="60"/>
                  </a:cubicBezTo>
                  <a:cubicBezTo>
                    <a:pt x="6" y="61"/>
                    <a:pt x="5" y="61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118916" y="4381645"/>
            <a:ext cx="361950" cy="385763"/>
            <a:chOff x="9915525" y="-228600"/>
            <a:chExt cx="361950" cy="385763"/>
          </a:xfrm>
          <a:solidFill>
            <a:schemeClr val="bg1">
              <a:lumMod val="95000"/>
            </a:schemeClr>
          </a:solidFill>
        </p:grpSpPr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979025" y="19050"/>
              <a:ext cx="63500" cy="71438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0 h 21"/>
                <a:gd name="T4" fmla="*/ 10 w 20"/>
                <a:gd name="T5" fmla="*/ 0 h 21"/>
                <a:gd name="T6" fmla="*/ 20 w 20"/>
                <a:gd name="T7" fmla="*/ 10 h 21"/>
                <a:gd name="T8" fmla="*/ 10 w 20"/>
                <a:gd name="T9" fmla="*/ 21 h 21"/>
                <a:gd name="T10" fmla="*/ 10 w 20"/>
                <a:gd name="T11" fmla="*/ 7 h 21"/>
                <a:gd name="T12" fmla="*/ 7 w 20"/>
                <a:gd name="T13" fmla="*/ 10 h 21"/>
                <a:gd name="T14" fmla="*/ 10 w 20"/>
                <a:gd name="T15" fmla="*/ 14 h 21"/>
                <a:gd name="T16" fmla="*/ 14 w 20"/>
                <a:gd name="T17" fmla="*/ 10 h 21"/>
                <a:gd name="T18" fmla="*/ 10 w 20"/>
                <a:gd name="T1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1"/>
                    <a:pt x="10" y="21"/>
                  </a:cubicBezTo>
                  <a:close/>
                  <a:moveTo>
                    <a:pt x="10" y="7"/>
                  </a:moveTo>
                  <a:cubicBezTo>
                    <a:pt x="8" y="7"/>
                    <a:pt x="7" y="9"/>
                    <a:pt x="7" y="10"/>
                  </a:cubicBezTo>
                  <a:cubicBezTo>
                    <a:pt x="7" y="12"/>
                    <a:pt x="8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9"/>
                    <a:pt x="12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/>
            <p:cNvSpPr>
              <a:spLocks noEditPoints="1"/>
            </p:cNvSpPr>
            <p:nvPr/>
          </p:nvSpPr>
          <p:spPr bwMode="auto">
            <a:xfrm>
              <a:off x="9979025" y="-71437"/>
              <a:ext cx="63500" cy="71438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0 h 21"/>
                <a:gd name="T4" fmla="*/ 10 w 20"/>
                <a:gd name="T5" fmla="*/ 0 h 21"/>
                <a:gd name="T6" fmla="*/ 20 w 20"/>
                <a:gd name="T7" fmla="*/ 10 h 21"/>
                <a:gd name="T8" fmla="*/ 10 w 20"/>
                <a:gd name="T9" fmla="*/ 21 h 21"/>
                <a:gd name="T10" fmla="*/ 10 w 20"/>
                <a:gd name="T11" fmla="*/ 7 h 21"/>
                <a:gd name="T12" fmla="*/ 7 w 20"/>
                <a:gd name="T13" fmla="*/ 10 h 21"/>
                <a:gd name="T14" fmla="*/ 10 w 20"/>
                <a:gd name="T15" fmla="*/ 14 h 21"/>
                <a:gd name="T16" fmla="*/ 14 w 20"/>
                <a:gd name="T17" fmla="*/ 10 h 21"/>
                <a:gd name="T18" fmla="*/ 10 w 20"/>
                <a:gd name="T1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1"/>
                    <a:pt x="10" y="21"/>
                  </a:cubicBezTo>
                  <a:close/>
                  <a:moveTo>
                    <a:pt x="10" y="7"/>
                  </a:moveTo>
                  <a:cubicBezTo>
                    <a:pt x="8" y="7"/>
                    <a:pt x="7" y="9"/>
                    <a:pt x="7" y="10"/>
                  </a:cubicBezTo>
                  <a:cubicBezTo>
                    <a:pt x="7" y="12"/>
                    <a:pt x="8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9"/>
                    <a:pt x="12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9979025" y="-161925"/>
              <a:ext cx="63500" cy="71438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0 h 21"/>
                <a:gd name="T4" fmla="*/ 10 w 20"/>
                <a:gd name="T5" fmla="*/ 0 h 21"/>
                <a:gd name="T6" fmla="*/ 20 w 20"/>
                <a:gd name="T7" fmla="*/ 10 h 21"/>
                <a:gd name="T8" fmla="*/ 10 w 20"/>
                <a:gd name="T9" fmla="*/ 21 h 21"/>
                <a:gd name="T10" fmla="*/ 10 w 20"/>
                <a:gd name="T11" fmla="*/ 7 h 21"/>
                <a:gd name="T12" fmla="*/ 7 w 20"/>
                <a:gd name="T13" fmla="*/ 10 h 21"/>
                <a:gd name="T14" fmla="*/ 10 w 20"/>
                <a:gd name="T15" fmla="*/ 14 h 21"/>
                <a:gd name="T16" fmla="*/ 14 w 20"/>
                <a:gd name="T17" fmla="*/ 10 h 21"/>
                <a:gd name="T18" fmla="*/ 10 w 20"/>
                <a:gd name="T1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1"/>
                    <a:pt x="10" y="21"/>
                  </a:cubicBezTo>
                  <a:close/>
                  <a:moveTo>
                    <a:pt x="10" y="7"/>
                  </a:moveTo>
                  <a:cubicBezTo>
                    <a:pt x="8" y="7"/>
                    <a:pt x="7" y="9"/>
                    <a:pt x="7" y="10"/>
                  </a:cubicBezTo>
                  <a:cubicBezTo>
                    <a:pt x="7" y="12"/>
                    <a:pt x="8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9"/>
                    <a:pt x="12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 noEditPoints="1"/>
            </p:cNvSpPr>
            <p:nvPr/>
          </p:nvSpPr>
          <p:spPr bwMode="auto">
            <a:xfrm>
              <a:off x="10148888" y="-161925"/>
              <a:ext cx="61912" cy="71438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0 h 21"/>
                <a:gd name="T4" fmla="*/ 10 w 20"/>
                <a:gd name="T5" fmla="*/ 0 h 21"/>
                <a:gd name="T6" fmla="*/ 20 w 20"/>
                <a:gd name="T7" fmla="*/ 10 h 21"/>
                <a:gd name="T8" fmla="*/ 10 w 20"/>
                <a:gd name="T9" fmla="*/ 21 h 21"/>
                <a:gd name="T10" fmla="*/ 10 w 20"/>
                <a:gd name="T11" fmla="*/ 7 h 21"/>
                <a:gd name="T12" fmla="*/ 7 w 20"/>
                <a:gd name="T13" fmla="*/ 10 h 21"/>
                <a:gd name="T14" fmla="*/ 10 w 20"/>
                <a:gd name="T15" fmla="*/ 14 h 21"/>
                <a:gd name="T16" fmla="*/ 14 w 20"/>
                <a:gd name="T17" fmla="*/ 10 h 21"/>
                <a:gd name="T18" fmla="*/ 10 w 20"/>
                <a:gd name="T1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1"/>
                    <a:pt x="10" y="21"/>
                  </a:cubicBezTo>
                  <a:close/>
                  <a:moveTo>
                    <a:pt x="10" y="7"/>
                  </a:moveTo>
                  <a:cubicBezTo>
                    <a:pt x="8" y="7"/>
                    <a:pt x="7" y="9"/>
                    <a:pt x="7" y="10"/>
                  </a:cubicBezTo>
                  <a:cubicBezTo>
                    <a:pt x="7" y="12"/>
                    <a:pt x="8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9"/>
                    <a:pt x="12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10148888" y="-71437"/>
              <a:ext cx="61912" cy="71438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0 h 21"/>
                <a:gd name="T4" fmla="*/ 10 w 20"/>
                <a:gd name="T5" fmla="*/ 0 h 21"/>
                <a:gd name="T6" fmla="*/ 20 w 20"/>
                <a:gd name="T7" fmla="*/ 10 h 21"/>
                <a:gd name="T8" fmla="*/ 10 w 20"/>
                <a:gd name="T9" fmla="*/ 21 h 21"/>
                <a:gd name="T10" fmla="*/ 10 w 20"/>
                <a:gd name="T11" fmla="*/ 7 h 21"/>
                <a:gd name="T12" fmla="*/ 7 w 20"/>
                <a:gd name="T13" fmla="*/ 10 h 21"/>
                <a:gd name="T14" fmla="*/ 10 w 20"/>
                <a:gd name="T15" fmla="*/ 14 h 21"/>
                <a:gd name="T16" fmla="*/ 14 w 20"/>
                <a:gd name="T17" fmla="*/ 10 h 21"/>
                <a:gd name="T18" fmla="*/ 10 w 20"/>
                <a:gd name="T1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1"/>
                    <a:pt x="10" y="21"/>
                  </a:cubicBezTo>
                  <a:close/>
                  <a:moveTo>
                    <a:pt x="10" y="7"/>
                  </a:moveTo>
                  <a:cubicBezTo>
                    <a:pt x="8" y="7"/>
                    <a:pt x="7" y="9"/>
                    <a:pt x="7" y="10"/>
                  </a:cubicBezTo>
                  <a:cubicBezTo>
                    <a:pt x="7" y="12"/>
                    <a:pt x="8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9"/>
                    <a:pt x="12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10148888" y="19050"/>
              <a:ext cx="61912" cy="71438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0 h 21"/>
                <a:gd name="T4" fmla="*/ 10 w 20"/>
                <a:gd name="T5" fmla="*/ 0 h 21"/>
                <a:gd name="T6" fmla="*/ 20 w 20"/>
                <a:gd name="T7" fmla="*/ 10 h 21"/>
                <a:gd name="T8" fmla="*/ 10 w 20"/>
                <a:gd name="T9" fmla="*/ 21 h 21"/>
                <a:gd name="T10" fmla="*/ 10 w 20"/>
                <a:gd name="T11" fmla="*/ 7 h 21"/>
                <a:gd name="T12" fmla="*/ 7 w 20"/>
                <a:gd name="T13" fmla="*/ 10 h 21"/>
                <a:gd name="T14" fmla="*/ 10 w 20"/>
                <a:gd name="T15" fmla="*/ 14 h 21"/>
                <a:gd name="T16" fmla="*/ 14 w 20"/>
                <a:gd name="T17" fmla="*/ 10 h 21"/>
                <a:gd name="T18" fmla="*/ 10 w 20"/>
                <a:gd name="T1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1"/>
                    <a:pt x="10" y="21"/>
                  </a:cubicBezTo>
                  <a:close/>
                  <a:moveTo>
                    <a:pt x="10" y="7"/>
                  </a:moveTo>
                  <a:cubicBezTo>
                    <a:pt x="8" y="7"/>
                    <a:pt x="7" y="9"/>
                    <a:pt x="7" y="10"/>
                  </a:cubicBezTo>
                  <a:cubicBezTo>
                    <a:pt x="7" y="12"/>
                    <a:pt x="8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9"/>
                    <a:pt x="12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/>
            <p:cNvSpPr>
              <a:spLocks noEditPoints="1"/>
            </p:cNvSpPr>
            <p:nvPr/>
          </p:nvSpPr>
          <p:spPr bwMode="auto">
            <a:xfrm>
              <a:off x="9915525" y="-228600"/>
              <a:ext cx="361950" cy="385763"/>
            </a:xfrm>
            <a:custGeom>
              <a:avLst/>
              <a:gdLst>
                <a:gd name="T0" fmla="*/ 98 w 115"/>
                <a:gd name="T1" fmla="*/ 115 h 115"/>
                <a:gd name="T2" fmla="*/ 17 w 115"/>
                <a:gd name="T3" fmla="*/ 115 h 115"/>
                <a:gd name="T4" fmla="*/ 0 w 115"/>
                <a:gd name="T5" fmla="*/ 98 h 115"/>
                <a:gd name="T6" fmla="*/ 0 w 115"/>
                <a:gd name="T7" fmla="*/ 17 h 115"/>
                <a:gd name="T8" fmla="*/ 17 w 115"/>
                <a:gd name="T9" fmla="*/ 0 h 115"/>
                <a:gd name="T10" fmla="*/ 98 w 115"/>
                <a:gd name="T11" fmla="*/ 0 h 115"/>
                <a:gd name="T12" fmla="*/ 115 w 115"/>
                <a:gd name="T13" fmla="*/ 17 h 115"/>
                <a:gd name="T14" fmla="*/ 115 w 115"/>
                <a:gd name="T15" fmla="*/ 98 h 115"/>
                <a:gd name="T16" fmla="*/ 98 w 115"/>
                <a:gd name="T17" fmla="*/ 115 h 115"/>
                <a:gd name="T18" fmla="*/ 17 w 115"/>
                <a:gd name="T19" fmla="*/ 7 h 115"/>
                <a:gd name="T20" fmla="*/ 7 w 115"/>
                <a:gd name="T21" fmla="*/ 17 h 115"/>
                <a:gd name="T22" fmla="*/ 7 w 115"/>
                <a:gd name="T23" fmla="*/ 98 h 115"/>
                <a:gd name="T24" fmla="*/ 17 w 115"/>
                <a:gd name="T25" fmla="*/ 108 h 115"/>
                <a:gd name="T26" fmla="*/ 98 w 115"/>
                <a:gd name="T27" fmla="*/ 108 h 115"/>
                <a:gd name="T28" fmla="*/ 108 w 115"/>
                <a:gd name="T29" fmla="*/ 98 h 115"/>
                <a:gd name="T30" fmla="*/ 108 w 115"/>
                <a:gd name="T31" fmla="*/ 17 h 115"/>
                <a:gd name="T32" fmla="*/ 98 w 115"/>
                <a:gd name="T33" fmla="*/ 7 h 115"/>
                <a:gd name="T34" fmla="*/ 17 w 115"/>
                <a:gd name="T35" fmla="*/ 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15">
                  <a:moveTo>
                    <a:pt x="98" y="115"/>
                  </a:moveTo>
                  <a:cubicBezTo>
                    <a:pt x="17" y="115"/>
                    <a:pt x="17" y="115"/>
                    <a:pt x="17" y="115"/>
                  </a:cubicBezTo>
                  <a:cubicBezTo>
                    <a:pt x="7" y="115"/>
                    <a:pt x="0" y="107"/>
                    <a:pt x="0" y="9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7" y="0"/>
                    <a:pt x="115" y="8"/>
                    <a:pt x="115" y="17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107"/>
                    <a:pt x="107" y="115"/>
                    <a:pt x="98" y="115"/>
                  </a:cubicBezTo>
                  <a:close/>
                  <a:moveTo>
                    <a:pt x="17" y="7"/>
                  </a:moveTo>
                  <a:cubicBezTo>
                    <a:pt x="11" y="7"/>
                    <a:pt x="7" y="11"/>
                    <a:pt x="7" y="17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104"/>
                    <a:pt x="11" y="108"/>
                    <a:pt x="17" y="108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103" y="108"/>
                    <a:pt x="108" y="104"/>
                    <a:pt x="108" y="9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1"/>
                    <a:pt x="103" y="7"/>
                    <a:pt x="98" y="7"/>
                  </a:cubicBezTo>
                  <a:lnTo>
                    <a:pt x="1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826121" y="1726501"/>
            <a:ext cx="207554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Write</a:t>
            </a:r>
          </a:p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Heading Here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5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Pricing Strategy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8964" y="1775141"/>
            <a:ext cx="4468770" cy="4463581"/>
            <a:chOff x="6694265" y="1775141"/>
            <a:chExt cx="4468770" cy="44635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62BE490-0D30-4181-BB2B-1B464044E817}"/>
                </a:ext>
              </a:extLst>
            </p:cNvPr>
            <p:cNvSpPr/>
            <p:nvPr/>
          </p:nvSpPr>
          <p:spPr>
            <a:xfrm>
              <a:off x="7322414" y="1775141"/>
              <a:ext cx="1815043" cy="1815042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AF067E-47E1-4019-B87D-A540A08EDF54}"/>
                </a:ext>
              </a:extLst>
            </p:cNvPr>
            <p:cNvSpPr/>
            <p:nvPr/>
          </p:nvSpPr>
          <p:spPr>
            <a:xfrm>
              <a:off x="9347992" y="1775141"/>
              <a:ext cx="1815043" cy="181504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3A43400-86FA-4303-917F-D52EC9EDD0F7}"/>
                </a:ext>
              </a:extLst>
            </p:cNvPr>
            <p:cNvSpPr/>
            <p:nvPr/>
          </p:nvSpPr>
          <p:spPr>
            <a:xfrm>
              <a:off x="7322414" y="3800718"/>
              <a:ext cx="1815043" cy="1815042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8079F9D-33DE-4171-B323-ED205D5D055D}"/>
                </a:ext>
              </a:extLst>
            </p:cNvPr>
            <p:cNvSpPr/>
            <p:nvPr/>
          </p:nvSpPr>
          <p:spPr>
            <a:xfrm>
              <a:off x="9347992" y="3800718"/>
              <a:ext cx="1815043" cy="1815042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587BBAB-7493-4830-AFB3-8A4CA2A1B6DA}"/>
                </a:ext>
              </a:extLst>
            </p:cNvPr>
            <p:cNvSpPr/>
            <p:nvPr/>
          </p:nvSpPr>
          <p:spPr>
            <a:xfrm>
              <a:off x="7398300" y="1851027"/>
              <a:ext cx="1663271" cy="166327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389397A-11E9-4BD0-86EC-1BEF9055BDA9}"/>
                </a:ext>
              </a:extLst>
            </p:cNvPr>
            <p:cNvSpPr/>
            <p:nvPr/>
          </p:nvSpPr>
          <p:spPr>
            <a:xfrm>
              <a:off x="9423878" y="1851027"/>
              <a:ext cx="1663271" cy="16632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0E20A58-0C84-47BF-8868-D2D6D5C41C77}"/>
                </a:ext>
              </a:extLst>
            </p:cNvPr>
            <p:cNvSpPr/>
            <p:nvPr/>
          </p:nvSpPr>
          <p:spPr>
            <a:xfrm>
              <a:off x="7398300" y="3876604"/>
              <a:ext cx="1663271" cy="166327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93BD208-E85F-4BB9-BFDF-747651C96B7B}"/>
                </a:ext>
              </a:extLst>
            </p:cNvPr>
            <p:cNvSpPr/>
            <p:nvPr/>
          </p:nvSpPr>
          <p:spPr>
            <a:xfrm>
              <a:off x="9423878" y="3876604"/>
              <a:ext cx="1663271" cy="166327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1555C1BA-6AEF-40C4-8EB3-9C76B502EA27}"/>
                </a:ext>
              </a:extLst>
            </p:cNvPr>
            <p:cNvCxnSpPr>
              <a:cxnSpLocks/>
            </p:cNvCxnSpPr>
            <p:nvPr/>
          </p:nvCxnSpPr>
          <p:spPr>
            <a:xfrm>
              <a:off x="7322414" y="6031644"/>
              <a:ext cx="384062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82B5A7A-2EE3-4D35-A057-A7748C452844}"/>
                </a:ext>
              </a:extLst>
            </p:cNvPr>
            <p:cNvSpPr/>
            <p:nvPr/>
          </p:nvSpPr>
          <p:spPr>
            <a:xfrm>
              <a:off x="8228393" y="5824566"/>
              <a:ext cx="2028663" cy="4141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9DEA30D-BA2F-4F47-9BC7-B9586290A699}"/>
                </a:ext>
              </a:extLst>
            </p:cNvPr>
            <p:cNvCxnSpPr>
              <a:cxnSpLocks/>
            </p:cNvCxnSpPr>
            <p:nvPr/>
          </p:nvCxnSpPr>
          <p:spPr>
            <a:xfrm>
              <a:off x="7322414" y="5881073"/>
              <a:ext cx="0" cy="15057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55F1047-8BF0-48DD-B94B-9725873D52DC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035" y="5881073"/>
              <a:ext cx="0" cy="15057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7C51D4C-7C1C-4123-8A49-134528DCCFA4}"/>
                </a:ext>
              </a:extLst>
            </p:cNvPr>
            <p:cNvCxnSpPr>
              <a:cxnSpLocks/>
            </p:cNvCxnSpPr>
            <p:nvPr/>
          </p:nvCxnSpPr>
          <p:spPr>
            <a:xfrm>
              <a:off x="6901343" y="1775141"/>
              <a:ext cx="0" cy="38406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4BA1F3C4-8A10-4EF2-BCE6-1A6C12D74EB1}"/>
                </a:ext>
              </a:extLst>
            </p:cNvPr>
            <p:cNvSpPr/>
            <p:nvPr/>
          </p:nvSpPr>
          <p:spPr>
            <a:xfrm rot="5400000">
              <a:off x="6319528" y="4175456"/>
              <a:ext cx="1163629" cy="4141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A0E498A9-C370-4DD2-9D77-36A8A4A27417}"/>
                </a:ext>
              </a:extLst>
            </p:cNvPr>
            <p:cNvCxnSpPr>
              <a:cxnSpLocks/>
            </p:cNvCxnSpPr>
            <p:nvPr/>
          </p:nvCxnSpPr>
          <p:spPr>
            <a:xfrm>
              <a:off x="6901343" y="1775141"/>
              <a:ext cx="20707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DDCD1AF5-0FCD-4D9F-9D52-FFA34C97636B}"/>
                </a:ext>
              </a:extLst>
            </p:cNvPr>
            <p:cNvCxnSpPr>
              <a:cxnSpLocks/>
            </p:cNvCxnSpPr>
            <p:nvPr/>
          </p:nvCxnSpPr>
          <p:spPr>
            <a:xfrm>
              <a:off x="6901343" y="5615760"/>
              <a:ext cx="20707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446B97E-7D25-4B36-9A24-E11562BBC1A7}"/>
                </a:ext>
              </a:extLst>
            </p:cNvPr>
            <p:cNvSpPr txBox="1"/>
            <p:nvPr/>
          </p:nvSpPr>
          <p:spPr>
            <a:xfrm>
              <a:off x="7543229" y="2251775"/>
              <a:ext cx="13734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anose="00000600000000000000" pitchFamily="50" charset="0"/>
                </a:rPr>
                <a:t>Market</a:t>
              </a:r>
            </a:p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anose="00000600000000000000" pitchFamily="50" charset="0"/>
                </a:rPr>
                <a:t>Penetration</a:t>
              </a:r>
            </a:p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anose="00000600000000000000" pitchFamily="50" charset="0"/>
                </a:rPr>
                <a:t>Strategy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3C865DD-CB2C-4180-A61E-276A5D13A3C0}"/>
                </a:ext>
              </a:extLst>
            </p:cNvPr>
            <p:cNvSpPr txBox="1"/>
            <p:nvPr/>
          </p:nvSpPr>
          <p:spPr>
            <a:xfrm>
              <a:off x="9511876" y="2251775"/>
              <a:ext cx="148727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anose="00000600000000000000" pitchFamily="50" charset="0"/>
                </a:rPr>
                <a:t>Product</a:t>
              </a:r>
            </a:p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anose="00000600000000000000" pitchFamily="50" charset="0"/>
                </a:rPr>
                <a:t>Development</a:t>
              </a:r>
            </a:p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anose="00000600000000000000" pitchFamily="50" charset="0"/>
                </a:rPr>
                <a:t>Strategy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0119C26-E3FB-4DB5-9812-300C8D683E8A}"/>
                </a:ext>
              </a:extLst>
            </p:cNvPr>
            <p:cNvSpPr txBox="1"/>
            <p:nvPr/>
          </p:nvSpPr>
          <p:spPr>
            <a:xfrm>
              <a:off x="7467863" y="4277352"/>
              <a:ext cx="15241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Montserrat Medium" panose="00000600000000000000" pitchFamily="50" charset="0"/>
                </a:rPr>
                <a:t>Market</a:t>
              </a:r>
            </a:p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Montserrat Medium" panose="00000600000000000000" pitchFamily="50" charset="0"/>
                </a:rPr>
                <a:t>Development</a:t>
              </a:r>
            </a:p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Montserrat Medium" panose="00000600000000000000" pitchFamily="50" charset="0"/>
                </a:rPr>
                <a:t>Strategy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CE5F4C9B-5E2D-4EFC-94BC-B0D9327A0B8E}"/>
                </a:ext>
              </a:extLst>
            </p:cNvPr>
            <p:cNvSpPr txBox="1"/>
            <p:nvPr/>
          </p:nvSpPr>
          <p:spPr>
            <a:xfrm>
              <a:off x="9511876" y="4419570"/>
              <a:ext cx="1487274" cy="57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Montserrat Medium" panose="00000600000000000000" pitchFamily="50" charset="0"/>
                </a:rPr>
                <a:t>Diversification</a:t>
              </a:r>
            </a:p>
            <a:p>
              <a:pPr algn="ctr">
                <a:lnSpc>
                  <a:spcPts val="2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Montserrat Medium" panose="00000600000000000000" pitchFamily="50" charset="0"/>
                </a:rPr>
                <a:t>Strategy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A9C4676F-8BBD-4FDC-946C-81860FED0686}"/>
                </a:ext>
              </a:extLst>
            </p:cNvPr>
            <p:cNvSpPr/>
            <p:nvPr/>
          </p:nvSpPr>
          <p:spPr>
            <a:xfrm rot="5400000">
              <a:off x="6319528" y="2808207"/>
              <a:ext cx="1163629" cy="4141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C327C5-66AC-40AD-A8F4-9F9F3CE7DCE0}"/>
                </a:ext>
              </a:extLst>
            </p:cNvPr>
            <p:cNvSpPr txBox="1"/>
            <p:nvPr/>
          </p:nvSpPr>
          <p:spPr>
            <a:xfrm rot="16200000">
              <a:off x="6354650" y="2869091"/>
              <a:ext cx="109338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Existing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96E432D-953F-4C05-AE94-FD1DD4B6839E}"/>
                </a:ext>
              </a:extLst>
            </p:cNvPr>
            <p:cNvSpPr txBox="1"/>
            <p:nvPr/>
          </p:nvSpPr>
          <p:spPr>
            <a:xfrm rot="16200000">
              <a:off x="6361202" y="4236339"/>
              <a:ext cx="108028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Now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D3D56641-347A-4491-A3C6-559900109B99}"/>
                </a:ext>
              </a:extLst>
            </p:cNvPr>
            <p:cNvSpPr txBox="1"/>
            <p:nvPr/>
          </p:nvSpPr>
          <p:spPr>
            <a:xfrm>
              <a:off x="8469162" y="5906930"/>
              <a:ext cx="15471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PRODUCT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41196" y="1775141"/>
            <a:ext cx="4551647" cy="4463581"/>
            <a:chOff x="1028964" y="1775141"/>
            <a:chExt cx="4551647" cy="446358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B9E1BD54-2B23-4864-9FA5-B1EC927687B6}"/>
                </a:ext>
              </a:extLst>
            </p:cNvPr>
            <p:cNvSpPr txBox="1"/>
            <p:nvPr/>
          </p:nvSpPr>
          <p:spPr>
            <a:xfrm>
              <a:off x="1028964" y="1775141"/>
              <a:ext cx="2075543" cy="73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Write</a:t>
              </a:r>
            </a:p>
            <a:p>
              <a:pPr>
                <a:lnSpc>
                  <a:spcPts val="2500"/>
                </a:lnSpc>
              </a:pP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Heading Here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06B118B2-3C63-4BE7-AD08-CF9400D60B3B}"/>
                </a:ext>
              </a:extLst>
            </p:cNvPr>
            <p:cNvSpPr txBox="1"/>
            <p:nvPr/>
          </p:nvSpPr>
          <p:spPr>
            <a:xfrm>
              <a:off x="1028964" y="2604583"/>
              <a:ext cx="4551647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printing and typesetting </a:t>
              </a: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industry.</a:t>
              </a:r>
            </a:p>
            <a:p>
              <a:pPr>
                <a:lnSpc>
                  <a:spcPts val="1600"/>
                </a:lnSpc>
              </a:pP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Ipsum has been the industry's standard dummy </a:t>
              </a:r>
              <a:endPara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endParaRPr>
            </a:p>
            <a:p>
              <a:pPr>
                <a:lnSpc>
                  <a:spcPts val="1600"/>
                </a:lnSpc>
              </a:pP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scrambled it to make a type specimen book. It has survived not only five</a:t>
              </a:r>
            </a:p>
            <a:p>
              <a:pPr>
                <a:lnSpc>
                  <a:spcPts val="1600"/>
                </a:lnSpc>
              </a:pP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centuries, but also the leap into electronic typesetting,</a:t>
              </a:r>
            </a:p>
            <a:p>
              <a:pPr>
                <a:lnSpc>
                  <a:spcPts val="1600"/>
                </a:lnSpc>
              </a:pPr>
              <a:r>
                <a:rPr lang="en-US" sz="9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remaining 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essentially unchanged.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A3CD255-0EA7-473C-9920-E6D6CCE7A4D4}"/>
                </a:ext>
              </a:extLst>
            </p:cNvPr>
            <p:cNvSpPr txBox="1"/>
            <p:nvPr/>
          </p:nvSpPr>
          <p:spPr>
            <a:xfrm>
              <a:off x="1028964" y="3951976"/>
              <a:ext cx="3413918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sz="11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11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</a:t>
              </a:r>
              <a:r>
                <a:rPr lang="en-US" sz="11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dummy</a:t>
              </a:r>
            </a:p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sz="11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typesetting Lorem Ipsum</a:t>
              </a:r>
            </a:p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sz="11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been </a:t>
              </a:r>
              <a:r>
                <a:rPr lang="en-US" sz="11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the </a:t>
              </a:r>
              <a:r>
                <a:rPr lang="en-US" sz="11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industry's scrambled </a:t>
              </a:r>
              <a:r>
                <a:rPr lang="en-US" sz="11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it to </a:t>
              </a:r>
              <a:r>
                <a:rPr lang="en-US" sz="11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make</a:t>
              </a:r>
            </a:p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sz="1100" dirty="0" smtClean="0">
                  <a:solidFill>
                    <a:schemeClr val="bg2"/>
                  </a:solidFill>
                  <a:latin typeface="Montserrat Light" panose="00000400000000000000" pitchFamily="50" charset="0"/>
                </a:rPr>
                <a:t>type </a:t>
              </a:r>
              <a:r>
                <a:rPr lang="en-US" sz="11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specimen book.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1028964" y="5992501"/>
              <a:ext cx="41119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spc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 Medium" panose="00000600000000000000" pitchFamily="50" charset="0"/>
                </a:rPr>
                <a:t>www.freepiker.com</a:t>
              </a:r>
              <a:endParaRPr lang="en-US" sz="1000" spc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94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2357892324"/>
              </p:ext>
            </p:extLst>
          </p:nvPr>
        </p:nvGraphicFramePr>
        <p:xfrm>
          <a:off x="3100044" y="1361873"/>
          <a:ext cx="5991911" cy="5242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5313904" y="3680695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SHARES OF MARKET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8814314" y="2462003"/>
            <a:ext cx="704434" cy="7044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649189" y="2521742"/>
            <a:ext cx="1564190" cy="5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#1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26B725-7F0F-4291-8DB0-67015F0B1861}"/>
              </a:ext>
            </a:extLst>
          </p:cNvPr>
          <p:cNvSpPr txBox="1"/>
          <p:nvPr/>
        </p:nvSpPr>
        <p:spPr>
          <a:xfrm>
            <a:off x="8814314" y="325435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E1B5082-ED88-4949-B442-A155610999ED}"/>
              </a:ext>
            </a:extLst>
          </p:cNvPr>
          <p:cNvSpPr/>
          <p:nvPr/>
        </p:nvSpPr>
        <p:spPr>
          <a:xfrm>
            <a:off x="8814314" y="4209633"/>
            <a:ext cx="704434" cy="70443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8814314" y="500198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649189" y="4259203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#4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8940043" y="2670500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8940043" y="4407962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IV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78619" y="2533828"/>
            <a:ext cx="1564190" cy="5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#1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926B725-7F0F-4291-8DB0-67015F0B1861}"/>
              </a:ext>
            </a:extLst>
          </p:cNvPr>
          <p:cNvSpPr txBox="1"/>
          <p:nvPr/>
        </p:nvSpPr>
        <p:spPr>
          <a:xfrm>
            <a:off x="978619" y="3266436"/>
            <a:ext cx="2214194" cy="4785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978619" y="5014066"/>
            <a:ext cx="2214194" cy="4785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78619" y="4271289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#4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2673250" y="2474089"/>
            <a:ext cx="704434" cy="7044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AE1B5082-ED88-4949-B442-A155610999ED}"/>
              </a:ext>
            </a:extLst>
          </p:cNvPr>
          <p:cNvSpPr/>
          <p:nvPr/>
        </p:nvSpPr>
        <p:spPr>
          <a:xfrm>
            <a:off x="2673250" y="4221719"/>
            <a:ext cx="704434" cy="7044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2798979" y="2682586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2798979" y="4420048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Montserrat SemiBold" panose="00000700000000000000" pitchFamily="50" charset="0"/>
                <a:cs typeface="Poppins SemiBold" panose="00000700000000000000" pitchFamily="2" charset="0"/>
              </a:rPr>
              <a:t>IV</a:t>
            </a:r>
            <a:endParaRPr lang="en-US" sz="1400" b="1" dirty="0"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Size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2027647" y="4610823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We and Competitors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5313905" y="4610823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We and Competitors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8600163" y="4610823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We and Competitors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4995191" y="5261382"/>
            <a:ext cx="2214194" cy="4785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8275161" y="5261382"/>
            <a:ext cx="2214194" cy="4785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1702645" y="5261382"/>
            <a:ext cx="2214194" cy="4785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881461933"/>
              </p:ext>
            </p:extLst>
          </p:nvPr>
        </p:nvGraphicFramePr>
        <p:xfrm>
          <a:off x="4503529" y="1907152"/>
          <a:ext cx="3184943" cy="2786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387728920"/>
              </p:ext>
            </p:extLst>
          </p:nvPr>
        </p:nvGraphicFramePr>
        <p:xfrm>
          <a:off x="7584657" y="1907152"/>
          <a:ext cx="3184943" cy="2786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3979593773"/>
              </p:ext>
            </p:extLst>
          </p:nvPr>
        </p:nvGraphicFramePr>
        <p:xfrm>
          <a:off x="1422400" y="1907152"/>
          <a:ext cx="3184943" cy="2786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697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1">
            <a:extLst>
              <a:ext uri="{FF2B5EF4-FFF2-40B4-BE49-F238E27FC236}">
                <a16:creationId xmlns:a16="http://schemas.microsoft.com/office/drawing/2014/main" xmlns="" id="{67496690-5029-4CBC-AEB9-09DCD0299989}"/>
              </a:ext>
            </a:extLst>
          </p:cNvPr>
          <p:cNvSpPr>
            <a:spLocks noEditPoints="1"/>
          </p:cNvSpPr>
          <p:nvPr/>
        </p:nvSpPr>
        <p:spPr bwMode="auto">
          <a:xfrm>
            <a:off x="5410201" y="1710411"/>
            <a:ext cx="9651998" cy="4703318"/>
          </a:xfrm>
          <a:custGeom>
            <a:avLst/>
            <a:gdLst>
              <a:gd name="T0" fmla="*/ 510 w 1760"/>
              <a:gd name="T1" fmla="*/ 615 h 857"/>
              <a:gd name="T2" fmla="*/ 471 w 1760"/>
              <a:gd name="T3" fmla="*/ 739 h 857"/>
              <a:gd name="T4" fmla="*/ 1609 w 1760"/>
              <a:gd name="T5" fmla="*/ 602 h 857"/>
              <a:gd name="T6" fmla="*/ 1433 w 1760"/>
              <a:gd name="T7" fmla="*/ 549 h 857"/>
              <a:gd name="T8" fmla="*/ 1524 w 1760"/>
              <a:gd name="T9" fmla="*/ 294 h 857"/>
              <a:gd name="T10" fmla="*/ 1328 w 1760"/>
              <a:gd name="T11" fmla="*/ 65 h 857"/>
              <a:gd name="T12" fmla="*/ 1158 w 1760"/>
              <a:gd name="T13" fmla="*/ 131 h 857"/>
              <a:gd name="T14" fmla="*/ 1531 w 1760"/>
              <a:gd name="T15" fmla="*/ 745 h 857"/>
              <a:gd name="T16" fmla="*/ 1570 w 1760"/>
              <a:gd name="T17" fmla="*/ 706 h 857"/>
              <a:gd name="T18" fmla="*/ 1668 w 1760"/>
              <a:gd name="T19" fmla="*/ 157 h 857"/>
              <a:gd name="T20" fmla="*/ 1563 w 1760"/>
              <a:gd name="T21" fmla="*/ 150 h 857"/>
              <a:gd name="T22" fmla="*/ 1570 w 1760"/>
              <a:gd name="T23" fmla="*/ 216 h 857"/>
              <a:gd name="T24" fmla="*/ 1361 w 1760"/>
              <a:gd name="T25" fmla="*/ 137 h 857"/>
              <a:gd name="T26" fmla="*/ 1374 w 1760"/>
              <a:gd name="T27" fmla="*/ 196 h 857"/>
              <a:gd name="T28" fmla="*/ 1393 w 1760"/>
              <a:gd name="T29" fmla="*/ 262 h 857"/>
              <a:gd name="T30" fmla="*/ 1393 w 1760"/>
              <a:gd name="T31" fmla="*/ 327 h 857"/>
              <a:gd name="T32" fmla="*/ 1380 w 1760"/>
              <a:gd name="T33" fmla="*/ 425 h 857"/>
              <a:gd name="T34" fmla="*/ 1315 w 1760"/>
              <a:gd name="T35" fmla="*/ 131 h 857"/>
              <a:gd name="T36" fmla="*/ 1210 w 1760"/>
              <a:gd name="T37" fmla="*/ 209 h 857"/>
              <a:gd name="T38" fmla="*/ 1223 w 1760"/>
              <a:gd name="T39" fmla="*/ 281 h 857"/>
              <a:gd name="T40" fmla="*/ 1230 w 1760"/>
              <a:gd name="T41" fmla="*/ 347 h 857"/>
              <a:gd name="T42" fmla="*/ 1243 w 1760"/>
              <a:gd name="T43" fmla="*/ 405 h 857"/>
              <a:gd name="T44" fmla="*/ 1309 w 1760"/>
              <a:gd name="T45" fmla="*/ 516 h 857"/>
              <a:gd name="T46" fmla="*/ 1138 w 1760"/>
              <a:gd name="T47" fmla="*/ 216 h 857"/>
              <a:gd name="T48" fmla="*/ 1138 w 1760"/>
              <a:gd name="T49" fmla="*/ 281 h 857"/>
              <a:gd name="T50" fmla="*/ 1001 w 1760"/>
              <a:gd name="T51" fmla="*/ 163 h 857"/>
              <a:gd name="T52" fmla="*/ 962 w 1760"/>
              <a:gd name="T53" fmla="*/ 255 h 857"/>
              <a:gd name="T54" fmla="*/ 968 w 1760"/>
              <a:gd name="T55" fmla="*/ 320 h 857"/>
              <a:gd name="T56" fmla="*/ 916 w 1760"/>
              <a:gd name="T57" fmla="*/ 281 h 857"/>
              <a:gd name="T58" fmla="*/ 994 w 1760"/>
              <a:gd name="T59" fmla="*/ 667 h 857"/>
              <a:gd name="T60" fmla="*/ 1446 w 1760"/>
              <a:gd name="T61" fmla="*/ 719 h 857"/>
              <a:gd name="T62" fmla="*/ 1093 w 1760"/>
              <a:gd name="T63" fmla="*/ 438 h 857"/>
              <a:gd name="T64" fmla="*/ 1106 w 1760"/>
              <a:gd name="T65" fmla="*/ 445 h 857"/>
              <a:gd name="T66" fmla="*/ 1053 w 1760"/>
              <a:gd name="T67" fmla="*/ 366 h 857"/>
              <a:gd name="T68" fmla="*/ 1040 w 1760"/>
              <a:gd name="T69" fmla="*/ 386 h 857"/>
              <a:gd name="T70" fmla="*/ 1066 w 1760"/>
              <a:gd name="T71" fmla="*/ 458 h 857"/>
              <a:gd name="T72" fmla="*/ 955 w 1760"/>
              <a:gd name="T73" fmla="*/ 556 h 857"/>
              <a:gd name="T74" fmla="*/ 968 w 1760"/>
              <a:gd name="T75" fmla="*/ 654 h 857"/>
              <a:gd name="T76" fmla="*/ 883 w 1760"/>
              <a:gd name="T77" fmla="*/ 418 h 857"/>
              <a:gd name="T78" fmla="*/ 890 w 1760"/>
              <a:gd name="T79" fmla="*/ 484 h 857"/>
              <a:gd name="T80" fmla="*/ 896 w 1760"/>
              <a:gd name="T81" fmla="*/ 589 h 857"/>
              <a:gd name="T82" fmla="*/ 752 w 1760"/>
              <a:gd name="T83" fmla="*/ 451 h 857"/>
              <a:gd name="T84" fmla="*/ 576 w 1760"/>
              <a:gd name="T85" fmla="*/ 713 h 857"/>
              <a:gd name="T86" fmla="*/ 615 w 1760"/>
              <a:gd name="T87" fmla="*/ 33 h 857"/>
              <a:gd name="T88" fmla="*/ 883 w 1760"/>
              <a:gd name="T89" fmla="*/ 46 h 857"/>
              <a:gd name="T90" fmla="*/ 491 w 1760"/>
              <a:gd name="T91" fmla="*/ 59 h 857"/>
              <a:gd name="T92" fmla="*/ 550 w 1760"/>
              <a:gd name="T93" fmla="*/ 124 h 857"/>
              <a:gd name="T94" fmla="*/ 609 w 1760"/>
              <a:gd name="T95" fmla="*/ 190 h 857"/>
              <a:gd name="T96" fmla="*/ 497 w 1760"/>
              <a:gd name="T97" fmla="*/ 163 h 857"/>
              <a:gd name="T98" fmla="*/ 504 w 1760"/>
              <a:gd name="T99" fmla="*/ 281 h 857"/>
              <a:gd name="T100" fmla="*/ 419 w 1760"/>
              <a:gd name="T101" fmla="*/ 373 h 857"/>
              <a:gd name="T102" fmla="*/ 491 w 1760"/>
              <a:gd name="T103" fmla="*/ 569 h 857"/>
              <a:gd name="T104" fmla="*/ 327 w 1760"/>
              <a:gd name="T105" fmla="*/ 190 h 857"/>
              <a:gd name="T106" fmla="*/ 301 w 1760"/>
              <a:gd name="T107" fmla="*/ 255 h 857"/>
              <a:gd name="T108" fmla="*/ 288 w 1760"/>
              <a:gd name="T109" fmla="*/ 314 h 857"/>
              <a:gd name="T110" fmla="*/ 308 w 1760"/>
              <a:gd name="T111" fmla="*/ 379 h 857"/>
              <a:gd name="T112" fmla="*/ 386 w 1760"/>
              <a:gd name="T113" fmla="*/ 464 h 857"/>
              <a:gd name="T114" fmla="*/ 275 w 1760"/>
              <a:gd name="T115" fmla="*/ 163 h 857"/>
              <a:gd name="T116" fmla="*/ 478 w 1760"/>
              <a:gd name="T117" fmla="*/ 32 h 857"/>
              <a:gd name="T118" fmla="*/ 210 w 1760"/>
              <a:gd name="T119" fmla="*/ 190 h 857"/>
              <a:gd name="T120" fmla="*/ 223 w 1760"/>
              <a:gd name="T121" fmla="*/ 255 h 857"/>
              <a:gd name="T122" fmla="*/ 223 w 1760"/>
              <a:gd name="T123" fmla="*/ 353 h 857"/>
              <a:gd name="T124" fmla="*/ 72 w 1760"/>
              <a:gd name="T125" fmla="*/ 176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60" h="857">
                <a:moveTo>
                  <a:pt x="550" y="608"/>
                </a:moveTo>
                <a:cubicBezTo>
                  <a:pt x="556" y="608"/>
                  <a:pt x="556" y="608"/>
                  <a:pt x="556" y="608"/>
                </a:cubicBezTo>
                <a:cubicBezTo>
                  <a:pt x="556" y="602"/>
                  <a:pt x="556" y="602"/>
                  <a:pt x="556" y="602"/>
                </a:cubicBezTo>
                <a:cubicBezTo>
                  <a:pt x="550" y="602"/>
                  <a:pt x="550" y="602"/>
                  <a:pt x="550" y="602"/>
                </a:cubicBezTo>
                <a:lnTo>
                  <a:pt x="550" y="608"/>
                </a:lnTo>
                <a:close/>
                <a:moveTo>
                  <a:pt x="563" y="608"/>
                </a:moveTo>
                <a:cubicBezTo>
                  <a:pt x="569" y="608"/>
                  <a:pt x="569" y="608"/>
                  <a:pt x="569" y="608"/>
                </a:cubicBezTo>
                <a:cubicBezTo>
                  <a:pt x="569" y="602"/>
                  <a:pt x="569" y="602"/>
                  <a:pt x="569" y="602"/>
                </a:cubicBezTo>
                <a:cubicBezTo>
                  <a:pt x="563" y="602"/>
                  <a:pt x="563" y="602"/>
                  <a:pt x="563" y="602"/>
                </a:cubicBezTo>
                <a:lnTo>
                  <a:pt x="563" y="608"/>
                </a:lnTo>
                <a:close/>
                <a:moveTo>
                  <a:pt x="576" y="608"/>
                </a:moveTo>
                <a:cubicBezTo>
                  <a:pt x="582" y="608"/>
                  <a:pt x="582" y="608"/>
                  <a:pt x="582" y="608"/>
                </a:cubicBezTo>
                <a:cubicBezTo>
                  <a:pt x="582" y="602"/>
                  <a:pt x="582" y="602"/>
                  <a:pt x="582" y="602"/>
                </a:cubicBezTo>
                <a:cubicBezTo>
                  <a:pt x="576" y="602"/>
                  <a:pt x="576" y="602"/>
                  <a:pt x="576" y="602"/>
                </a:cubicBezTo>
                <a:lnTo>
                  <a:pt x="576" y="608"/>
                </a:lnTo>
                <a:close/>
                <a:moveTo>
                  <a:pt x="589" y="608"/>
                </a:moveTo>
                <a:cubicBezTo>
                  <a:pt x="595" y="608"/>
                  <a:pt x="595" y="608"/>
                  <a:pt x="595" y="608"/>
                </a:cubicBezTo>
                <a:cubicBezTo>
                  <a:pt x="595" y="602"/>
                  <a:pt x="595" y="602"/>
                  <a:pt x="595" y="602"/>
                </a:cubicBezTo>
                <a:cubicBezTo>
                  <a:pt x="589" y="602"/>
                  <a:pt x="589" y="602"/>
                  <a:pt x="589" y="602"/>
                </a:cubicBezTo>
                <a:lnTo>
                  <a:pt x="589" y="608"/>
                </a:lnTo>
                <a:close/>
                <a:moveTo>
                  <a:pt x="615" y="608"/>
                </a:moveTo>
                <a:cubicBezTo>
                  <a:pt x="622" y="608"/>
                  <a:pt x="622" y="608"/>
                  <a:pt x="622" y="608"/>
                </a:cubicBezTo>
                <a:cubicBezTo>
                  <a:pt x="622" y="602"/>
                  <a:pt x="622" y="602"/>
                  <a:pt x="622" y="602"/>
                </a:cubicBezTo>
                <a:cubicBezTo>
                  <a:pt x="615" y="602"/>
                  <a:pt x="615" y="602"/>
                  <a:pt x="615" y="602"/>
                </a:cubicBezTo>
                <a:lnTo>
                  <a:pt x="615" y="608"/>
                </a:lnTo>
                <a:close/>
                <a:moveTo>
                  <a:pt x="628" y="608"/>
                </a:moveTo>
                <a:cubicBezTo>
                  <a:pt x="635" y="608"/>
                  <a:pt x="635" y="608"/>
                  <a:pt x="635" y="608"/>
                </a:cubicBezTo>
                <a:cubicBezTo>
                  <a:pt x="635" y="602"/>
                  <a:pt x="635" y="602"/>
                  <a:pt x="635" y="602"/>
                </a:cubicBezTo>
                <a:cubicBezTo>
                  <a:pt x="628" y="602"/>
                  <a:pt x="628" y="602"/>
                  <a:pt x="628" y="602"/>
                </a:cubicBezTo>
                <a:lnTo>
                  <a:pt x="628" y="608"/>
                </a:lnTo>
                <a:close/>
                <a:moveTo>
                  <a:pt x="550" y="621"/>
                </a:moveTo>
                <a:cubicBezTo>
                  <a:pt x="556" y="621"/>
                  <a:pt x="556" y="621"/>
                  <a:pt x="556" y="621"/>
                </a:cubicBezTo>
                <a:cubicBezTo>
                  <a:pt x="556" y="615"/>
                  <a:pt x="556" y="615"/>
                  <a:pt x="556" y="615"/>
                </a:cubicBezTo>
                <a:cubicBezTo>
                  <a:pt x="550" y="615"/>
                  <a:pt x="550" y="615"/>
                  <a:pt x="550" y="615"/>
                </a:cubicBezTo>
                <a:lnTo>
                  <a:pt x="550" y="621"/>
                </a:lnTo>
                <a:close/>
                <a:moveTo>
                  <a:pt x="563" y="621"/>
                </a:moveTo>
                <a:cubicBezTo>
                  <a:pt x="569" y="621"/>
                  <a:pt x="569" y="621"/>
                  <a:pt x="569" y="621"/>
                </a:cubicBezTo>
                <a:cubicBezTo>
                  <a:pt x="569" y="615"/>
                  <a:pt x="569" y="615"/>
                  <a:pt x="569" y="615"/>
                </a:cubicBezTo>
                <a:cubicBezTo>
                  <a:pt x="563" y="615"/>
                  <a:pt x="563" y="615"/>
                  <a:pt x="563" y="615"/>
                </a:cubicBezTo>
                <a:lnTo>
                  <a:pt x="563" y="621"/>
                </a:lnTo>
                <a:close/>
                <a:moveTo>
                  <a:pt x="576" y="621"/>
                </a:moveTo>
                <a:cubicBezTo>
                  <a:pt x="582" y="621"/>
                  <a:pt x="582" y="621"/>
                  <a:pt x="582" y="621"/>
                </a:cubicBezTo>
                <a:cubicBezTo>
                  <a:pt x="582" y="615"/>
                  <a:pt x="582" y="615"/>
                  <a:pt x="582" y="615"/>
                </a:cubicBezTo>
                <a:cubicBezTo>
                  <a:pt x="576" y="615"/>
                  <a:pt x="576" y="615"/>
                  <a:pt x="576" y="615"/>
                </a:cubicBezTo>
                <a:lnTo>
                  <a:pt x="576" y="621"/>
                </a:lnTo>
                <a:close/>
                <a:moveTo>
                  <a:pt x="602" y="621"/>
                </a:moveTo>
                <a:cubicBezTo>
                  <a:pt x="609" y="621"/>
                  <a:pt x="609" y="621"/>
                  <a:pt x="609" y="621"/>
                </a:cubicBezTo>
                <a:cubicBezTo>
                  <a:pt x="609" y="615"/>
                  <a:pt x="609" y="615"/>
                  <a:pt x="609" y="615"/>
                </a:cubicBezTo>
                <a:cubicBezTo>
                  <a:pt x="602" y="615"/>
                  <a:pt x="602" y="615"/>
                  <a:pt x="602" y="615"/>
                </a:cubicBezTo>
                <a:lnTo>
                  <a:pt x="602" y="621"/>
                </a:lnTo>
                <a:close/>
                <a:moveTo>
                  <a:pt x="615" y="621"/>
                </a:moveTo>
                <a:cubicBezTo>
                  <a:pt x="622" y="621"/>
                  <a:pt x="622" y="621"/>
                  <a:pt x="622" y="621"/>
                </a:cubicBezTo>
                <a:cubicBezTo>
                  <a:pt x="622" y="615"/>
                  <a:pt x="622" y="615"/>
                  <a:pt x="622" y="615"/>
                </a:cubicBezTo>
                <a:cubicBezTo>
                  <a:pt x="615" y="615"/>
                  <a:pt x="615" y="615"/>
                  <a:pt x="615" y="615"/>
                </a:cubicBezTo>
                <a:lnTo>
                  <a:pt x="615" y="621"/>
                </a:lnTo>
                <a:close/>
                <a:moveTo>
                  <a:pt x="550" y="634"/>
                </a:moveTo>
                <a:cubicBezTo>
                  <a:pt x="556" y="634"/>
                  <a:pt x="556" y="634"/>
                  <a:pt x="556" y="634"/>
                </a:cubicBezTo>
                <a:cubicBezTo>
                  <a:pt x="556" y="628"/>
                  <a:pt x="556" y="628"/>
                  <a:pt x="556" y="628"/>
                </a:cubicBezTo>
                <a:cubicBezTo>
                  <a:pt x="550" y="628"/>
                  <a:pt x="550" y="628"/>
                  <a:pt x="550" y="628"/>
                </a:cubicBezTo>
                <a:lnTo>
                  <a:pt x="550" y="634"/>
                </a:lnTo>
                <a:close/>
                <a:moveTo>
                  <a:pt x="563" y="634"/>
                </a:moveTo>
                <a:cubicBezTo>
                  <a:pt x="569" y="634"/>
                  <a:pt x="569" y="634"/>
                  <a:pt x="569" y="634"/>
                </a:cubicBezTo>
                <a:cubicBezTo>
                  <a:pt x="569" y="628"/>
                  <a:pt x="569" y="628"/>
                  <a:pt x="569" y="628"/>
                </a:cubicBezTo>
                <a:cubicBezTo>
                  <a:pt x="563" y="628"/>
                  <a:pt x="563" y="628"/>
                  <a:pt x="563" y="628"/>
                </a:cubicBezTo>
                <a:lnTo>
                  <a:pt x="563" y="634"/>
                </a:lnTo>
                <a:close/>
                <a:moveTo>
                  <a:pt x="576" y="634"/>
                </a:moveTo>
                <a:cubicBezTo>
                  <a:pt x="582" y="634"/>
                  <a:pt x="582" y="634"/>
                  <a:pt x="582" y="634"/>
                </a:cubicBezTo>
                <a:cubicBezTo>
                  <a:pt x="582" y="628"/>
                  <a:pt x="582" y="628"/>
                  <a:pt x="582" y="628"/>
                </a:cubicBezTo>
                <a:cubicBezTo>
                  <a:pt x="576" y="628"/>
                  <a:pt x="576" y="628"/>
                  <a:pt x="576" y="628"/>
                </a:cubicBezTo>
                <a:lnTo>
                  <a:pt x="576" y="634"/>
                </a:lnTo>
                <a:close/>
                <a:moveTo>
                  <a:pt x="602" y="634"/>
                </a:moveTo>
                <a:cubicBezTo>
                  <a:pt x="609" y="634"/>
                  <a:pt x="609" y="634"/>
                  <a:pt x="609" y="634"/>
                </a:cubicBezTo>
                <a:cubicBezTo>
                  <a:pt x="609" y="628"/>
                  <a:pt x="609" y="628"/>
                  <a:pt x="609" y="628"/>
                </a:cubicBezTo>
                <a:cubicBezTo>
                  <a:pt x="602" y="628"/>
                  <a:pt x="602" y="628"/>
                  <a:pt x="602" y="628"/>
                </a:cubicBezTo>
                <a:lnTo>
                  <a:pt x="602" y="634"/>
                </a:lnTo>
                <a:close/>
                <a:moveTo>
                  <a:pt x="615" y="634"/>
                </a:moveTo>
                <a:cubicBezTo>
                  <a:pt x="622" y="634"/>
                  <a:pt x="622" y="634"/>
                  <a:pt x="622" y="634"/>
                </a:cubicBezTo>
                <a:cubicBezTo>
                  <a:pt x="622" y="628"/>
                  <a:pt x="622" y="628"/>
                  <a:pt x="622" y="628"/>
                </a:cubicBezTo>
                <a:cubicBezTo>
                  <a:pt x="615" y="628"/>
                  <a:pt x="615" y="628"/>
                  <a:pt x="615" y="628"/>
                </a:cubicBezTo>
                <a:lnTo>
                  <a:pt x="615" y="634"/>
                </a:lnTo>
                <a:close/>
                <a:moveTo>
                  <a:pt x="550" y="647"/>
                </a:moveTo>
                <a:cubicBezTo>
                  <a:pt x="556" y="647"/>
                  <a:pt x="556" y="647"/>
                  <a:pt x="556" y="647"/>
                </a:cubicBezTo>
                <a:cubicBezTo>
                  <a:pt x="556" y="641"/>
                  <a:pt x="556" y="641"/>
                  <a:pt x="556" y="641"/>
                </a:cubicBezTo>
                <a:cubicBezTo>
                  <a:pt x="550" y="641"/>
                  <a:pt x="550" y="641"/>
                  <a:pt x="550" y="641"/>
                </a:cubicBezTo>
                <a:lnTo>
                  <a:pt x="550" y="647"/>
                </a:lnTo>
                <a:close/>
                <a:moveTo>
                  <a:pt x="563" y="647"/>
                </a:moveTo>
                <a:cubicBezTo>
                  <a:pt x="569" y="647"/>
                  <a:pt x="569" y="647"/>
                  <a:pt x="569" y="647"/>
                </a:cubicBezTo>
                <a:cubicBezTo>
                  <a:pt x="569" y="641"/>
                  <a:pt x="569" y="641"/>
                  <a:pt x="569" y="641"/>
                </a:cubicBezTo>
                <a:cubicBezTo>
                  <a:pt x="563" y="641"/>
                  <a:pt x="563" y="641"/>
                  <a:pt x="563" y="641"/>
                </a:cubicBezTo>
                <a:lnTo>
                  <a:pt x="563" y="647"/>
                </a:lnTo>
                <a:close/>
                <a:moveTo>
                  <a:pt x="576" y="647"/>
                </a:moveTo>
                <a:cubicBezTo>
                  <a:pt x="582" y="647"/>
                  <a:pt x="582" y="647"/>
                  <a:pt x="582" y="647"/>
                </a:cubicBezTo>
                <a:cubicBezTo>
                  <a:pt x="582" y="641"/>
                  <a:pt x="582" y="641"/>
                  <a:pt x="582" y="641"/>
                </a:cubicBezTo>
                <a:cubicBezTo>
                  <a:pt x="576" y="641"/>
                  <a:pt x="576" y="641"/>
                  <a:pt x="576" y="641"/>
                </a:cubicBezTo>
                <a:lnTo>
                  <a:pt x="576" y="647"/>
                </a:lnTo>
                <a:close/>
                <a:moveTo>
                  <a:pt x="602" y="647"/>
                </a:moveTo>
                <a:cubicBezTo>
                  <a:pt x="609" y="647"/>
                  <a:pt x="609" y="647"/>
                  <a:pt x="609" y="647"/>
                </a:cubicBezTo>
                <a:cubicBezTo>
                  <a:pt x="609" y="641"/>
                  <a:pt x="609" y="641"/>
                  <a:pt x="609" y="641"/>
                </a:cubicBezTo>
                <a:cubicBezTo>
                  <a:pt x="602" y="641"/>
                  <a:pt x="602" y="641"/>
                  <a:pt x="602" y="641"/>
                </a:cubicBezTo>
                <a:lnTo>
                  <a:pt x="602" y="647"/>
                </a:lnTo>
                <a:close/>
                <a:moveTo>
                  <a:pt x="615" y="647"/>
                </a:moveTo>
                <a:cubicBezTo>
                  <a:pt x="622" y="647"/>
                  <a:pt x="622" y="647"/>
                  <a:pt x="622" y="647"/>
                </a:cubicBezTo>
                <a:cubicBezTo>
                  <a:pt x="622" y="641"/>
                  <a:pt x="622" y="641"/>
                  <a:pt x="622" y="641"/>
                </a:cubicBezTo>
                <a:cubicBezTo>
                  <a:pt x="615" y="641"/>
                  <a:pt x="615" y="641"/>
                  <a:pt x="615" y="641"/>
                </a:cubicBezTo>
                <a:lnTo>
                  <a:pt x="615" y="647"/>
                </a:lnTo>
                <a:close/>
                <a:moveTo>
                  <a:pt x="550" y="660"/>
                </a:moveTo>
                <a:cubicBezTo>
                  <a:pt x="556" y="660"/>
                  <a:pt x="556" y="660"/>
                  <a:pt x="556" y="660"/>
                </a:cubicBezTo>
                <a:cubicBezTo>
                  <a:pt x="556" y="654"/>
                  <a:pt x="556" y="654"/>
                  <a:pt x="556" y="654"/>
                </a:cubicBezTo>
                <a:cubicBezTo>
                  <a:pt x="550" y="654"/>
                  <a:pt x="550" y="654"/>
                  <a:pt x="550" y="654"/>
                </a:cubicBezTo>
                <a:lnTo>
                  <a:pt x="550" y="660"/>
                </a:lnTo>
                <a:close/>
                <a:moveTo>
                  <a:pt x="563" y="660"/>
                </a:moveTo>
                <a:cubicBezTo>
                  <a:pt x="569" y="660"/>
                  <a:pt x="569" y="660"/>
                  <a:pt x="569" y="660"/>
                </a:cubicBezTo>
                <a:cubicBezTo>
                  <a:pt x="569" y="654"/>
                  <a:pt x="569" y="654"/>
                  <a:pt x="569" y="654"/>
                </a:cubicBezTo>
                <a:cubicBezTo>
                  <a:pt x="563" y="654"/>
                  <a:pt x="563" y="654"/>
                  <a:pt x="563" y="654"/>
                </a:cubicBezTo>
                <a:lnTo>
                  <a:pt x="563" y="660"/>
                </a:lnTo>
                <a:close/>
                <a:moveTo>
                  <a:pt x="576" y="660"/>
                </a:moveTo>
                <a:cubicBezTo>
                  <a:pt x="582" y="660"/>
                  <a:pt x="582" y="660"/>
                  <a:pt x="582" y="660"/>
                </a:cubicBezTo>
                <a:cubicBezTo>
                  <a:pt x="582" y="654"/>
                  <a:pt x="582" y="654"/>
                  <a:pt x="582" y="654"/>
                </a:cubicBezTo>
                <a:cubicBezTo>
                  <a:pt x="576" y="654"/>
                  <a:pt x="576" y="654"/>
                  <a:pt x="576" y="654"/>
                </a:cubicBezTo>
                <a:lnTo>
                  <a:pt x="576" y="660"/>
                </a:lnTo>
                <a:close/>
                <a:moveTo>
                  <a:pt x="589" y="660"/>
                </a:moveTo>
                <a:cubicBezTo>
                  <a:pt x="595" y="660"/>
                  <a:pt x="595" y="660"/>
                  <a:pt x="595" y="660"/>
                </a:cubicBezTo>
                <a:cubicBezTo>
                  <a:pt x="595" y="654"/>
                  <a:pt x="595" y="654"/>
                  <a:pt x="595" y="654"/>
                </a:cubicBezTo>
                <a:cubicBezTo>
                  <a:pt x="589" y="654"/>
                  <a:pt x="589" y="654"/>
                  <a:pt x="589" y="654"/>
                </a:cubicBezTo>
                <a:lnTo>
                  <a:pt x="589" y="660"/>
                </a:lnTo>
                <a:close/>
                <a:moveTo>
                  <a:pt x="602" y="660"/>
                </a:moveTo>
                <a:cubicBezTo>
                  <a:pt x="609" y="660"/>
                  <a:pt x="609" y="660"/>
                  <a:pt x="609" y="660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2" y="654"/>
                  <a:pt x="602" y="654"/>
                  <a:pt x="602" y="654"/>
                </a:cubicBezTo>
                <a:lnTo>
                  <a:pt x="602" y="660"/>
                </a:lnTo>
                <a:close/>
                <a:moveTo>
                  <a:pt x="615" y="660"/>
                </a:moveTo>
                <a:cubicBezTo>
                  <a:pt x="622" y="660"/>
                  <a:pt x="622" y="660"/>
                  <a:pt x="622" y="660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15" y="654"/>
                  <a:pt x="615" y="654"/>
                  <a:pt x="615" y="654"/>
                </a:cubicBezTo>
                <a:lnTo>
                  <a:pt x="615" y="660"/>
                </a:lnTo>
                <a:close/>
                <a:moveTo>
                  <a:pt x="550" y="674"/>
                </a:moveTo>
                <a:cubicBezTo>
                  <a:pt x="556" y="674"/>
                  <a:pt x="556" y="674"/>
                  <a:pt x="556" y="674"/>
                </a:cubicBezTo>
                <a:cubicBezTo>
                  <a:pt x="556" y="667"/>
                  <a:pt x="556" y="667"/>
                  <a:pt x="556" y="667"/>
                </a:cubicBezTo>
                <a:cubicBezTo>
                  <a:pt x="550" y="667"/>
                  <a:pt x="550" y="667"/>
                  <a:pt x="550" y="667"/>
                </a:cubicBezTo>
                <a:lnTo>
                  <a:pt x="550" y="674"/>
                </a:lnTo>
                <a:close/>
                <a:moveTo>
                  <a:pt x="589" y="674"/>
                </a:moveTo>
                <a:cubicBezTo>
                  <a:pt x="595" y="674"/>
                  <a:pt x="595" y="674"/>
                  <a:pt x="595" y="674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89" y="667"/>
                  <a:pt x="589" y="667"/>
                  <a:pt x="589" y="667"/>
                </a:cubicBezTo>
                <a:lnTo>
                  <a:pt x="589" y="674"/>
                </a:lnTo>
                <a:close/>
                <a:moveTo>
                  <a:pt x="563" y="687"/>
                </a:moveTo>
                <a:cubicBezTo>
                  <a:pt x="569" y="687"/>
                  <a:pt x="569" y="687"/>
                  <a:pt x="569" y="687"/>
                </a:cubicBezTo>
                <a:cubicBezTo>
                  <a:pt x="569" y="680"/>
                  <a:pt x="569" y="680"/>
                  <a:pt x="569" y="680"/>
                </a:cubicBezTo>
                <a:cubicBezTo>
                  <a:pt x="563" y="680"/>
                  <a:pt x="563" y="680"/>
                  <a:pt x="563" y="680"/>
                </a:cubicBezTo>
                <a:lnTo>
                  <a:pt x="563" y="687"/>
                </a:lnTo>
                <a:close/>
                <a:moveTo>
                  <a:pt x="576" y="687"/>
                </a:moveTo>
                <a:cubicBezTo>
                  <a:pt x="582" y="687"/>
                  <a:pt x="582" y="687"/>
                  <a:pt x="582" y="687"/>
                </a:cubicBezTo>
                <a:cubicBezTo>
                  <a:pt x="582" y="680"/>
                  <a:pt x="582" y="680"/>
                  <a:pt x="582" y="680"/>
                </a:cubicBezTo>
                <a:cubicBezTo>
                  <a:pt x="576" y="680"/>
                  <a:pt x="576" y="680"/>
                  <a:pt x="576" y="680"/>
                </a:cubicBezTo>
                <a:lnTo>
                  <a:pt x="576" y="687"/>
                </a:lnTo>
                <a:close/>
                <a:moveTo>
                  <a:pt x="550" y="700"/>
                </a:moveTo>
                <a:cubicBezTo>
                  <a:pt x="556" y="700"/>
                  <a:pt x="556" y="700"/>
                  <a:pt x="556" y="700"/>
                </a:cubicBezTo>
                <a:cubicBezTo>
                  <a:pt x="556" y="693"/>
                  <a:pt x="556" y="693"/>
                  <a:pt x="556" y="693"/>
                </a:cubicBezTo>
                <a:cubicBezTo>
                  <a:pt x="550" y="693"/>
                  <a:pt x="550" y="693"/>
                  <a:pt x="550" y="693"/>
                </a:cubicBezTo>
                <a:lnTo>
                  <a:pt x="550" y="700"/>
                </a:lnTo>
                <a:close/>
                <a:moveTo>
                  <a:pt x="563" y="700"/>
                </a:moveTo>
                <a:cubicBezTo>
                  <a:pt x="569" y="700"/>
                  <a:pt x="569" y="700"/>
                  <a:pt x="569" y="700"/>
                </a:cubicBezTo>
                <a:cubicBezTo>
                  <a:pt x="569" y="693"/>
                  <a:pt x="569" y="693"/>
                  <a:pt x="569" y="693"/>
                </a:cubicBezTo>
                <a:cubicBezTo>
                  <a:pt x="563" y="693"/>
                  <a:pt x="563" y="693"/>
                  <a:pt x="563" y="693"/>
                </a:cubicBezTo>
                <a:lnTo>
                  <a:pt x="563" y="700"/>
                </a:lnTo>
                <a:close/>
                <a:moveTo>
                  <a:pt x="576" y="700"/>
                </a:moveTo>
                <a:cubicBezTo>
                  <a:pt x="582" y="700"/>
                  <a:pt x="582" y="700"/>
                  <a:pt x="582" y="700"/>
                </a:cubicBezTo>
                <a:cubicBezTo>
                  <a:pt x="582" y="693"/>
                  <a:pt x="582" y="693"/>
                  <a:pt x="582" y="693"/>
                </a:cubicBezTo>
                <a:cubicBezTo>
                  <a:pt x="576" y="693"/>
                  <a:pt x="576" y="693"/>
                  <a:pt x="576" y="693"/>
                </a:cubicBezTo>
                <a:lnTo>
                  <a:pt x="576" y="700"/>
                </a:lnTo>
                <a:close/>
                <a:moveTo>
                  <a:pt x="550" y="713"/>
                </a:moveTo>
                <a:cubicBezTo>
                  <a:pt x="556" y="713"/>
                  <a:pt x="556" y="713"/>
                  <a:pt x="556" y="713"/>
                </a:cubicBezTo>
                <a:cubicBezTo>
                  <a:pt x="556" y="706"/>
                  <a:pt x="556" y="706"/>
                  <a:pt x="556" y="706"/>
                </a:cubicBezTo>
                <a:cubicBezTo>
                  <a:pt x="550" y="706"/>
                  <a:pt x="550" y="706"/>
                  <a:pt x="550" y="706"/>
                </a:cubicBezTo>
                <a:lnTo>
                  <a:pt x="550" y="713"/>
                </a:lnTo>
                <a:close/>
                <a:moveTo>
                  <a:pt x="563" y="713"/>
                </a:moveTo>
                <a:cubicBezTo>
                  <a:pt x="569" y="713"/>
                  <a:pt x="569" y="713"/>
                  <a:pt x="569" y="713"/>
                </a:cubicBezTo>
                <a:cubicBezTo>
                  <a:pt x="569" y="706"/>
                  <a:pt x="569" y="706"/>
                  <a:pt x="569" y="706"/>
                </a:cubicBezTo>
                <a:cubicBezTo>
                  <a:pt x="563" y="706"/>
                  <a:pt x="563" y="706"/>
                  <a:pt x="563" y="706"/>
                </a:cubicBezTo>
                <a:lnTo>
                  <a:pt x="563" y="713"/>
                </a:lnTo>
                <a:close/>
                <a:moveTo>
                  <a:pt x="550" y="726"/>
                </a:moveTo>
                <a:cubicBezTo>
                  <a:pt x="556" y="726"/>
                  <a:pt x="556" y="726"/>
                  <a:pt x="556" y="726"/>
                </a:cubicBezTo>
                <a:cubicBezTo>
                  <a:pt x="556" y="719"/>
                  <a:pt x="556" y="719"/>
                  <a:pt x="556" y="719"/>
                </a:cubicBezTo>
                <a:cubicBezTo>
                  <a:pt x="550" y="719"/>
                  <a:pt x="550" y="719"/>
                  <a:pt x="550" y="719"/>
                </a:cubicBezTo>
                <a:lnTo>
                  <a:pt x="550" y="726"/>
                </a:lnTo>
                <a:close/>
                <a:moveTo>
                  <a:pt x="445" y="608"/>
                </a:moveTo>
                <a:cubicBezTo>
                  <a:pt x="452" y="608"/>
                  <a:pt x="452" y="608"/>
                  <a:pt x="452" y="608"/>
                </a:cubicBezTo>
                <a:cubicBezTo>
                  <a:pt x="452" y="602"/>
                  <a:pt x="452" y="602"/>
                  <a:pt x="452" y="602"/>
                </a:cubicBezTo>
                <a:cubicBezTo>
                  <a:pt x="445" y="602"/>
                  <a:pt x="445" y="602"/>
                  <a:pt x="445" y="602"/>
                </a:cubicBezTo>
                <a:lnTo>
                  <a:pt x="445" y="608"/>
                </a:lnTo>
                <a:close/>
                <a:moveTo>
                  <a:pt x="458" y="608"/>
                </a:moveTo>
                <a:cubicBezTo>
                  <a:pt x="465" y="608"/>
                  <a:pt x="465" y="608"/>
                  <a:pt x="465" y="608"/>
                </a:cubicBezTo>
                <a:cubicBezTo>
                  <a:pt x="465" y="602"/>
                  <a:pt x="465" y="602"/>
                  <a:pt x="465" y="602"/>
                </a:cubicBezTo>
                <a:cubicBezTo>
                  <a:pt x="458" y="602"/>
                  <a:pt x="458" y="602"/>
                  <a:pt x="458" y="602"/>
                </a:cubicBezTo>
                <a:lnTo>
                  <a:pt x="458" y="608"/>
                </a:lnTo>
                <a:close/>
                <a:moveTo>
                  <a:pt x="471" y="608"/>
                </a:moveTo>
                <a:cubicBezTo>
                  <a:pt x="478" y="608"/>
                  <a:pt x="478" y="608"/>
                  <a:pt x="478" y="608"/>
                </a:cubicBezTo>
                <a:cubicBezTo>
                  <a:pt x="478" y="602"/>
                  <a:pt x="478" y="602"/>
                  <a:pt x="478" y="602"/>
                </a:cubicBezTo>
                <a:cubicBezTo>
                  <a:pt x="471" y="602"/>
                  <a:pt x="471" y="602"/>
                  <a:pt x="471" y="602"/>
                </a:cubicBezTo>
                <a:lnTo>
                  <a:pt x="471" y="608"/>
                </a:lnTo>
                <a:close/>
                <a:moveTo>
                  <a:pt x="491" y="602"/>
                </a:moveTo>
                <a:cubicBezTo>
                  <a:pt x="484" y="602"/>
                  <a:pt x="484" y="602"/>
                  <a:pt x="484" y="602"/>
                </a:cubicBezTo>
                <a:cubicBezTo>
                  <a:pt x="484" y="608"/>
                  <a:pt x="484" y="608"/>
                  <a:pt x="484" y="608"/>
                </a:cubicBezTo>
                <a:cubicBezTo>
                  <a:pt x="491" y="608"/>
                  <a:pt x="491" y="608"/>
                  <a:pt x="491" y="608"/>
                </a:cubicBezTo>
                <a:lnTo>
                  <a:pt x="491" y="602"/>
                </a:lnTo>
                <a:close/>
                <a:moveTo>
                  <a:pt x="497" y="608"/>
                </a:moveTo>
                <a:cubicBezTo>
                  <a:pt x="504" y="608"/>
                  <a:pt x="504" y="608"/>
                  <a:pt x="504" y="608"/>
                </a:cubicBezTo>
                <a:cubicBezTo>
                  <a:pt x="504" y="602"/>
                  <a:pt x="504" y="602"/>
                  <a:pt x="504" y="602"/>
                </a:cubicBezTo>
                <a:cubicBezTo>
                  <a:pt x="497" y="602"/>
                  <a:pt x="497" y="602"/>
                  <a:pt x="497" y="602"/>
                </a:cubicBezTo>
                <a:lnTo>
                  <a:pt x="497" y="608"/>
                </a:lnTo>
                <a:close/>
                <a:moveTo>
                  <a:pt x="510" y="608"/>
                </a:moveTo>
                <a:cubicBezTo>
                  <a:pt x="517" y="608"/>
                  <a:pt x="517" y="608"/>
                  <a:pt x="517" y="608"/>
                </a:cubicBezTo>
                <a:cubicBezTo>
                  <a:pt x="517" y="602"/>
                  <a:pt x="517" y="602"/>
                  <a:pt x="517" y="602"/>
                </a:cubicBezTo>
                <a:cubicBezTo>
                  <a:pt x="510" y="602"/>
                  <a:pt x="510" y="602"/>
                  <a:pt x="510" y="602"/>
                </a:cubicBezTo>
                <a:lnTo>
                  <a:pt x="510" y="608"/>
                </a:lnTo>
                <a:close/>
                <a:moveTo>
                  <a:pt x="524" y="608"/>
                </a:moveTo>
                <a:cubicBezTo>
                  <a:pt x="530" y="608"/>
                  <a:pt x="530" y="608"/>
                  <a:pt x="530" y="608"/>
                </a:cubicBezTo>
                <a:cubicBezTo>
                  <a:pt x="530" y="602"/>
                  <a:pt x="530" y="602"/>
                  <a:pt x="530" y="602"/>
                </a:cubicBezTo>
                <a:cubicBezTo>
                  <a:pt x="524" y="602"/>
                  <a:pt x="524" y="602"/>
                  <a:pt x="524" y="602"/>
                </a:cubicBezTo>
                <a:lnTo>
                  <a:pt x="524" y="608"/>
                </a:lnTo>
                <a:close/>
                <a:moveTo>
                  <a:pt x="537" y="608"/>
                </a:moveTo>
                <a:cubicBezTo>
                  <a:pt x="543" y="608"/>
                  <a:pt x="543" y="608"/>
                  <a:pt x="543" y="608"/>
                </a:cubicBezTo>
                <a:cubicBezTo>
                  <a:pt x="543" y="602"/>
                  <a:pt x="543" y="602"/>
                  <a:pt x="543" y="602"/>
                </a:cubicBezTo>
                <a:cubicBezTo>
                  <a:pt x="537" y="602"/>
                  <a:pt x="537" y="602"/>
                  <a:pt x="537" y="602"/>
                </a:cubicBezTo>
                <a:lnTo>
                  <a:pt x="537" y="608"/>
                </a:lnTo>
                <a:close/>
                <a:moveTo>
                  <a:pt x="458" y="621"/>
                </a:moveTo>
                <a:cubicBezTo>
                  <a:pt x="465" y="621"/>
                  <a:pt x="465" y="621"/>
                  <a:pt x="465" y="621"/>
                </a:cubicBezTo>
                <a:cubicBezTo>
                  <a:pt x="465" y="615"/>
                  <a:pt x="465" y="615"/>
                  <a:pt x="465" y="615"/>
                </a:cubicBezTo>
                <a:cubicBezTo>
                  <a:pt x="458" y="615"/>
                  <a:pt x="458" y="615"/>
                  <a:pt x="458" y="615"/>
                </a:cubicBezTo>
                <a:lnTo>
                  <a:pt x="458" y="621"/>
                </a:lnTo>
                <a:close/>
                <a:moveTo>
                  <a:pt x="445" y="621"/>
                </a:moveTo>
                <a:cubicBezTo>
                  <a:pt x="452" y="621"/>
                  <a:pt x="452" y="621"/>
                  <a:pt x="452" y="621"/>
                </a:cubicBezTo>
                <a:cubicBezTo>
                  <a:pt x="452" y="615"/>
                  <a:pt x="452" y="615"/>
                  <a:pt x="452" y="615"/>
                </a:cubicBezTo>
                <a:cubicBezTo>
                  <a:pt x="445" y="615"/>
                  <a:pt x="445" y="615"/>
                  <a:pt x="445" y="615"/>
                </a:cubicBezTo>
                <a:lnTo>
                  <a:pt x="445" y="621"/>
                </a:lnTo>
                <a:close/>
                <a:moveTo>
                  <a:pt x="471" y="621"/>
                </a:moveTo>
                <a:cubicBezTo>
                  <a:pt x="478" y="621"/>
                  <a:pt x="478" y="621"/>
                  <a:pt x="478" y="621"/>
                </a:cubicBezTo>
                <a:cubicBezTo>
                  <a:pt x="478" y="615"/>
                  <a:pt x="478" y="615"/>
                  <a:pt x="478" y="615"/>
                </a:cubicBezTo>
                <a:cubicBezTo>
                  <a:pt x="471" y="615"/>
                  <a:pt x="471" y="615"/>
                  <a:pt x="471" y="615"/>
                </a:cubicBezTo>
                <a:lnTo>
                  <a:pt x="471" y="621"/>
                </a:lnTo>
                <a:close/>
                <a:moveTo>
                  <a:pt x="491" y="615"/>
                </a:moveTo>
                <a:cubicBezTo>
                  <a:pt x="484" y="615"/>
                  <a:pt x="484" y="615"/>
                  <a:pt x="484" y="615"/>
                </a:cubicBezTo>
                <a:cubicBezTo>
                  <a:pt x="484" y="621"/>
                  <a:pt x="484" y="621"/>
                  <a:pt x="484" y="621"/>
                </a:cubicBezTo>
                <a:cubicBezTo>
                  <a:pt x="491" y="621"/>
                  <a:pt x="491" y="621"/>
                  <a:pt x="491" y="621"/>
                </a:cubicBezTo>
                <a:lnTo>
                  <a:pt x="491" y="615"/>
                </a:lnTo>
                <a:close/>
                <a:moveTo>
                  <a:pt x="497" y="621"/>
                </a:moveTo>
                <a:cubicBezTo>
                  <a:pt x="504" y="621"/>
                  <a:pt x="504" y="621"/>
                  <a:pt x="504" y="621"/>
                </a:cubicBezTo>
                <a:cubicBezTo>
                  <a:pt x="504" y="615"/>
                  <a:pt x="504" y="615"/>
                  <a:pt x="504" y="615"/>
                </a:cubicBezTo>
                <a:cubicBezTo>
                  <a:pt x="497" y="615"/>
                  <a:pt x="497" y="615"/>
                  <a:pt x="497" y="615"/>
                </a:cubicBezTo>
                <a:lnTo>
                  <a:pt x="497" y="621"/>
                </a:lnTo>
                <a:close/>
                <a:moveTo>
                  <a:pt x="510" y="621"/>
                </a:moveTo>
                <a:cubicBezTo>
                  <a:pt x="517" y="621"/>
                  <a:pt x="517" y="621"/>
                  <a:pt x="517" y="621"/>
                </a:cubicBezTo>
                <a:cubicBezTo>
                  <a:pt x="517" y="615"/>
                  <a:pt x="517" y="615"/>
                  <a:pt x="517" y="615"/>
                </a:cubicBezTo>
                <a:cubicBezTo>
                  <a:pt x="510" y="615"/>
                  <a:pt x="510" y="615"/>
                  <a:pt x="510" y="615"/>
                </a:cubicBezTo>
                <a:lnTo>
                  <a:pt x="510" y="621"/>
                </a:lnTo>
                <a:close/>
                <a:moveTo>
                  <a:pt x="524" y="621"/>
                </a:moveTo>
                <a:cubicBezTo>
                  <a:pt x="530" y="621"/>
                  <a:pt x="530" y="621"/>
                  <a:pt x="530" y="621"/>
                </a:cubicBezTo>
                <a:cubicBezTo>
                  <a:pt x="530" y="615"/>
                  <a:pt x="530" y="615"/>
                  <a:pt x="530" y="615"/>
                </a:cubicBezTo>
                <a:cubicBezTo>
                  <a:pt x="524" y="615"/>
                  <a:pt x="524" y="615"/>
                  <a:pt x="524" y="615"/>
                </a:cubicBezTo>
                <a:lnTo>
                  <a:pt x="524" y="621"/>
                </a:lnTo>
                <a:close/>
                <a:moveTo>
                  <a:pt x="537" y="621"/>
                </a:moveTo>
                <a:cubicBezTo>
                  <a:pt x="543" y="621"/>
                  <a:pt x="543" y="621"/>
                  <a:pt x="543" y="621"/>
                </a:cubicBezTo>
                <a:cubicBezTo>
                  <a:pt x="543" y="615"/>
                  <a:pt x="543" y="615"/>
                  <a:pt x="543" y="615"/>
                </a:cubicBezTo>
                <a:cubicBezTo>
                  <a:pt x="537" y="615"/>
                  <a:pt x="537" y="615"/>
                  <a:pt x="537" y="615"/>
                </a:cubicBezTo>
                <a:lnTo>
                  <a:pt x="537" y="621"/>
                </a:lnTo>
                <a:close/>
                <a:moveTo>
                  <a:pt x="471" y="634"/>
                </a:moveTo>
                <a:cubicBezTo>
                  <a:pt x="478" y="634"/>
                  <a:pt x="478" y="634"/>
                  <a:pt x="478" y="634"/>
                </a:cubicBezTo>
                <a:cubicBezTo>
                  <a:pt x="478" y="628"/>
                  <a:pt x="478" y="628"/>
                  <a:pt x="478" y="628"/>
                </a:cubicBezTo>
                <a:cubicBezTo>
                  <a:pt x="471" y="628"/>
                  <a:pt x="471" y="628"/>
                  <a:pt x="471" y="628"/>
                </a:cubicBezTo>
                <a:lnTo>
                  <a:pt x="471" y="634"/>
                </a:lnTo>
                <a:close/>
                <a:moveTo>
                  <a:pt x="458" y="634"/>
                </a:moveTo>
                <a:cubicBezTo>
                  <a:pt x="465" y="634"/>
                  <a:pt x="465" y="634"/>
                  <a:pt x="465" y="634"/>
                </a:cubicBezTo>
                <a:cubicBezTo>
                  <a:pt x="465" y="628"/>
                  <a:pt x="465" y="628"/>
                  <a:pt x="465" y="628"/>
                </a:cubicBezTo>
                <a:cubicBezTo>
                  <a:pt x="458" y="628"/>
                  <a:pt x="458" y="628"/>
                  <a:pt x="458" y="628"/>
                </a:cubicBezTo>
                <a:lnTo>
                  <a:pt x="458" y="634"/>
                </a:lnTo>
                <a:close/>
                <a:moveTo>
                  <a:pt x="491" y="628"/>
                </a:moveTo>
                <a:cubicBezTo>
                  <a:pt x="484" y="628"/>
                  <a:pt x="484" y="628"/>
                  <a:pt x="484" y="628"/>
                </a:cubicBezTo>
                <a:cubicBezTo>
                  <a:pt x="484" y="634"/>
                  <a:pt x="484" y="634"/>
                  <a:pt x="484" y="634"/>
                </a:cubicBezTo>
                <a:cubicBezTo>
                  <a:pt x="491" y="634"/>
                  <a:pt x="491" y="634"/>
                  <a:pt x="491" y="634"/>
                </a:cubicBezTo>
                <a:lnTo>
                  <a:pt x="491" y="628"/>
                </a:lnTo>
                <a:close/>
                <a:moveTo>
                  <a:pt x="497" y="634"/>
                </a:moveTo>
                <a:cubicBezTo>
                  <a:pt x="504" y="634"/>
                  <a:pt x="504" y="634"/>
                  <a:pt x="504" y="634"/>
                </a:cubicBezTo>
                <a:cubicBezTo>
                  <a:pt x="504" y="628"/>
                  <a:pt x="504" y="628"/>
                  <a:pt x="504" y="628"/>
                </a:cubicBezTo>
                <a:cubicBezTo>
                  <a:pt x="497" y="628"/>
                  <a:pt x="497" y="628"/>
                  <a:pt x="497" y="628"/>
                </a:cubicBezTo>
                <a:lnTo>
                  <a:pt x="497" y="634"/>
                </a:lnTo>
                <a:close/>
                <a:moveTo>
                  <a:pt x="510" y="634"/>
                </a:moveTo>
                <a:cubicBezTo>
                  <a:pt x="517" y="634"/>
                  <a:pt x="517" y="634"/>
                  <a:pt x="517" y="634"/>
                </a:cubicBezTo>
                <a:cubicBezTo>
                  <a:pt x="517" y="628"/>
                  <a:pt x="517" y="628"/>
                  <a:pt x="517" y="628"/>
                </a:cubicBezTo>
                <a:cubicBezTo>
                  <a:pt x="510" y="628"/>
                  <a:pt x="510" y="628"/>
                  <a:pt x="510" y="628"/>
                </a:cubicBezTo>
                <a:lnTo>
                  <a:pt x="510" y="634"/>
                </a:lnTo>
                <a:close/>
                <a:moveTo>
                  <a:pt x="524" y="634"/>
                </a:moveTo>
                <a:cubicBezTo>
                  <a:pt x="530" y="634"/>
                  <a:pt x="530" y="634"/>
                  <a:pt x="530" y="634"/>
                </a:cubicBezTo>
                <a:cubicBezTo>
                  <a:pt x="530" y="628"/>
                  <a:pt x="530" y="628"/>
                  <a:pt x="530" y="628"/>
                </a:cubicBezTo>
                <a:cubicBezTo>
                  <a:pt x="524" y="628"/>
                  <a:pt x="524" y="628"/>
                  <a:pt x="524" y="628"/>
                </a:cubicBezTo>
                <a:lnTo>
                  <a:pt x="524" y="634"/>
                </a:lnTo>
                <a:close/>
                <a:moveTo>
                  <a:pt x="537" y="634"/>
                </a:moveTo>
                <a:cubicBezTo>
                  <a:pt x="543" y="634"/>
                  <a:pt x="543" y="634"/>
                  <a:pt x="543" y="634"/>
                </a:cubicBezTo>
                <a:cubicBezTo>
                  <a:pt x="543" y="628"/>
                  <a:pt x="543" y="628"/>
                  <a:pt x="543" y="628"/>
                </a:cubicBezTo>
                <a:cubicBezTo>
                  <a:pt x="537" y="628"/>
                  <a:pt x="537" y="628"/>
                  <a:pt x="537" y="628"/>
                </a:cubicBezTo>
                <a:lnTo>
                  <a:pt x="537" y="634"/>
                </a:lnTo>
                <a:close/>
                <a:moveTo>
                  <a:pt x="491" y="641"/>
                </a:moveTo>
                <a:cubicBezTo>
                  <a:pt x="484" y="641"/>
                  <a:pt x="484" y="641"/>
                  <a:pt x="484" y="641"/>
                </a:cubicBezTo>
                <a:cubicBezTo>
                  <a:pt x="484" y="647"/>
                  <a:pt x="484" y="647"/>
                  <a:pt x="484" y="647"/>
                </a:cubicBezTo>
                <a:cubicBezTo>
                  <a:pt x="491" y="647"/>
                  <a:pt x="491" y="647"/>
                  <a:pt x="491" y="647"/>
                </a:cubicBezTo>
                <a:lnTo>
                  <a:pt x="491" y="641"/>
                </a:lnTo>
                <a:close/>
                <a:moveTo>
                  <a:pt x="478" y="641"/>
                </a:moveTo>
                <a:cubicBezTo>
                  <a:pt x="471" y="641"/>
                  <a:pt x="471" y="641"/>
                  <a:pt x="471" y="641"/>
                </a:cubicBezTo>
                <a:cubicBezTo>
                  <a:pt x="471" y="647"/>
                  <a:pt x="471" y="647"/>
                  <a:pt x="471" y="647"/>
                </a:cubicBezTo>
                <a:cubicBezTo>
                  <a:pt x="478" y="647"/>
                  <a:pt x="478" y="647"/>
                  <a:pt x="478" y="647"/>
                </a:cubicBezTo>
                <a:lnTo>
                  <a:pt x="478" y="641"/>
                </a:lnTo>
                <a:close/>
                <a:moveTo>
                  <a:pt x="497" y="647"/>
                </a:moveTo>
                <a:cubicBezTo>
                  <a:pt x="504" y="647"/>
                  <a:pt x="504" y="647"/>
                  <a:pt x="504" y="647"/>
                </a:cubicBezTo>
                <a:cubicBezTo>
                  <a:pt x="504" y="641"/>
                  <a:pt x="504" y="641"/>
                  <a:pt x="504" y="641"/>
                </a:cubicBezTo>
                <a:cubicBezTo>
                  <a:pt x="497" y="641"/>
                  <a:pt x="497" y="641"/>
                  <a:pt x="497" y="641"/>
                </a:cubicBezTo>
                <a:lnTo>
                  <a:pt x="497" y="647"/>
                </a:lnTo>
                <a:close/>
                <a:moveTo>
                  <a:pt x="510" y="647"/>
                </a:moveTo>
                <a:cubicBezTo>
                  <a:pt x="517" y="647"/>
                  <a:pt x="517" y="647"/>
                  <a:pt x="517" y="647"/>
                </a:cubicBezTo>
                <a:cubicBezTo>
                  <a:pt x="517" y="641"/>
                  <a:pt x="517" y="641"/>
                  <a:pt x="517" y="641"/>
                </a:cubicBezTo>
                <a:cubicBezTo>
                  <a:pt x="510" y="641"/>
                  <a:pt x="510" y="641"/>
                  <a:pt x="510" y="641"/>
                </a:cubicBezTo>
                <a:lnTo>
                  <a:pt x="510" y="647"/>
                </a:lnTo>
                <a:close/>
                <a:moveTo>
                  <a:pt x="524" y="647"/>
                </a:moveTo>
                <a:cubicBezTo>
                  <a:pt x="530" y="647"/>
                  <a:pt x="530" y="647"/>
                  <a:pt x="530" y="647"/>
                </a:cubicBezTo>
                <a:cubicBezTo>
                  <a:pt x="530" y="641"/>
                  <a:pt x="530" y="641"/>
                  <a:pt x="530" y="641"/>
                </a:cubicBezTo>
                <a:cubicBezTo>
                  <a:pt x="524" y="641"/>
                  <a:pt x="524" y="641"/>
                  <a:pt x="524" y="641"/>
                </a:cubicBezTo>
                <a:lnTo>
                  <a:pt x="524" y="647"/>
                </a:lnTo>
                <a:close/>
                <a:moveTo>
                  <a:pt x="537" y="647"/>
                </a:moveTo>
                <a:cubicBezTo>
                  <a:pt x="543" y="647"/>
                  <a:pt x="543" y="647"/>
                  <a:pt x="543" y="647"/>
                </a:cubicBezTo>
                <a:cubicBezTo>
                  <a:pt x="543" y="641"/>
                  <a:pt x="543" y="641"/>
                  <a:pt x="543" y="641"/>
                </a:cubicBezTo>
                <a:cubicBezTo>
                  <a:pt x="537" y="641"/>
                  <a:pt x="537" y="641"/>
                  <a:pt x="537" y="641"/>
                </a:cubicBezTo>
                <a:lnTo>
                  <a:pt x="537" y="647"/>
                </a:lnTo>
                <a:close/>
                <a:moveTo>
                  <a:pt x="491" y="654"/>
                </a:moveTo>
                <a:cubicBezTo>
                  <a:pt x="484" y="654"/>
                  <a:pt x="484" y="654"/>
                  <a:pt x="484" y="654"/>
                </a:cubicBezTo>
                <a:cubicBezTo>
                  <a:pt x="484" y="660"/>
                  <a:pt x="484" y="660"/>
                  <a:pt x="484" y="660"/>
                </a:cubicBezTo>
                <a:cubicBezTo>
                  <a:pt x="491" y="660"/>
                  <a:pt x="491" y="660"/>
                  <a:pt x="491" y="660"/>
                </a:cubicBezTo>
                <a:lnTo>
                  <a:pt x="491" y="654"/>
                </a:lnTo>
                <a:close/>
                <a:moveTo>
                  <a:pt x="497" y="660"/>
                </a:moveTo>
                <a:cubicBezTo>
                  <a:pt x="504" y="660"/>
                  <a:pt x="504" y="660"/>
                  <a:pt x="504" y="660"/>
                </a:cubicBezTo>
                <a:cubicBezTo>
                  <a:pt x="504" y="654"/>
                  <a:pt x="504" y="654"/>
                  <a:pt x="504" y="654"/>
                </a:cubicBezTo>
                <a:cubicBezTo>
                  <a:pt x="497" y="654"/>
                  <a:pt x="497" y="654"/>
                  <a:pt x="497" y="654"/>
                </a:cubicBezTo>
                <a:lnTo>
                  <a:pt x="497" y="660"/>
                </a:lnTo>
                <a:close/>
                <a:moveTo>
                  <a:pt x="510" y="660"/>
                </a:moveTo>
                <a:cubicBezTo>
                  <a:pt x="517" y="660"/>
                  <a:pt x="517" y="660"/>
                  <a:pt x="517" y="660"/>
                </a:cubicBezTo>
                <a:cubicBezTo>
                  <a:pt x="517" y="654"/>
                  <a:pt x="517" y="654"/>
                  <a:pt x="517" y="654"/>
                </a:cubicBezTo>
                <a:cubicBezTo>
                  <a:pt x="510" y="654"/>
                  <a:pt x="510" y="654"/>
                  <a:pt x="510" y="654"/>
                </a:cubicBezTo>
                <a:lnTo>
                  <a:pt x="510" y="660"/>
                </a:lnTo>
                <a:close/>
                <a:moveTo>
                  <a:pt x="524" y="660"/>
                </a:moveTo>
                <a:cubicBezTo>
                  <a:pt x="530" y="660"/>
                  <a:pt x="530" y="660"/>
                  <a:pt x="530" y="660"/>
                </a:cubicBezTo>
                <a:cubicBezTo>
                  <a:pt x="530" y="654"/>
                  <a:pt x="530" y="654"/>
                  <a:pt x="530" y="654"/>
                </a:cubicBezTo>
                <a:cubicBezTo>
                  <a:pt x="524" y="654"/>
                  <a:pt x="524" y="654"/>
                  <a:pt x="524" y="654"/>
                </a:cubicBezTo>
                <a:lnTo>
                  <a:pt x="524" y="660"/>
                </a:lnTo>
                <a:close/>
                <a:moveTo>
                  <a:pt x="537" y="660"/>
                </a:moveTo>
                <a:cubicBezTo>
                  <a:pt x="543" y="660"/>
                  <a:pt x="543" y="660"/>
                  <a:pt x="543" y="660"/>
                </a:cubicBezTo>
                <a:cubicBezTo>
                  <a:pt x="543" y="654"/>
                  <a:pt x="543" y="654"/>
                  <a:pt x="543" y="654"/>
                </a:cubicBezTo>
                <a:cubicBezTo>
                  <a:pt x="537" y="654"/>
                  <a:pt x="537" y="654"/>
                  <a:pt x="537" y="654"/>
                </a:cubicBezTo>
                <a:lnTo>
                  <a:pt x="537" y="660"/>
                </a:lnTo>
                <a:close/>
                <a:moveTo>
                  <a:pt x="491" y="667"/>
                </a:moveTo>
                <a:cubicBezTo>
                  <a:pt x="484" y="667"/>
                  <a:pt x="484" y="667"/>
                  <a:pt x="484" y="667"/>
                </a:cubicBezTo>
                <a:cubicBezTo>
                  <a:pt x="484" y="674"/>
                  <a:pt x="484" y="674"/>
                  <a:pt x="484" y="674"/>
                </a:cubicBezTo>
                <a:cubicBezTo>
                  <a:pt x="491" y="674"/>
                  <a:pt x="491" y="674"/>
                  <a:pt x="491" y="674"/>
                </a:cubicBezTo>
                <a:lnTo>
                  <a:pt x="491" y="667"/>
                </a:lnTo>
                <a:close/>
                <a:moveTo>
                  <a:pt x="497" y="674"/>
                </a:moveTo>
                <a:cubicBezTo>
                  <a:pt x="504" y="674"/>
                  <a:pt x="504" y="674"/>
                  <a:pt x="504" y="674"/>
                </a:cubicBezTo>
                <a:cubicBezTo>
                  <a:pt x="504" y="667"/>
                  <a:pt x="504" y="667"/>
                  <a:pt x="504" y="667"/>
                </a:cubicBezTo>
                <a:cubicBezTo>
                  <a:pt x="497" y="667"/>
                  <a:pt x="497" y="667"/>
                  <a:pt x="497" y="667"/>
                </a:cubicBezTo>
                <a:lnTo>
                  <a:pt x="497" y="674"/>
                </a:lnTo>
                <a:close/>
                <a:moveTo>
                  <a:pt x="510" y="674"/>
                </a:moveTo>
                <a:cubicBezTo>
                  <a:pt x="517" y="674"/>
                  <a:pt x="517" y="674"/>
                  <a:pt x="517" y="674"/>
                </a:cubicBezTo>
                <a:cubicBezTo>
                  <a:pt x="517" y="667"/>
                  <a:pt x="517" y="667"/>
                  <a:pt x="517" y="667"/>
                </a:cubicBezTo>
                <a:cubicBezTo>
                  <a:pt x="510" y="667"/>
                  <a:pt x="510" y="667"/>
                  <a:pt x="510" y="667"/>
                </a:cubicBezTo>
                <a:lnTo>
                  <a:pt x="510" y="674"/>
                </a:lnTo>
                <a:close/>
                <a:moveTo>
                  <a:pt x="524" y="674"/>
                </a:moveTo>
                <a:cubicBezTo>
                  <a:pt x="530" y="674"/>
                  <a:pt x="530" y="674"/>
                  <a:pt x="530" y="674"/>
                </a:cubicBezTo>
                <a:cubicBezTo>
                  <a:pt x="530" y="667"/>
                  <a:pt x="530" y="667"/>
                  <a:pt x="530" y="667"/>
                </a:cubicBezTo>
                <a:cubicBezTo>
                  <a:pt x="524" y="667"/>
                  <a:pt x="524" y="667"/>
                  <a:pt x="524" y="667"/>
                </a:cubicBezTo>
                <a:lnTo>
                  <a:pt x="524" y="674"/>
                </a:lnTo>
                <a:close/>
                <a:moveTo>
                  <a:pt x="537" y="674"/>
                </a:moveTo>
                <a:cubicBezTo>
                  <a:pt x="543" y="674"/>
                  <a:pt x="543" y="674"/>
                  <a:pt x="543" y="674"/>
                </a:cubicBezTo>
                <a:cubicBezTo>
                  <a:pt x="543" y="667"/>
                  <a:pt x="543" y="667"/>
                  <a:pt x="543" y="667"/>
                </a:cubicBezTo>
                <a:cubicBezTo>
                  <a:pt x="537" y="667"/>
                  <a:pt x="537" y="667"/>
                  <a:pt x="537" y="667"/>
                </a:cubicBezTo>
                <a:lnTo>
                  <a:pt x="537" y="674"/>
                </a:lnTo>
                <a:close/>
                <a:moveTo>
                  <a:pt x="491" y="680"/>
                </a:moveTo>
                <a:cubicBezTo>
                  <a:pt x="484" y="680"/>
                  <a:pt x="484" y="680"/>
                  <a:pt x="484" y="680"/>
                </a:cubicBezTo>
                <a:cubicBezTo>
                  <a:pt x="484" y="687"/>
                  <a:pt x="484" y="687"/>
                  <a:pt x="484" y="687"/>
                </a:cubicBezTo>
                <a:cubicBezTo>
                  <a:pt x="491" y="687"/>
                  <a:pt x="491" y="687"/>
                  <a:pt x="491" y="687"/>
                </a:cubicBezTo>
                <a:lnTo>
                  <a:pt x="491" y="680"/>
                </a:lnTo>
                <a:close/>
                <a:moveTo>
                  <a:pt x="478" y="654"/>
                </a:moveTo>
                <a:cubicBezTo>
                  <a:pt x="471" y="654"/>
                  <a:pt x="471" y="654"/>
                  <a:pt x="471" y="654"/>
                </a:cubicBezTo>
                <a:cubicBezTo>
                  <a:pt x="471" y="660"/>
                  <a:pt x="471" y="660"/>
                  <a:pt x="471" y="660"/>
                </a:cubicBezTo>
                <a:cubicBezTo>
                  <a:pt x="478" y="660"/>
                  <a:pt x="478" y="660"/>
                  <a:pt x="478" y="660"/>
                </a:cubicBezTo>
                <a:lnTo>
                  <a:pt x="478" y="654"/>
                </a:lnTo>
                <a:close/>
                <a:moveTo>
                  <a:pt x="478" y="667"/>
                </a:moveTo>
                <a:cubicBezTo>
                  <a:pt x="471" y="667"/>
                  <a:pt x="471" y="667"/>
                  <a:pt x="471" y="667"/>
                </a:cubicBezTo>
                <a:cubicBezTo>
                  <a:pt x="471" y="674"/>
                  <a:pt x="471" y="674"/>
                  <a:pt x="471" y="674"/>
                </a:cubicBezTo>
                <a:cubicBezTo>
                  <a:pt x="478" y="674"/>
                  <a:pt x="478" y="674"/>
                  <a:pt x="478" y="674"/>
                </a:cubicBezTo>
                <a:lnTo>
                  <a:pt x="478" y="667"/>
                </a:lnTo>
                <a:close/>
                <a:moveTo>
                  <a:pt x="478" y="680"/>
                </a:moveTo>
                <a:cubicBezTo>
                  <a:pt x="471" y="680"/>
                  <a:pt x="471" y="680"/>
                  <a:pt x="471" y="680"/>
                </a:cubicBezTo>
                <a:cubicBezTo>
                  <a:pt x="471" y="687"/>
                  <a:pt x="471" y="687"/>
                  <a:pt x="471" y="687"/>
                </a:cubicBezTo>
                <a:cubicBezTo>
                  <a:pt x="478" y="687"/>
                  <a:pt x="478" y="687"/>
                  <a:pt x="478" y="687"/>
                </a:cubicBezTo>
                <a:lnTo>
                  <a:pt x="478" y="680"/>
                </a:lnTo>
                <a:close/>
                <a:moveTo>
                  <a:pt x="497" y="687"/>
                </a:moveTo>
                <a:cubicBezTo>
                  <a:pt x="504" y="687"/>
                  <a:pt x="504" y="687"/>
                  <a:pt x="504" y="687"/>
                </a:cubicBezTo>
                <a:cubicBezTo>
                  <a:pt x="504" y="680"/>
                  <a:pt x="504" y="680"/>
                  <a:pt x="504" y="680"/>
                </a:cubicBezTo>
                <a:cubicBezTo>
                  <a:pt x="497" y="680"/>
                  <a:pt x="497" y="680"/>
                  <a:pt x="497" y="680"/>
                </a:cubicBezTo>
                <a:lnTo>
                  <a:pt x="497" y="687"/>
                </a:lnTo>
                <a:close/>
                <a:moveTo>
                  <a:pt x="510" y="687"/>
                </a:moveTo>
                <a:cubicBezTo>
                  <a:pt x="517" y="687"/>
                  <a:pt x="517" y="687"/>
                  <a:pt x="517" y="687"/>
                </a:cubicBezTo>
                <a:cubicBezTo>
                  <a:pt x="517" y="680"/>
                  <a:pt x="517" y="680"/>
                  <a:pt x="517" y="680"/>
                </a:cubicBezTo>
                <a:cubicBezTo>
                  <a:pt x="510" y="680"/>
                  <a:pt x="510" y="680"/>
                  <a:pt x="510" y="680"/>
                </a:cubicBezTo>
                <a:lnTo>
                  <a:pt x="510" y="687"/>
                </a:lnTo>
                <a:close/>
                <a:moveTo>
                  <a:pt x="524" y="687"/>
                </a:moveTo>
                <a:cubicBezTo>
                  <a:pt x="530" y="687"/>
                  <a:pt x="530" y="687"/>
                  <a:pt x="530" y="687"/>
                </a:cubicBezTo>
                <a:cubicBezTo>
                  <a:pt x="530" y="680"/>
                  <a:pt x="530" y="680"/>
                  <a:pt x="530" y="680"/>
                </a:cubicBezTo>
                <a:cubicBezTo>
                  <a:pt x="524" y="680"/>
                  <a:pt x="524" y="680"/>
                  <a:pt x="524" y="680"/>
                </a:cubicBezTo>
                <a:lnTo>
                  <a:pt x="524" y="687"/>
                </a:lnTo>
                <a:close/>
                <a:moveTo>
                  <a:pt x="537" y="687"/>
                </a:moveTo>
                <a:cubicBezTo>
                  <a:pt x="543" y="687"/>
                  <a:pt x="543" y="687"/>
                  <a:pt x="543" y="687"/>
                </a:cubicBezTo>
                <a:cubicBezTo>
                  <a:pt x="543" y="680"/>
                  <a:pt x="543" y="680"/>
                  <a:pt x="543" y="680"/>
                </a:cubicBezTo>
                <a:cubicBezTo>
                  <a:pt x="537" y="680"/>
                  <a:pt x="537" y="680"/>
                  <a:pt x="537" y="680"/>
                </a:cubicBezTo>
                <a:lnTo>
                  <a:pt x="537" y="687"/>
                </a:lnTo>
                <a:close/>
                <a:moveTo>
                  <a:pt x="491" y="693"/>
                </a:moveTo>
                <a:cubicBezTo>
                  <a:pt x="484" y="693"/>
                  <a:pt x="484" y="693"/>
                  <a:pt x="484" y="693"/>
                </a:cubicBezTo>
                <a:cubicBezTo>
                  <a:pt x="484" y="700"/>
                  <a:pt x="484" y="700"/>
                  <a:pt x="484" y="700"/>
                </a:cubicBezTo>
                <a:cubicBezTo>
                  <a:pt x="491" y="700"/>
                  <a:pt x="491" y="700"/>
                  <a:pt x="491" y="700"/>
                </a:cubicBezTo>
                <a:lnTo>
                  <a:pt x="491" y="693"/>
                </a:lnTo>
                <a:close/>
                <a:moveTo>
                  <a:pt x="471" y="700"/>
                </a:moveTo>
                <a:cubicBezTo>
                  <a:pt x="478" y="700"/>
                  <a:pt x="478" y="700"/>
                  <a:pt x="478" y="700"/>
                </a:cubicBezTo>
                <a:cubicBezTo>
                  <a:pt x="478" y="693"/>
                  <a:pt x="478" y="693"/>
                  <a:pt x="478" y="693"/>
                </a:cubicBezTo>
                <a:cubicBezTo>
                  <a:pt x="471" y="693"/>
                  <a:pt x="471" y="693"/>
                  <a:pt x="471" y="693"/>
                </a:cubicBezTo>
                <a:lnTo>
                  <a:pt x="471" y="700"/>
                </a:lnTo>
                <a:close/>
                <a:moveTo>
                  <a:pt x="497" y="700"/>
                </a:moveTo>
                <a:cubicBezTo>
                  <a:pt x="504" y="700"/>
                  <a:pt x="504" y="700"/>
                  <a:pt x="504" y="700"/>
                </a:cubicBezTo>
                <a:cubicBezTo>
                  <a:pt x="504" y="693"/>
                  <a:pt x="504" y="693"/>
                  <a:pt x="504" y="693"/>
                </a:cubicBezTo>
                <a:cubicBezTo>
                  <a:pt x="497" y="693"/>
                  <a:pt x="497" y="693"/>
                  <a:pt x="497" y="693"/>
                </a:cubicBezTo>
                <a:lnTo>
                  <a:pt x="497" y="700"/>
                </a:lnTo>
                <a:close/>
                <a:moveTo>
                  <a:pt x="510" y="700"/>
                </a:moveTo>
                <a:cubicBezTo>
                  <a:pt x="517" y="700"/>
                  <a:pt x="517" y="700"/>
                  <a:pt x="517" y="700"/>
                </a:cubicBezTo>
                <a:cubicBezTo>
                  <a:pt x="517" y="693"/>
                  <a:pt x="517" y="693"/>
                  <a:pt x="517" y="693"/>
                </a:cubicBezTo>
                <a:cubicBezTo>
                  <a:pt x="510" y="693"/>
                  <a:pt x="510" y="693"/>
                  <a:pt x="510" y="693"/>
                </a:cubicBezTo>
                <a:lnTo>
                  <a:pt x="510" y="700"/>
                </a:lnTo>
                <a:close/>
                <a:moveTo>
                  <a:pt x="524" y="700"/>
                </a:moveTo>
                <a:cubicBezTo>
                  <a:pt x="530" y="700"/>
                  <a:pt x="530" y="700"/>
                  <a:pt x="530" y="700"/>
                </a:cubicBezTo>
                <a:cubicBezTo>
                  <a:pt x="530" y="693"/>
                  <a:pt x="530" y="693"/>
                  <a:pt x="530" y="693"/>
                </a:cubicBezTo>
                <a:cubicBezTo>
                  <a:pt x="524" y="693"/>
                  <a:pt x="524" y="693"/>
                  <a:pt x="524" y="693"/>
                </a:cubicBezTo>
                <a:lnTo>
                  <a:pt x="524" y="700"/>
                </a:lnTo>
                <a:close/>
                <a:moveTo>
                  <a:pt x="537" y="700"/>
                </a:moveTo>
                <a:cubicBezTo>
                  <a:pt x="543" y="700"/>
                  <a:pt x="543" y="700"/>
                  <a:pt x="543" y="700"/>
                </a:cubicBezTo>
                <a:cubicBezTo>
                  <a:pt x="543" y="693"/>
                  <a:pt x="543" y="693"/>
                  <a:pt x="543" y="693"/>
                </a:cubicBezTo>
                <a:cubicBezTo>
                  <a:pt x="537" y="693"/>
                  <a:pt x="537" y="693"/>
                  <a:pt x="537" y="693"/>
                </a:cubicBezTo>
                <a:lnTo>
                  <a:pt x="537" y="700"/>
                </a:lnTo>
                <a:close/>
                <a:moveTo>
                  <a:pt x="471" y="706"/>
                </a:moveTo>
                <a:cubicBezTo>
                  <a:pt x="471" y="713"/>
                  <a:pt x="471" y="713"/>
                  <a:pt x="471" y="713"/>
                </a:cubicBezTo>
                <a:cubicBezTo>
                  <a:pt x="478" y="713"/>
                  <a:pt x="478" y="713"/>
                  <a:pt x="478" y="713"/>
                </a:cubicBezTo>
                <a:cubicBezTo>
                  <a:pt x="478" y="706"/>
                  <a:pt x="478" y="706"/>
                  <a:pt x="478" y="706"/>
                </a:cubicBezTo>
                <a:cubicBezTo>
                  <a:pt x="471" y="706"/>
                  <a:pt x="471" y="706"/>
                  <a:pt x="471" y="706"/>
                </a:cubicBezTo>
                <a:cubicBezTo>
                  <a:pt x="471" y="706"/>
                  <a:pt x="471" y="706"/>
                  <a:pt x="471" y="706"/>
                </a:cubicBezTo>
                <a:close/>
                <a:moveTo>
                  <a:pt x="491" y="706"/>
                </a:moveTo>
                <a:cubicBezTo>
                  <a:pt x="484" y="706"/>
                  <a:pt x="484" y="706"/>
                  <a:pt x="484" y="706"/>
                </a:cubicBezTo>
                <a:cubicBezTo>
                  <a:pt x="484" y="713"/>
                  <a:pt x="484" y="713"/>
                  <a:pt x="484" y="713"/>
                </a:cubicBezTo>
                <a:cubicBezTo>
                  <a:pt x="491" y="713"/>
                  <a:pt x="491" y="713"/>
                  <a:pt x="491" y="713"/>
                </a:cubicBezTo>
                <a:lnTo>
                  <a:pt x="491" y="706"/>
                </a:lnTo>
                <a:close/>
                <a:moveTo>
                  <a:pt x="497" y="713"/>
                </a:moveTo>
                <a:cubicBezTo>
                  <a:pt x="504" y="713"/>
                  <a:pt x="504" y="713"/>
                  <a:pt x="504" y="713"/>
                </a:cubicBezTo>
                <a:cubicBezTo>
                  <a:pt x="504" y="706"/>
                  <a:pt x="504" y="706"/>
                  <a:pt x="504" y="706"/>
                </a:cubicBezTo>
                <a:cubicBezTo>
                  <a:pt x="497" y="706"/>
                  <a:pt x="497" y="706"/>
                  <a:pt x="497" y="706"/>
                </a:cubicBezTo>
                <a:lnTo>
                  <a:pt x="497" y="713"/>
                </a:lnTo>
                <a:close/>
                <a:moveTo>
                  <a:pt x="510" y="713"/>
                </a:moveTo>
                <a:cubicBezTo>
                  <a:pt x="517" y="713"/>
                  <a:pt x="517" y="713"/>
                  <a:pt x="517" y="713"/>
                </a:cubicBezTo>
                <a:cubicBezTo>
                  <a:pt x="517" y="706"/>
                  <a:pt x="517" y="706"/>
                  <a:pt x="517" y="706"/>
                </a:cubicBezTo>
                <a:cubicBezTo>
                  <a:pt x="510" y="706"/>
                  <a:pt x="510" y="706"/>
                  <a:pt x="510" y="706"/>
                </a:cubicBezTo>
                <a:lnTo>
                  <a:pt x="510" y="713"/>
                </a:lnTo>
                <a:close/>
                <a:moveTo>
                  <a:pt x="524" y="713"/>
                </a:moveTo>
                <a:cubicBezTo>
                  <a:pt x="530" y="713"/>
                  <a:pt x="530" y="713"/>
                  <a:pt x="530" y="713"/>
                </a:cubicBezTo>
                <a:cubicBezTo>
                  <a:pt x="530" y="706"/>
                  <a:pt x="530" y="706"/>
                  <a:pt x="530" y="706"/>
                </a:cubicBezTo>
                <a:cubicBezTo>
                  <a:pt x="524" y="706"/>
                  <a:pt x="524" y="706"/>
                  <a:pt x="524" y="706"/>
                </a:cubicBezTo>
                <a:lnTo>
                  <a:pt x="524" y="713"/>
                </a:lnTo>
                <a:close/>
                <a:moveTo>
                  <a:pt x="471" y="723"/>
                </a:moveTo>
                <a:cubicBezTo>
                  <a:pt x="471" y="723"/>
                  <a:pt x="471" y="723"/>
                  <a:pt x="471" y="723"/>
                </a:cubicBezTo>
                <a:cubicBezTo>
                  <a:pt x="471" y="726"/>
                  <a:pt x="471" y="726"/>
                  <a:pt x="471" y="726"/>
                </a:cubicBezTo>
                <a:cubicBezTo>
                  <a:pt x="478" y="726"/>
                  <a:pt x="478" y="726"/>
                  <a:pt x="478" y="726"/>
                </a:cubicBezTo>
                <a:cubicBezTo>
                  <a:pt x="478" y="719"/>
                  <a:pt x="478" y="719"/>
                  <a:pt x="478" y="719"/>
                </a:cubicBezTo>
                <a:cubicBezTo>
                  <a:pt x="472" y="719"/>
                  <a:pt x="472" y="719"/>
                  <a:pt x="472" y="719"/>
                </a:cubicBezTo>
                <a:cubicBezTo>
                  <a:pt x="472" y="721"/>
                  <a:pt x="472" y="722"/>
                  <a:pt x="471" y="723"/>
                </a:cubicBezTo>
                <a:close/>
                <a:moveTo>
                  <a:pt x="491" y="719"/>
                </a:moveTo>
                <a:cubicBezTo>
                  <a:pt x="484" y="719"/>
                  <a:pt x="484" y="719"/>
                  <a:pt x="484" y="719"/>
                </a:cubicBezTo>
                <a:cubicBezTo>
                  <a:pt x="484" y="726"/>
                  <a:pt x="484" y="726"/>
                  <a:pt x="484" y="726"/>
                </a:cubicBezTo>
                <a:cubicBezTo>
                  <a:pt x="491" y="726"/>
                  <a:pt x="491" y="726"/>
                  <a:pt x="491" y="726"/>
                </a:cubicBezTo>
                <a:lnTo>
                  <a:pt x="491" y="719"/>
                </a:lnTo>
                <a:close/>
                <a:moveTo>
                  <a:pt x="497" y="726"/>
                </a:moveTo>
                <a:cubicBezTo>
                  <a:pt x="504" y="726"/>
                  <a:pt x="504" y="726"/>
                  <a:pt x="504" y="726"/>
                </a:cubicBezTo>
                <a:cubicBezTo>
                  <a:pt x="504" y="719"/>
                  <a:pt x="504" y="719"/>
                  <a:pt x="504" y="719"/>
                </a:cubicBezTo>
                <a:cubicBezTo>
                  <a:pt x="497" y="719"/>
                  <a:pt x="497" y="719"/>
                  <a:pt x="497" y="719"/>
                </a:cubicBezTo>
                <a:lnTo>
                  <a:pt x="497" y="726"/>
                </a:lnTo>
                <a:close/>
                <a:moveTo>
                  <a:pt x="510" y="726"/>
                </a:moveTo>
                <a:cubicBezTo>
                  <a:pt x="517" y="726"/>
                  <a:pt x="517" y="726"/>
                  <a:pt x="517" y="726"/>
                </a:cubicBezTo>
                <a:cubicBezTo>
                  <a:pt x="517" y="719"/>
                  <a:pt x="517" y="719"/>
                  <a:pt x="517" y="719"/>
                </a:cubicBezTo>
                <a:cubicBezTo>
                  <a:pt x="510" y="719"/>
                  <a:pt x="510" y="719"/>
                  <a:pt x="510" y="719"/>
                </a:cubicBezTo>
                <a:lnTo>
                  <a:pt x="510" y="726"/>
                </a:lnTo>
                <a:close/>
                <a:moveTo>
                  <a:pt x="537" y="726"/>
                </a:moveTo>
                <a:cubicBezTo>
                  <a:pt x="543" y="726"/>
                  <a:pt x="543" y="726"/>
                  <a:pt x="543" y="726"/>
                </a:cubicBezTo>
                <a:cubicBezTo>
                  <a:pt x="543" y="719"/>
                  <a:pt x="543" y="719"/>
                  <a:pt x="543" y="719"/>
                </a:cubicBezTo>
                <a:cubicBezTo>
                  <a:pt x="537" y="719"/>
                  <a:pt x="537" y="719"/>
                  <a:pt x="537" y="719"/>
                </a:cubicBezTo>
                <a:lnTo>
                  <a:pt x="537" y="726"/>
                </a:lnTo>
                <a:close/>
                <a:moveTo>
                  <a:pt x="471" y="739"/>
                </a:moveTo>
                <a:cubicBezTo>
                  <a:pt x="478" y="739"/>
                  <a:pt x="478" y="739"/>
                  <a:pt x="478" y="739"/>
                </a:cubicBezTo>
                <a:cubicBezTo>
                  <a:pt x="478" y="732"/>
                  <a:pt x="478" y="732"/>
                  <a:pt x="478" y="732"/>
                </a:cubicBezTo>
                <a:cubicBezTo>
                  <a:pt x="471" y="732"/>
                  <a:pt x="471" y="732"/>
                  <a:pt x="471" y="732"/>
                </a:cubicBezTo>
                <a:lnTo>
                  <a:pt x="471" y="739"/>
                </a:lnTo>
                <a:close/>
                <a:moveTo>
                  <a:pt x="491" y="732"/>
                </a:moveTo>
                <a:cubicBezTo>
                  <a:pt x="484" y="732"/>
                  <a:pt x="484" y="732"/>
                  <a:pt x="484" y="732"/>
                </a:cubicBezTo>
                <a:cubicBezTo>
                  <a:pt x="484" y="739"/>
                  <a:pt x="484" y="739"/>
                  <a:pt x="484" y="739"/>
                </a:cubicBezTo>
                <a:cubicBezTo>
                  <a:pt x="491" y="739"/>
                  <a:pt x="491" y="739"/>
                  <a:pt x="491" y="739"/>
                </a:cubicBezTo>
                <a:lnTo>
                  <a:pt x="491" y="732"/>
                </a:lnTo>
                <a:close/>
                <a:moveTo>
                  <a:pt x="524" y="739"/>
                </a:moveTo>
                <a:cubicBezTo>
                  <a:pt x="530" y="739"/>
                  <a:pt x="530" y="739"/>
                  <a:pt x="530" y="739"/>
                </a:cubicBezTo>
                <a:cubicBezTo>
                  <a:pt x="530" y="732"/>
                  <a:pt x="530" y="732"/>
                  <a:pt x="530" y="732"/>
                </a:cubicBezTo>
                <a:cubicBezTo>
                  <a:pt x="524" y="732"/>
                  <a:pt x="524" y="732"/>
                  <a:pt x="524" y="732"/>
                </a:cubicBezTo>
                <a:lnTo>
                  <a:pt x="524" y="739"/>
                </a:lnTo>
                <a:close/>
                <a:moveTo>
                  <a:pt x="471" y="752"/>
                </a:moveTo>
                <a:cubicBezTo>
                  <a:pt x="478" y="752"/>
                  <a:pt x="478" y="752"/>
                  <a:pt x="478" y="752"/>
                </a:cubicBezTo>
                <a:cubicBezTo>
                  <a:pt x="478" y="745"/>
                  <a:pt x="478" y="745"/>
                  <a:pt x="478" y="745"/>
                </a:cubicBezTo>
                <a:cubicBezTo>
                  <a:pt x="471" y="745"/>
                  <a:pt x="471" y="745"/>
                  <a:pt x="471" y="745"/>
                </a:cubicBezTo>
                <a:lnTo>
                  <a:pt x="471" y="752"/>
                </a:lnTo>
                <a:close/>
                <a:moveTo>
                  <a:pt x="491" y="745"/>
                </a:moveTo>
                <a:cubicBezTo>
                  <a:pt x="484" y="745"/>
                  <a:pt x="484" y="745"/>
                  <a:pt x="484" y="745"/>
                </a:cubicBezTo>
                <a:cubicBezTo>
                  <a:pt x="484" y="752"/>
                  <a:pt x="484" y="752"/>
                  <a:pt x="484" y="752"/>
                </a:cubicBezTo>
                <a:cubicBezTo>
                  <a:pt x="491" y="752"/>
                  <a:pt x="491" y="752"/>
                  <a:pt x="491" y="752"/>
                </a:cubicBezTo>
                <a:lnTo>
                  <a:pt x="491" y="745"/>
                </a:lnTo>
                <a:close/>
                <a:moveTo>
                  <a:pt x="510" y="752"/>
                </a:moveTo>
                <a:cubicBezTo>
                  <a:pt x="517" y="752"/>
                  <a:pt x="517" y="752"/>
                  <a:pt x="517" y="752"/>
                </a:cubicBezTo>
                <a:cubicBezTo>
                  <a:pt x="517" y="745"/>
                  <a:pt x="517" y="745"/>
                  <a:pt x="517" y="745"/>
                </a:cubicBezTo>
                <a:cubicBezTo>
                  <a:pt x="510" y="745"/>
                  <a:pt x="510" y="745"/>
                  <a:pt x="510" y="745"/>
                </a:cubicBezTo>
                <a:lnTo>
                  <a:pt x="510" y="752"/>
                </a:lnTo>
                <a:close/>
                <a:moveTo>
                  <a:pt x="524" y="752"/>
                </a:moveTo>
                <a:cubicBezTo>
                  <a:pt x="530" y="752"/>
                  <a:pt x="530" y="752"/>
                  <a:pt x="530" y="752"/>
                </a:cubicBezTo>
                <a:cubicBezTo>
                  <a:pt x="530" y="745"/>
                  <a:pt x="530" y="745"/>
                  <a:pt x="530" y="745"/>
                </a:cubicBezTo>
                <a:cubicBezTo>
                  <a:pt x="524" y="745"/>
                  <a:pt x="524" y="745"/>
                  <a:pt x="524" y="745"/>
                </a:cubicBezTo>
                <a:lnTo>
                  <a:pt x="524" y="752"/>
                </a:lnTo>
                <a:close/>
                <a:moveTo>
                  <a:pt x="491" y="759"/>
                </a:moveTo>
                <a:cubicBezTo>
                  <a:pt x="484" y="759"/>
                  <a:pt x="484" y="759"/>
                  <a:pt x="484" y="759"/>
                </a:cubicBezTo>
                <a:cubicBezTo>
                  <a:pt x="484" y="765"/>
                  <a:pt x="484" y="765"/>
                  <a:pt x="484" y="765"/>
                </a:cubicBezTo>
                <a:cubicBezTo>
                  <a:pt x="491" y="765"/>
                  <a:pt x="491" y="765"/>
                  <a:pt x="491" y="765"/>
                </a:cubicBezTo>
                <a:lnTo>
                  <a:pt x="491" y="759"/>
                </a:lnTo>
                <a:close/>
                <a:moveTo>
                  <a:pt x="497" y="765"/>
                </a:moveTo>
                <a:cubicBezTo>
                  <a:pt x="504" y="765"/>
                  <a:pt x="504" y="765"/>
                  <a:pt x="504" y="765"/>
                </a:cubicBezTo>
                <a:cubicBezTo>
                  <a:pt x="504" y="759"/>
                  <a:pt x="504" y="759"/>
                  <a:pt x="504" y="759"/>
                </a:cubicBezTo>
                <a:cubicBezTo>
                  <a:pt x="497" y="759"/>
                  <a:pt x="497" y="759"/>
                  <a:pt x="497" y="759"/>
                </a:cubicBezTo>
                <a:lnTo>
                  <a:pt x="497" y="765"/>
                </a:lnTo>
                <a:close/>
                <a:moveTo>
                  <a:pt x="491" y="772"/>
                </a:moveTo>
                <a:cubicBezTo>
                  <a:pt x="484" y="772"/>
                  <a:pt x="484" y="772"/>
                  <a:pt x="484" y="772"/>
                </a:cubicBezTo>
                <a:cubicBezTo>
                  <a:pt x="484" y="778"/>
                  <a:pt x="484" y="778"/>
                  <a:pt x="484" y="778"/>
                </a:cubicBezTo>
                <a:cubicBezTo>
                  <a:pt x="491" y="778"/>
                  <a:pt x="491" y="778"/>
                  <a:pt x="491" y="778"/>
                </a:cubicBezTo>
                <a:lnTo>
                  <a:pt x="491" y="772"/>
                </a:lnTo>
                <a:close/>
                <a:moveTo>
                  <a:pt x="497" y="778"/>
                </a:moveTo>
                <a:cubicBezTo>
                  <a:pt x="504" y="778"/>
                  <a:pt x="504" y="778"/>
                  <a:pt x="504" y="778"/>
                </a:cubicBezTo>
                <a:cubicBezTo>
                  <a:pt x="504" y="772"/>
                  <a:pt x="504" y="772"/>
                  <a:pt x="504" y="772"/>
                </a:cubicBezTo>
                <a:cubicBezTo>
                  <a:pt x="497" y="772"/>
                  <a:pt x="497" y="772"/>
                  <a:pt x="497" y="772"/>
                </a:cubicBezTo>
                <a:lnTo>
                  <a:pt x="497" y="778"/>
                </a:lnTo>
                <a:close/>
                <a:moveTo>
                  <a:pt x="471" y="791"/>
                </a:moveTo>
                <a:cubicBezTo>
                  <a:pt x="478" y="791"/>
                  <a:pt x="478" y="791"/>
                  <a:pt x="478" y="791"/>
                </a:cubicBezTo>
                <a:cubicBezTo>
                  <a:pt x="478" y="785"/>
                  <a:pt x="478" y="785"/>
                  <a:pt x="478" y="785"/>
                </a:cubicBezTo>
                <a:cubicBezTo>
                  <a:pt x="471" y="785"/>
                  <a:pt x="471" y="785"/>
                  <a:pt x="471" y="785"/>
                </a:cubicBezTo>
                <a:lnTo>
                  <a:pt x="471" y="791"/>
                </a:lnTo>
                <a:close/>
                <a:moveTo>
                  <a:pt x="491" y="785"/>
                </a:moveTo>
                <a:cubicBezTo>
                  <a:pt x="484" y="785"/>
                  <a:pt x="484" y="785"/>
                  <a:pt x="484" y="785"/>
                </a:cubicBezTo>
                <a:cubicBezTo>
                  <a:pt x="484" y="791"/>
                  <a:pt x="484" y="791"/>
                  <a:pt x="484" y="791"/>
                </a:cubicBezTo>
                <a:cubicBezTo>
                  <a:pt x="491" y="791"/>
                  <a:pt x="491" y="791"/>
                  <a:pt x="491" y="791"/>
                </a:cubicBezTo>
                <a:lnTo>
                  <a:pt x="491" y="785"/>
                </a:lnTo>
                <a:close/>
                <a:moveTo>
                  <a:pt x="471" y="804"/>
                </a:moveTo>
                <a:cubicBezTo>
                  <a:pt x="478" y="804"/>
                  <a:pt x="478" y="804"/>
                  <a:pt x="478" y="804"/>
                </a:cubicBezTo>
                <a:cubicBezTo>
                  <a:pt x="478" y="798"/>
                  <a:pt x="478" y="798"/>
                  <a:pt x="478" y="798"/>
                </a:cubicBezTo>
                <a:cubicBezTo>
                  <a:pt x="471" y="798"/>
                  <a:pt x="471" y="798"/>
                  <a:pt x="471" y="798"/>
                </a:cubicBezTo>
                <a:lnTo>
                  <a:pt x="471" y="804"/>
                </a:lnTo>
                <a:close/>
                <a:moveTo>
                  <a:pt x="491" y="798"/>
                </a:moveTo>
                <a:cubicBezTo>
                  <a:pt x="484" y="798"/>
                  <a:pt x="484" y="798"/>
                  <a:pt x="484" y="798"/>
                </a:cubicBezTo>
                <a:cubicBezTo>
                  <a:pt x="484" y="804"/>
                  <a:pt x="484" y="804"/>
                  <a:pt x="484" y="804"/>
                </a:cubicBezTo>
                <a:cubicBezTo>
                  <a:pt x="491" y="804"/>
                  <a:pt x="491" y="804"/>
                  <a:pt x="491" y="804"/>
                </a:cubicBezTo>
                <a:lnTo>
                  <a:pt x="491" y="798"/>
                </a:lnTo>
                <a:close/>
                <a:moveTo>
                  <a:pt x="471" y="817"/>
                </a:moveTo>
                <a:cubicBezTo>
                  <a:pt x="478" y="817"/>
                  <a:pt x="478" y="817"/>
                  <a:pt x="478" y="817"/>
                </a:cubicBezTo>
                <a:cubicBezTo>
                  <a:pt x="478" y="811"/>
                  <a:pt x="478" y="811"/>
                  <a:pt x="478" y="811"/>
                </a:cubicBezTo>
                <a:cubicBezTo>
                  <a:pt x="471" y="811"/>
                  <a:pt x="471" y="811"/>
                  <a:pt x="471" y="811"/>
                </a:cubicBezTo>
                <a:lnTo>
                  <a:pt x="471" y="817"/>
                </a:lnTo>
                <a:close/>
                <a:moveTo>
                  <a:pt x="484" y="817"/>
                </a:moveTo>
                <a:cubicBezTo>
                  <a:pt x="491" y="817"/>
                  <a:pt x="491" y="817"/>
                  <a:pt x="491" y="817"/>
                </a:cubicBezTo>
                <a:cubicBezTo>
                  <a:pt x="491" y="811"/>
                  <a:pt x="491" y="811"/>
                  <a:pt x="491" y="811"/>
                </a:cubicBezTo>
                <a:cubicBezTo>
                  <a:pt x="484" y="811"/>
                  <a:pt x="484" y="811"/>
                  <a:pt x="484" y="811"/>
                </a:cubicBezTo>
                <a:lnTo>
                  <a:pt x="484" y="817"/>
                </a:lnTo>
                <a:close/>
                <a:moveTo>
                  <a:pt x="497" y="817"/>
                </a:moveTo>
                <a:cubicBezTo>
                  <a:pt x="504" y="817"/>
                  <a:pt x="504" y="817"/>
                  <a:pt x="504" y="817"/>
                </a:cubicBezTo>
                <a:cubicBezTo>
                  <a:pt x="504" y="811"/>
                  <a:pt x="504" y="811"/>
                  <a:pt x="504" y="811"/>
                </a:cubicBezTo>
                <a:cubicBezTo>
                  <a:pt x="497" y="811"/>
                  <a:pt x="497" y="811"/>
                  <a:pt x="497" y="811"/>
                </a:cubicBezTo>
                <a:lnTo>
                  <a:pt x="497" y="817"/>
                </a:lnTo>
                <a:close/>
                <a:moveTo>
                  <a:pt x="471" y="831"/>
                </a:moveTo>
                <a:cubicBezTo>
                  <a:pt x="478" y="831"/>
                  <a:pt x="478" y="831"/>
                  <a:pt x="478" y="831"/>
                </a:cubicBezTo>
                <a:cubicBezTo>
                  <a:pt x="478" y="824"/>
                  <a:pt x="478" y="824"/>
                  <a:pt x="478" y="824"/>
                </a:cubicBezTo>
                <a:cubicBezTo>
                  <a:pt x="471" y="824"/>
                  <a:pt x="471" y="824"/>
                  <a:pt x="471" y="824"/>
                </a:cubicBezTo>
                <a:lnTo>
                  <a:pt x="471" y="831"/>
                </a:lnTo>
                <a:close/>
                <a:moveTo>
                  <a:pt x="471" y="844"/>
                </a:moveTo>
                <a:cubicBezTo>
                  <a:pt x="478" y="844"/>
                  <a:pt x="478" y="844"/>
                  <a:pt x="478" y="844"/>
                </a:cubicBezTo>
                <a:cubicBezTo>
                  <a:pt x="478" y="837"/>
                  <a:pt x="478" y="837"/>
                  <a:pt x="478" y="837"/>
                </a:cubicBezTo>
                <a:cubicBezTo>
                  <a:pt x="471" y="837"/>
                  <a:pt x="471" y="837"/>
                  <a:pt x="471" y="837"/>
                </a:cubicBezTo>
                <a:lnTo>
                  <a:pt x="471" y="844"/>
                </a:lnTo>
                <a:close/>
                <a:moveTo>
                  <a:pt x="485" y="831"/>
                </a:moveTo>
                <a:cubicBezTo>
                  <a:pt x="491" y="831"/>
                  <a:pt x="491" y="831"/>
                  <a:pt x="491" y="831"/>
                </a:cubicBezTo>
                <a:cubicBezTo>
                  <a:pt x="491" y="824"/>
                  <a:pt x="491" y="824"/>
                  <a:pt x="491" y="824"/>
                </a:cubicBezTo>
                <a:cubicBezTo>
                  <a:pt x="485" y="824"/>
                  <a:pt x="485" y="824"/>
                  <a:pt x="485" y="824"/>
                </a:cubicBezTo>
                <a:lnTo>
                  <a:pt x="485" y="831"/>
                </a:lnTo>
                <a:close/>
                <a:moveTo>
                  <a:pt x="485" y="844"/>
                </a:moveTo>
                <a:cubicBezTo>
                  <a:pt x="491" y="844"/>
                  <a:pt x="491" y="844"/>
                  <a:pt x="491" y="844"/>
                </a:cubicBezTo>
                <a:cubicBezTo>
                  <a:pt x="491" y="837"/>
                  <a:pt x="491" y="837"/>
                  <a:pt x="491" y="837"/>
                </a:cubicBezTo>
                <a:cubicBezTo>
                  <a:pt x="485" y="837"/>
                  <a:pt x="485" y="837"/>
                  <a:pt x="485" y="837"/>
                </a:cubicBezTo>
                <a:lnTo>
                  <a:pt x="485" y="844"/>
                </a:lnTo>
                <a:close/>
                <a:moveTo>
                  <a:pt x="458" y="752"/>
                </a:moveTo>
                <a:cubicBezTo>
                  <a:pt x="465" y="752"/>
                  <a:pt x="465" y="752"/>
                  <a:pt x="465" y="752"/>
                </a:cubicBezTo>
                <a:cubicBezTo>
                  <a:pt x="465" y="745"/>
                  <a:pt x="465" y="745"/>
                  <a:pt x="465" y="745"/>
                </a:cubicBezTo>
                <a:cubicBezTo>
                  <a:pt x="458" y="745"/>
                  <a:pt x="458" y="745"/>
                  <a:pt x="458" y="745"/>
                </a:cubicBezTo>
                <a:lnTo>
                  <a:pt x="458" y="752"/>
                </a:lnTo>
                <a:close/>
                <a:moveTo>
                  <a:pt x="458" y="765"/>
                </a:moveTo>
                <a:cubicBezTo>
                  <a:pt x="465" y="765"/>
                  <a:pt x="465" y="765"/>
                  <a:pt x="465" y="765"/>
                </a:cubicBezTo>
                <a:cubicBezTo>
                  <a:pt x="465" y="759"/>
                  <a:pt x="465" y="759"/>
                  <a:pt x="465" y="759"/>
                </a:cubicBezTo>
                <a:cubicBezTo>
                  <a:pt x="458" y="759"/>
                  <a:pt x="458" y="759"/>
                  <a:pt x="458" y="759"/>
                </a:cubicBezTo>
                <a:lnTo>
                  <a:pt x="458" y="765"/>
                </a:lnTo>
                <a:close/>
                <a:moveTo>
                  <a:pt x="458" y="778"/>
                </a:moveTo>
                <a:cubicBezTo>
                  <a:pt x="465" y="778"/>
                  <a:pt x="465" y="778"/>
                  <a:pt x="465" y="778"/>
                </a:cubicBezTo>
                <a:cubicBezTo>
                  <a:pt x="465" y="772"/>
                  <a:pt x="465" y="772"/>
                  <a:pt x="465" y="772"/>
                </a:cubicBezTo>
                <a:cubicBezTo>
                  <a:pt x="458" y="772"/>
                  <a:pt x="458" y="772"/>
                  <a:pt x="458" y="772"/>
                </a:cubicBezTo>
                <a:lnTo>
                  <a:pt x="458" y="778"/>
                </a:lnTo>
                <a:close/>
                <a:moveTo>
                  <a:pt x="458" y="804"/>
                </a:moveTo>
                <a:cubicBezTo>
                  <a:pt x="465" y="804"/>
                  <a:pt x="465" y="804"/>
                  <a:pt x="465" y="804"/>
                </a:cubicBezTo>
                <a:cubicBezTo>
                  <a:pt x="465" y="798"/>
                  <a:pt x="465" y="798"/>
                  <a:pt x="465" y="798"/>
                </a:cubicBezTo>
                <a:cubicBezTo>
                  <a:pt x="458" y="798"/>
                  <a:pt x="458" y="798"/>
                  <a:pt x="458" y="798"/>
                </a:cubicBezTo>
                <a:lnTo>
                  <a:pt x="458" y="804"/>
                </a:lnTo>
                <a:close/>
                <a:moveTo>
                  <a:pt x="458" y="817"/>
                </a:moveTo>
                <a:cubicBezTo>
                  <a:pt x="465" y="817"/>
                  <a:pt x="465" y="817"/>
                  <a:pt x="465" y="817"/>
                </a:cubicBezTo>
                <a:cubicBezTo>
                  <a:pt x="465" y="811"/>
                  <a:pt x="465" y="811"/>
                  <a:pt x="465" y="811"/>
                </a:cubicBezTo>
                <a:cubicBezTo>
                  <a:pt x="458" y="811"/>
                  <a:pt x="458" y="811"/>
                  <a:pt x="458" y="811"/>
                </a:cubicBezTo>
                <a:lnTo>
                  <a:pt x="458" y="817"/>
                </a:lnTo>
                <a:close/>
                <a:moveTo>
                  <a:pt x="458" y="831"/>
                </a:moveTo>
                <a:cubicBezTo>
                  <a:pt x="465" y="831"/>
                  <a:pt x="465" y="831"/>
                  <a:pt x="465" y="831"/>
                </a:cubicBezTo>
                <a:cubicBezTo>
                  <a:pt x="465" y="824"/>
                  <a:pt x="465" y="824"/>
                  <a:pt x="465" y="824"/>
                </a:cubicBezTo>
                <a:cubicBezTo>
                  <a:pt x="458" y="824"/>
                  <a:pt x="458" y="824"/>
                  <a:pt x="458" y="824"/>
                </a:cubicBezTo>
                <a:lnTo>
                  <a:pt x="458" y="831"/>
                </a:lnTo>
                <a:close/>
                <a:moveTo>
                  <a:pt x="458" y="844"/>
                </a:moveTo>
                <a:cubicBezTo>
                  <a:pt x="465" y="844"/>
                  <a:pt x="465" y="844"/>
                  <a:pt x="465" y="844"/>
                </a:cubicBezTo>
                <a:cubicBezTo>
                  <a:pt x="465" y="837"/>
                  <a:pt x="465" y="837"/>
                  <a:pt x="465" y="837"/>
                </a:cubicBezTo>
                <a:cubicBezTo>
                  <a:pt x="458" y="837"/>
                  <a:pt x="458" y="837"/>
                  <a:pt x="458" y="837"/>
                </a:cubicBezTo>
                <a:lnTo>
                  <a:pt x="458" y="844"/>
                </a:lnTo>
                <a:close/>
                <a:moveTo>
                  <a:pt x="484" y="857"/>
                </a:moveTo>
                <a:cubicBezTo>
                  <a:pt x="491" y="857"/>
                  <a:pt x="491" y="857"/>
                  <a:pt x="491" y="857"/>
                </a:cubicBezTo>
                <a:cubicBezTo>
                  <a:pt x="491" y="850"/>
                  <a:pt x="491" y="850"/>
                  <a:pt x="491" y="850"/>
                </a:cubicBezTo>
                <a:cubicBezTo>
                  <a:pt x="484" y="850"/>
                  <a:pt x="484" y="850"/>
                  <a:pt x="484" y="850"/>
                </a:cubicBezTo>
                <a:lnTo>
                  <a:pt x="484" y="857"/>
                </a:lnTo>
                <a:close/>
                <a:moveTo>
                  <a:pt x="497" y="857"/>
                </a:moveTo>
                <a:cubicBezTo>
                  <a:pt x="504" y="857"/>
                  <a:pt x="504" y="857"/>
                  <a:pt x="504" y="857"/>
                </a:cubicBezTo>
                <a:cubicBezTo>
                  <a:pt x="504" y="850"/>
                  <a:pt x="504" y="850"/>
                  <a:pt x="504" y="850"/>
                </a:cubicBezTo>
                <a:cubicBezTo>
                  <a:pt x="497" y="850"/>
                  <a:pt x="497" y="850"/>
                  <a:pt x="497" y="850"/>
                </a:cubicBezTo>
                <a:lnTo>
                  <a:pt x="497" y="857"/>
                </a:lnTo>
                <a:close/>
                <a:moveTo>
                  <a:pt x="471" y="857"/>
                </a:moveTo>
                <a:cubicBezTo>
                  <a:pt x="477" y="857"/>
                  <a:pt x="477" y="857"/>
                  <a:pt x="477" y="857"/>
                </a:cubicBezTo>
                <a:cubicBezTo>
                  <a:pt x="477" y="850"/>
                  <a:pt x="477" y="850"/>
                  <a:pt x="477" y="850"/>
                </a:cubicBezTo>
                <a:cubicBezTo>
                  <a:pt x="471" y="850"/>
                  <a:pt x="471" y="850"/>
                  <a:pt x="471" y="850"/>
                </a:cubicBezTo>
                <a:lnTo>
                  <a:pt x="471" y="857"/>
                </a:lnTo>
                <a:close/>
                <a:moveTo>
                  <a:pt x="550" y="595"/>
                </a:moveTo>
                <a:cubicBezTo>
                  <a:pt x="556" y="595"/>
                  <a:pt x="556" y="595"/>
                  <a:pt x="556" y="595"/>
                </a:cubicBezTo>
                <a:cubicBezTo>
                  <a:pt x="556" y="589"/>
                  <a:pt x="556" y="589"/>
                  <a:pt x="556" y="589"/>
                </a:cubicBezTo>
                <a:cubicBezTo>
                  <a:pt x="550" y="589"/>
                  <a:pt x="550" y="589"/>
                  <a:pt x="550" y="589"/>
                </a:cubicBezTo>
                <a:lnTo>
                  <a:pt x="550" y="595"/>
                </a:lnTo>
                <a:close/>
                <a:moveTo>
                  <a:pt x="563" y="595"/>
                </a:moveTo>
                <a:cubicBezTo>
                  <a:pt x="569" y="595"/>
                  <a:pt x="569" y="595"/>
                  <a:pt x="569" y="595"/>
                </a:cubicBezTo>
                <a:cubicBezTo>
                  <a:pt x="569" y="589"/>
                  <a:pt x="569" y="589"/>
                  <a:pt x="569" y="589"/>
                </a:cubicBezTo>
                <a:cubicBezTo>
                  <a:pt x="563" y="589"/>
                  <a:pt x="563" y="589"/>
                  <a:pt x="563" y="589"/>
                </a:cubicBezTo>
                <a:lnTo>
                  <a:pt x="563" y="595"/>
                </a:lnTo>
                <a:close/>
                <a:moveTo>
                  <a:pt x="576" y="595"/>
                </a:moveTo>
                <a:cubicBezTo>
                  <a:pt x="582" y="595"/>
                  <a:pt x="582" y="595"/>
                  <a:pt x="582" y="595"/>
                </a:cubicBezTo>
                <a:cubicBezTo>
                  <a:pt x="582" y="589"/>
                  <a:pt x="582" y="589"/>
                  <a:pt x="582" y="589"/>
                </a:cubicBezTo>
                <a:cubicBezTo>
                  <a:pt x="576" y="589"/>
                  <a:pt x="576" y="589"/>
                  <a:pt x="576" y="589"/>
                </a:cubicBezTo>
                <a:lnTo>
                  <a:pt x="576" y="595"/>
                </a:lnTo>
                <a:close/>
                <a:moveTo>
                  <a:pt x="589" y="595"/>
                </a:moveTo>
                <a:cubicBezTo>
                  <a:pt x="595" y="595"/>
                  <a:pt x="595" y="595"/>
                  <a:pt x="595" y="595"/>
                </a:cubicBezTo>
                <a:cubicBezTo>
                  <a:pt x="595" y="589"/>
                  <a:pt x="595" y="589"/>
                  <a:pt x="595" y="589"/>
                </a:cubicBezTo>
                <a:cubicBezTo>
                  <a:pt x="589" y="589"/>
                  <a:pt x="589" y="589"/>
                  <a:pt x="589" y="589"/>
                </a:cubicBezTo>
                <a:lnTo>
                  <a:pt x="589" y="595"/>
                </a:lnTo>
                <a:close/>
                <a:moveTo>
                  <a:pt x="602" y="595"/>
                </a:moveTo>
                <a:cubicBezTo>
                  <a:pt x="609" y="595"/>
                  <a:pt x="609" y="595"/>
                  <a:pt x="609" y="595"/>
                </a:cubicBezTo>
                <a:cubicBezTo>
                  <a:pt x="609" y="589"/>
                  <a:pt x="609" y="589"/>
                  <a:pt x="609" y="589"/>
                </a:cubicBezTo>
                <a:cubicBezTo>
                  <a:pt x="602" y="589"/>
                  <a:pt x="602" y="589"/>
                  <a:pt x="602" y="589"/>
                </a:cubicBezTo>
                <a:lnTo>
                  <a:pt x="602" y="595"/>
                </a:lnTo>
                <a:close/>
                <a:moveTo>
                  <a:pt x="615" y="595"/>
                </a:moveTo>
                <a:cubicBezTo>
                  <a:pt x="622" y="595"/>
                  <a:pt x="622" y="595"/>
                  <a:pt x="622" y="595"/>
                </a:cubicBezTo>
                <a:cubicBezTo>
                  <a:pt x="622" y="589"/>
                  <a:pt x="622" y="589"/>
                  <a:pt x="622" y="589"/>
                </a:cubicBezTo>
                <a:cubicBezTo>
                  <a:pt x="615" y="589"/>
                  <a:pt x="615" y="589"/>
                  <a:pt x="615" y="589"/>
                </a:cubicBezTo>
                <a:lnTo>
                  <a:pt x="615" y="595"/>
                </a:lnTo>
                <a:close/>
                <a:moveTo>
                  <a:pt x="628" y="595"/>
                </a:moveTo>
                <a:cubicBezTo>
                  <a:pt x="635" y="595"/>
                  <a:pt x="635" y="595"/>
                  <a:pt x="635" y="595"/>
                </a:cubicBezTo>
                <a:cubicBezTo>
                  <a:pt x="635" y="589"/>
                  <a:pt x="635" y="589"/>
                  <a:pt x="635" y="589"/>
                </a:cubicBezTo>
                <a:cubicBezTo>
                  <a:pt x="628" y="589"/>
                  <a:pt x="628" y="589"/>
                  <a:pt x="628" y="589"/>
                </a:cubicBezTo>
                <a:lnTo>
                  <a:pt x="628" y="595"/>
                </a:lnTo>
                <a:close/>
                <a:moveTo>
                  <a:pt x="641" y="595"/>
                </a:moveTo>
                <a:cubicBezTo>
                  <a:pt x="648" y="595"/>
                  <a:pt x="648" y="595"/>
                  <a:pt x="648" y="595"/>
                </a:cubicBezTo>
                <a:cubicBezTo>
                  <a:pt x="648" y="589"/>
                  <a:pt x="648" y="589"/>
                  <a:pt x="648" y="589"/>
                </a:cubicBezTo>
                <a:cubicBezTo>
                  <a:pt x="641" y="589"/>
                  <a:pt x="641" y="589"/>
                  <a:pt x="641" y="589"/>
                </a:cubicBezTo>
                <a:lnTo>
                  <a:pt x="641" y="595"/>
                </a:lnTo>
                <a:close/>
                <a:moveTo>
                  <a:pt x="445" y="595"/>
                </a:moveTo>
                <a:cubicBezTo>
                  <a:pt x="452" y="595"/>
                  <a:pt x="452" y="595"/>
                  <a:pt x="452" y="595"/>
                </a:cubicBezTo>
                <a:cubicBezTo>
                  <a:pt x="452" y="589"/>
                  <a:pt x="452" y="589"/>
                  <a:pt x="452" y="589"/>
                </a:cubicBezTo>
                <a:cubicBezTo>
                  <a:pt x="445" y="589"/>
                  <a:pt x="445" y="589"/>
                  <a:pt x="445" y="589"/>
                </a:cubicBezTo>
                <a:lnTo>
                  <a:pt x="445" y="595"/>
                </a:lnTo>
                <a:close/>
                <a:moveTo>
                  <a:pt x="432" y="595"/>
                </a:moveTo>
                <a:cubicBezTo>
                  <a:pt x="439" y="595"/>
                  <a:pt x="439" y="595"/>
                  <a:pt x="439" y="595"/>
                </a:cubicBezTo>
                <a:cubicBezTo>
                  <a:pt x="439" y="589"/>
                  <a:pt x="439" y="589"/>
                  <a:pt x="439" y="589"/>
                </a:cubicBezTo>
                <a:cubicBezTo>
                  <a:pt x="432" y="589"/>
                  <a:pt x="432" y="589"/>
                  <a:pt x="432" y="589"/>
                </a:cubicBezTo>
                <a:lnTo>
                  <a:pt x="432" y="595"/>
                </a:lnTo>
                <a:close/>
                <a:moveTo>
                  <a:pt x="458" y="595"/>
                </a:moveTo>
                <a:cubicBezTo>
                  <a:pt x="465" y="595"/>
                  <a:pt x="465" y="595"/>
                  <a:pt x="465" y="595"/>
                </a:cubicBezTo>
                <a:cubicBezTo>
                  <a:pt x="465" y="589"/>
                  <a:pt x="465" y="589"/>
                  <a:pt x="465" y="589"/>
                </a:cubicBezTo>
                <a:cubicBezTo>
                  <a:pt x="458" y="589"/>
                  <a:pt x="458" y="589"/>
                  <a:pt x="458" y="589"/>
                </a:cubicBezTo>
                <a:lnTo>
                  <a:pt x="458" y="595"/>
                </a:lnTo>
                <a:close/>
                <a:moveTo>
                  <a:pt x="471" y="595"/>
                </a:moveTo>
                <a:cubicBezTo>
                  <a:pt x="478" y="595"/>
                  <a:pt x="478" y="595"/>
                  <a:pt x="478" y="595"/>
                </a:cubicBezTo>
                <a:cubicBezTo>
                  <a:pt x="478" y="589"/>
                  <a:pt x="478" y="589"/>
                  <a:pt x="478" y="589"/>
                </a:cubicBezTo>
                <a:cubicBezTo>
                  <a:pt x="471" y="589"/>
                  <a:pt x="471" y="589"/>
                  <a:pt x="471" y="589"/>
                </a:cubicBezTo>
                <a:lnTo>
                  <a:pt x="471" y="595"/>
                </a:lnTo>
                <a:close/>
                <a:moveTo>
                  <a:pt x="491" y="589"/>
                </a:moveTo>
                <a:cubicBezTo>
                  <a:pt x="484" y="589"/>
                  <a:pt x="484" y="589"/>
                  <a:pt x="484" y="589"/>
                </a:cubicBezTo>
                <a:cubicBezTo>
                  <a:pt x="484" y="595"/>
                  <a:pt x="484" y="595"/>
                  <a:pt x="484" y="595"/>
                </a:cubicBezTo>
                <a:cubicBezTo>
                  <a:pt x="491" y="595"/>
                  <a:pt x="491" y="595"/>
                  <a:pt x="491" y="595"/>
                </a:cubicBezTo>
                <a:lnTo>
                  <a:pt x="491" y="589"/>
                </a:lnTo>
                <a:close/>
                <a:moveTo>
                  <a:pt x="497" y="595"/>
                </a:moveTo>
                <a:cubicBezTo>
                  <a:pt x="504" y="595"/>
                  <a:pt x="504" y="595"/>
                  <a:pt x="504" y="595"/>
                </a:cubicBezTo>
                <a:cubicBezTo>
                  <a:pt x="504" y="589"/>
                  <a:pt x="504" y="589"/>
                  <a:pt x="504" y="589"/>
                </a:cubicBezTo>
                <a:cubicBezTo>
                  <a:pt x="497" y="589"/>
                  <a:pt x="497" y="589"/>
                  <a:pt x="497" y="589"/>
                </a:cubicBezTo>
                <a:lnTo>
                  <a:pt x="497" y="595"/>
                </a:lnTo>
                <a:close/>
                <a:moveTo>
                  <a:pt x="510" y="595"/>
                </a:moveTo>
                <a:cubicBezTo>
                  <a:pt x="517" y="595"/>
                  <a:pt x="517" y="595"/>
                  <a:pt x="517" y="595"/>
                </a:cubicBezTo>
                <a:cubicBezTo>
                  <a:pt x="517" y="589"/>
                  <a:pt x="517" y="589"/>
                  <a:pt x="517" y="589"/>
                </a:cubicBezTo>
                <a:cubicBezTo>
                  <a:pt x="510" y="589"/>
                  <a:pt x="510" y="589"/>
                  <a:pt x="510" y="589"/>
                </a:cubicBezTo>
                <a:lnTo>
                  <a:pt x="510" y="595"/>
                </a:lnTo>
                <a:close/>
                <a:moveTo>
                  <a:pt x="524" y="595"/>
                </a:moveTo>
                <a:cubicBezTo>
                  <a:pt x="530" y="595"/>
                  <a:pt x="530" y="595"/>
                  <a:pt x="530" y="595"/>
                </a:cubicBezTo>
                <a:cubicBezTo>
                  <a:pt x="530" y="589"/>
                  <a:pt x="530" y="589"/>
                  <a:pt x="530" y="589"/>
                </a:cubicBezTo>
                <a:cubicBezTo>
                  <a:pt x="524" y="589"/>
                  <a:pt x="524" y="589"/>
                  <a:pt x="524" y="589"/>
                </a:cubicBezTo>
                <a:lnTo>
                  <a:pt x="524" y="595"/>
                </a:lnTo>
                <a:close/>
                <a:moveTo>
                  <a:pt x="537" y="595"/>
                </a:moveTo>
                <a:cubicBezTo>
                  <a:pt x="543" y="595"/>
                  <a:pt x="543" y="595"/>
                  <a:pt x="543" y="595"/>
                </a:cubicBezTo>
                <a:cubicBezTo>
                  <a:pt x="543" y="589"/>
                  <a:pt x="543" y="589"/>
                  <a:pt x="543" y="589"/>
                </a:cubicBezTo>
                <a:cubicBezTo>
                  <a:pt x="537" y="589"/>
                  <a:pt x="537" y="589"/>
                  <a:pt x="537" y="589"/>
                </a:cubicBezTo>
                <a:lnTo>
                  <a:pt x="537" y="595"/>
                </a:lnTo>
                <a:close/>
                <a:moveTo>
                  <a:pt x="1570" y="582"/>
                </a:moveTo>
                <a:cubicBezTo>
                  <a:pt x="1577" y="582"/>
                  <a:pt x="1577" y="582"/>
                  <a:pt x="1577" y="582"/>
                </a:cubicBezTo>
                <a:cubicBezTo>
                  <a:pt x="1577" y="576"/>
                  <a:pt x="1577" y="576"/>
                  <a:pt x="1577" y="576"/>
                </a:cubicBezTo>
                <a:cubicBezTo>
                  <a:pt x="1570" y="576"/>
                  <a:pt x="1570" y="576"/>
                  <a:pt x="1570" y="576"/>
                </a:cubicBezTo>
                <a:lnTo>
                  <a:pt x="1570" y="582"/>
                </a:lnTo>
                <a:close/>
                <a:moveTo>
                  <a:pt x="1583" y="595"/>
                </a:moveTo>
                <a:cubicBezTo>
                  <a:pt x="1590" y="595"/>
                  <a:pt x="1590" y="595"/>
                  <a:pt x="1590" y="595"/>
                </a:cubicBezTo>
                <a:cubicBezTo>
                  <a:pt x="1590" y="589"/>
                  <a:pt x="1590" y="589"/>
                  <a:pt x="1590" y="589"/>
                </a:cubicBezTo>
                <a:cubicBezTo>
                  <a:pt x="1583" y="589"/>
                  <a:pt x="1583" y="589"/>
                  <a:pt x="1583" y="589"/>
                </a:cubicBezTo>
                <a:lnTo>
                  <a:pt x="1583" y="595"/>
                </a:lnTo>
                <a:close/>
                <a:moveTo>
                  <a:pt x="1609" y="608"/>
                </a:moveTo>
                <a:cubicBezTo>
                  <a:pt x="1616" y="608"/>
                  <a:pt x="1616" y="608"/>
                  <a:pt x="1616" y="608"/>
                </a:cubicBezTo>
                <a:cubicBezTo>
                  <a:pt x="1616" y="602"/>
                  <a:pt x="1616" y="602"/>
                  <a:pt x="1616" y="602"/>
                </a:cubicBezTo>
                <a:cubicBezTo>
                  <a:pt x="1609" y="602"/>
                  <a:pt x="1609" y="602"/>
                  <a:pt x="1609" y="602"/>
                </a:cubicBezTo>
                <a:lnTo>
                  <a:pt x="1609" y="608"/>
                </a:lnTo>
                <a:close/>
                <a:moveTo>
                  <a:pt x="1439" y="504"/>
                </a:moveTo>
                <a:cubicBezTo>
                  <a:pt x="1446" y="504"/>
                  <a:pt x="1446" y="504"/>
                  <a:pt x="1446" y="504"/>
                </a:cubicBezTo>
                <a:cubicBezTo>
                  <a:pt x="1446" y="497"/>
                  <a:pt x="1446" y="497"/>
                  <a:pt x="1446" y="497"/>
                </a:cubicBezTo>
                <a:cubicBezTo>
                  <a:pt x="1439" y="497"/>
                  <a:pt x="1439" y="497"/>
                  <a:pt x="1439" y="497"/>
                </a:cubicBezTo>
                <a:lnTo>
                  <a:pt x="1439" y="504"/>
                </a:lnTo>
                <a:close/>
                <a:moveTo>
                  <a:pt x="1439" y="517"/>
                </a:moveTo>
                <a:cubicBezTo>
                  <a:pt x="1446" y="517"/>
                  <a:pt x="1446" y="517"/>
                  <a:pt x="1446" y="517"/>
                </a:cubicBezTo>
                <a:cubicBezTo>
                  <a:pt x="1446" y="510"/>
                  <a:pt x="1446" y="510"/>
                  <a:pt x="1446" y="510"/>
                </a:cubicBezTo>
                <a:cubicBezTo>
                  <a:pt x="1439" y="510"/>
                  <a:pt x="1439" y="510"/>
                  <a:pt x="1439" y="510"/>
                </a:cubicBezTo>
                <a:lnTo>
                  <a:pt x="1439" y="517"/>
                </a:lnTo>
                <a:close/>
                <a:moveTo>
                  <a:pt x="1439" y="530"/>
                </a:moveTo>
                <a:cubicBezTo>
                  <a:pt x="1446" y="530"/>
                  <a:pt x="1446" y="530"/>
                  <a:pt x="1446" y="530"/>
                </a:cubicBezTo>
                <a:cubicBezTo>
                  <a:pt x="1446" y="523"/>
                  <a:pt x="1446" y="523"/>
                  <a:pt x="1446" y="523"/>
                </a:cubicBezTo>
                <a:cubicBezTo>
                  <a:pt x="1439" y="523"/>
                  <a:pt x="1439" y="523"/>
                  <a:pt x="1439" y="523"/>
                </a:cubicBezTo>
                <a:lnTo>
                  <a:pt x="1439" y="530"/>
                </a:lnTo>
                <a:close/>
                <a:moveTo>
                  <a:pt x="1452" y="556"/>
                </a:moveTo>
                <a:cubicBezTo>
                  <a:pt x="1459" y="556"/>
                  <a:pt x="1459" y="556"/>
                  <a:pt x="1459" y="556"/>
                </a:cubicBezTo>
                <a:cubicBezTo>
                  <a:pt x="1459" y="549"/>
                  <a:pt x="1459" y="549"/>
                  <a:pt x="1459" y="549"/>
                </a:cubicBezTo>
                <a:cubicBezTo>
                  <a:pt x="1452" y="549"/>
                  <a:pt x="1452" y="549"/>
                  <a:pt x="1452" y="549"/>
                </a:cubicBezTo>
                <a:lnTo>
                  <a:pt x="1452" y="556"/>
                </a:lnTo>
                <a:close/>
                <a:moveTo>
                  <a:pt x="1465" y="556"/>
                </a:moveTo>
                <a:cubicBezTo>
                  <a:pt x="1472" y="556"/>
                  <a:pt x="1472" y="556"/>
                  <a:pt x="1472" y="556"/>
                </a:cubicBezTo>
                <a:cubicBezTo>
                  <a:pt x="1472" y="549"/>
                  <a:pt x="1472" y="549"/>
                  <a:pt x="1472" y="549"/>
                </a:cubicBezTo>
                <a:cubicBezTo>
                  <a:pt x="1465" y="549"/>
                  <a:pt x="1465" y="549"/>
                  <a:pt x="1465" y="549"/>
                </a:cubicBezTo>
                <a:lnTo>
                  <a:pt x="1465" y="556"/>
                </a:lnTo>
                <a:close/>
                <a:moveTo>
                  <a:pt x="1439" y="569"/>
                </a:moveTo>
                <a:cubicBezTo>
                  <a:pt x="1446" y="569"/>
                  <a:pt x="1446" y="569"/>
                  <a:pt x="1446" y="569"/>
                </a:cubicBezTo>
                <a:cubicBezTo>
                  <a:pt x="1446" y="562"/>
                  <a:pt x="1446" y="562"/>
                  <a:pt x="1446" y="562"/>
                </a:cubicBezTo>
                <a:cubicBezTo>
                  <a:pt x="1439" y="562"/>
                  <a:pt x="1439" y="562"/>
                  <a:pt x="1439" y="562"/>
                </a:cubicBezTo>
                <a:lnTo>
                  <a:pt x="1439" y="569"/>
                </a:lnTo>
                <a:close/>
                <a:moveTo>
                  <a:pt x="1465" y="569"/>
                </a:moveTo>
                <a:cubicBezTo>
                  <a:pt x="1472" y="569"/>
                  <a:pt x="1472" y="569"/>
                  <a:pt x="1472" y="569"/>
                </a:cubicBezTo>
                <a:cubicBezTo>
                  <a:pt x="1472" y="562"/>
                  <a:pt x="1472" y="562"/>
                  <a:pt x="1472" y="562"/>
                </a:cubicBezTo>
                <a:cubicBezTo>
                  <a:pt x="1465" y="562"/>
                  <a:pt x="1465" y="562"/>
                  <a:pt x="1465" y="562"/>
                </a:cubicBezTo>
                <a:lnTo>
                  <a:pt x="1465" y="569"/>
                </a:lnTo>
                <a:close/>
                <a:moveTo>
                  <a:pt x="1478" y="569"/>
                </a:moveTo>
                <a:cubicBezTo>
                  <a:pt x="1485" y="569"/>
                  <a:pt x="1485" y="569"/>
                  <a:pt x="1485" y="569"/>
                </a:cubicBezTo>
                <a:cubicBezTo>
                  <a:pt x="1485" y="562"/>
                  <a:pt x="1485" y="562"/>
                  <a:pt x="1485" y="562"/>
                </a:cubicBezTo>
                <a:cubicBezTo>
                  <a:pt x="1478" y="562"/>
                  <a:pt x="1478" y="562"/>
                  <a:pt x="1478" y="562"/>
                </a:cubicBezTo>
                <a:lnTo>
                  <a:pt x="1478" y="569"/>
                </a:lnTo>
                <a:close/>
                <a:moveTo>
                  <a:pt x="1492" y="569"/>
                </a:moveTo>
                <a:cubicBezTo>
                  <a:pt x="1498" y="569"/>
                  <a:pt x="1498" y="569"/>
                  <a:pt x="1498" y="569"/>
                </a:cubicBezTo>
                <a:cubicBezTo>
                  <a:pt x="1498" y="562"/>
                  <a:pt x="1498" y="562"/>
                  <a:pt x="1498" y="562"/>
                </a:cubicBezTo>
                <a:cubicBezTo>
                  <a:pt x="1492" y="562"/>
                  <a:pt x="1492" y="562"/>
                  <a:pt x="1492" y="562"/>
                </a:cubicBezTo>
                <a:lnTo>
                  <a:pt x="1492" y="569"/>
                </a:lnTo>
                <a:close/>
                <a:moveTo>
                  <a:pt x="1505" y="569"/>
                </a:moveTo>
                <a:cubicBezTo>
                  <a:pt x="1511" y="569"/>
                  <a:pt x="1511" y="569"/>
                  <a:pt x="1511" y="569"/>
                </a:cubicBezTo>
                <a:cubicBezTo>
                  <a:pt x="1511" y="562"/>
                  <a:pt x="1511" y="562"/>
                  <a:pt x="1511" y="562"/>
                </a:cubicBezTo>
                <a:cubicBezTo>
                  <a:pt x="1505" y="562"/>
                  <a:pt x="1505" y="562"/>
                  <a:pt x="1505" y="562"/>
                </a:cubicBezTo>
                <a:lnTo>
                  <a:pt x="1505" y="569"/>
                </a:lnTo>
                <a:close/>
                <a:moveTo>
                  <a:pt x="1492" y="582"/>
                </a:moveTo>
                <a:cubicBezTo>
                  <a:pt x="1498" y="582"/>
                  <a:pt x="1498" y="582"/>
                  <a:pt x="1498" y="582"/>
                </a:cubicBezTo>
                <a:cubicBezTo>
                  <a:pt x="1498" y="576"/>
                  <a:pt x="1498" y="576"/>
                  <a:pt x="1498" y="576"/>
                </a:cubicBezTo>
                <a:cubicBezTo>
                  <a:pt x="1492" y="576"/>
                  <a:pt x="1492" y="576"/>
                  <a:pt x="1492" y="576"/>
                </a:cubicBezTo>
                <a:lnTo>
                  <a:pt x="1492" y="582"/>
                </a:lnTo>
                <a:close/>
                <a:moveTo>
                  <a:pt x="1531" y="582"/>
                </a:moveTo>
                <a:cubicBezTo>
                  <a:pt x="1537" y="582"/>
                  <a:pt x="1537" y="582"/>
                  <a:pt x="1537" y="582"/>
                </a:cubicBezTo>
                <a:cubicBezTo>
                  <a:pt x="1537" y="576"/>
                  <a:pt x="1537" y="576"/>
                  <a:pt x="1537" y="576"/>
                </a:cubicBezTo>
                <a:cubicBezTo>
                  <a:pt x="1531" y="576"/>
                  <a:pt x="1531" y="576"/>
                  <a:pt x="1531" y="576"/>
                </a:cubicBezTo>
                <a:lnTo>
                  <a:pt x="1531" y="582"/>
                </a:lnTo>
                <a:close/>
                <a:moveTo>
                  <a:pt x="1439" y="595"/>
                </a:moveTo>
                <a:cubicBezTo>
                  <a:pt x="1446" y="595"/>
                  <a:pt x="1446" y="595"/>
                  <a:pt x="1446" y="595"/>
                </a:cubicBezTo>
                <a:cubicBezTo>
                  <a:pt x="1446" y="589"/>
                  <a:pt x="1446" y="589"/>
                  <a:pt x="1446" y="589"/>
                </a:cubicBezTo>
                <a:cubicBezTo>
                  <a:pt x="1439" y="589"/>
                  <a:pt x="1439" y="589"/>
                  <a:pt x="1439" y="589"/>
                </a:cubicBezTo>
                <a:lnTo>
                  <a:pt x="1439" y="595"/>
                </a:lnTo>
                <a:close/>
                <a:moveTo>
                  <a:pt x="1465" y="595"/>
                </a:moveTo>
                <a:cubicBezTo>
                  <a:pt x="1472" y="595"/>
                  <a:pt x="1472" y="595"/>
                  <a:pt x="1472" y="595"/>
                </a:cubicBezTo>
                <a:cubicBezTo>
                  <a:pt x="1472" y="589"/>
                  <a:pt x="1472" y="589"/>
                  <a:pt x="1472" y="589"/>
                </a:cubicBezTo>
                <a:cubicBezTo>
                  <a:pt x="1465" y="589"/>
                  <a:pt x="1465" y="589"/>
                  <a:pt x="1465" y="589"/>
                </a:cubicBezTo>
                <a:lnTo>
                  <a:pt x="1465" y="595"/>
                </a:lnTo>
                <a:close/>
                <a:moveTo>
                  <a:pt x="1505" y="595"/>
                </a:moveTo>
                <a:cubicBezTo>
                  <a:pt x="1511" y="595"/>
                  <a:pt x="1511" y="595"/>
                  <a:pt x="1511" y="595"/>
                </a:cubicBezTo>
                <a:cubicBezTo>
                  <a:pt x="1511" y="589"/>
                  <a:pt x="1511" y="589"/>
                  <a:pt x="1511" y="589"/>
                </a:cubicBezTo>
                <a:cubicBezTo>
                  <a:pt x="1505" y="589"/>
                  <a:pt x="1505" y="589"/>
                  <a:pt x="1505" y="589"/>
                </a:cubicBezTo>
                <a:lnTo>
                  <a:pt x="1505" y="595"/>
                </a:lnTo>
                <a:close/>
                <a:moveTo>
                  <a:pt x="1531" y="595"/>
                </a:moveTo>
                <a:cubicBezTo>
                  <a:pt x="1537" y="595"/>
                  <a:pt x="1537" y="595"/>
                  <a:pt x="1537" y="595"/>
                </a:cubicBezTo>
                <a:cubicBezTo>
                  <a:pt x="1537" y="589"/>
                  <a:pt x="1537" y="589"/>
                  <a:pt x="1537" y="589"/>
                </a:cubicBezTo>
                <a:cubicBezTo>
                  <a:pt x="1531" y="589"/>
                  <a:pt x="1531" y="589"/>
                  <a:pt x="1531" y="589"/>
                </a:cubicBezTo>
                <a:lnTo>
                  <a:pt x="1531" y="595"/>
                </a:lnTo>
                <a:close/>
                <a:moveTo>
                  <a:pt x="1544" y="595"/>
                </a:moveTo>
                <a:cubicBezTo>
                  <a:pt x="1550" y="595"/>
                  <a:pt x="1550" y="595"/>
                  <a:pt x="1550" y="595"/>
                </a:cubicBezTo>
                <a:cubicBezTo>
                  <a:pt x="1550" y="589"/>
                  <a:pt x="1550" y="589"/>
                  <a:pt x="1550" y="589"/>
                </a:cubicBezTo>
                <a:cubicBezTo>
                  <a:pt x="1544" y="589"/>
                  <a:pt x="1544" y="589"/>
                  <a:pt x="1544" y="589"/>
                </a:cubicBezTo>
                <a:lnTo>
                  <a:pt x="1544" y="595"/>
                </a:lnTo>
                <a:close/>
                <a:moveTo>
                  <a:pt x="1439" y="608"/>
                </a:moveTo>
                <a:cubicBezTo>
                  <a:pt x="1446" y="608"/>
                  <a:pt x="1446" y="608"/>
                  <a:pt x="1446" y="608"/>
                </a:cubicBezTo>
                <a:cubicBezTo>
                  <a:pt x="1446" y="602"/>
                  <a:pt x="1446" y="602"/>
                  <a:pt x="1446" y="602"/>
                </a:cubicBezTo>
                <a:cubicBezTo>
                  <a:pt x="1439" y="602"/>
                  <a:pt x="1439" y="602"/>
                  <a:pt x="1439" y="602"/>
                </a:cubicBezTo>
                <a:lnTo>
                  <a:pt x="1439" y="608"/>
                </a:lnTo>
                <a:close/>
                <a:moveTo>
                  <a:pt x="1544" y="608"/>
                </a:moveTo>
                <a:cubicBezTo>
                  <a:pt x="1550" y="608"/>
                  <a:pt x="1550" y="608"/>
                  <a:pt x="1550" y="608"/>
                </a:cubicBezTo>
                <a:cubicBezTo>
                  <a:pt x="1550" y="602"/>
                  <a:pt x="1550" y="602"/>
                  <a:pt x="1550" y="602"/>
                </a:cubicBezTo>
                <a:cubicBezTo>
                  <a:pt x="1544" y="602"/>
                  <a:pt x="1544" y="602"/>
                  <a:pt x="1544" y="602"/>
                </a:cubicBezTo>
                <a:lnTo>
                  <a:pt x="1544" y="608"/>
                </a:lnTo>
                <a:close/>
                <a:moveTo>
                  <a:pt x="1557" y="608"/>
                </a:moveTo>
                <a:cubicBezTo>
                  <a:pt x="1564" y="608"/>
                  <a:pt x="1564" y="608"/>
                  <a:pt x="1564" y="608"/>
                </a:cubicBezTo>
                <a:cubicBezTo>
                  <a:pt x="1564" y="602"/>
                  <a:pt x="1564" y="602"/>
                  <a:pt x="1564" y="602"/>
                </a:cubicBezTo>
                <a:cubicBezTo>
                  <a:pt x="1557" y="602"/>
                  <a:pt x="1557" y="602"/>
                  <a:pt x="1557" y="602"/>
                </a:cubicBezTo>
                <a:lnTo>
                  <a:pt x="1557" y="608"/>
                </a:lnTo>
                <a:close/>
                <a:moveTo>
                  <a:pt x="1413" y="425"/>
                </a:moveTo>
                <a:cubicBezTo>
                  <a:pt x="1420" y="425"/>
                  <a:pt x="1420" y="425"/>
                  <a:pt x="1420" y="425"/>
                </a:cubicBezTo>
                <a:cubicBezTo>
                  <a:pt x="1420" y="419"/>
                  <a:pt x="1420" y="419"/>
                  <a:pt x="1420" y="419"/>
                </a:cubicBezTo>
                <a:cubicBezTo>
                  <a:pt x="1413" y="419"/>
                  <a:pt x="1413" y="419"/>
                  <a:pt x="1413" y="419"/>
                </a:cubicBezTo>
                <a:lnTo>
                  <a:pt x="1413" y="425"/>
                </a:lnTo>
                <a:close/>
                <a:moveTo>
                  <a:pt x="1400" y="438"/>
                </a:moveTo>
                <a:cubicBezTo>
                  <a:pt x="1407" y="438"/>
                  <a:pt x="1407" y="438"/>
                  <a:pt x="1407" y="438"/>
                </a:cubicBezTo>
                <a:cubicBezTo>
                  <a:pt x="1407" y="432"/>
                  <a:pt x="1407" y="432"/>
                  <a:pt x="1407" y="432"/>
                </a:cubicBezTo>
                <a:cubicBezTo>
                  <a:pt x="1400" y="432"/>
                  <a:pt x="1400" y="432"/>
                  <a:pt x="1400" y="432"/>
                </a:cubicBezTo>
                <a:lnTo>
                  <a:pt x="1400" y="438"/>
                </a:lnTo>
                <a:close/>
                <a:moveTo>
                  <a:pt x="1413" y="438"/>
                </a:moveTo>
                <a:cubicBezTo>
                  <a:pt x="1420" y="438"/>
                  <a:pt x="1420" y="438"/>
                  <a:pt x="1420" y="438"/>
                </a:cubicBezTo>
                <a:cubicBezTo>
                  <a:pt x="1420" y="432"/>
                  <a:pt x="1420" y="432"/>
                  <a:pt x="1420" y="432"/>
                </a:cubicBezTo>
                <a:cubicBezTo>
                  <a:pt x="1413" y="432"/>
                  <a:pt x="1413" y="432"/>
                  <a:pt x="1413" y="432"/>
                </a:cubicBezTo>
                <a:lnTo>
                  <a:pt x="1413" y="438"/>
                </a:lnTo>
                <a:close/>
                <a:moveTo>
                  <a:pt x="1348" y="451"/>
                </a:moveTo>
                <a:cubicBezTo>
                  <a:pt x="1354" y="451"/>
                  <a:pt x="1354" y="451"/>
                  <a:pt x="1354" y="451"/>
                </a:cubicBezTo>
                <a:cubicBezTo>
                  <a:pt x="1354" y="445"/>
                  <a:pt x="1354" y="445"/>
                  <a:pt x="1354" y="445"/>
                </a:cubicBezTo>
                <a:cubicBezTo>
                  <a:pt x="1348" y="445"/>
                  <a:pt x="1348" y="445"/>
                  <a:pt x="1348" y="445"/>
                </a:cubicBezTo>
                <a:lnTo>
                  <a:pt x="1348" y="451"/>
                </a:lnTo>
                <a:close/>
                <a:moveTo>
                  <a:pt x="1361" y="451"/>
                </a:moveTo>
                <a:cubicBezTo>
                  <a:pt x="1367" y="451"/>
                  <a:pt x="1367" y="451"/>
                  <a:pt x="1367" y="451"/>
                </a:cubicBezTo>
                <a:cubicBezTo>
                  <a:pt x="1367" y="445"/>
                  <a:pt x="1367" y="445"/>
                  <a:pt x="1367" y="445"/>
                </a:cubicBezTo>
                <a:cubicBezTo>
                  <a:pt x="1361" y="445"/>
                  <a:pt x="1361" y="445"/>
                  <a:pt x="1361" y="445"/>
                </a:cubicBezTo>
                <a:lnTo>
                  <a:pt x="1361" y="451"/>
                </a:lnTo>
                <a:close/>
                <a:moveTo>
                  <a:pt x="1374" y="451"/>
                </a:moveTo>
                <a:cubicBezTo>
                  <a:pt x="1380" y="451"/>
                  <a:pt x="1380" y="451"/>
                  <a:pt x="1380" y="451"/>
                </a:cubicBezTo>
                <a:cubicBezTo>
                  <a:pt x="1380" y="445"/>
                  <a:pt x="1380" y="445"/>
                  <a:pt x="1380" y="445"/>
                </a:cubicBezTo>
                <a:cubicBezTo>
                  <a:pt x="1374" y="445"/>
                  <a:pt x="1374" y="445"/>
                  <a:pt x="1374" y="445"/>
                </a:cubicBezTo>
                <a:lnTo>
                  <a:pt x="1374" y="451"/>
                </a:lnTo>
                <a:close/>
                <a:moveTo>
                  <a:pt x="1413" y="451"/>
                </a:moveTo>
                <a:cubicBezTo>
                  <a:pt x="1420" y="451"/>
                  <a:pt x="1420" y="451"/>
                  <a:pt x="1420" y="451"/>
                </a:cubicBezTo>
                <a:cubicBezTo>
                  <a:pt x="1420" y="445"/>
                  <a:pt x="1420" y="445"/>
                  <a:pt x="1420" y="445"/>
                </a:cubicBezTo>
                <a:cubicBezTo>
                  <a:pt x="1413" y="445"/>
                  <a:pt x="1413" y="445"/>
                  <a:pt x="1413" y="445"/>
                </a:cubicBezTo>
                <a:lnTo>
                  <a:pt x="1413" y="451"/>
                </a:lnTo>
                <a:close/>
                <a:moveTo>
                  <a:pt x="1413" y="464"/>
                </a:moveTo>
                <a:cubicBezTo>
                  <a:pt x="1420" y="464"/>
                  <a:pt x="1420" y="464"/>
                  <a:pt x="1420" y="464"/>
                </a:cubicBezTo>
                <a:cubicBezTo>
                  <a:pt x="1420" y="458"/>
                  <a:pt x="1420" y="458"/>
                  <a:pt x="1420" y="458"/>
                </a:cubicBezTo>
                <a:cubicBezTo>
                  <a:pt x="1413" y="458"/>
                  <a:pt x="1413" y="458"/>
                  <a:pt x="1413" y="458"/>
                </a:cubicBezTo>
                <a:lnTo>
                  <a:pt x="1413" y="464"/>
                </a:lnTo>
                <a:close/>
                <a:moveTo>
                  <a:pt x="1348" y="477"/>
                </a:moveTo>
                <a:cubicBezTo>
                  <a:pt x="1354" y="477"/>
                  <a:pt x="1354" y="477"/>
                  <a:pt x="1354" y="477"/>
                </a:cubicBezTo>
                <a:cubicBezTo>
                  <a:pt x="1354" y="471"/>
                  <a:pt x="1354" y="471"/>
                  <a:pt x="1354" y="471"/>
                </a:cubicBezTo>
                <a:cubicBezTo>
                  <a:pt x="1348" y="471"/>
                  <a:pt x="1348" y="471"/>
                  <a:pt x="1348" y="471"/>
                </a:cubicBezTo>
                <a:lnTo>
                  <a:pt x="1348" y="477"/>
                </a:lnTo>
                <a:close/>
                <a:moveTo>
                  <a:pt x="1413" y="477"/>
                </a:moveTo>
                <a:cubicBezTo>
                  <a:pt x="1420" y="477"/>
                  <a:pt x="1420" y="477"/>
                  <a:pt x="1420" y="477"/>
                </a:cubicBezTo>
                <a:cubicBezTo>
                  <a:pt x="1420" y="471"/>
                  <a:pt x="1420" y="471"/>
                  <a:pt x="1420" y="471"/>
                </a:cubicBezTo>
                <a:cubicBezTo>
                  <a:pt x="1413" y="471"/>
                  <a:pt x="1413" y="471"/>
                  <a:pt x="1413" y="471"/>
                </a:cubicBezTo>
                <a:lnTo>
                  <a:pt x="1413" y="477"/>
                </a:lnTo>
                <a:close/>
                <a:moveTo>
                  <a:pt x="1413" y="490"/>
                </a:moveTo>
                <a:cubicBezTo>
                  <a:pt x="1420" y="490"/>
                  <a:pt x="1420" y="490"/>
                  <a:pt x="1420" y="490"/>
                </a:cubicBezTo>
                <a:cubicBezTo>
                  <a:pt x="1420" y="484"/>
                  <a:pt x="1420" y="484"/>
                  <a:pt x="1420" y="484"/>
                </a:cubicBezTo>
                <a:cubicBezTo>
                  <a:pt x="1413" y="484"/>
                  <a:pt x="1413" y="484"/>
                  <a:pt x="1413" y="484"/>
                </a:cubicBezTo>
                <a:lnTo>
                  <a:pt x="1413" y="490"/>
                </a:lnTo>
                <a:close/>
                <a:moveTo>
                  <a:pt x="1426" y="490"/>
                </a:moveTo>
                <a:cubicBezTo>
                  <a:pt x="1433" y="490"/>
                  <a:pt x="1433" y="490"/>
                  <a:pt x="1433" y="490"/>
                </a:cubicBezTo>
                <a:cubicBezTo>
                  <a:pt x="1433" y="484"/>
                  <a:pt x="1433" y="484"/>
                  <a:pt x="1433" y="484"/>
                </a:cubicBezTo>
                <a:cubicBezTo>
                  <a:pt x="1426" y="484"/>
                  <a:pt x="1426" y="484"/>
                  <a:pt x="1426" y="484"/>
                </a:cubicBezTo>
                <a:lnTo>
                  <a:pt x="1426" y="490"/>
                </a:lnTo>
                <a:close/>
                <a:moveTo>
                  <a:pt x="1308" y="504"/>
                </a:moveTo>
                <a:cubicBezTo>
                  <a:pt x="1315" y="504"/>
                  <a:pt x="1315" y="504"/>
                  <a:pt x="1315" y="504"/>
                </a:cubicBezTo>
                <a:cubicBezTo>
                  <a:pt x="1315" y="497"/>
                  <a:pt x="1315" y="497"/>
                  <a:pt x="1315" y="497"/>
                </a:cubicBezTo>
                <a:cubicBezTo>
                  <a:pt x="1308" y="497"/>
                  <a:pt x="1308" y="497"/>
                  <a:pt x="1308" y="497"/>
                </a:cubicBezTo>
                <a:lnTo>
                  <a:pt x="1308" y="504"/>
                </a:lnTo>
                <a:close/>
                <a:moveTo>
                  <a:pt x="1413" y="504"/>
                </a:moveTo>
                <a:cubicBezTo>
                  <a:pt x="1420" y="504"/>
                  <a:pt x="1420" y="504"/>
                  <a:pt x="1420" y="504"/>
                </a:cubicBezTo>
                <a:cubicBezTo>
                  <a:pt x="1420" y="497"/>
                  <a:pt x="1420" y="497"/>
                  <a:pt x="1420" y="497"/>
                </a:cubicBezTo>
                <a:cubicBezTo>
                  <a:pt x="1413" y="497"/>
                  <a:pt x="1413" y="497"/>
                  <a:pt x="1413" y="497"/>
                </a:cubicBezTo>
                <a:lnTo>
                  <a:pt x="1413" y="504"/>
                </a:lnTo>
                <a:close/>
                <a:moveTo>
                  <a:pt x="1426" y="504"/>
                </a:moveTo>
                <a:cubicBezTo>
                  <a:pt x="1433" y="504"/>
                  <a:pt x="1433" y="504"/>
                  <a:pt x="1433" y="504"/>
                </a:cubicBezTo>
                <a:cubicBezTo>
                  <a:pt x="1433" y="497"/>
                  <a:pt x="1433" y="497"/>
                  <a:pt x="1433" y="497"/>
                </a:cubicBezTo>
                <a:cubicBezTo>
                  <a:pt x="1426" y="497"/>
                  <a:pt x="1426" y="497"/>
                  <a:pt x="1426" y="497"/>
                </a:cubicBezTo>
                <a:lnTo>
                  <a:pt x="1426" y="504"/>
                </a:lnTo>
                <a:close/>
                <a:moveTo>
                  <a:pt x="1335" y="517"/>
                </a:moveTo>
                <a:cubicBezTo>
                  <a:pt x="1341" y="517"/>
                  <a:pt x="1341" y="517"/>
                  <a:pt x="1341" y="517"/>
                </a:cubicBezTo>
                <a:cubicBezTo>
                  <a:pt x="1341" y="510"/>
                  <a:pt x="1341" y="510"/>
                  <a:pt x="1341" y="510"/>
                </a:cubicBezTo>
                <a:cubicBezTo>
                  <a:pt x="1335" y="510"/>
                  <a:pt x="1335" y="510"/>
                  <a:pt x="1335" y="510"/>
                </a:cubicBezTo>
                <a:lnTo>
                  <a:pt x="1335" y="517"/>
                </a:lnTo>
                <a:close/>
                <a:moveTo>
                  <a:pt x="1400" y="517"/>
                </a:moveTo>
                <a:cubicBezTo>
                  <a:pt x="1407" y="517"/>
                  <a:pt x="1407" y="517"/>
                  <a:pt x="1407" y="517"/>
                </a:cubicBezTo>
                <a:cubicBezTo>
                  <a:pt x="1407" y="510"/>
                  <a:pt x="1407" y="510"/>
                  <a:pt x="1407" y="510"/>
                </a:cubicBezTo>
                <a:cubicBezTo>
                  <a:pt x="1400" y="510"/>
                  <a:pt x="1400" y="510"/>
                  <a:pt x="1400" y="510"/>
                </a:cubicBezTo>
                <a:lnTo>
                  <a:pt x="1400" y="517"/>
                </a:lnTo>
                <a:close/>
                <a:moveTo>
                  <a:pt x="1426" y="517"/>
                </a:moveTo>
                <a:cubicBezTo>
                  <a:pt x="1433" y="517"/>
                  <a:pt x="1433" y="517"/>
                  <a:pt x="1433" y="517"/>
                </a:cubicBezTo>
                <a:cubicBezTo>
                  <a:pt x="1433" y="510"/>
                  <a:pt x="1433" y="510"/>
                  <a:pt x="1433" y="510"/>
                </a:cubicBezTo>
                <a:cubicBezTo>
                  <a:pt x="1426" y="510"/>
                  <a:pt x="1426" y="510"/>
                  <a:pt x="1426" y="510"/>
                </a:cubicBezTo>
                <a:lnTo>
                  <a:pt x="1426" y="517"/>
                </a:lnTo>
                <a:close/>
                <a:moveTo>
                  <a:pt x="1322" y="530"/>
                </a:moveTo>
                <a:cubicBezTo>
                  <a:pt x="1328" y="530"/>
                  <a:pt x="1328" y="530"/>
                  <a:pt x="1328" y="530"/>
                </a:cubicBezTo>
                <a:cubicBezTo>
                  <a:pt x="1328" y="523"/>
                  <a:pt x="1328" y="523"/>
                  <a:pt x="1328" y="523"/>
                </a:cubicBezTo>
                <a:cubicBezTo>
                  <a:pt x="1322" y="523"/>
                  <a:pt x="1322" y="523"/>
                  <a:pt x="1322" y="523"/>
                </a:cubicBezTo>
                <a:lnTo>
                  <a:pt x="1322" y="530"/>
                </a:lnTo>
                <a:close/>
                <a:moveTo>
                  <a:pt x="1387" y="530"/>
                </a:moveTo>
                <a:cubicBezTo>
                  <a:pt x="1393" y="530"/>
                  <a:pt x="1393" y="530"/>
                  <a:pt x="1393" y="530"/>
                </a:cubicBezTo>
                <a:cubicBezTo>
                  <a:pt x="1393" y="523"/>
                  <a:pt x="1393" y="523"/>
                  <a:pt x="1393" y="523"/>
                </a:cubicBezTo>
                <a:cubicBezTo>
                  <a:pt x="1387" y="523"/>
                  <a:pt x="1387" y="523"/>
                  <a:pt x="1387" y="523"/>
                </a:cubicBezTo>
                <a:lnTo>
                  <a:pt x="1387" y="530"/>
                </a:lnTo>
                <a:close/>
                <a:moveTo>
                  <a:pt x="1400" y="530"/>
                </a:moveTo>
                <a:cubicBezTo>
                  <a:pt x="1407" y="530"/>
                  <a:pt x="1407" y="530"/>
                  <a:pt x="1407" y="530"/>
                </a:cubicBezTo>
                <a:cubicBezTo>
                  <a:pt x="1407" y="523"/>
                  <a:pt x="1407" y="523"/>
                  <a:pt x="1407" y="523"/>
                </a:cubicBezTo>
                <a:cubicBezTo>
                  <a:pt x="1400" y="523"/>
                  <a:pt x="1400" y="523"/>
                  <a:pt x="1400" y="523"/>
                </a:cubicBezTo>
                <a:lnTo>
                  <a:pt x="1400" y="530"/>
                </a:lnTo>
                <a:close/>
                <a:moveTo>
                  <a:pt x="1308" y="543"/>
                </a:moveTo>
                <a:cubicBezTo>
                  <a:pt x="1315" y="543"/>
                  <a:pt x="1315" y="543"/>
                  <a:pt x="1315" y="543"/>
                </a:cubicBezTo>
                <a:cubicBezTo>
                  <a:pt x="1315" y="536"/>
                  <a:pt x="1315" y="536"/>
                  <a:pt x="1315" y="536"/>
                </a:cubicBezTo>
                <a:cubicBezTo>
                  <a:pt x="1308" y="536"/>
                  <a:pt x="1308" y="536"/>
                  <a:pt x="1308" y="536"/>
                </a:cubicBezTo>
                <a:lnTo>
                  <a:pt x="1308" y="543"/>
                </a:lnTo>
                <a:close/>
                <a:moveTo>
                  <a:pt x="1374" y="543"/>
                </a:moveTo>
                <a:cubicBezTo>
                  <a:pt x="1380" y="543"/>
                  <a:pt x="1380" y="543"/>
                  <a:pt x="1380" y="543"/>
                </a:cubicBezTo>
                <a:cubicBezTo>
                  <a:pt x="1380" y="536"/>
                  <a:pt x="1380" y="536"/>
                  <a:pt x="1380" y="536"/>
                </a:cubicBezTo>
                <a:cubicBezTo>
                  <a:pt x="1374" y="536"/>
                  <a:pt x="1374" y="536"/>
                  <a:pt x="1374" y="536"/>
                </a:cubicBezTo>
                <a:lnTo>
                  <a:pt x="1374" y="543"/>
                </a:lnTo>
                <a:close/>
                <a:moveTo>
                  <a:pt x="1400" y="543"/>
                </a:moveTo>
                <a:cubicBezTo>
                  <a:pt x="1407" y="543"/>
                  <a:pt x="1407" y="543"/>
                  <a:pt x="1407" y="543"/>
                </a:cubicBezTo>
                <a:cubicBezTo>
                  <a:pt x="1407" y="536"/>
                  <a:pt x="1407" y="536"/>
                  <a:pt x="1407" y="536"/>
                </a:cubicBezTo>
                <a:cubicBezTo>
                  <a:pt x="1400" y="536"/>
                  <a:pt x="1400" y="536"/>
                  <a:pt x="1400" y="536"/>
                </a:cubicBezTo>
                <a:lnTo>
                  <a:pt x="1400" y="543"/>
                </a:lnTo>
                <a:close/>
                <a:moveTo>
                  <a:pt x="1308" y="556"/>
                </a:moveTo>
                <a:cubicBezTo>
                  <a:pt x="1315" y="556"/>
                  <a:pt x="1315" y="556"/>
                  <a:pt x="1315" y="556"/>
                </a:cubicBezTo>
                <a:cubicBezTo>
                  <a:pt x="1315" y="549"/>
                  <a:pt x="1315" y="549"/>
                  <a:pt x="1315" y="549"/>
                </a:cubicBezTo>
                <a:cubicBezTo>
                  <a:pt x="1308" y="549"/>
                  <a:pt x="1308" y="549"/>
                  <a:pt x="1308" y="549"/>
                </a:cubicBezTo>
                <a:lnTo>
                  <a:pt x="1308" y="556"/>
                </a:lnTo>
                <a:close/>
                <a:moveTo>
                  <a:pt x="1322" y="556"/>
                </a:moveTo>
                <a:cubicBezTo>
                  <a:pt x="1328" y="556"/>
                  <a:pt x="1328" y="556"/>
                  <a:pt x="1328" y="556"/>
                </a:cubicBezTo>
                <a:cubicBezTo>
                  <a:pt x="1328" y="549"/>
                  <a:pt x="1328" y="549"/>
                  <a:pt x="1328" y="549"/>
                </a:cubicBezTo>
                <a:cubicBezTo>
                  <a:pt x="1322" y="549"/>
                  <a:pt x="1322" y="549"/>
                  <a:pt x="1322" y="549"/>
                </a:cubicBezTo>
                <a:lnTo>
                  <a:pt x="1322" y="556"/>
                </a:lnTo>
                <a:close/>
                <a:moveTo>
                  <a:pt x="1335" y="556"/>
                </a:moveTo>
                <a:cubicBezTo>
                  <a:pt x="1341" y="556"/>
                  <a:pt x="1341" y="556"/>
                  <a:pt x="1341" y="556"/>
                </a:cubicBezTo>
                <a:cubicBezTo>
                  <a:pt x="1341" y="549"/>
                  <a:pt x="1341" y="549"/>
                  <a:pt x="1341" y="549"/>
                </a:cubicBezTo>
                <a:cubicBezTo>
                  <a:pt x="1335" y="549"/>
                  <a:pt x="1335" y="549"/>
                  <a:pt x="1335" y="549"/>
                </a:cubicBezTo>
                <a:lnTo>
                  <a:pt x="1335" y="556"/>
                </a:lnTo>
                <a:close/>
                <a:moveTo>
                  <a:pt x="1361" y="556"/>
                </a:moveTo>
                <a:cubicBezTo>
                  <a:pt x="1367" y="556"/>
                  <a:pt x="1367" y="556"/>
                  <a:pt x="1367" y="556"/>
                </a:cubicBezTo>
                <a:cubicBezTo>
                  <a:pt x="1367" y="549"/>
                  <a:pt x="1367" y="549"/>
                  <a:pt x="1367" y="549"/>
                </a:cubicBezTo>
                <a:cubicBezTo>
                  <a:pt x="1361" y="549"/>
                  <a:pt x="1361" y="549"/>
                  <a:pt x="1361" y="549"/>
                </a:cubicBezTo>
                <a:lnTo>
                  <a:pt x="1361" y="556"/>
                </a:lnTo>
                <a:close/>
                <a:moveTo>
                  <a:pt x="1400" y="556"/>
                </a:moveTo>
                <a:cubicBezTo>
                  <a:pt x="1407" y="556"/>
                  <a:pt x="1407" y="556"/>
                  <a:pt x="1407" y="556"/>
                </a:cubicBezTo>
                <a:cubicBezTo>
                  <a:pt x="1407" y="549"/>
                  <a:pt x="1407" y="549"/>
                  <a:pt x="1407" y="549"/>
                </a:cubicBezTo>
                <a:cubicBezTo>
                  <a:pt x="1400" y="549"/>
                  <a:pt x="1400" y="549"/>
                  <a:pt x="1400" y="549"/>
                </a:cubicBezTo>
                <a:lnTo>
                  <a:pt x="1400" y="556"/>
                </a:lnTo>
                <a:close/>
                <a:moveTo>
                  <a:pt x="1413" y="556"/>
                </a:moveTo>
                <a:cubicBezTo>
                  <a:pt x="1420" y="556"/>
                  <a:pt x="1420" y="556"/>
                  <a:pt x="1420" y="556"/>
                </a:cubicBezTo>
                <a:cubicBezTo>
                  <a:pt x="1420" y="549"/>
                  <a:pt x="1420" y="549"/>
                  <a:pt x="1420" y="549"/>
                </a:cubicBezTo>
                <a:cubicBezTo>
                  <a:pt x="1413" y="549"/>
                  <a:pt x="1413" y="549"/>
                  <a:pt x="1413" y="549"/>
                </a:cubicBezTo>
                <a:lnTo>
                  <a:pt x="1413" y="556"/>
                </a:lnTo>
                <a:close/>
                <a:moveTo>
                  <a:pt x="1426" y="556"/>
                </a:moveTo>
                <a:cubicBezTo>
                  <a:pt x="1433" y="556"/>
                  <a:pt x="1433" y="556"/>
                  <a:pt x="1433" y="556"/>
                </a:cubicBezTo>
                <a:cubicBezTo>
                  <a:pt x="1433" y="549"/>
                  <a:pt x="1433" y="549"/>
                  <a:pt x="1433" y="549"/>
                </a:cubicBezTo>
                <a:cubicBezTo>
                  <a:pt x="1426" y="549"/>
                  <a:pt x="1426" y="549"/>
                  <a:pt x="1426" y="549"/>
                </a:cubicBezTo>
                <a:lnTo>
                  <a:pt x="1426" y="556"/>
                </a:lnTo>
                <a:close/>
                <a:moveTo>
                  <a:pt x="1308" y="569"/>
                </a:moveTo>
                <a:cubicBezTo>
                  <a:pt x="1315" y="569"/>
                  <a:pt x="1315" y="569"/>
                  <a:pt x="1315" y="569"/>
                </a:cubicBezTo>
                <a:cubicBezTo>
                  <a:pt x="1315" y="562"/>
                  <a:pt x="1315" y="562"/>
                  <a:pt x="1315" y="562"/>
                </a:cubicBezTo>
                <a:cubicBezTo>
                  <a:pt x="1308" y="562"/>
                  <a:pt x="1308" y="562"/>
                  <a:pt x="1308" y="562"/>
                </a:cubicBezTo>
                <a:lnTo>
                  <a:pt x="1308" y="569"/>
                </a:lnTo>
                <a:close/>
                <a:moveTo>
                  <a:pt x="1335" y="569"/>
                </a:moveTo>
                <a:cubicBezTo>
                  <a:pt x="1341" y="569"/>
                  <a:pt x="1341" y="569"/>
                  <a:pt x="1341" y="569"/>
                </a:cubicBezTo>
                <a:cubicBezTo>
                  <a:pt x="1341" y="562"/>
                  <a:pt x="1341" y="562"/>
                  <a:pt x="1341" y="562"/>
                </a:cubicBezTo>
                <a:cubicBezTo>
                  <a:pt x="1335" y="562"/>
                  <a:pt x="1335" y="562"/>
                  <a:pt x="1335" y="562"/>
                </a:cubicBezTo>
                <a:lnTo>
                  <a:pt x="1335" y="569"/>
                </a:lnTo>
                <a:close/>
                <a:moveTo>
                  <a:pt x="1361" y="569"/>
                </a:moveTo>
                <a:cubicBezTo>
                  <a:pt x="1367" y="569"/>
                  <a:pt x="1367" y="569"/>
                  <a:pt x="1367" y="569"/>
                </a:cubicBezTo>
                <a:cubicBezTo>
                  <a:pt x="1367" y="562"/>
                  <a:pt x="1367" y="562"/>
                  <a:pt x="1367" y="562"/>
                </a:cubicBezTo>
                <a:cubicBezTo>
                  <a:pt x="1361" y="562"/>
                  <a:pt x="1361" y="562"/>
                  <a:pt x="1361" y="562"/>
                </a:cubicBezTo>
                <a:lnTo>
                  <a:pt x="1361" y="569"/>
                </a:lnTo>
                <a:close/>
                <a:moveTo>
                  <a:pt x="1426" y="569"/>
                </a:moveTo>
                <a:cubicBezTo>
                  <a:pt x="1433" y="569"/>
                  <a:pt x="1433" y="569"/>
                  <a:pt x="1433" y="569"/>
                </a:cubicBezTo>
                <a:cubicBezTo>
                  <a:pt x="1433" y="562"/>
                  <a:pt x="1433" y="562"/>
                  <a:pt x="1433" y="562"/>
                </a:cubicBezTo>
                <a:cubicBezTo>
                  <a:pt x="1426" y="562"/>
                  <a:pt x="1426" y="562"/>
                  <a:pt x="1426" y="562"/>
                </a:cubicBezTo>
                <a:lnTo>
                  <a:pt x="1426" y="569"/>
                </a:lnTo>
                <a:close/>
                <a:moveTo>
                  <a:pt x="1282" y="464"/>
                </a:moveTo>
                <a:cubicBezTo>
                  <a:pt x="1289" y="464"/>
                  <a:pt x="1289" y="464"/>
                  <a:pt x="1289" y="464"/>
                </a:cubicBezTo>
                <a:cubicBezTo>
                  <a:pt x="1289" y="458"/>
                  <a:pt x="1289" y="458"/>
                  <a:pt x="1289" y="458"/>
                </a:cubicBezTo>
                <a:cubicBezTo>
                  <a:pt x="1282" y="458"/>
                  <a:pt x="1282" y="458"/>
                  <a:pt x="1282" y="458"/>
                </a:cubicBezTo>
                <a:lnTo>
                  <a:pt x="1282" y="464"/>
                </a:lnTo>
                <a:close/>
                <a:moveTo>
                  <a:pt x="1282" y="477"/>
                </a:moveTo>
                <a:cubicBezTo>
                  <a:pt x="1289" y="477"/>
                  <a:pt x="1289" y="477"/>
                  <a:pt x="1289" y="477"/>
                </a:cubicBezTo>
                <a:cubicBezTo>
                  <a:pt x="1289" y="471"/>
                  <a:pt x="1289" y="471"/>
                  <a:pt x="1289" y="471"/>
                </a:cubicBezTo>
                <a:cubicBezTo>
                  <a:pt x="1282" y="471"/>
                  <a:pt x="1282" y="471"/>
                  <a:pt x="1282" y="471"/>
                </a:cubicBezTo>
                <a:lnTo>
                  <a:pt x="1282" y="477"/>
                </a:lnTo>
                <a:close/>
                <a:moveTo>
                  <a:pt x="1295" y="477"/>
                </a:moveTo>
                <a:cubicBezTo>
                  <a:pt x="1302" y="477"/>
                  <a:pt x="1302" y="477"/>
                  <a:pt x="1302" y="477"/>
                </a:cubicBezTo>
                <a:cubicBezTo>
                  <a:pt x="1302" y="471"/>
                  <a:pt x="1302" y="471"/>
                  <a:pt x="1302" y="471"/>
                </a:cubicBezTo>
                <a:cubicBezTo>
                  <a:pt x="1295" y="471"/>
                  <a:pt x="1295" y="471"/>
                  <a:pt x="1295" y="471"/>
                </a:cubicBezTo>
                <a:lnTo>
                  <a:pt x="1295" y="477"/>
                </a:lnTo>
                <a:close/>
                <a:moveTo>
                  <a:pt x="1295" y="543"/>
                </a:moveTo>
                <a:cubicBezTo>
                  <a:pt x="1302" y="543"/>
                  <a:pt x="1302" y="543"/>
                  <a:pt x="1302" y="543"/>
                </a:cubicBezTo>
                <a:cubicBezTo>
                  <a:pt x="1302" y="536"/>
                  <a:pt x="1302" y="536"/>
                  <a:pt x="1302" y="536"/>
                </a:cubicBezTo>
                <a:cubicBezTo>
                  <a:pt x="1295" y="536"/>
                  <a:pt x="1295" y="536"/>
                  <a:pt x="1295" y="536"/>
                </a:cubicBezTo>
                <a:lnTo>
                  <a:pt x="1295" y="543"/>
                </a:lnTo>
                <a:close/>
                <a:moveTo>
                  <a:pt x="1413" y="582"/>
                </a:moveTo>
                <a:cubicBezTo>
                  <a:pt x="1420" y="582"/>
                  <a:pt x="1420" y="582"/>
                  <a:pt x="1420" y="582"/>
                </a:cubicBezTo>
                <a:cubicBezTo>
                  <a:pt x="1420" y="576"/>
                  <a:pt x="1420" y="576"/>
                  <a:pt x="1420" y="576"/>
                </a:cubicBezTo>
                <a:cubicBezTo>
                  <a:pt x="1413" y="576"/>
                  <a:pt x="1413" y="576"/>
                  <a:pt x="1413" y="576"/>
                </a:cubicBezTo>
                <a:lnTo>
                  <a:pt x="1413" y="582"/>
                </a:lnTo>
                <a:close/>
                <a:moveTo>
                  <a:pt x="1426" y="582"/>
                </a:moveTo>
                <a:cubicBezTo>
                  <a:pt x="1433" y="582"/>
                  <a:pt x="1433" y="582"/>
                  <a:pt x="1433" y="582"/>
                </a:cubicBezTo>
                <a:cubicBezTo>
                  <a:pt x="1433" y="576"/>
                  <a:pt x="1433" y="576"/>
                  <a:pt x="1433" y="576"/>
                </a:cubicBezTo>
                <a:cubicBezTo>
                  <a:pt x="1426" y="576"/>
                  <a:pt x="1426" y="576"/>
                  <a:pt x="1426" y="576"/>
                </a:cubicBezTo>
                <a:lnTo>
                  <a:pt x="1426" y="582"/>
                </a:lnTo>
                <a:close/>
                <a:moveTo>
                  <a:pt x="1348" y="595"/>
                </a:moveTo>
                <a:cubicBezTo>
                  <a:pt x="1354" y="595"/>
                  <a:pt x="1354" y="595"/>
                  <a:pt x="1354" y="595"/>
                </a:cubicBezTo>
                <a:cubicBezTo>
                  <a:pt x="1354" y="589"/>
                  <a:pt x="1354" y="589"/>
                  <a:pt x="1354" y="589"/>
                </a:cubicBezTo>
                <a:cubicBezTo>
                  <a:pt x="1348" y="589"/>
                  <a:pt x="1348" y="589"/>
                  <a:pt x="1348" y="589"/>
                </a:cubicBezTo>
                <a:lnTo>
                  <a:pt x="1348" y="595"/>
                </a:lnTo>
                <a:close/>
                <a:moveTo>
                  <a:pt x="1361" y="595"/>
                </a:moveTo>
                <a:cubicBezTo>
                  <a:pt x="1367" y="595"/>
                  <a:pt x="1367" y="595"/>
                  <a:pt x="1367" y="595"/>
                </a:cubicBezTo>
                <a:cubicBezTo>
                  <a:pt x="1367" y="589"/>
                  <a:pt x="1367" y="589"/>
                  <a:pt x="1367" y="589"/>
                </a:cubicBezTo>
                <a:cubicBezTo>
                  <a:pt x="1361" y="589"/>
                  <a:pt x="1361" y="589"/>
                  <a:pt x="1361" y="589"/>
                </a:cubicBezTo>
                <a:lnTo>
                  <a:pt x="1361" y="595"/>
                </a:lnTo>
                <a:close/>
                <a:moveTo>
                  <a:pt x="1374" y="595"/>
                </a:moveTo>
                <a:cubicBezTo>
                  <a:pt x="1380" y="595"/>
                  <a:pt x="1380" y="595"/>
                  <a:pt x="1380" y="595"/>
                </a:cubicBezTo>
                <a:cubicBezTo>
                  <a:pt x="1380" y="589"/>
                  <a:pt x="1380" y="589"/>
                  <a:pt x="1380" y="589"/>
                </a:cubicBezTo>
                <a:cubicBezTo>
                  <a:pt x="1374" y="589"/>
                  <a:pt x="1374" y="589"/>
                  <a:pt x="1374" y="589"/>
                </a:cubicBezTo>
                <a:lnTo>
                  <a:pt x="1374" y="595"/>
                </a:lnTo>
                <a:close/>
                <a:moveTo>
                  <a:pt x="1413" y="608"/>
                </a:moveTo>
                <a:cubicBezTo>
                  <a:pt x="1420" y="608"/>
                  <a:pt x="1420" y="608"/>
                  <a:pt x="1420" y="608"/>
                </a:cubicBezTo>
                <a:cubicBezTo>
                  <a:pt x="1420" y="602"/>
                  <a:pt x="1420" y="602"/>
                  <a:pt x="1420" y="602"/>
                </a:cubicBezTo>
                <a:cubicBezTo>
                  <a:pt x="1413" y="602"/>
                  <a:pt x="1413" y="602"/>
                  <a:pt x="1413" y="602"/>
                </a:cubicBezTo>
                <a:lnTo>
                  <a:pt x="1413" y="608"/>
                </a:lnTo>
                <a:close/>
                <a:moveTo>
                  <a:pt x="1426" y="608"/>
                </a:moveTo>
                <a:cubicBezTo>
                  <a:pt x="1433" y="608"/>
                  <a:pt x="1433" y="608"/>
                  <a:pt x="1433" y="608"/>
                </a:cubicBezTo>
                <a:cubicBezTo>
                  <a:pt x="1433" y="602"/>
                  <a:pt x="1433" y="602"/>
                  <a:pt x="1433" y="602"/>
                </a:cubicBezTo>
                <a:cubicBezTo>
                  <a:pt x="1426" y="602"/>
                  <a:pt x="1426" y="602"/>
                  <a:pt x="1426" y="602"/>
                </a:cubicBezTo>
                <a:lnTo>
                  <a:pt x="1426" y="608"/>
                </a:lnTo>
                <a:close/>
                <a:moveTo>
                  <a:pt x="1727" y="163"/>
                </a:moveTo>
                <a:cubicBezTo>
                  <a:pt x="1734" y="163"/>
                  <a:pt x="1734" y="163"/>
                  <a:pt x="1734" y="163"/>
                </a:cubicBezTo>
                <a:cubicBezTo>
                  <a:pt x="1734" y="157"/>
                  <a:pt x="1734" y="157"/>
                  <a:pt x="1734" y="157"/>
                </a:cubicBezTo>
                <a:cubicBezTo>
                  <a:pt x="1727" y="157"/>
                  <a:pt x="1727" y="157"/>
                  <a:pt x="1727" y="157"/>
                </a:cubicBezTo>
                <a:lnTo>
                  <a:pt x="1727" y="163"/>
                </a:lnTo>
                <a:close/>
                <a:moveTo>
                  <a:pt x="1714" y="177"/>
                </a:moveTo>
                <a:cubicBezTo>
                  <a:pt x="1720" y="177"/>
                  <a:pt x="1720" y="177"/>
                  <a:pt x="1720" y="177"/>
                </a:cubicBezTo>
                <a:cubicBezTo>
                  <a:pt x="1720" y="170"/>
                  <a:pt x="1720" y="170"/>
                  <a:pt x="1720" y="170"/>
                </a:cubicBezTo>
                <a:cubicBezTo>
                  <a:pt x="1714" y="170"/>
                  <a:pt x="1714" y="170"/>
                  <a:pt x="1714" y="170"/>
                </a:cubicBezTo>
                <a:lnTo>
                  <a:pt x="1714" y="177"/>
                </a:lnTo>
                <a:close/>
                <a:moveTo>
                  <a:pt x="1740" y="177"/>
                </a:moveTo>
                <a:cubicBezTo>
                  <a:pt x="1747" y="177"/>
                  <a:pt x="1747" y="177"/>
                  <a:pt x="1747" y="177"/>
                </a:cubicBezTo>
                <a:cubicBezTo>
                  <a:pt x="1747" y="170"/>
                  <a:pt x="1747" y="170"/>
                  <a:pt x="1747" y="170"/>
                </a:cubicBezTo>
                <a:cubicBezTo>
                  <a:pt x="1740" y="170"/>
                  <a:pt x="1740" y="170"/>
                  <a:pt x="1740" y="170"/>
                </a:cubicBezTo>
                <a:lnTo>
                  <a:pt x="1740" y="177"/>
                </a:lnTo>
                <a:close/>
                <a:moveTo>
                  <a:pt x="1753" y="170"/>
                </a:moveTo>
                <a:cubicBezTo>
                  <a:pt x="1753" y="177"/>
                  <a:pt x="1753" y="177"/>
                  <a:pt x="1753" y="177"/>
                </a:cubicBezTo>
                <a:cubicBezTo>
                  <a:pt x="1760" y="177"/>
                  <a:pt x="1760" y="177"/>
                  <a:pt x="1760" y="177"/>
                </a:cubicBezTo>
                <a:cubicBezTo>
                  <a:pt x="1760" y="170"/>
                  <a:pt x="1760" y="170"/>
                  <a:pt x="1760" y="170"/>
                </a:cubicBezTo>
                <a:lnTo>
                  <a:pt x="1753" y="170"/>
                </a:lnTo>
                <a:close/>
                <a:moveTo>
                  <a:pt x="1688" y="190"/>
                </a:moveTo>
                <a:cubicBezTo>
                  <a:pt x="1694" y="190"/>
                  <a:pt x="1694" y="190"/>
                  <a:pt x="1694" y="190"/>
                </a:cubicBezTo>
                <a:cubicBezTo>
                  <a:pt x="1694" y="183"/>
                  <a:pt x="1694" y="183"/>
                  <a:pt x="1694" y="183"/>
                </a:cubicBezTo>
                <a:cubicBezTo>
                  <a:pt x="1688" y="183"/>
                  <a:pt x="1688" y="183"/>
                  <a:pt x="1688" y="183"/>
                </a:cubicBezTo>
                <a:lnTo>
                  <a:pt x="1688" y="190"/>
                </a:lnTo>
                <a:close/>
                <a:moveTo>
                  <a:pt x="1701" y="190"/>
                </a:moveTo>
                <a:cubicBezTo>
                  <a:pt x="1707" y="190"/>
                  <a:pt x="1707" y="190"/>
                  <a:pt x="1707" y="190"/>
                </a:cubicBezTo>
                <a:cubicBezTo>
                  <a:pt x="1707" y="183"/>
                  <a:pt x="1707" y="183"/>
                  <a:pt x="1707" y="183"/>
                </a:cubicBezTo>
                <a:cubicBezTo>
                  <a:pt x="1701" y="183"/>
                  <a:pt x="1701" y="183"/>
                  <a:pt x="1701" y="183"/>
                </a:cubicBezTo>
                <a:lnTo>
                  <a:pt x="1701" y="190"/>
                </a:lnTo>
                <a:close/>
                <a:moveTo>
                  <a:pt x="1740" y="190"/>
                </a:moveTo>
                <a:cubicBezTo>
                  <a:pt x="1747" y="190"/>
                  <a:pt x="1747" y="190"/>
                  <a:pt x="1747" y="190"/>
                </a:cubicBezTo>
                <a:cubicBezTo>
                  <a:pt x="1747" y="183"/>
                  <a:pt x="1747" y="183"/>
                  <a:pt x="1747" y="183"/>
                </a:cubicBezTo>
                <a:cubicBezTo>
                  <a:pt x="1740" y="183"/>
                  <a:pt x="1740" y="183"/>
                  <a:pt x="1740" y="183"/>
                </a:cubicBezTo>
                <a:lnTo>
                  <a:pt x="1740" y="190"/>
                </a:lnTo>
                <a:close/>
                <a:moveTo>
                  <a:pt x="1688" y="203"/>
                </a:moveTo>
                <a:cubicBezTo>
                  <a:pt x="1694" y="203"/>
                  <a:pt x="1694" y="203"/>
                  <a:pt x="1694" y="203"/>
                </a:cubicBezTo>
                <a:cubicBezTo>
                  <a:pt x="1694" y="196"/>
                  <a:pt x="1694" y="196"/>
                  <a:pt x="1694" y="196"/>
                </a:cubicBezTo>
                <a:cubicBezTo>
                  <a:pt x="1688" y="196"/>
                  <a:pt x="1688" y="196"/>
                  <a:pt x="1688" y="196"/>
                </a:cubicBezTo>
                <a:lnTo>
                  <a:pt x="1688" y="203"/>
                </a:lnTo>
                <a:close/>
                <a:moveTo>
                  <a:pt x="1701" y="203"/>
                </a:moveTo>
                <a:cubicBezTo>
                  <a:pt x="1707" y="203"/>
                  <a:pt x="1707" y="203"/>
                  <a:pt x="1707" y="203"/>
                </a:cubicBezTo>
                <a:cubicBezTo>
                  <a:pt x="1707" y="196"/>
                  <a:pt x="1707" y="196"/>
                  <a:pt x="1707" y="196"/>
                </a:cubicBezTo>
                <a:cubicBezTo>
                  <a:pt x="1701" y="196"/>
                  <a:pt x="1701" y="196"/>
                  <a:pt x="1701" y="196"/>
                </a:cubicBezTo>
                <a:lnTo>
                  <a:pt x="1701" y="203"/>
                </a:lnTo>
                <a:close/>
                <a:moveTo>
                  <a:pt x="1622" y="203"/>
                </a:moveTo>
                <a:cubicBezTo>
                  <a:pt x="1629" y="203"/>
                  <a:pt x="1629" y="203"/>
                  <a:pt x="1629" y="203"/>
                </a:cubicBezTo>
                <a:cubicBezTo>
                  <a:pt x="1629" y="196"/>
                  <a:pt x="1629" y="196"/>
                  <a:pt x="1629" y="196"/>
                </a:cubicBezTo>
                <a:cubicBezTo>
                  <a:pt x="1622" y="196"/>
                  <a:pt x="1622" y="196"/>
                  <a:pt x="1622" y="196"/>
                </a:cubicBezTo>
                <a:lnTo>
                  <a:pt x="1622" y="203"/>
                </a:lnTo>
                <a:close/>
                <a:moveTo>
                  <a:pt x="1635" y="203"/>
                </a:moveTo>
                <a:cubicBezTo>
                  <a:pt x="1642" y="203"/>
                  <a:pt x="1642" y="203"/>
                  <a:pt x="1642" y="203"/>
                </a:cubicBezTo>
                <a:cubicBezTo>
                  <a:pt x="1642" y="196"/>
                  <a:pt x="1642" y="196"/>
                  <a:pt x="1642" y="196"/>
                </a:cubicBezTo>
                <a:cubicBezTo>
                  <a:pt x="1635" y="196"/>
                  <a:pt x="1635" y="196"/>
                  <a:pt x="1635" y="196"/>
                </a:cubicBezTo>
                <a:lnTo>
                  <a:pt x="1635" y="203"/>
                </a:lnTo>
                <a:close/>
                <a:moveTo>
                  <a:pt x="1616" y="209"/>
                </a:moveTo>
                <a:cubicBezTo>
                  <a:pt x="1609" y="209"/>
                  <a:pt x="1609" y="209"/>
                  <a:pt x="1609" y="209"/>
                </a:cubicBezTo>
                <a:cubicBezTo>
                  <a:pt x="1609" y="216"/>
                  <a:pt x="1609" y="216"/>
                  <a:pt x="1609" y="216"/>
                </a:cubicBezTo>
                <a:cubicBezTo>
                  <a:pt x="1616" y="216"/>
                  <a:pt x="1616" y="216"/>
                  <a:pt x="1616" y="216"/>
                </a:cubicBezTo>
                <a:lnTo>
                  <a:pt x="1616" y="209"/>
                </a:lnTo>
                <a:close/>
                <a:moveTo>
                  <a:pt x="1622" y="216"/>
                </a:moveTo>
                <a:cubicBezTo>
                  <a:pt x="1629" y="216"/>
                  <a:pt x="1629" y="216"/>
                  <a:pt x="1629" y="216"/>
                </a:cubicBezTo>
                <a:cubicBezTo>
                  <a:pt x="1629" y="209"/>
                  <a:pt x="1629" y="209"/>
                  <a:pt x="1629" y="209"/>
                </a:cubicBezTo>
                <a:cubicBezTo>
                  <a:pt x="1622" y="209"/>
                  <a:pt x="1622" y="209"/>
                  <a:pt x="1622" y="209"/>
                </a:cubicBezTo>
                <a:lnTo>
                  <a:pt x="1622" y="216"/>
                </a:lnTo>
                <a:close/>
                <a:moveTo>
                  <a:pt x="1662" y="216"/>
                </a:moveTo>
                <a:cubicBezTo>
                  <a:pt x="1668" y="216"/>
                  <a:pt x="1668" y="216"/>
                  <a:pt x="1668" y="216"/>
                </a:cubicBezTo>
                <a:cubicBezTo>
                  <a:pt x="1668" y="209"/>
                  <a:pt x="1668" y="209"/>
                  <a:pt x="1668" y="209"/>
                </a:cubicBezTo>
                <a:cubicBezTo>
                  <a:pt x="1662" y="209"/>
                  <a:pt x="1662" y="209"/>
                  <a:pt x="1662" y="209"/>
                </a:cubicBezTo>
                <a:lnTo>
                  <a:pt x="1662" y="216"/>
                </a:lnTo>
                <a:close/>
                <a:moveTo>
                  <a:pt x="1563" y="222"/>
                </a:moveTo>
                <a:cubicBezTo>
                  <a:pt x="1557" y="222"/>
                  <a:pt x="1557" y="222"/>
                  <a:pt x="1557" y="222"/>
                </a:cubicBezTo>
                <a:cubicBezTo>
                  <a:pt x="1557" y="229"/>
                  <a:pt x="1557" y="229"/>
                  <a:pt x="1557" y="229"/>
                </a:cubicBezTo>
                <a:cubicBezTo>
                  <a:pt x="1563" y="229"/>
                  <a:pt x="1563" y="229"/>
                  <a:pt x="1563" y="229"/>
                </a:cubicBezTo>
                <a:lnTo>
                  <a:pt x="1563" y="222"/>
                </a:lnTo>
                <a:close/>
                <a:moveTo>
                  <a:pt x="1570" y="229"/>
                </a:moveTo>
                <a:cubicBezTo>
                  <a:pt x="1577" y="229"/>
                  <a:pt x="1577" y="229"/>
                  <a:pt x="1577" y="229"/>
                </a:cubicBezTo>
                <a:cubicBezTo>
                  <a:pt x="1577" y="222"/>
                  <a:pt x="1577" y="222"/>
                  <a:pt x="1577" y="222"/>
                </a:cubicBezTo>
                <a:cubicBezTo>
                  <a:pt x="1570" y="222"/>
                  <a:pt x="1570" y="222"/>
                  <a:pt x="1570" y="222"/>
                </a:cubicBezTo>
                <a:lnTo>
                  <a:pt x="1570" y="229"/>
                </a:lnTo>
                <a:close/>
                <a:moveTo>
                  <a:pt x="1583" y="229"/>
                </a:moveTo>
                <a:cubicBezTo>
                  <a:pt x="1590" y="229"/>
                  <a:pt x="1590" y="229"/>
                  <a:pt x="1590" y="229"/>
                </a:cubicBezTo>
                <a:cubicBezTo>
                  <a:pt x="1590" y="222"/>
                  <a:pt x="1590" y="222"/>
                  <a:pt x="1590" y="222"/>
                </a:cubicBezTo>
                <a:cubicBezTo>
                  <a:pt x="1583" y="222"/>
                  <a:pt x="1583" y="222"/>
                  <a:pt x="1583" y="222"/>
                </a:cubicBezTo>
                <a:lnTo>
                  <a:pt x="1583" y="229"/>
                </a:lnTo>
                <a:close/>
                <a:moveTo>
                  <a:pt x="1609" y="229"/>
                </a:moveTo>
                <a:cubicBezTo>
                  <a:pt x="1616" y="229"/>
                  <a:pt x="1616" y="229"/>
                  <a:pt x="1616" y="229"/>
                </a:cubicBezTo>
                <a:cubicBezTo>
                  <a:pt x="1616" y="222"/>
                  <a:pt x="1616" y="222"/>
                  <a:pt x="1616" y="222"/>
                </a:cubicBezTo>
                <a:cubicBezTo>
                  <a:pt x="1609" y="222"/>
                  <a:pt x="1609" y="222"/>
                  <a:pt x="1609" y="222"/>
                </a:cubicBezTo>
                <a:lnTo>
                  <a:pt x="1609" y="229"/>
                </a:lnTo>
                <a:close/>
                <a:moveTo>
                  <a:pt x="1622" y="229"/>
                </a:moveTo>
                <a:cubicBezTo>
                  <a:pt x="1629" y="229"/>
                  <a:pt x="1629" y="229"/>
                  <a:pt x="1629" y="229"/>
                </a:cubicBezTo>
                <a:cubicBezTo>
                  <a:pt x="1629" y="222"/>
                  <a:pt x="1629" y="222"/>
                  <a:pt x="1629" y="222"/>
                </a:cubicBezTo>
                <a:cubicBezTo>
                  <a:pt x="1622" y="222"/>
                  <a:pt x="1622" y="222"/>
                  <a:pt x="1622" y="222"/>
                </a:cubicBezTo>
                <a:lnTo>
                  <a:pt x="1622" y="229"/>
                </a:lnTo>
                <a:close/>
                <a:moveTo>
                  <a:pt x="1622" y="242"/>
                </a:moveTo>
                <a:cubicBezTo>
                  <a:pt x="1629" y="242"/>
                  <a:pt x="1629" y="242"/>
                  <a:pt x="1629" y="242"/>
                </a:cubicBezTo>
                <a:cubicBezTo>
                  <a:pt x="1629" y="235"/>
                  <a:pt x="1629" y="235"/>
                  <a:pt x="1629" y="235"/>
                </a:cubicBezTo>
                <a:cubicBezTo>
                  <a:pt x="1622" y="235"/>
                  <a:pt x="1622" y="235"/>
                  <a:pt x="1622" y="235"/>
                </a:cubicBezTo>
                <a:lnTo>
                  <a:pt x="1622" y="242"/>
                </a:lnTo>
                <a:close/>
                <a:moveTo>
                  <a:pt x="1635" y="255"/>
                </a:moveTo>
                <a:cubicBezTo>
                  <a:pt x="1642" y="255"/>
                  <a:pt x="1642" y="255"/>
                  <a:pt x="1642" y="255"/>
                </a:cubicBezTo>
                <a:cubicBezTo>
                  <a:pt x="1642" y="248"/>
                  <a:pt x="1642" y="248"/>
                  <a:pt x="1642" y="248"/>
                </a:cubicBezTo>
                <a:cubicBezTo>
                  <a:pt x="1635" y="248"/>
                  <a:pt x="1635" y="248"/>
                  <a:pt x="1635" y="248"/>
                </a:cubicBezTo>
                <a:lnTo>
                  <a:pt x="1635" y="255"/>
                </a:lnTo>
                <a:close/>
                <a:moveTo>
                  <a:pt x="1616" y="262"/>
                </a:moveTo>
                <a:cubicBezTo>
                  <a:pt x="1609" y="262"/>
                  <a:pt x="1609" y="262"/>
                  <a:pt x="1609" y="262"/>
                </a:cubicBezTo>
                <a:cubicBezTo>
                  <a:pt x="1609" y="268"/>
                  <a:pt x="1609" y="268"/>
                  <a:pt x="1609" y="268"/>
                </a:cubicBezTo>
                <a:cubicBezTo>
                  <a:pt x="1616" y="268"/>
                  <a:pt x="1616" y="268"/>
                  <a:pt x="1616" y="268"/>
                </a:cubicBezTo>
                <a:lnTo>
                  <a:pt x="1616" y="262"/>
                </a:lnTo>
                <a:close/>
                <a:moveTo>
                  <a:pt x="1596" y="281"/>
                </a:moveTo>
                <a:cubicBezTo>
                  <a:pt x="1603" y="281"/>
                  <a:pt x="1603" y="281"/>
                  <a:pt x="1603" y="281"/>
                </a:cubicBezTo>
                <a:cubicBezTo>
                  <a:pt x="1603" y="275"/>
                  <a:pt x="1603" y="275"/>
                  <a:pt x="1603" y="275"/>
                </a:cubicBezTo>
                <a:cubicBezTo>
                  <a:pt x="1596" y="275"/>
                  <a:pt x="1596" y="275"/>
                  <a:pt x="1596" y="275"/>
                </a:cubicBezTo>
                <a:lnTo>
                  <a:pt x="1596" y="281"/>
                </a:lnTo>
                <a:close/>
                <a:moveTo>
                  <a:pt x="1590" y="288"/>
                </a:moveTo>
                <a:cubicBezTo>
                  <a:pt x="1583" y="288"/>
                  <a:pt x="1583" y="288"/>
                  <a:pt x="1583" y="288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590" y="294"/>
                  <a:pt x="1590" y="294"/>
                  <a:pt x="1590" y="294"/>
                </a:cubicBezTo>
                <a:lnTo>
                  <a:pt x="1590" y="288"/>
                </a:lnTo>
                <a:close/>
                <a:moveTo>
                  <a:pt x="1557" y="320"/>
                </a:moveTo>
                <a:cubicBezTo>
                  <a:pt x="1563" y="320"/>
                  <a:pt x="1563" y="320"/>
                  <a:pt x="1563" y="320"/>
                </a:cubicBezTo>
                <a:cubicBezTo>
                  <a:pt x="1563" y="314"/>
                  <a:pt x="1563" y="314"/>
                  <a:pt x="1563" y="314"/>
                </a:cubicBezTo>
                <a:cubicBezTo>
                  <a:pt x="1557" y="314"/>
                  <a:pt x="1557" y="314"/>
                  <a:pt x="1557" y="314"/>
                </a:cubicBezTo>
                <a:lnTo>
                  <a:pt x="1557" y="320"/>
                </a:lnTo>
                <a:close/>
                <a:moveTo>
                  <a:pt x="1518" y="229"/>
                </a:moveTo>
                <a:cubicBezTo>
                  <a:pt x="1524" y="229"/>
                  <a:pt x="1524" y="229"/>
                  <a:pt x="1524" y="229"/>
                </a:cubicBezTo>
                <a:cubicBezTo>
                  <a:pt x="1524" y="222"/>
                  <a:pt x="1524" y="222"/>
                  <a:pt x="1524" y="222"/>
                </a:cubicBezTo>
                <a:cubicBezTo>
                  <a:pt x="1518" y="222"/>
                  <a:pt x="1518" y="222"/>
                  <a:pt x="1518" y="222"/>
                </a:cubicBezTo>
                <a:lnTo>
                  <a:pt x="1518" y="229"/>
                </a:lnTo>
                <a:close/>
                <a:moveTo>
                  <a:pt x="1537" y="222"/>
                </a:moveTo>
                <a:cubicBezTo>
                  <a:pt x="1531" y="222"/>
                  <a:pt x="1531" y="222"/>
                  <a:pt x="1531" y="222"/>
                </a:cubicBezTo>
                <a:cubicBezTo>
                  <a:pt x="1531" y="229"/>
                  <a:pt x="1531" y="229"/>
                  <a:pt x="1531" y="229"/>
                </a:cubicBezTo>
                <a:cubicBezTo>
                  <a:pt x="1537" y="229"/>
                  <a:pt x="1537" y="229"/>
                  <a:pt x="1537" y="229"/>
                </a:cubicBezTo>
                <a:lnTo>
                  <a:pt x="1537" y="222"/>
                </a:lnTo>
                <a:close/>
                <a:moveTo>
                  <a:pt x="1544" y="229"/>
                </a:moveTo>
                <a:cubicBezTo>
                  <a:pt x="1550" y="229"/>
                  <a:pt x="1550" y="229"/>
                  <a:pt x="1550" y="229"/>
                </a:cubicBezTo>
                <a:cubicBezTo>
                  <a:pt x="1550" y="222"/>
                  <a:pt x="1550" y="222"/>
                  <a:pt x="1550" y="222"/>
                </a:cubicBezTo>
                <a:cubicBezTo>
                  <a:pt x="1544" y="222"/>
                  <a:pt x="1544" y="222"/>
                  <a:pt x="1544" y="222"/>
                </a:cubicBezTo>
                <a:lnTo>
                  <a:pt x="1544" y="229"/>
                </a:lnTo>
                <a:close/>
                <a:moveTo>
                  <a:pt x="1511" y="235"/>
                </a:moveTo>
                <a:cubicBezTo>
                  <a:pt x="1505" y="235"/>
                  <a:pt x="1505" y="235"/>
                  <a:pt x="1505" y="235"/>
                </a:cubicBezTo>
                <a:cubicBezTo>
                  <a:pt x="1505" y="242"/>
                  <a:pt x="1505" y="242"/>
                  <a:pt x="1505" y="242"/>
                </a:cubicBezTo>
                <a:cubicBezTo>
                  <a:pt x="1511" y="242"/>
                  <a:pt x="1511" y="242"/>
                  <a:pt x="1511" y="242"/>
                </a:cubicBezTo>
                <a:lnTo>
                  <a:pt x="1511" y="235"/>
                </a:lnTo>
                <a:close/>
                <a:moveTo>
                  <a:pt x="1498" y="248"/>
                </a:moveTo>
                <a:cubicBezTo>
                  <a:pt x="1492" y="248"/>
                  <a:pt x="1492" y="248"/>
                  <a:pt x="1492" y="248"/>
                </a:cubicBezTo>
                <a:cubicBezTo>
                  <a:pt x="1492" y="255"/>
                  <a:pt x="1492" y="255"/>
                  <a:pt x="1492" y="255"/>
                </a:cubicBezTo>
                <a:cubicBezTo>
                  <a:pt x="1498" y="255"/>
                  <a:pt x="1498" y="255"/>
                  <a:pt x="1498" y="255"/>
                </a:cubicBezTo>
                <a:lnTo>
                  <a:pt x="1498" y="248"/>
                </a:lnTo>
                <a:close/>
                <a:moveTo>
                  <a:pt x="1492" y="268"/>
                </a:moveTo>
                <a:cubicBezTo>
                  <a:pt x="1498" y="268"/>
                  <a:pt x="1498" y="268"/>
                  <a:pt x="1498" y="268"/>
                </a:cubicBezTo>
                <a:cubicBezTo>
                  <a:pt x="1498" y="262"/>
                  <a:pt x="1498" y="262"/>
                  <a:pt x="1498" y="262"/>
                </a:cubicBezTo>
                <a:cubicBezTo>
                  <a:pt x="1492" y="262"/>
                  <a:pt x="1492" y="262"/>
                  <a:pt x="1492" y="262"/>
                </a:cubicBezTo>
                <a:lnTo>
                  <a:pt x="1492" y="268"/>
                </a:lnTo>
                <a:close/>
                <a:moveTo>
                  <a:pt x="1505" y="268"/>
                </a:moveTo>
                <a:cubicBezTo>
                  <a:pt x="1511" y="268"/>
                  <a:pt x="1511" y="268"/>
                  <a:pt x="1511" y="268"/>
                </a:cubicBezTo>
                <a:cubicBezTo>
                  <a:pt x="1511" y="262"/>
                  <a:pt x="1511" y="262"/>
                  <a:pt x="1511" y="262"/>
                </a:cubicBezTo>
                <a:cubicBezTo>
                  <a:pt x="1505" y="262"/>
                  <a:pt x="1505" y="262"/>
                  <a:pt x="1505" y="262"/>
                </a:cubicBezTo>
                <a:lnTo>
                  <a:pt x="1505" y="268"/>
                </a:lnTo>
                <a:close/>
                <a:moveTo>
                  <a:pt x="1518" y="268"/>
                </a:moveTo>
                <a:cubicBezTo>
                  <a:pt x="1524" y="268"/>
                  <a:pt x="1524" y="268"/>
                  <a:pt x="1524" y="268"/>
                </a:cubicBezTo>
                <a:cubicBezTo>
                  <a:pt x="1524" y="262"/>
                  <a:pt x="1524" y="262"/>
                  <a:pt x="1524" y="262"/>
                </a:cubicBezTo>
                <a:cubicBezTo>
                  <a:pt x="1518" y="262"/>
                  <a:pt x="1518" y="262"/>
                  <a:pt x="1518" y="262"/>
                </a:cubicBezTo>
                <a:lnTo>
                  <a:pt x="1518" y="268"/>
                </a:lnTo>
                <a:close/>
                <a:moveTo>
                  <a:pt x="1518" y="281"/>
                </a:moveTo>
                <a:cubicBezTo>
                  <a:pt x="1524" y="281"/>
                  <a:pt x="1524" y="281"/>
                  <a:pt x="1524" y="281"/>
                </a:cubicBezTo>
                <a:cubicBezTo>
                  <a:pt x="1524" y="275"/>
                  <a:pt x="1524" y="275"/>
                  <a:pt x="1524" y="275"/>
                </a:cubicBezTo>
                <a:cubicBezTo>
                  <a:pt x="1518" y="275"/>
                  <a:pt x="1518" y="275"/>
                  <a:pt x="1518" y="275"/>
                </a:cubicBezTo>
                <a:lnTo>
                  <a:pt x="1518" y="281"/>
                </a:lnTo>
                <a:close/>
                <a:moveTo>
                  <a:pt x="1537" y="275"/>
                </a:moveTo>
                <a:cubicBezTo>
                  <a:pt x="1531" y="275"/>
                  <a:pt x="1531" y="275"/>
                  <a:pt x="1531" y="275"/>
                </a:cubicBezTo>
                <a:cubicBezTo>
                  <a:pt x="1531" y="281"/>
                  <a:pt x="1531" y="281"/>
                  <a:pt x="1531" y="281"/>
                </a:cubicBezTo>
                <a:cubicBezTo>
                  <a:pt x="1537" y="281"/>
                  <a:pt x="1537" y="281"/>
                  <a:pt x="1537" y="281"/>
                </a:cubicBezTo>
                <a:lnTo>
                  <a:pt x="1537" y="275"/>
                </a:lnTo>
                <a:close/>
                <a:moveTo>
                  <a:pt x="1518" y="294"/>
                </a:moveTo>
                <a:cubicBezTo>
                  <a:pt x="1524" y="294"/>
                  <a:pt x="1524" y="294"/>
                  <a:pt x="1524" y="294"/>
                </a:cubicBezTo>
                <a:cubicBezTo>
                  <a:pt x="1524" y="288"/>
                  <a:pt x="1524" y="288"/>
                  <a:pt x="1524" y="288"/>
                </a:cubicBezTo>
                <a:cubicBezTo>
                  <a:pt x="1518" y="288"/>
                  <a:pt x="1518" y="288"/>
                  <a:pt x="1518" y="288"/>
                </a:cubicBezTo>
                <a:lnTo>
                  <a:pt x="1518" y="294"/>
                </a:lnTo>
                <a:close/>
                <a:moveTo>
                  <a:pt x="1537" y="288"/>
                </a:moveTo>
                <a:cubicBezTo>
                  <a:pt x="1531" y="288"/>
                  <a:pt x="1531" y="288"/>
                  <a:pt x="1531" y="288"/>
                </a:cubicBezTo>
                <a:cubicBezTo>
                  <a:pt x="1531" y="294"/>
                  <a:pt x="1531" y="294"/>
                  <a:pt x="1531" y="294"/>
                </a:cubicBezTo>
                <a:cubicBezTo>
                  <a:pt x="1537" y="294"/>
                  <a:pt x="1537" y="294"/>
                  <a:pt x="1537" y="294"/>
                </a:cubicBezTo>
                <a:lnTo>
                  <a:pt x="1537" y="288"/>
                </a:lnTo>
                <a:close/>
                <a:moveTo>
                  <a:pt x="1511" y="301"/>
                </a:moveTo>
                <a:cubicBezTo>
                  <a:pt x="1505" y="301"/>
                  <a:pt x="1505" y="301"/>
                  <a:pt x="1505" y="301"/>
                </a:cubicBezTo>
                <a:cubicBezTo>
                  <a:pt x="1505" y="307"/>
                  <a:pt x="1505" y="307"/>
                  <a:pt x="1505" y="307"/>
                </a:cubicBezTo>
                <a:cubicBezTo>
                  <a:pt x="1511" y="307"/>
                  <a:pt x="1511" y="307"/>
                  <a:pt x="1511" y="307"/>
                </a:cubicBezTo>
                <a:lnTo>
                  <a:pt x="1511" y="301"/>
                </a:lnTo>
                <a:close/>
                <a:moveTo>
                  <a:pt x="1518" y="307"/>
                </a:moveTo>
                <a:cubicBezTo>
                  <a:pt x="1524" y="307"/>
                  <a:pt x="1524" y="307"/>
                  <a:pt x="1524" y="307"/>
                </a:cubicBezTo>
                <a:cubicBezTo>
                  <a:pt x="1524" y="301"/>
                  <a:pt x="1524" y="301"/>
                  <a:pt x="1524" y="301"/>
                </a:cubicBezTo>
                <a:cubicBezTo>
                  <a:pt x="1518" y="301"/>
                  <a:pt x="1518" y="301"/>
                  <a:pt x="1518" y="301"/>
                </a:cubicBezTo>
                <a:lnTo>
                  <a:pt x="1518" y="307"/>
                </a:lnTo>
                <a:close/>
                <a:moveTo>
                  <a:pt x="1498" y="314"/>
                </a:moveTo>
                <a:cubicBezTo>
                  <a:pt x="1492" y="314"/>
                  <a:pt x="1492" y="314"/>
                  <a:pt x="1492" y="314"/>
                </a:cubicBezTo>
                <a:cubicBezTo>
                  <a:pt x="1492" y="320"/>
                  <a:pt x="1492" y="320"/>
                  <a:pt x="1492" y="320"/>
                </a:cubicBezTo>
                <a:cubicBezTo>
                  <a:pt x="1498" y="320"/>
                  <a:pt x="1498" y="320"/>
                  <a:pt x="1498" y="320"/>
                </a:cubicBezTo>
                <a:lnTo>
                  <a:pt x="1498" y="314"/>
                </a:lnTo>
                <a:close/>
                <a:moveTo>
                  <a:pt x="1518" y="320"/>
                </a:moveTo>
                <a:cubicBezTo>
                  <a:pt x="1524" y="320"/>
                  <a:pt x="1524" y="320"/>
                  <a:pt x="1524" y="320"/>
                </a:cubicBezTo>
                <a:cubicBezTo>
                  <a:pt x="1524" y="314"/>
                  <a:pt x="1524" y="314"/>
                  <a:pt x="1524" y="314"/>
                </a:cubicBezTo>
                <a:cubicBezTo>
                  <a:pt x="1518" y="314"/>
                  <a:pt x="1518" y="314"/>
                  <a:pt x="1518" y="314"/>
                </a:cubicBezTo>
                <a:lnTo>
                  <a:pt x="1518" y="320"/>
                </a:lnTo>
                <a:close/>
                <a:moveTo>
                  <a:pt x="1472" y="327"/>
                </a:moveTo>
                <a:cubicBezTo>
                  <a:pt x="1465" y="327"/>
                  <a:pt x="1465" y="327"/>
                  <a:pt x="1465" y="327"/>
                </a:cubicBezTo>
                <a:cubicBezTo>
                  <a:pt x="1465" y="333"/>
                  <a:pt x="1465" y="333"/>
                  <a:pt x="1465" y="333"/>
                </a:cubicBezTo>
                <a:cubicBezTo>
                  <a:pt x="1472" y="333"/>
                  <a:pt x="1472" y="333"/>
                  <a:pt x="1472" y="333"/>
                </a:cubicBezTo>
                <a:lnTo>
                  <a:pt x="1472" y="327"/>
                </a:lnTo>
                <a:close/>
                <a:moveTo>
                  <a:pt x="1485" y="327"/>
                </a:moveTo>
                <a:cubicBezTo>
                  <a:pt x="1478" y="327"/>
                  <a:pt x="1478" y="327"/>
                  <a:pt x="1478" y="327"/>
                </a:cubicBezTo>
                <a:cubicBezTo>
                  <a:pt x="1478" y="333"/>
                  <a:pt x="1478" y="333"/>
                  <a:pt x="1478" y="333"/>
                </a:cubicBezTo>
                <a:cubicBezTo>
                  <a:pt x="1485" y="333"/>
                  <a:pt x="1485" y="333"/>
                  <a:pt x="1485" y="333"/>
                </a:cubicBezTo>
                <a:lnTo>
                  <a:pt x="1485" y="327"/>
                </a:lnTo>
                <a:close/>
                <a:moveTo>
                  <a:pt x="1518" y="333"/>
                </a:moveTo>
                <a:cubicBezTo>
                  <a:pt x="1524" y="333"/>
                  <a:pt x="1524" y="333"/>
                  <a:pt x="1524" y="333"/>
                </a:cubicBezTo>
                <a:cubicBezTo>
                  <a:pt x="1524" y="327"/>
                  <a:pt x="1524" y="327"/>
                  <a:pt x="1524" y="327"/>
                </a:cubicBezTo>
                <a:cubicBezTo>
                  <a:pt x="1518" y="327"/>
                  <a:pt x="1518" y="327"/>
                  <a:pt x="1518" y="327"/>
                </a:cubicBezTo>
                <a:lnTo>
                  <a:pt x="1518" y="333"/>
                </a:lnTo>
                <a:close/>
                <a:moveTo>
                  <a:pt x="1531" y="333"/>
                </a:moveTo>
                <a:cubicBezTo>
                  <a:pt x="1537" y="333"/>
                  <a:pt x="1537" y="333"/>
                  <a:pt x="1537" y="333"/>
                </a:cubicBezTo>
                <a:cubicBezTo>
                  <a:pt x="1537" y="327"/>
                  <a:pt x="1537" y="327"/>
                  <a:pt x="1537" y="327"/>
                </a:cubicBezTo>
                <a:cubicBezTo>
                  <a:pt x="1531" y="327"/>
                  <a:pt x="1531" y="327"/>
                  <a:pt x="1531" y="327"/>
                </a:cubicBezTo>
                <a:lnTo>
                  <a:pt x="1531" y="333"/>
                </a:lnTo>
                <a:close/>
                <a:moveTo>
                  <a:pt x="1518" y="347"/>
                </a:moveTo>
                <a:cubicBezTo>
                  <a:pt x="1524" y="347"/>
                  <a:pt x="1524" y="347"/>
                  <a:pt x="1524" y="347"/>
                </a:cubicBezTo>
                <a:cubicBezTo>
                  <a:pt x="1524" y="340"/>
                  <a:pt x="1524" y="340"/>
                  <a:pt x="1524" y="340"/>
                </a:cubicBezTo>
                <a:cubicBezTo>
                  <a:pt x="1518" y="340"/>
                  <a:pt x="1518" y="340"/>
                  <a:pt x="1518" y="340"/>
                </a:cubicBezTo>
                <a:lnTo>
                  <a:pt x="1518" y="347"/>
                </a:lnTo>
                <a:close/>
                <a:moveTo>
                  <a:pt x="1446" y="353"/>
                </a:moveTo>
                <a:cubicBezTo>
                  <a:pt x="1439" y="353"/>
                  <a:pt x="1439" y="353"/>
                  <a:pt x="1439" y="353"/>
                </a:cubicBezTo>
                <a:cubicBezTo>
                  <a:pt x="1439" y="360"/>
                  <a:pt x="1439" y="360"/>
                  <a:pt x="1439" y="360"/>
                </a:cubicBezTo>
                <a:cubicBezTo>
                  <a:pt x="1446" y="360"/>
                  <a:pt x="1446" y="360"/>
                  <a:pt x="1446" y="360"/>
                </a:cubicBezTo>
                <a:lnTo>
                  <a:pt x="1446" y="353"/>
                </a:lnTo>
                <a:close/>
                <a:moveTo>
                  <a:pt x="1452" y="360"/>
                </a:moveTo>
                <a:cubicBezTo>
                  <a:pt x="1459" y="360"/>
                  <a:pt x="1459" y="360"/>
                  <a:pt x="1459" y="360"/>
                </a:cubicBezTo>
                <a:cubicBezTo>
                  <a:pt x="1459" y="353"/>
                  <a:pt x="1459" y="353"/>
                  <a:pt x="1459" y="353"/>
                </a:cubicBezTo>
                <a:cubicBezTo>
                  <a:pt x="1452" y="353"/>
                  <a:pt x="1452" y="353"/>
                  <a:pt x="1452" y="353"/>
                </a:cubicBezTo>
                <a:lnTo>
                  <a:pt x="1452" y="360"/>
                </a:lnTo>
                <a:close/>
                <a:moveTo>
                  <a:pt x="1505" y="360"/>
                </a:moveTo>
                <a:cubicBezTo>
                  <a:pt x="1511" y="360"/>
                  <a:pt x="1511" y="360"/>
                  <a:pt x="1511" y="360"/>
                </a:cubicBezTo>
                <a:cubicBezTo>
                  <a:pt x="1511" y="353"/>
                  <a:pt x="1511" y="353"/>
                  <a:pt x="1511" y="353"/>
                </a:cubicBezTo>
                <a:cubicBezTo>
                  <a:pt x="1505" y="353"/>
                  <a:pt x="1505" y="353"/>
                  <a:pt x="1505" y="353"/>
                </a:cubicBezTo>
                <a:lnTo>
                  <a:pt x="1505" y="360"/>
                </a:lnTo>
                <a:close/>
                <a:moveTo>
                  <a:pt x="1518" y="360"/>
                </a:moveTo>
                <a:cubicBezTo>
                  <a:pt x="1524" y="360"/>
                  <a:pt x="1524" y="360"/>
                  <a:pt x="1524" y="360"/>
                </a:cubicBezTo>
                <a:cubicBezTo>
                  <a:pt x="1524" y="353"/>
                  <a:pt x="1524" y="353"/>
                  <a:pt x="1524" y="353"/>
                </a:cubicBezTo>
                <a:cubicBezTo>
                  <a:pt x="1518" y="353"/>
                  <a:pt x="1518" y="353"/>
                  <a:pt x="1518" y="353"/>
                </a:cubicBezTo>
                <a:lnTo>
                  <a:pt x="1518" y="360"/>
                </a:lnTo>
                <a:close/>
                <a:moveTo>
                  <a:pt x="1400" y="360"/>
                </a:moveTo>
                <a:cubicBezTo>
                  <a:pt x="1407" y="360"/>
                  <a:pt x="1407" y="360"/>
                  <a:pt x="1407" y="360"/>
                </a:cubicBezTo>
                <a:cubicBezTo>
                  <a:pt x="1407" y="353"/>
                  <a:pt x="1407" y="353"/>
                  <a:pt x="1407" y="353"/>
                </a:cubicBezTo>
                <a:cubicBezTo>
                  <a:pt x="1400" y="353"/>
                  <a:pt x="1400" y="353"/>
                  <a:pt x="1400" y="353"/>
                </a:cubicBezTo>
                <a:lnTo>
                  <a:pt x="1400" y="360"/>
                </a:lnTo>
                <a:close/>
                <a:moveTo>
                  <a:pt x="1498" y="366"/>
                </a:moveTo>
                <a:cubicBezTo>
                  <a:pt x="1492" y="366"/>
                  <a:pt x="1492" y="366"/>
                  <a:pt x="1492" y="366"/>
                </a:cubicBezTo>
                <a:cubicBezTo>
                  <a:pt x="1492" y="373"/>
                  <a:pt x="1492" y="373"/>
                  <a:pt x="1492" y="373"/>
                </a:cubicBezTo>
                <a:cubicBezTo>
                  <a:pt x="1498" y="373"/>
                  <a:pt x="1498" y="373"/>
                  <a:pt x="1498" y="373"/>
                </a:cubicBezTo>
                <a:lnTo>
                  <a:pt x="1498" y="366"/>
                </a:lnTo>
                <a:close/>
                <a:moveTo>
                  <a:pt x="1439" y="386"/>
                </a:moveTo>
                <a:cubicBezTo>
                  <a:pt x="1446" y="386"/>
                  <a:pt x="1446" y="386"/>
                  <a:pt x="1446" y="386"/>
                </a:cubicBezTo>
                <a:cubicBezTo>
                  <a:pt x="1446" y="379"/>
                  <a:pt x="1446" y="379"/>
                  <a:pt x="1446" y="379"/>
                </a:cubicBezTo>
                <a:cubicBezTo>
                  <a:pt x="1439" y="379"/>
                  <a:pt x="1439" y="379"/>
                  <a:pt x="1439" y="379"/>
                </a:cubicBezTo>
                <a:lnTo>
                  <a:pt x="1439" y="386"/>
                </a:lnTo>
                <a:close/>
                <a:moveTo>
                  <a:pt x="1452" y="386"/>
                </a:moveTo>
                <a:cubicBezTo>
                  <a:pt x="1459" y="386"/>
                  <a:pt x="1459" y="386"/>
                  <a:pt x="1459" y="386"/>
                </a:cubicBezTo>
                <a:cubicBezTo>
                  <a:pt x="1459" y="379"/>
                  <a:pt x="1459" y="379"/>
                  <a:pt x="1459" y="379"/>
                </a:cubicBezTo>
                <a:cubicBezTo>
                  <a:pt x="1452" y="379"/>
                  <a:pt x="1452" y="379"/>
                  <a:pt x="1452" y="379"/>
                </a:cubicBezTo>
                <a:lnTo>
                  <a:pt x="1452" y="386"/>
                </a:lnTo>
                <a:close/>
                <a:moveTo>
                  <a:pt x="1472" y="379"/>
                </a:moveTo>
                <a:cubicBezTo>
                  <a:pt x="1465" y="379"/>
                  <a:pt x="1465" y="379"/>
                  <a:pt x="1465" y="379"/>
                </a:cubicBezTo>
                <a:cubicBezTo>
                  <a:pt x="1465" y="386"/>
                  <a:pt x="1465" y="386"/>
                  <a:pt x="1465" y="386"/>
                </a:cubicBezTo>
                <a:cubicBezTo>
                  <a:pt x="1472" y="386"/>
                  <a:pt x="1472" y="386"/>
                  <a:pt x="1472" y="386"/>
                </a:cubicBezTo>
                <a:lnTo>
                  <a:pt x="1472" y="379"/>
                </a:lnTo>
                <a:close/>
                <a:moveTo>
                  <a:pt x="1478" y="386"/>
                </a:moveTo>
                <a:cubicBezTo>
                  <a:pt x="1485" y="386"/>
                  <a:pt x="1485" y="386"/>
                  <a:pt x="1485" y="386"/>
                </a:cubicBezTo>
                <a:cubicBezTo>
                  <a:pt x="1485" y="379"/>
                  <a:pt x="1485" y="379"/>
                  <a:pt x="1485" y="379"/>
                </a:cubicBezTo>
                <a:cubicBezTo>
                  <a:pt x="1478" y="379"/>
                  <a:pt x="1478" y="379"/>
                  <a:pt x="1478" y="379"/>
                </a:cubicBezTo>
                <a:lnTo>
                  <a:pt x="1478" y="386"/>
                </a:lnTo>
                <a:close/>
                <a:moveTo>
                  <a:pt x="1492" y="386"/>
                </a:moveTo>
                <a:cubicBezTo>
                  <a:pt x="1498" y="386"/>
                  <a:pt x="1498" y="386"/>
                  <a:pt x="1498" y="386"/>
                </a:cubicBezTo>
                <a:cubicBezTo>
                  <a:pt x="1498" y="379"/>
                  <a:pt x="1498" y="379"/>
                  <a:pt x="1498" y="379"/>
                </a:cubicBezTo>
                <a:cubicBezTo>
                  <a:pt x="1492" y="379"/>
                  <a:pt x="1492" y="379"/>
                  <a:pt x="1492" y="379"/>
                </a:cubicBezTo>
                <a:lnTo>
                  <a:pt x="1492" y="386"/>
                </a:lnTo>
                <a:close/>
                <a:moveTo>
                  <a:pt x="1465" y="399"/>
                </a:moveTo>
                <a:cubicBezTo>
                  <a:pt x="1472" y="399"/>
                  <a:pt x="1472" y="399"/>
                  <a:pt x="1472" y="399"/>
                </a:cubicBezTo>
                <a:cubicBezTo>
                  <a:pt x="1472" y="392"/>
                  <a:pt x="1472" y="392"/>
                  <a:pt x="1472" y="392"/>
                </a:cubicBezTo>
                <a:cubicBezTo>
                  <a:pt x="1465" y="392"/>
                  <a:pt x="1465" y="392"/>
                  <a:pt x="1465" y="392"/>
                </a:cubicBezTo>
                <a:lnTo>
                  <a:pt x="1465" y="399"/>
                </a:lnTo>
                <a:close/>
                <a:moveTo>
                  <a:pt x="1420" y="366"/>
                </a:moveTo>
                <a:cubicBezTo>
                  <a:pt x="1413" y="366"/>
                  <a:pt x="1413" y="366"/>
                  <a:pt x="1413" y="366"/>
                </a:cubicBezTo>
                <a:cubicBezTo>
                  <a:pt x="1413" y="373"/>
                  <a:pt x="1413" y="373"/>
                  <a:pt x="1413" y="373"/>
                </a:cubicBezTo>
                <a:cubicBezTo>
                  <a:pt x="1420" y="373"/>
                  <a:pt x="1420" y="373"/>
                  <a:pt x="1420" y="373"/>
                </a:cubicBezTo>
                <a:lnTo>
                  <a:pt x="1420" y="366"/>
                </a:lnTo>
                <a:close/>
                <a:moveTo>
                  <a:pt x="1413" y="386"/>
                </a:moveTo>
                <a:cubicBezTo>
                  <a:pt x="1420" y="386"/>
                  <a:pt x="1420" y="386"/>
                  <a:pt x="1420" y="386"/>
                </a:cubicBezTo>
                <a:cubicBezTo>
                  <a:pt x="1420" y="379"/>
                  <a:pt x="1420" y="379"/>
                  <a:pt x="1420" y="379"/>
                </a:cubicBezTo>
                <a:cubicBezTo>
                  <a:pt x="1413" y="379"/>
                  <a:pt x="1413" y="379"/>
                  <a:pt x="1413" y="379"/>
                </a:cubicBezTo>
                <a:lnTo>
                  <a:pt x="1413" y="386"/>
                </a:lnTo>
                <a:close/>
                <a:moveTo>
                  <a:pt x="1701" y="150"/>
                </a:moveTo>
                <a:cubicBezTo>
                  <a:pt x="1707" y="150"/>
                  <a:pt x="1707" y="150"/>
                  <a:pt x="1707" y="150"/>
                </a:cubicBezTo>
                <a:cubicBezTo>
                  <a:pt x="1707" y="144"/>
                  <a:pt x="1707" y="144"/>
                  <a:pt x="1707" y="144"/>
                </a:cubicBezTo>
                <a:cubicBezTo>
                  <a:pt x="1701" y="144"/>
                  <a:pt x="1701" y="144"/>
                  <a:pt x="1701" y="144"/>
                </a:cubicBezTo>
                <a:lnTo>
                  <a:pt x="1701" y="150"/>
                </a:lnTo>
                <a:close/>
                <a:moveTo>
                  <a:pt x="1616" y="131"/>
                </a:moveTo>
                <a:cubicBezTo>
                  <a:pt x="1609" y="131"/>
                  <a:pt x="1609" y="131"/>
                  <a:pt x="1609" y="131"/>
                </a:cubicBezTo>
                <a:cubicBezTo>
                  <a:pt x="1609" y="137"/>
                  <a:pt x="1609" y="137"/>
                  <a:pt x="1609" y="137"/>
                </a:cubicBezTo>
                <a:cubicBezTo>
                  <a:pt x="1616" y="137"/>
                  <a:pt x="1616" y="137"/>
                  <a:pt x="1616" y="137"/>
                </a:cubicBezTo>
                <a:lnTo>
                  <a:pt x="1616" y="131"/>
                </a:lnTo>
                <a:close/>
                <a:moveTo>
                  <a:pt x="1649" y="150"/>
                </a:moveTo>
                <a:cubicBezTo>
                  <a:pt x="1655" y="150"/>
                  <a:pt x="1655" y="150"/>
                  <a:pt x="1655" y="150"/>
                </a:cubicBezTo>
                <a:cubicBezTo>
                  <a:pt x="1655" y="144"/>
                  <a:pt x="1655" y="144"/>
                  <a:pt x="1655" y="144"/>
                </a:cubicBezTo>
                <a:cubicBezTo>
                  <a:pt x="1649" y="144"/>
                  <a:pt x="1649" y="144"/>
                  <a:pt x="1649" y="144"/>
                </a:cubicBezTo>
                <a:lnTo>
                  <a:pt x="1649" y="150"/>
                </a:lnTo>
                <a:close/>
                <a:moveTo>
                  <a:pt x="1662" y="150"/>
                </a:moveTo>
                <a:cubicBezTo>
                  <a:pt x="1668" y="150"/>
                  <a:pt x="1668" y="150"/>
                  <a:pt x="1668" y="150"/>
                </a:cubicBezTo>
                <a:cubicBezTo>
                  <a:pt x="1668" y="144"/>
                  <a:pt x="1668" y="144"/>
                  <a:pt x="1668" y="144"/>
                </a:cubicBezTo>
                <a:cubicBezTo>
                  <a:pt x="1662" y="144"/>
                  <a:pt x="1662" y="144"/>
                  <a:pt x="1662" y="144"/>
                </a:cubicBezTo>
                <a:lnTo>
                  <a:pt x="1662" y="150"/>
                </a:lnTo>
                <a:close/>
                <a:moveTo>
                  <a:pt x="1498" y="78"/>
                </a:moveTo>
                <a:cubicBezTo>
                  <a:pt x="1492" y="78"/>
                  <a:pt x="1492" y="78"/>
                  <a:pt x="1492" y="78"/>
                </a:cubicBezTo>
                <a:cubicBezTo>
                  <a:pt x="1492" y="85"/>
                  <a:pt x="1492" y="85"/>
                  <a:pt x="1492" y="85"/>
                </a:cubicBezTo>
                <a:cubicBezTo>
                  <a:pt x="1498" y="85"/>
                  <a:pt x="1498" y="85"/>
                  <a:pt x="1498" y="85"/>
                </a:cubicBezTo>
                <a:lnTo>
                  <a:pt x="1498" y="78"/>
                </a:lnTo>
                <a:close/>
                <a:moveTo>
                  <a:pt x="1511" y="78"/>
                </a:moveTo>
                <a:cubicBezTo>
                  <a:pt x="1505" y="78"/>
                  <a:pt x="1505" y="78"/>
                  <a:pt x="1505" y="78"/>
                </a:cubicBezTo>
                <a:cubicBezTo>
                  <a:pt x="1505" y="85"/>
                  <a:pt x="1505" y="85"/>
                  <a:pt x="1505" y="85"/>
                </a:cubicBezTo>
                <a:cubicBezTo>
                  <a:pt x="1511" y="85"/>
                  <a:pt x="1511" y="85"/>
                  <a:pt x="1511" y="85"/>
                </a:cubicBezTo>
                <a:lnTo>
                  <a:pt x="1511" y="78"/>
                </a:lnTo>
                <a:close/>
                <a:moveTo>
                  <a:pt x="1518" y="85"/>
                </a:moveTo>
                <a:cubicBezTo>
                  <a:pt x="1524" y="85"/>
                  <a:pt x="1524" y="85"/>
                  <a:pt x="1524" y="85"/>
                </a:cubicBezTo>
                <a:cubicBezTo>
                  <a:pt x="1524" y="78"/>
                  <a:pt x="1524" y="78"/>
                  <a:pt x="1524" y="78"/>
                </a:cubicBezTo>
                <a:cubicBezTo>
                  <a:pt x="1518" y="78"/>
                  <a:pt x="1518" y="78"/>
                  <a:pt x="1518" y="78"/>
                </a:cubicBezTo>
                <a:lnTo>
                  <a:pt x="1518" y="85"/>
                </a:lnTo>
                <a:close/>
                <a:moveTo>
                  <a:pt x="1537" y="78"/>
                </a:moveTo>
                <a:cubicBezTo>
                  <a:pt x="1531" y="78"/>
                  <a:pt x="1531" y="78"/>
                  <a:pt x="1531" y="78"/>
                </a:cubicBezTo>
                <a:cubicBezTo>
                  <a:pt x="1531" y="85"/>
                  <a:pt x="1531" y="85"/>
                  <a:pt x="1531" y="85"/>
                </a:cubicBezTo>
                <a:cubicBezTo>
                  <a:pt x="1537" y="85"/>
                  <a:pt x="1537" y="85"/>
                  <a:pt x="1537" y="85"/>
                </a:cubicBezTo>
                <a:lnTo>
                  <a:pt x="1537" y="78"/>
                </a:lnTo>
                <a:close/>
                <a:moveTo>
                  <a:pt x="1511" y="92"/>
                </a:moveTo>
                <a:cubicBezTo>
                  <a:pt x="1505" y="92"/>
                  <a:pt x="1505" y="92"/>
                  <a:pt x="1505" y="92"/>
                </a:cubicBezTo>
                <a:cubicBezTo>
                  <a:pt x="1505" y="98"/>
                  <a:pt x="1505" y="98"/>
                  <a:pt x="1505" y="98"/>
                </a:cubicBezTo>
                <a:cubicBezTo>
                  <a:pt x="1511" y="98"/>
                  <a:pt x="1511" y="98"/>
                  <a:pt x="1511" y="98"/>
                </a:cubicBezTo>
                <a:lnTo>
                  <a:pt x="1511" y="92"/>
                </a:lnTo>
                <a:close/>
                <a:moveTo>
                  <a:pt x="1518" y="98"/>
                </a:moveTo>
                <a:cubicBezTo>
                  <a:pt x="1524" y="98"/>
                  <a:pt x="1524" y="98"/>
                  <a:pt x="1524" y="98"/>
                </a:cubicBezTo>
                <a:cubicBezTo>
                  <a:pt x="1524" y="92"/>
                  <a:pt x="1524" y="92"/>
                  <a:pt x="1524" y="92"/>
                </a:cubicBezTo>
                <a:cubicBezTo>
                  <a:pt x="1518" y="92"/>
                  <a:pt x="1518" y="92"/>
                  <a:pt x="1518" y="92"/>
                </a:cubicBezTo>
                <a:lnTo>
                  <a:pt x="1518" y="98"/>
                </a:lnTo>
                <a:close/>
                <a:moveTo>
                  <a:pt x="1537" y="92"/>
                </a:moveTo>
                <a:cubicBezTo>
                  <a:pt x="1531" y="92"/>
                  <a:pt x="1531" y="92"/>
                  <a:pt x="1531" y="92"/>
                </a:cubicBezTo>
                <a:cubicBezTo>
                  <a:pt x="1531" y="98"/>
                  <a:pt x="1531" y="98"/>
                  <a:pt x="1531" y="98"/>
                </a:cubicBezTo>
                <a:cubicBezTo>
                  <a:pt x="1537" y="98"/>
                  <a:pt x="1537" y="98"/>
                  <a:pt x="1537" y="98"/>
                </a:cubicBezTo>
                <a:lnTo>
                  <a:pt x="1537" y="92"/>
                </a:lnTo>
                <a:close/>
                <a:moveTo>
                  <a:pt x="1550" y="92"/>
                </a:moveTo>
                <a:cubicBezTo>
                  <a:pt x="1544" y="92"/>
                  <a:pt x="1544" y="92"/>
                  <a:pt x="1544" y="92"/>
                </a:cubicBezTo>
                <a:cubicBezTo>
                  <a:pt x="1544" y="98"/>
                  <a:pt x="1544" y="98"/>
                  <a:pt x="1544" y="98"/>
                </a:cubicBezTo>
                <a:cubicBezTo>
                  <a:pt x="1550" y="98"/>
                  <a:pt x="1550" y="98"/>
                  <a:pt x="1550" y="98"/>
                </a:cubicBezTo>
                <a:lnTo>
                  <a:pt x="1550" y="92"/>
                </a:lnTo>
                <a:close/>
                <a:moveTo>
                  <a:pt x="1563" y="92"/>
                </a:moveTo>
                <a:cubicBezTo>
                  <a:pt x="1557" y="92"/>
                  <a:pt x="1557" y="92"/>
                  <a:pt x="1557" y="92"/>
                </a:cubicBezTo>
                <a:cubicBezTo>
                  <a:pt x="1557" y="98"/>
                  <a:pt x="1557" y="98"/>
                  <a:pt x="1557" y="98"/>
                </a:cubicBezTo>
                <a:cubicBezTo>
                  <a:pt x="1563" y="98"/>
                  <a:pt x="1563" y="98"/>
                  <a:pt x="1563" y="98"/>
                </a:cubicBezTo>
                <a:lnTo>
                  <a:pt x="1563" y="92"/>
                </a:lnTo>
                <a:close/>
                <a:moveTo>
                  <a:pt x="1446" y="105"/>
                </a:moveTo>
                <a:cubicBezTo>
                  <a:pt x="1439" y="105"/>
                  <a:pt x="1439" y="105"/>
                  <a:pt x="1439" y="105"/>
                </a:cubicBezTo>
                <a:cubicBezTo>
                  <a:pt x="1439" y="111"/>
                  <a:pt x="1439" y="111"/>
                  <a:pt x="1439" y="111"/>
                </a:cubicBezTo>
                <a:cubicBezTo>
                  <a:pt x="1446" y="111"/>
                  <a:pt x="1446" y="111"/>
                  <a:pt x="1446" y="111"/>
                </a:cubicBezTo>
                <a:lnTo>
                  <a:pt x="1446" y="105"/>
                </a:lnTo>
                <a:close/>
                <a:moveTo>
                  <a:pt x="1459" y="105"/>
                </a:moveTo>
                <a:cubicBezTo>
                  <a:pt x="1452" y="105"/>
                  <a:pt x="1452" y="105"/>
                  <a:pt x="1452" y="105"/>
                </a:cubicBezTo>
                <a:cubicBezTo>
                  <a:pt x="1452" y="111"/>
                  <a:pt x="1452" y="111"/>
                  <a:pt x="1452" y="111"/>
                </a:cubicBezTo>
                <a:cubicBezTo>
                  <a:pt x="1459" y="111"/>
                  <a:pt x="1459" y="111"/>
                  <a:pt x="1459" y="111"/>
                </a:cubicBezTo>
                <a:lnTo>
                  <a:pt x="1459" y="105"/>
                </a:lnTo>
                <a:close/>
                <a:moveTo>
                  <a:pt x="1518" y="111"/>
                </a:moveTo>
                <a:cubicBezTo>
                  <a:pt x="1524" y="111"/>
                  <a:pt x="1524" y="111"/>
                  <a:pt x="1524" y="111"/>
                </a:cubicBezTo>
                <a:cubicBezTo>
                  <a:pt x="1524" y="105"/>
                  <a:pt x="1524" y="105"/>
                  <a:pt x="1524" y="105"/>
                </a:cubicBezTo>
                <a:cubicBezTo>
                  <a:pt x="1518" y="105"/>
                  <a:pt x="1518" y="105"/>
                  <a:pt x="1518" y="105"/>
                </a:cubicBezTo>
                <a:lnTo>
                  <a:pt x="1518" y="111"/>
                </a:lnTo>
                <a:close/>
                <a:moveTo>
                  <a:pt x="1511" y="118"/>
                </a:moveTo>
                <a:cubicBezTo>
                  <a:pt x="1505" y="118"/>
                  <a:pt x="1505" y="118"/>
                  <a:pt x="1505" y="118"/>
                </a:cubicBezTo>
                <a:cubicBezTo>
                  <a:pt x="1505" y="124"/>
                  <a:pt x="1505" y="124"/>
                  <a:pt x="1505" y="124"/>
                </a:cubicBezTo>
                <a:cubicBezTo>
                  <a:pt x="1511" y="124"/>
                  <a:pt x="1511" y="124"/>
                  <a:pt x="1511" y="124"/>
                </a:cubicBezTo>
                <a:lnTo>
                  <a:pt x="1511" y="118"/>
                </a:lnTo>
                <a:close/>
                <a:moveTo>
                  <a:pt x="1518" y="124"/>
                </a:moveTo>
                <a:cubicBezTo>
                  <a:pt x="1524" y="124"/>
                  <a:pt x="1524" y="124"/>
                  <a:pt x="1524" y="124"/>
                </a:cubicBezTo>
                <a:cubicBezTo>
                  <a:pt x="1524" y="118"/>
                  <a:pt x="1524" y="118"/>
                  <a:pt x="1524" y="118"/>
                </a:cubicBezTo>
                <a:cubicBezTo>
                  <a:pt x="1518" y="118"/>
                  <a:pt x="1518" y="118"/>
                  <a:pt x="1518" y="118"/>
                </a:cubicBezTo>
                <a:lnTo>
                  <a:pt x="1518" y="124"/>
                </a:lnTo>
                <a:close/>
                <a:moveTo>
                  <a:pt x="1537" y="118"/>
                </a:moveTo>
                <a:cubicBezTo>
                  <a:pt x="1531" y="118"/>
                  <a:pt x="1531" y="118"/>
                  <a:pt x="1531" y="118"/>
                </a:cubicBezTo>
                <a:cubicBezTo>
                  <a:pt x="1531" y="124"/>
                  <a:pt x="1531" y="124"/>
                  <a:pt x="1531" y="124"/>
                </a:cubicBezTo>
                <a:cubicBezTo>
                  <a:pt x="1537" y="124"/>
                  <a:pt x="1537" y="124"/>
                  <a:pt x="1537" y="124"/>
                </a:cubicBezTo>
                <a:lnTo>
                  <a:pt x="1537" y="118"/>
                </a:lnTo>
                <a:close/>
                <a:moveTo>
                  <a:pt x="1550" y="118"/>
                </a:moveTo>
                <a:cubicBezTo>
                  <a:pt x="1544" y="118"/>
                  <a:pt x="1544" y="118"/>
                  <a:pt x="1544" y="118"/>
                </a:cubicBezTo>
                <a:cubicBezTo>
                  <a:pt x="1544" y="124"/>
                  <a:pt x="1544" y="124"/>
                  <a:pt x="1544" y="124"/>
                </a:cubicBezTo>
                <a:cubicBezTo>
                  <a:pt x="1550" y="124"/>
                  <a:pt x="1550" y="124"/>
                  <a:pt x="1550" y="124"/>
                </a:cubicBezTo>
                <a:lnTo>
                  <a:pt x="1550" y="118"/>
                </a:lnTo>
                <a:close/>
                <a:moveTo>
                  <a:pt x="1563" y="118"/>
                </a:moveTo>
                <a:cubicBezTo>
                  <a:pt x="1557" y="118"/>
                  <a:pt x="1557" y="118"/>
                  <a:pt x="1557" y="118"/>
                </a:cubicBezTo>
                <a:cubicBezTo>
                  <a:pt x="1557" y="124"/>
                  <a:pt x="1557" y="124"/>
                  <a:pt x="1557" y="124"/>
                </a:cubicBezTo>
                <a:cubicBezTo>
                  <a:pt x="1563" y="124"/>
                  <a:pt x="1563" y="124"/>
                  <a:pt x="1563" y="124"/>
                </a:cubicBezTo>
                <a:lnTo>
                  <a:pt x="1563" y="118"/>
                </a:lnTo>
                <a:close/>
                <a:moveTo>
                  <a:pt x="1472" y="131"/>
                </a:moveTo>
                <a:cubicBezTo>
                  <a:pt x="1465" y="131"/>
                  <a:pt x="1465" y="131"/>
                  <a:pt x="1465" y="131"/>
                </a:cubicBezTo>
                <a:cubicBezTo>
                  <a:pt x="1465" y="137"/>
                  <a:pt x="1465" y="137"/>
                  <a:pt x="1465" y="137"/>
                </a:cubicBezTo>
                <a:cubicBezTo>
                  <a:pt x="1472" y="137"/>
                  <a:pt x="1472" y="137"/>
                  <a:pt x="1472" y="137"/>
                </a:cubicBezTo>
                <a:lnTo>
                  <a:pt x="1472" y="131"/>
                </a:lnTo>
                <a:close/>
                <a:moveTo>
                  <a:pt x="1315" y="39"/>
                </a:moveTo>
                <a:cubicBezTo>
                  <a:pt x="1308" y="39"/>
                  <a:pt x="1308" y="39"/>
                  <a:pt x="1308" y="39"/>
                </a:cubicBezTo>
                <a:cubicBezTo>
                  <a:pt x="1308" y="46"/>
                  <a:pt x="1308" y="46"/>
                  <a:pt x="1308" y="46"/>
                </a:cubicBezTo>
                <a:cubicBezTo>
                  <a:pt x="1315" y="46"/>
                  <a:pt x="1315" y="46"/>
                  <a:pt x="1315" y="46"/>
                </a:cubicBezTo>
                <a:lnTo>
                  <a:pt x="1315" y="39"/>
                </a:lnTo>
                <a:close/>
                <a:moveTo>
                  <a:pt x="1315" y="52"/>
                </a:moveTo>
                <a:cubicBezTo>
                  <a:pt x="1308" y="52"/>
                  <a:pt x="1308" y="52"/>
                  <a:pt x="1308" y="52"/>
                </a:cubicBezTo>
                <a:cubicBezTo>
                  <a:pt x="1308" y="59"/>
                  <a:pt x="1308" y="59"/>
                  <a:pt x="1308" y="59"/>
                </a:cubicBezTo>
                <a:cubicBezTo>
                  <a:pt x="1315" y="59"/>
                  <a:pt x="1315" y="59"/>
                  <a:pt x="1315" y="59"/>
                </a:cubicBezTo>
                <a:lnTo>
                  <a:pt x="1315" y="52"/>
                </a:lnTo>
                <a:close/>
                <a:moveTo>
                  <a:pt x="1328" y="52"/>
                </a:moveTo>
                <a:cubicBezTo>
                  <a:pt x="1322" y="52"/>
                  <a:pt x="1322" y="52"/>
                  <a:pt x="1322" y="52"/>
                </a:cubicBezTo>
                <a:cubicBezTo>
                  <a:pt x="1322" y="59"/>
                  <a:pt x="1322" y="59"/>
                  <a:pt x="1322" y="59"/>
                </a:cubicBezTo>
                <a:cubicBezTo>
                  <a:pt x="1328" y="59"/>
                  <a:pt x="1328" y="59"/>
                  <a:pt x="1328" y="59"/>
                </a:cubicBezTo>
                <a:lnTo>
                  <a:pt x="1328" y="52"/>
                </a:lnTo>
                <a:close/>
                <a:moveTo>
                  <a:pt x="1341" y="52"/>
                </a:moveTo>
                <a:cubicBezTo>
                  <a:pt x="1335" y="52"/>
                  <a:pt x="1335" y="52"/>
                  <a:pt x="1335" y="52"/>
                </a:cubicBezTo>
                <a:cubicBezTo>
                  <a:pt x="1335" y="59"/>
                  <a:pt x="1335" y="59"/>
                  <a:pt x="1335" y="59"/>
                </a:cubicBezTo>
                <a:cubicBezTo>
                  <a:pt x="1341" y="59"/>
                  <a:pt x="1341" y="59"/>
                  <a:pt x="1341" y="59"/>
                </a:cubicBezTo>
                <a:lnTo>
                  <a:pt x="1341" y="52"/>
                </a:lnTo>
                <a:close/>
                <a:moveTo>
                  <a:pt x="1328" y="65"/>
                </a:moveTo>
                <a:cubicBezTo>
                  <a:pt x="1322" y="65"/>
                  <a:pt x="1322" y="65"/>
                  <a:pt x="1322" y="65"/>
                </a:cubicBezTo>
                <a:cubicBezTo>
                  <a:pt x="1322" y="72"/>
                  <a:pt x="1322" y="72"/>
                  <a:pt x="1322" y="72"/>
                </a:cubicBezTo>
                <a:cubicBezTo>
                  <a:pt x="1328" y="72"/>
                  <a:pt x="1328" y="72"/>
                  <a:pt x="1328" y="72"/>
                </a:cubicBezTo>
                <a:lnTo>
                  <a:pt x="1328" y="65"/>
                </a:lnTo>
                <a:close/>
                <a:moveTo>
                  <a:pt x="1315" y="78"/>
                </a:moveTo>
                <a:cubicBezTo>
                  <a:pt x="1308" y="78"/>
                  <a:pt x="1308" y="78"/>
                  <a:pt x="1308" y="78"/>
                </a:cubicBezTo>
                <a:cubicBezTo>
                  <a:pt x="1308" y="85"/>
                  <a:pt x="1308" y="85"/>
                  <a:pt x="1308" y="85"/>
                </a:cubicBezTo>
                <a:cubicBezTo>
                  <a:pt x="1315" y="85"/>
                  <a:pt x="1315" y="85"/>
                  <a:pt x="1315" y="85"/>
                </a:cubicBezTo>
                <a:lnTo>
                  <a:pt x="1315" y="78"/>
                </a:lnTo>
                <a:close/>
                <a:moveTo>
                  <a:pt x="1380" y="78"/>
                </a:moveTo>
                <a:cubicBezTo>
                  <a:pt x="1374" y="78"/>
                  <a:pt x="1374" y="78"/>
                  <a:pt x="1374" y="78"/>
                </a:cubicBezTo>
                <a:cubicBezTo>
                  <a:pt x="1374" y="85"/>
                  <a:pt x="1374" y="85"/>
                  <a:pt x="1374" y="85"/>
                </a:cubicBezTo>
                <a:cubicBezTo>
                  <a:pt x="1380" y="85"/>
                  <a:pt x="1380" y="85"/>
                  <a:pt x="1380" y="85"/>
                </a:cubicBezTo>
                <a:lnTo>
                  <a:pt x="1380" y="78"/>
                </a:lnTo>
                <a:close/>
                <a:moveTo>
                  <a:pt x="1380" y="92"/>
                </a:moveTo>
                <a:cubicBezTo>
                  <a:pt x="1374" y="92"/>
                  <a:pt x="1374" y="92"/>
                  <a:pt x="1374" y="92"/>
                </a:cubicBezTo>
                <a:cubicBezTo>
                  <a:pt x="1374" y="98"/>
                  <a:pt x="1374" y="98"/>
                  <a:pt x="1374" y="98"/>
                </a:cubicBezTo>
                <a:cubicBezTo>
                  <a:pt x="1380" y="98"/>
                  <a:pt x="1380" y="98"/>
                  <a:pt x="1380" y="98"/>
                </a:cubicBezTo>
                <a:lnTo>
                  <a:pt x="1380" y="92"/>
                </a:lnTo>
                <a:close/>
                <a:moveTo>
                  <a:pt x="1348" y="111"/>
                </a:moveTo>
                <a:cubicBezTo>
                  <a:pt x="1354" y="111"/>
                  <a:pt x="1354" y="111"/>
                  <a:pt x="1354" y="111"/>
                </a:cubicBezTo>
                <a:cubicBezTo>
                  <a:pt x="1354" y="105"/>
                  <a:pt x="1354" y="105"/>
                  <a:pt x="1354" y="105"/>
                </a:cubicBezTo>
                <a:cubicBezTo>
                  <a:pt x="1348" y="105"/>
                  <a:pt x="1348" y="105"/>
                  <a:pt x="1348" y="105"/>
                </a:cubicBezTo>
                <a:lnTo>
                  <a:pt x="1348" y="111"/>
                </a:lnTo>
                <a:close/>
                <a:moveTo>
                  <a:pt x="1361" y="111"/>
                </a:moveTo>
                <a:cubicBezTo>
                  <a:pt x="1367" y="111"/>
                  <a:pt x="1367" y="111"/>
                  <a:pt x="1367" y="111"/>
                </a:cubicBezTo>
                <a:cubicBezTo>
                  <a:pt x="1367" y="105"/>
                  <a:pt x="1367" y="105"/>
                  <a:pt x="1367" y="105"/>
                </a:cubicBezTo>
                <a:cubicBezTo>
                  <a:pt x="1361" y="105"/>
                  <a:pt x="1361" y="105"/>
                  <a:pt x="1361" y="105"/>
                </a:cubicBezTo>
                <a:lnTo>
                  <a:pt x="1361" y="111"/>
                </a:lnTo>
                <a:close/>
                <a:moveTo>
                  <a:pt x="1380" y="105"/>
                </a:moveTo>
                <a:cubicBezTo>
                  <a:pt x="1374" y="105"/>
                  <a:pt x="1374" y="105"/>
                  <a:pt x="1374" y="105"/>
                </a:cubicBezTo>
                <a:cubicBezTo>
                  <a:pt x="1374" y="111"/>
                  <a:pt x="1374" y="111"/>
                  <a:pt x="1374" y="111"/>
                </a:cubicBezTo>
                <a:cubicBezTo>
                  <a:pt x="1380" y="111"/>
                  <a:pt x="1380" y="111"/>
                  <a:pt x="1380" y="111"/>
                </a:cubicBezTo>
                <a:lnTo>
                  <a:pt x="1380" y="105"/>
                </a:lnTo>
                <a:close/>
                <a:moveTo>
                  <a:pt x="1393" y="105"/>
                </a:moveTo>
                <a:cubicBezTo>
                  <a:pt x="1387" y="105"/>
                  <a:pt x="1387" y="105"/>
                  <a:pt x="1387" y="105"/>
                </a:cubicBezTo>
                <a:cubicBezTo>
                  <a:pt x="1387" y="111"/>
                  <a:pt x="1387" y="111"/>
                  <a:pt x="1387" y="111"/>
                </a:cubicBezTo>
                <a:cubicBezTo>
                  <a:pt x="1393" y="111"/>
                  <a:pt x="1393" y="111"/>
                  <a:pt x="1393" y="111"/>
                </a:cubicBezTo>
                <a:lnTo>
                  <a:pt x="1393" y="105"/>
                </a:lnTo>
                <a:close/>
                <a:moveTo>
                  <a:pt x="1407" y="105"/>
                </a:moveTo>
                <a:cubicBezTo>
                  <a:pt x="1400" y="105"/>
                  <a:pt x="1400" y="105"/>
                  <a:pt x="1400" y="105"/>
                </a:cubicBezTo>
                <a:cubicBezTo>
                  <a:pt x="1400" y="111"/>
                  <a:pt x="1400" y="111"/>
                  <a:pt x="1400" y="111"/>
                </a:cubicBezTo>
                <a:cubicBezTo>
                  <a:pt x="1407" y="111"/>
                  <a:pt x="1407" y="111"/>
                  <a:pt x="1407" y="111"/>
                </a:cubicBezTo>
                <a:lnTo>
                  <a:pt x="1407" y="105"/>
                </a:lnTo>
                <a:close/>
                <a:moveTo>
                  <a:pt x="1433" y="105"/>
                </a:moveTo>
                <a:cubicBezTo>
                  <a:pt x="1426" y="105"/>
                  <a:pt x="1426" y="105"/>
                  <a:pt x="1426" y="105"/>
                </a:cubicBezTo>
                <a:cubicBezTo>
                  <a:pt x="1426" y="111"/>
                  <a:pt x="1426" y="111"/>
                  <a:pt x="1426" y="111"/>
                </a:cubicBezTo>
                <a:cubicBezTo>
                  <a:pt x="1433" y="111"/>
                  <a:pt x="1433" y="111"/>
                  <a:pt x="1433" y="111"/>
                </a:cubicBezTo>
                <a:lnTo>
                  <a:pt x="1433" y="105"/>
                </a:lnTo>
                <a:close/>
                <a:moveTo>
                  <a:pt x="1269" y="33"/>
                </a:moveTo>
                <a:cubicBezTo>
                  <a:pt x="1276" y="33"/>
                  <a:pt x="1276" y="33"/>
                  <a:pt x="1276" y="33"/>
                </a:cubicBezTo>
                <a:cubicBezTo>
                  <a:pt x="1276" y="26"/>
                  <a:pt x="1276" y="26"/>
                  <a:pt x="1276" y="26"/>
                </a:cubicBezTo>
                <a:cubicBezTo>
                  <a:pt x="1269" y="26"/>
                  <a:pt x="1269" y="26"/>
                  <a:pt x="1269" y="26"/>
                </a:cubicBezTo>
                <a:lnTo>
                  <a:pt x="1269" y="33"/>
                </a:lnTo>
                <a:close/>
                <a:moveTo>
                  <a:pt x="1289" y="26"/>
                </a:moveTo>
                <a:cubicBezTo>
                  <a:pt x="1282" y="26"/>
                  <a:pt x="1282" y="26"/>
                  <a:pt x="1282" y="26"/>
                </a:cubicBezTo>
                <a:cubicBezTo>
                  <a:pt x="1282" y="33"/>
                  <a:pt x="1282" y="33"/>
                  <a:pt x="1282" y="33"/>
                </a:cubicBezTo>
                <a:cubicBezTo>
                  <a:pt x="1289" y="33"/>
                  <a:pt x="1289" y="33"/>
                  <a:pt x="1289" y="33"/>
                </a:cubicBezTo>
                <a:lnTo>
                  <a:pt x="1289" y="26"/>
                </a:lnTo>
                <a:close/>
                <a:moveTo>
                  <a:pt x="1302" y="26"/>
                </a:moveTo>
                <a:cubicBezTo>
                  <a:pt x="1295" y="26"/>
                  <a:pt x="1295" y="26"/>
                  <a:pt x="1295" y="26"/>
                </a:cubicBezTo>
                <a:cubicBezTo>
                  <a:pt x="1295" y="33"/>
                  <a:pt x="1295" y="33"/>
                  <a:pt x="1295" y="33"/>
                </a:cubicBezTo>
                <a:cubicBezTo>
                  <a:pt x="1302" y="33"/>
                  <a:pt x="1302" y="33"/>
                  <a:pt x="1302" y="33"/>
                </a:cubicBezTo>
                <a:lnTo>
                  <a:pt x="1302" y="26"/>
                </a:lnTo>
                <a:close/>
                <a:moveTo>
                  <a:pt x="1269" y="46"/>
                </a:moveTo>
                <a:cubicBezTo>
                  <a:pt x="1276" y="46"/>
                  <a:pt x="1276" y="46"/>
                  <a:pt x="1276" y="46"/>
                </a:cubicBezTo>
                <a:cubicBezTo>
                  <a:pt x="1276" y="39"/>
                  <a:pt x="1276" y="39"/>
                  <a:pt x="1276" y="39"/>
                </a:cubicBezTo>
                <a:cubicBezTo>
                  <a:pt x="1269" y="39"/>
                  <a:pt x="1269" y="39"/>
                  <a:pt x="1269" y="39"/>
                </a:cubicBezTo>
                <a:lnTo>
                  <a:pt x="1269" y="46"/>
                </a:lnTo>
                <a:close/>
                <a:moveTo>
                  <a:pt x="1289" y="39"/>
                </a:moveTo>
                <a:cubicBezTo>
                  <a:pt x="1282" y="39"/>
                  <a:pt x="1282" y="39"/>
                  <a:pt x="1282" y="39"/>
                </a:cubicBezTo>
                <a:cubicBezTo>
                  <a:pt x="1282" y="46"/>
                  <a:pt x="1282" y="46"/>
                  <a:pt x="1282" y="46"/>
                </a:cubicBezTo>
                <a:cubicBezTo>
                  <a:pt x="1289" y="46"/>
                  <a:pt x="1289" y="46"/>
                  <a:pt x="1289" y="46"/>
                </a:cubicBezTo>
                <a:lnTo>
                  <a:pt x="1289" y="39"/>
                </a:lnTo>
                <a:close/>
                <a:moveTo>
                  <a:pt x="1302" y="39"/>
                </a:moveTo>
                <a:cubicBezTo>
                  <a:pt x="1295" y="39"/>
                  <a:pt x="1295" y="39"/>
                  <a:pt x="1295" y="39"/>
                </a:cubicBezTo>
                <a:cubicBezTo>
                  <a:pt x="1295" y="46"/>
                  <a:pt x="1295" y="46"/>
                  <a:pt x="1295" y="46"/>
                </a:cubicBezTo>
                <a:cubicBezTo>
                  <a:pt x="1302" y="46"/>
                  <a:pt x="1302" y="46"/>
                  <a:pt x="1302" y="46"/>
                </a:cubicBezTo>
                <a:lnTo>
                  <a:pt x="1302" y="39"/>
                </a:lnTo>
                <a:close/>
                <a:moveTo>
                  <a:pt x="1302" y="52"/>
                </a:moveTo>
                <a:cubicBezTo>
                  <a:pt x="1295" y="52"/>
                  <a:pt x="1295" y="52"/>
                  <a:pt x="1295" y="52"/>
                </a:cubicBezTo>
                <a:cubicBezTo>
                  <a:pt x="1295" y="59"/>
                  <a:pt x="1295" y="59"/>
                  <a:pt x="1295" y="59"/>
                </a:cubicBezTo>
                <a:cubicBezTo>
                  <a:pt x="1302" y="59"/>
                  <a:pt x="1302" y="59"/>
                  <a:pt x="1302" y="59"/>
                </a:cubicBezTo>
                <a:lnTo>
                  <a:pt x="1302" y="52"/>
                </a:lnTo>
                <a:close/>
                <a:moveTo>
                  <a:pt x="1302" y="65"/>
                </a:moveTo>
                <a:cubicBezTo>
                  <a:pt x="1295" y="65"/>
                  <a:pt x="1295" y="65"/>
                  <a:pt x="1295" y="65"/>
                </a:cubicBezTo>
                <a:cubicBezTo>
                  <a:pt x="1295" y="72"/>
                  <a:pt x="1295" y="72"/>
                  <a:pt x="1295" y="72"/>
                </a:cubicBezTo>
                <a:cubicBezTo>
                  <a:pt x="1302" y="72"/>
                  <a:pt x="1302" y="72"/>
                  <a:pt x="1302" y="72"/>
                </a:cubicBezTo>
                <a:lnTo>
                  <a:pt x="1302" y="65"/>
                </a:lnTo>
                <a:close/>
                <a:moveTo>
                  <a:pt x="1289" y="78"/>
                </a:moveTo>
                <a:cubicBezTo>
                  <a:pt x="1282" y="78"/>
                  <a:pt x="1282" y="78"/>
                  <a:pt x="1282" y="78"/>
                </a:cubicBezTo>
                <a:cubicBezTo>
                  <a:pt x="1282" y="85"/>
                  <a:pt x="1282" y="85"/>
                  <a:pt x="1282" y="85"/>
                </a:cubicBezTo>
                <a:cubicBezTo>
                  <a:pt x="1289" y="85"/>
                  <a:pt x="1289" y="85"/>
                  <a:pt x="1289" y="85"/>
                </a:cubicBezTo>
                <a:lnTo>
                  <a:pt x="1289" y="78"/>
                </a:lnTo>
                <a:close/>
                <a:moveTo>
                  <a:pt x="1302" y="78"/>
                </a:moveTo>
                <a:cubicBezTo>
                  <a:pt x="1295" y="78"/>
                  <a:pt x="1295" y="78"/>
                  <a:pt x="1295" y="78"/>
                </a:cubicBezTo>
                <a:cubicBezTo>
                  <a:pt x="1295" y="85"/>
                  <a:pt x="1295" y="85"/>
                  <a:pt x="1295" y="85"/>
                </a:cubicBezTo>
                <a:cubicBezTo>
                  <a:pt x="1302" y="85"/>
                  <a:pt x="1302" y="85"/>
                  <a:pt x="1302" y="85"/>
                </a:cubicBezTo>
                <a:lnTo>
                  <a:pt x="1302" y="78"/>
                </a:lnTo>
                <a:close/>
                <a:moveTo>
                  <a:pt x="1243" y="98"/>
                </a:moveTo>
                <a:cubicBezTo>
                  <a:pt x="1250" y="98"/>
                  <a:pt x="1250" y="98"/>
                  <a:pt x="1250" y="98"/>
                </a:cubicBezTo>
                <a:cubicBezTo>
                  <a:pt x="1250" y="92"/>
                  <a:pt x="1250" y="92"/>
                  <a:pt x="1250" y="92"/>
                </a:cubicBezTo>
                <a:cubicBezTo>
                  <a:pt x="1243" y="92"/>
                  <a:pt x="1243" y="92"/>
                  <a:pt x="1243" y="92"/>
                </a:cubicBezTo>
                <a:lnTo>
                  <a:pt x="1243" y="98"/>
                </a:lnTo>
                <a:close/>
                <a:moveTo>
                  <a:pt x="1217" y="111"/>
                </a:moveTo>
                <a:cubicBezTo>
                  <a:pt x="1223" y="111"/>
                  <a:pt x="1223" y="111"/>
                  <a:pt x="1223" y="111"/>
                </a:cubicBezTo>
                <a:cubicBezTo>
                  <a:pt x="1223" y="105"/>
                  <a:pt x="1223" y="105"/>
                  <a:pt x="1223" y="105"/>
                </a:cubicBezTo>
                <a:cubicBezTo>
                  <a:pt x="1217" y="105"/>
                  <a:pt x="1217" y="105"/>
                  <a:pt x="1217" y="105"/>
                </a:cubicBezTo>
                <a:lnTo>
                  <a:pt x="1217" y="111"/>
                </a:lnTo>
                <a:close/>
                <a:moveTo>
                  <a:pt x="1230" y="111"/>
                </a:moveTo>
                <a:cubicBezTo>
                  <a:pt x="1236" y="111"/>
                  <a:pt x="1236" y="111"/>
                  <a:pt x="1236" y="111"/>
                </a:cubicBezTo>
                <a:cubicBezTo>
                  <a:pt x="1236" y="105"/>
                  <a:pt x="1236" y="105"/>
                  <a:pt x="1236" y="105"/>
                </a:cubicBezTo>
                <a:cubicBezTo>
                  <a:pt x="1230" y="105"/>
                  <a:pt x="1230" y="105"/>
                  <a:pt x="1230" y="105"/>
                </a:cubicBezTo>
                <a:lnTo>
                  <a:pt x="1230" y="111"/>
                </a:lnTo>
                <a:close/>
                <a:moveTo>
                  <a:pt x="1243" y="111"/>
                </a:moveTo>
                <a:cubicBezTo>
                  <a:pt x="1250" y="111"/>
                  <a:pt x="1250" y="111"/>
                  <a:pt x="1250" y="111"/>
                </a:cubicBezTo>
                <a:cubicBezTo>
                  <a:pt x="1250" y="105"/>
                  <a:pt x="1250" y="105"/>
                  <a:pt x="1250" y="105"/>
                </a:cubicBezTo>
                <a:cubicBezTo>
                  <a:pt x="1243" y="105"/>
                  <a:pt x="1243" y="105"/>
                  <a:pt x="1243" y="105"/>
                </a:cubicBezTo>
                <a:lnTo>
                  <a:pt x="1243" y="111"/>
                </a:lnTo>
                <a:close/>
                <a:moveTo>
                  <a:pt x="1178" y="124"/>
                </a:moveTo>
                <a:cubicBezTo>
                  <a:pt x="1184" y="124"/>
                  <a:pt x="1184" y="124"/>
                  <a:pt x="1184" y="124"/>
                </a:cubicBezTo>
                <a:cubicBezTo>
                  <a:pt x="1184" y="118"/>
                  <a:pt x="1184" y="118"/>
                  <a:pt x="1184" y="118"/>
                </a:cubicBezTo>
                <a:cubicBezTo>
                  <a:pt x="1178" y="118"/>
                  <a:pt x="1178" y="118"/>
                  <a:pt x="1178" y="118"/>
                </a:cubicBezTo>
                <a:lnTo>
                  <a:pt x="1178" y="124"/>
                </a:lnTo>
                <a:close/>
                <a:moveTo>
                  <a:pt x="1191" y="124"/>
                </a:moveTo>
                <a:cubicBezTo>
                  <a:pt x="1197" y="124"/>
                  <a:pt x="1197" y="124"/>
                  <a:pt x="1197" y="124"/>
                </a:cubicBezTo>
                <a:cubicBezTo>
                  <a:pt x="1197" y="118"/>
                  <a:pt x="1197" y="118"/>
                  <a:pt x="1197" y="118"/>
                </a:cubicBezTo>
                <a:cubicBezTo>
                  <a:pt x="1191" y="118"/>
                  <a:pt x="1191" y="118"/>
                  <a:pt x="1191" y="118"/>
                </a:cubicBezTo>
                <a:lnTo>
                  <a:pt x="1191" y="124"/>
                </a:lnTo>
                <a:close/>
                <a:moveTo>
                  <a:pt x="1204" y="124"/>
                </a:moveTo>
                <a:cubicBezTo>
                  <a:pt x="1210" y="124"/>
                  <a:pt x="1210" y="124"/>
                  <a:pt x="1210" y="124"/>
                </a:cubicBezTo>
                <a:cubicBezTo>
                  <a:pt x="1210" y="118"/>
                  <a:pt x="1210" y="118"/>
                  <a:pt x="1210" y="118"/>
                </a:cubicBezTo>
                <a:cubicBezTo>
                  <a:pt x="1204" y="118"/>
                  <a:pt x="1204" y="118"/>
                  <a:pt x="1204" y="118"/>
                </a:cubicBezTo>
                <a:lnTo>
                  <a:pt x="1204" y="124"/>
                </a:lnTo>
                <a:close/>
                <a:moveTo>
                  <a:pt x="1217" y="124"/>
                </a:moveTo>
                <a:cubicBezTo>
                  <a:pt x="1223" y="124"/>
                  <a:pt x="1223" y="124"/>
                  <a:pt x="1223" y="124"/>
                </a:cubicBezTo>
                <a:cubicBezTo>
                  <a:pt x="1223" y="118"/>
                  <a:pt x="1223" y="118"/>
                  <a:pt x="1223" y="118"/>
                </a:cubicBezTo>
                <a:cubicBezTo>
                  <a:pt x="1217" y="118"/>
                  <a:pt x="1217" y="118"/>
                  <a:pt x="1217" y="118"/>
                </a:cubicBezTo>
                <a:lnTo>
                  <a:pt x="1217" y="124"/>
                </a:lnTo>
                <a:close/>
                <a:moveTo>
                  <a:pt x="1230" y="124"/>
                </a:moveTo>
                <a:cubicBezTo>
                  <a:pt x="1236" y="124"/>
                  <a:pt x="1236" y="124"/>
                  <a:pt x="1236" y="124"/>
                </a:cubicBezTo>
                <a:cubicBezTo>
                  <a:pt x="1236" y="118"/>
                  <a:pt x="1236" y="118"/>
                  <a:pt x="1236" y="118"/>
                </a:cubicBezTo>
                <a:cubicBezTo>
                  <a:pt x="1230" y="118"/>
                  <a:pt x="1230" y="118"/>
                  <a:pt x="1230" y="118"/>
                </a:cubicBezTo>
                <a:lnTo>
                  <a:pt x="1230" y="124"/>
                </a:lnTo>
                <a:close/>
                <a:moveTo>
                  <a:pt x="1178" y="137"/>
                </a:moveTo>
                <a:cubicBezTo>
                  <a:pt x="1184" y="137"/>
                  <a:pt x="1184" y="137"/>
                  <a:pt x="1184" y="137"/>
                </a:cubicBezTo>
                <a:cubicBezTo>
                  <a:pt x="1184" y="131"/>
                  <a:pt x="1184" y="131"/>
                  <a:pt x="1184" y="131"/>
                </a:cubicBezTo>
                <a:cubicBezTo>
                  <a:pt x="1178" y="131"/>
                  <a:pt x="1178" y="131"/>
                  <a:pt x="1178" y="131"/>
                </a:cubicBezTo>
                <a:lnTo>
                  <a:pt x="1178" y="137"/>
                </a:lnTo>
                <a:close/>
                <a:moveTo>
                  <a:pt x="1178" y="150"/>
                </a:moveTo>
                <a:cubicBezTo>
                  <a:pt x="1184" y="150"/>
                  <a:pt x="1184" y="150"/>
                  <a:pt x="1184" y="150"/>
                </a:cubicBezTo>
                <a:cubicBezTo>
                  <a:pt x="1184" y="144"/>
                  <a:pt x="1184" y="144"/>
                  <a:pt x="1184" y="144"/>
                </a:cubicBezTo>
                <a:cubicBezTo>
                  <a:pt x="1178" y="144"/>
                  <a:pt x="1178" y="144"/>
                  <a:pt x="1178" y="144"/>
                </a:cubicBezTo>
                <a:lnTo>
                  <a:pt x="1178" y="150"/>
                </a:lnTo>
                <a:close/>
                <a:moveTo>
                  <a:pt x="1191" y="150"/>
                </a:moveTo>
                <a:cubicBezTo>
                  <a:pt x="1197" y="150"/>
                  <a:pt x="1197" y="150"/>
                  <a:pt x="1197" y="150"/>
                </a:cubicBezTo>
                <a:cubicBezTo>
                  <a:pt x="1197" y="144"/>
                  <a:pt x="1197" y="144"/>
                  <a:pt x="1197" y="144"/>
                </a:cubicBezTo>
                <a:cubicBezTo>
                  <a:pt x="1191" y="144"/>
                  <a:pt x="1191" y="144"/>
                  <a:pt x="1191" y="144"/>
                </a:cubicBezTo>
                <a:lnTo>
                  <a:pt x="1191" y="150"/>
                </a:lnTo>
                <a:close/>
                <a:moveTo>
                  <a:pt x="1204" y="150"/>
                </a:moveTo>
                <a:cubicBezTo>
                  <a:pt x="1210" y="150"/>
                  <a:pt x="1210" y="150"/>
                  <a:pt x="1210" y="150"/>
                </a:cubicBezTo>
                <a:cubicBezTo>
                  <a:pt x="1210" y="144"/>
                  <a:pt x="1210" y="144"/>
                  <a:pt x="1210" y="144"/>
                </a:cubicBezTo>
                <a:cubicBezTo>
                  <a:pt x="1204" y="144"/>
                  <a:pt x="1204" y="144"/>
                  <a:pt x="1204" y="144"/>
                </a:cubicBezTo>
                <a:lnTo>
                  <a:pt x="1204" y="150"/>
                </a:lnTo>
                <a:close/>
                <a:moveTo>
                  <a:pt x="1178" y="163"/>
                </a:moveTo>
                <a:cubicBezTo>
                  <a:pt x="1184" y="163"/>
                  <a:pt x="1184" y="163"/>
                  <a:pt x="1184" y="163"/>
                </a:cubicBezTo>
                <a:cubicBezTo>
                  <a:pt x="1184" y="157"/>
                  <a:pt x="1184" y="157"/>
                  <a:pt x="1184" y="157"/>
                </a:cubicBezTo>
                <a:cubicBezTo>
                  <a:pt x="1178" y="157"/>
                  <a:pt x="1178" y="157"/>
                  <a:pt x="1178" y="157"/>
                </a:cubicBezTo>
                <a:lnTo>
                  <a:pt x="1178" y="163"/>
                </a:lnTo>
                <a:close/>
                <a:moveTo>
                  <a:pt x="1191" y="163"/>
                </a:moveTo>
                <a:cubicBezTo>
                  <a:pt x="1197" y="163"/>
                  <a:pt x="1197" y="163"/>
                  <a:pt x="1197" y="163"/>
                </a:cubicBezTo>
                <a:cubicBezTo>
                  <a:pt x="1197" y="157"/>
                  <a:pt x="1197" y="157"/>
                  <a:pt x="1197" y="157"/>
                </a:cubicBezTo>
                <a:cubicBezTo>
                  <a:pt x="1191" y="157"/>
                  <a:pt x="1191" y="157"/>
                  <a:pt x="1191" y="157"/>
                </a:cubicBezTo>
                <a:lnTo>
                  <a:pt x="1191" y="163"/>
                </a:lnTo>
                <a:close/>
                <a:moveTo>
                  <a:pt x="1204" y="163"/>
                </a:moveTo>
                <a:cubicBezTo>
                  <a:pt x="1210" y="163"/>
                  <a:pt x="1210" y="163"/>
                  <a:pt x="1210" y="163"/>
                </a:cubicBezTo>
                <a:cubicBezTo>
                  <a:pt x="1210" y="157"/>
                  <a:pt x="1210" y="157"/>
                  <a:pt x="1210" y="157"/>
                </a:cubicBezTo>
                <a:cubicBezTo>
                  <a:pt x="1204" y="157"/>
                  <a:pt x="1204" y="157"/>
                  <a:pt x="1204" y="157"/>
                </a:cubicBezTo>
                <a:lnTo>
                  <a:pt x="1204" y="163"/>
                </a:lnTo>
                <a:close/>
                <a:moveTo>
                  <a:pt x="1178" y="177"/>
                </a:moveTo>
                <a:cubicBezTo>
                  <a:pt x="1184" y="177"/>
                  <a:pt x="1184" y="177"/>
                  <a:pt x="1184" y="177"/>
                </a:cubicBezTo>
                <a:cubicBezTo>
                  <a:pt x="1184" y="170"/>
                  <a:pt x="1184" y="170"/>
                  <a:pt x="1184" y="170"/>
                </a:cubicBezTo>
                <a:cubicBezTo>
                  <a:pt x="1178" y="170"/>
                  <a:pt x="1178" y="170"/>
                  <a:pt x="1178" y="170"/>
                </a:cubicBezTo>
                <a:lnTo>
                  <a:pt x="1178" y="177"/>
                </a:lnTo>
                <a:close/>
                <a:moveTo>
                  <a:pt x="1119" y="78"/>
                </a:moveTo>
                <a:cubicBezTo>
                  <a:pt x="1112" y="78"/>
                  <a:pt x="1112" y="78"/>
                  <a:pt x="1112" y="78"/>
                </a:cubicBezTo>
                <a:cubicBezTo>
                  <a:pt x="1112" y="85"/>
                  <a:pt x="1112" y="85"/>
                  <a:pt x="1112" y="85"/>
                </a:cubicBezTo>
                <a:cubicBezTo>
                  <a:pt x="1119" y="85"/>
                  <a:pt x="1119" y="85"/>
                  <a:pt x="1119" y="85"/>
                </a:cubicBezTo>
                <a:lnTo>
                  <a:pt x="1119" y="78"/>
                </a:lnTo>
                <a:close/>
                <a:moveTo>
                  <a:pt x="1125" y="85"/>
                </a:moveTo>
                <a:cubicBezTo>
                  <a:pt x="1132" y="85"/>
                  <a:pt x="1132" y="85"/>
                  <a:pt x="1132" y="85"/>
                </a:cubicBezTo>
                <a:cubicBezTo>
                  <a:pt x="1132" y="78"/>
                  <a:pt x="1132" y="78"/>
                  <a:pt x="1132" y="78"/>
                </a:cubicBezTo>
                <a:cubicBezTo>
                  <a:pt x="1125" y="78"/>
                  <a:pt x="1125" y="78"/>
                  <a:pt x="1125" y="78"/>
                </a:cubicBezTo>
                <a:lnTo>
                  <a:pt x="1125" y="85"/>
                </a:lnTo>
                <a:close/>
                <a:moveTo>
                  <a:pt x="1138" y="85"/>
                </a:moveTo>
                <a:cubicBezTo>
                  <a:pt x="1145" y="85"/>
                  <a:pt x="1145" y="85"/>
                  <a:pt x="1145" y="85"/>
                </a:cubicBezTo>
                <a:cubicBezTo>
                  <a:pt x="1145" y="78"/>
                  <a:pt x="1145" y="78"/>
                  <a:pt x="1145" y="78"/>
                </a:cubicBezTo>
                <a:cubicBezTo>
                  <a:pt x="1138" y="78"/>
                  <a:pt x="1138" y="78"/>
                  <a:pt x="1138" y="78"/>
                </a:cubicBezTo>
                <a:lnTo>
                  <a:pt x="1138" y="85"/>
                </a:lnTo>
                <a:close/>
                <a:moveTo>
                  <a:pt x="1158" y="78"/>
                </a:moveTo>
                <a:cubicBezTo>
                  <a:pt x="1151" y="78"/>
                  <a:pt x="1151" y="78"/>
                  <a:pt x="1151" y="78"/>
                </a:cubicBezTo>
                <a:cubicBezTo>
                  <a:pt x="1151" y="85"/>
                  <a:pt x="1151" y="85"/>
                  <a:pt x="1151" y="85"/>
                </a:cubicBezTo>
                <a:cubicBezTo>
                  <a:pt x="1158" y="85"/>
                  <a:pt x="1158" y="85"/>
                  <a:pt x="1158" y="85"/>
                </a:cubicBezTo>
                <a:lnTo>
                  <a:pt x="1158" y="78"/>
                </a:lnTo>
                <a:close/>
                <a:moveTo>
                  <a:pt x="1106" y="92"/>
                </a:moveTo>
                <a:cubicBezTo>
                  <a:pt x="1099" y="92"/>
                  <a:pt x="1099" y="92"/>
                  <a:pt x="1099" y="92"/>
                </a:cubicBezTo>
                <a:cubicBezTo>
                  <a:pt x="1099" y="98"/>
                  <a:pt x="1099" y="98"/>
                  <a:pt x="1099" y="98"/>
                </a:cubicBezTo>
                <a:cubicBezTo>
                  <a:pt x="1106" y="98"/>
                  <a:pt x="1106" y="98"/>
                  <a:pt x="1106" y="98"/>
                </a:cubicBezTo>
                <a:lnTo>
                  <a:pt x="1106" y="92"/>
                </a:lnTo>
                <a:close/>
                <a:moveTo>
                  <a:pt x="1119" y="92"/>
                </a:moveTo>
                <a:cubicBezTo>
                  <a:pt x="1112" y="92"/>
                  <a:pt x="1112" y="92"/>
                  <a:pt x="1112" y="92"/>
                </a:cubicBezTo>
                <a:cubicBezTo>
                  <a:pt x="1112" y="98"/>
                  <a:pt x="1112" y="98"/>
                  <a:pt x="1112" y="98"/>
                </a:cubicBezTo>
                <a:cubicBezTo>
                  <a:pt x="1119" y="98"/>
                  <a:pt x="1119" y="98"/>
                  <a:pt x="1119" y="98"/>
                </a:cubicBezTo>
                <a:lnTo>
                  <a:pt x="1119" y="92"/>
                </a:lnTo>
                <a:close/>
                <a:moveTo>
                  <a:pt x="1093" y="105"/>
                </a:moveTo>
                <a:cubicBezTo>
                  <a:pt x="1086" y="105"/>
                  <a:pt x="1086" y="105"/>
                  <a:pt x="1086" y="105"/>
                </a:cubicBezTo>
                <a:cubicBezTo>
                  <a:pt x="1086" y="111"/>
                  <a:pt x="1086" y="111"/>
                  <a:pt x="1086" y="111"/>
                </a:cubicBezTo>
                <a:cubicBezTo>
                  <a:pt x="1093" y="111"/>
                  <a:pt x="1093" y="111"/>
                  <a:pt x="1093" y="111"/>
                </a:cubicBezTo>
                <a:lnTo>
                  <a:pt x="1093" y="105"/>
                </a:lnTo>
                <a:close/>
                <a:moveTo>
                  <a:pt x="1106" y="105"/>
                </a:moveTo>
                <a:cubicBezTo>
                  <a:pt x="1099" y="105"/>
                  <a:pt x="1099" y="105"/>
                  <a:pt x="1099" y="105"/>
                </a:cubicBezTo>
                <a:cubicBezTo>
                  <a:pt x="1099" y="111"/>
                  <a:pt x="1099" y="111"/>
                  <a:pt x="1099" y="111"/>
                </a:cubicBezTo>
                <a:cubicBezTo>
                  <a:pt x="1106" y="111"/>
                  <a:pt x="1106" y="111"/>
                  <a:pt x="1106" y="111"/>
                </a:cubicBezTo>
                <a:lnTo>
                  <a:pt x="1106" y="105"/>
                </a:lnTo>
                <a:close/>
                <a:moveTo>
                  <a:pt x="1171" y="105"/>
                </a:moveTo>
                <a:cubicBezTo>
                  <a:pt x="1165" y="105"/>
                  <a:pt x="1165" y="105"/>
                  <a:pt x="1165" y="105"/>
                </a:cubicBezTo>
                <a:cubicBezTo>
                  <a:pt x="1165" y="111"/>
                  <a:pt x="1165" y="111"/>
                  <a:pt x="1165" y="111"/>
                </a:cubicBezTo>
                <a:cubicBezTo>
                  <a:pt x="1171" y="111"/>
                  <a:pt x="1171" y="111"/>
                  <a:pt x="1171" y="111"/>
                </a:cubicBezTo>
                <a:lnTo>
                  <a:pt x="1171" y="105"/>
                </a:lnTo>
                <a:close/>
                <a:moveTo>
                  <a:pt x="1080" y="118"/>
                </a:moveTo>
                <a:cubicBezTo>
                  <a:pt x="1073" y="118"/>
                  <a:pt x="1073" y="118"/>
                  <a:pt x="1073" y="118"/>
                </a:cubicBezTo>
                <a:cubicBezTo>
                  <a:pt x="1073" y="124"/>
                  <a:pt x="1073" y="124"/>
                  <a:pt x="1073" y="124"/>
                </a:cubicBezTo>
                <a:cubicBezTo>
                  <a:pt x="1080" y="124"/>
                  <a:pt x="1080" y="124"/>
                  <a:pt x="1080" y="124"/>
                </a:cubicBezTo>
                <a:lnTo>
                  <a:pt x="1080" y="118"/>
                </a:lnTo>
                <a:close/>
                <a:moveTo>
                  <a:pt x="1093" y="131"/>
                </a:moveTo>
                <a:cubicBezTo>
                  <a:pt x="1086" y="131"/>
                  <a:pt x="1086" y="131"/>
                  <a:pt x="1086" y="131"/>
                </a:cubicBezTo>
                <a:cubicBezTo>
                  <a:pt x="1086" y="137"/>
                  <a:pt x="1086" y="137"/>
                  <a:pt x="1086" y="137"/>
                </a:cubicBezTo>
                <a:cubicBezTo>
                  <a:pt x="1093" y="137"/>
                  <a:pt x="1093" y="137"/>
                  <a:pt x="1093" y="137"/>
                </a:cubicBezTo>
                <a:lnTo>
                  <a:pt x="1093" y="131"/>
                </a:lnTo>
                <a:close/>
                <a:moveTo>
                  <a:pt x="1106" y="131"/>
                </a:moveTo>
                <a:cubicBezTo>
                  <a:pt x="1099" y="131"/>
                  <a:pt x="1099" y="131"/>
                  <a:pt x="1099" y="131"/>
                </a:cubicBezTo>
                <a:cubicBezTo>
                  <a:pt x="1099" y="137"/>
                  <a:pt x="1099" y="137"/>
                  <a:pt x="1099" y="137"/>
                </a:cubicBezTo>
                <a:cubicBezTo>
                  <a:pt x="1106" y="137"/>
                  <a:pt x="1106" y="137"/>
                  <a:pt x="1106" y="137"/>
                </a:cubicBezTo>
                <a:lnTo>
                  <a:pt x="1106" y="131"/>
                </a:lnTo>
                <a:close/>
                <a:moveTo>
                  <a:pt x="1119" y="131"/>
                </a:moveTo>
                <a:cubicBezTo>
                  <a:pt x="1112" y="131"/>
                  <a:pt x="1112" y="131"/>
                  <a:pt x="1112" y="131"/>
                </a:cubicBezTo>
                <a:cubicBezTo>
                  <a:pt x="1112" y="137"/>
                  <a:pt x="1112" y="137"/>
                  <a:pt x="1112" y="137"/>
                </a:cubicBezTo>
                <a:cubicBezTo>
                  <a:pt x="1119" y="137"/>
                  <a:pt x="1119" y="137"/>
                  <a:pt x="1119" y="137"/>
                </a:cubicBezTo>
                <a:lnTo>
                  <a:pt x="1119" y="131"/>
                </a:lnTo>
                <a:close/>
                <a:moveTo>
                  <a:pt x="1158" y="131"/>
                </a:moveTo>
                <a:cubicBezTo>
                  <a:pt x="1151" y="131"/>
                  <a:pt x="1151" y="131"/>
                  <a:pt x="1151" y="131"/>
                </a:cubicBezTo>
                <a:cubicBezTo>
                  <a:pt x="1151" y="137"/>
                  <a:pt x="1151" y="137"/>
                  <a:pt x="1151" y="137"/>
                </a:cubicBezTo>
                <a:cubicBezTo>
                  <a:pt x="1158" y="137"/>
                  <a:pt x="1158" y="137"/>
                  <a:pt x="1158" y="137"/>
                </a:cubicBezTo>
                <a:lnTo>
                  <a:pt x="1158" y="131"/>
                </a:lnTo>
                <a:close/>
                <a:moveTo>
                  <a:pt x="1066" y="144"/>
                </a:moveTo>
                <a:cubicBezTo>
                  <a:pt x="1060" y="144"/>
                  <a:pt x="1060" y="144"/>
                  <a:pt x="1060" y="144"/>
                </a:cubicBezTo>
                <a:cubicBezTo>
                  <a:pt x="1060" y="150"/>
                  <a:pt x="1060" y="150"/>
                  <a:pt x="1060" y="150"/>
                </a:cubicBezTo>
                <a:cubicBezTo>
                  <a:pt x="1066" y="150"/>
                  <a:pt x="1066" y="150"/>
                  <a:pt x="1066" y="150"/>
                </a:cubicBezTo>
                <a:lnTo>
                  <a:pt x="1066" y="144"/>
                </a:lnTo>
                <a:close/>
                <a:moveTo>
                  <a:pt x="1086" y="150"/>
                </a:moveTo>
                <a:cubicBezTo>
                  <a:pt x="1093" y="150"/>
                  <a:pt x="1093" y="150"/>
                  <a:pt x="1093" y="150"/>
                </a:cubicBezTo>
                <a:cubicBezTo>
                  <a:pt x="1093" y="144"/>
                  <a:pt x="1093" y="144"/>
                  <a:pt x="1093" y="144"/>
                </a:cubicBezTo>
                <a:cubicBezTo>
                  <a:pt x="1086" y="144"/>
                  <a:pt x="1086" y="144"/>
                  <a:pt x="1086" y="144"/>
                </a:cubicBezTo>
                <a:lnTo>
                  <a:pt x="1086" y="150"/>
                </a:lnTo>
                <a:close/>
                <a:moveTo>
                  <a:pt x="1106" y="144"/>
                </a:moveTo>
                <a:cubicBezTo>
                  <a:pt x="1099" y="144"/>
                  <a:pt x="1099" y="144"/>
                  <a:pt x="1099" y="144"/>
                </a:cubicBezTo>
                <a:cubicBezTo>
                  <a:pt x="1099" y="150"/>
                  <a:pt x="1099" y="150"/>
                  <a:pt x="1099" y="150"/>
                </a:cubicBezTo>
                <a:cubicBezTo>
                  <a:pt x="1106" y="150"/>
                  <a:pt x="1106" y="150"/>
                  <a:pt x="1106" y="150"/>
                </a:cubicBezTo>
                <a:lnTo>
                  <a:pt x="1106" y="144"/>
                </a:lnTo>
                <a:close/>
                <a:moveTo>
                  <a:pt x="1119" y="144"/>
                </a:moveTo>
                <a:cubicBezTo>
                  <a:pt x="1112" y="144"/>
                  <a:pt x="1112" y="144"/>
                  <a:pt x="1112" y="144"/>
                </a:cubicBezTo>
                <a:cubicBezTo>
                  <a:pt x="1112" y="150"/>
                  <a:pt x="1112" y="150"/>
                  <a:pt x="1112" y="150"/>
                </a:cubicBezTo>
                <a:cubicBezTo>
                  <a:pt x="1119" y="150"/>
                  <a:pt x="1119" y="150"/>
                  <a:pt x="1119" y="150"/>
                </a:cubicBezTo>
                <a:lnTo>
                  <a:pt x="1119" y="144"/>
                </a:lnTo>
                <a:close/>
                <a:moveTo>
                  <a:pt x="1138" y="150"/>
                </a:moveTo>
                <a:cubicBezTo>
                  <a:pt x="1145" y="150"/>
                  <a:pt x="1145" y="150"/>
                  <a:pt x="1145" y="150"/>
                </a:cubicBezTo>
                <a:cubicBezTo>
                  <a:pt x="1145" y="144"/>
                  <a:pt x="1145" y="144"/>
                  <a:pt x="1145" y="144"/>
                </a:cubicBezTo>
                <a:cubicBezTo>
                  <a:pt x="1138" y="144"/>
                  <a:pt x="1138" y="144"/>
                  <a:pt x="1138" y="144"/>
                </a:cubicBezTo>
                <a:lnTo>
                  <a:pt x="1138" y="150"/>
                </a:lnTo>
                <a:close/>
                <a:moveTo>
                  <a:pt x="1158" y="144"/>
                </a:moveTo>
                <a:cubicBezTo>
                  <a:pt x="1151" y="144"/>
                  <a:pt x="1151" y="144"/>
                  <a:pt x="1151" y="144"/>
                </a:cubicBezTo>
                <a:cubicBezTo>
                  <a:pt x="1151" y="150"/>
                  <a:pt x="1151" y="150"/>
                  <a:pt x="1151" y="150"/>
                </a:cubicBezTo>
                <a:cubicBezTo>
                  <a:pt x="1158" y="150"/>
                  <a:pt x="1158" y="150"/>
                  <a:pt x="1158" y="150"/>
                </a:cubicBezTo>
                <a:lnTo>
                  <a:pt x="1158" y="144"/>
                </a:lnTo>
                <a:close/>
                <a:moveTo>
                  <a:pt x="1066" y="157"/>
                </a:moveTo>
                <a:cubicBezTo>
                  <a:pt x="1060" y="157"/>
                  <a:pt x="1060" y="157"/>
                  <a:pt x="1060" y="157"/>
                </a:cubicBezTo>
                <a:cubicBezTo>
                  <a:pt x="1060" y="164"/>
                  <a:pt x="1060" y="164"/>
                  <a:pt x="1060" y="164"/>
                </a:cubicBezTo>
                <a:cubicBezTo>
                  <a:pt x="1066" y="164"/>
                  <a:pt x="1066" y="164"/>
                  <a:pt x="1066" y="164"/>
                </a:cubicBezTo>
                <a:lnTo>
                  <a:pt x="1066" y="157"/>
                </a:lnTo>
                <a:close/>
                <a:moveTo>
                  <a:pt x="929" y="137"/>
                </a:moveTo>
                <a:cubicBezTo>
                  <a:pt x="936" y="137"/>
                  <a:pt x="936" y="137"/>
                  <a:pt x="936" y="137"/>
                </a:cubicBezTo>
                <a:cubicBezTo>
                  <a:pt x="936" y="131"/>
                  <a:pt x="936" y="131"/>
                  <a:pt x="936" y="131"/>
                </a:cubicBezTo>
                <a:cubicBezTo>
                  <a:pt x="929" y="131"/>
                  <a:pt x="929" y="131"/>
                  <a:pt x="929" y="131"/>
                </a:cubicBezTo>
                <a:lnTo>
                  <a:pt x="929" y="137"/>
                </a:lnTo>
                <a:close/>
                <a:moveTo>
                  <a:pt x="942" y="137"/>
                </a:moveTo>
                <a:cubicBezTo>
                  <a:pt x="949" y="137"/>
                  <a:pt x="949" y="137"/>
                  <a:pt x="949" y="137"/>
                </a:cubicBezTo>
                <a:cubicBezTo>
                  <a:pt x="949" y="131"/>
                  <a:pt x="949" y="131"/>
                  <a:pt x="949" y="131"/>
                </a:cubicBezTo>
                <a:cubicBezTo>
                  <a:pt x="942" y="131"/>
                  <a:pt x="942" y="131"/>
                  <a:pt x="942" y="131"/>
                </a:cubicBezTo>
                <a:lnTo>
                  <a:pt x="942" y="137"/>
                </a:lnTo>
                <a:close/>
                <a:moveTo>
                  <a:pt x="955" y="137"/>
                </a:moveTo>
                <a:cubicBezTo>
                  <a:pt x="962" y="137"/>
                  <a:pt x="962" y="137"/>
                  <a:pt x="962" y="137"/>
                </a:cubicBezTo>
                <a:cubicBezTo>
                  <a:pt x="962" y="131"/>
                  <a:pt x="962" y="131"/>
                  <a:pt x="962" y="131"/>
                </a:cubicBezTo>
                <a:cubicBezTo>
                  <a:pt x="955" y="131"/>
                  <a:pt x="955" y="131"/>
                  <a:pt x="955" y="131"/>
                </a:cubicBezTo>
                <a:lnTo>
                  <a:pt x="955" y="137"/>
                </a:lnTo>
                <a:close/>
                <a:moveTo>
                  <a:pt x="968" y="137"/>
                </a:moveTo>
                <a:cubicBezTo>
                  <a:pt x="975" y="137"/>
                  <a:pt x="975" y="137"/>
                  <a:pt x="975" y="137"/>
                </a:cubicBezTo>
                <a:cubicBezTo>
                  <a:pt x="975" y="131"/>
                  <a:pt x="975" y="131"/>
                  <a:pt x="975" y="131"/>
                </a:cubicBezTo>
                <a:cubicBezTo>
                  <a:pt x="968" y="131"/>
                  <a:pt x="968" y="131"/>
                  <a:pt x="968" y="131"/>
                </a:cubicBezTo>
                <a:lnTo>
                  <a:pt x="968" y="137"/>
                </a:lnTo>
                <a:close/>
                <a:moveTo>
                  <a:pt x="981" y="150"/>
                </a:moveTo>
                <a:cubicBezTo>
                  <a:pt x="988" y="150"/>
                  <a:pt x="988" y="150"/>
                  <a:pt x="988" y="150"/>
                </a:cubicBezTo>
                <a:cubicBezTo>
                  <a:pt x="988" y="144"/>
                  <a:pt x="988" y="144"/>
                  <a:pt x="988" y="144"/>
                </a:cubicBezTo>
                <a:cubicBezTo>
                  <a:pt x="981" y="144"/>
                  <a:pt x="981" y="144"/>
                  <a:pt x="981" y="144"/>
                </a:cubicBezTo>
                <a:lnTo>
                  <a:pt x="981" y="150"/>
                </a:lnTo>
                <a:close/>
                <a:moveTo>
                  <a:pt x="994" y="150"/>
                </a:moveTo>
                <a:cubicBezTo>
                  <a:pt x="1001" y="150"/>
                  <a:pt x="1001" y="150"/>
                  <a:pt x="1001" y="150"/>
                </a:cubicBezTo>
                <a:cubicBezTo>
                  <a:pt x="1001" y="144"/>
                  <a:pt x="1001" y="144"/>
                  <a:pt x="1001" y="144"/>
                </a:cubicBezTo>
                <a:cubicBezTo>
                  <a:pt x="994" y="144"/>
                  <a:pt x="994" y="144"/>
                  <a:pt x="994" y="144"/>
                </a:cubicBezTo>
                <a:lnTo>
                  <a:pt x="994" y="150"/>
                </a:lnTo>
                <a:close/>
                <a:moveTo>
                  <a:pt x="1014" y="144"/>
                </a:moveTo>
                <a:cubicBezTo>
                  <a:pt x="1008" y="144"/>
                  <a:pt x="1008" y="144"/>
                  <a:pt x="1008" y="144"/>
                </a:cubicBezTo>
                <a:cubicBezTo>
                  <a:pt x="1008" y="150"/>
                  <a:pt x="1008" y="150"/>
                  <a:pt x="1008" y="150"/>
                </a:cubicBezTo>
                <a:cubicBezTo>
                  <a:pt x="1014" y="150"/>
                  <a:pt x="1014" y="150"/>
                  <a:pt x="1014" y="150"/>
                </a:cubicBezTo>
                <a:lnTo>
                  <a:pt x="1014" y="144"/>
                </a:lnTo>
                <a:close/>
                <a:moveTo>
                  <a:pt x="981" y="164"/>
                </a:moveTo>
                <a:cubicBezTo>
                  <a:pt x="988" y="164"/>
                  <a:pt x="988" y="164"/>
                  <a:pt x="988" y="164"/>
                </a:cubicBezTo>
                <a:cubicBezTo>
                  <a:pt x="988" y="157"/>
                  <a:pt x="988" y="157"/>
                  <a:pt x="988" y="157"/>
                </a:cubicBezTo>
                <a:cubicBezTo>
                  <a:pt x="981" y="157"/>
                  <a:pt x="981" y="157"/>
                  <a:pt x="981" y="157"/>
                </a:cubicBezTo>
                <a:lnTo>
                  <a:pt x="981" y="164"/>
                </a:lnTo>
                <a:close/>
                <a:moveTo>
                  <a:pt x="1027" y="157"/>
                </a:moveTo>
                <a:cubicBezTo>
                  <a:pt x="1021" y="157"/>
                  <a:pt x="1021" y="157"/>
                  <a:pt x="1021" y="157"/>
                </a:cubicBezTo>
                <a:cubicBezTo>
                  <a:pt x="1021" y="164"/>
                  <a:pt x="1021" y="164"/>
                  <a:pt x="1021" y="164"/>
                </a:cubicBezTo>
                <a:cubicBezTo>
                  <a:pt x="1027" y="164"/>
                  <a:pt x="1027" y="164"/>
                  <a:pt x="1027" y="164"/>
                </a:cubicBezTo>
                <a:lnTo>
                  <a:pt x="1027" y="157"/>
                </a:lnTo>
                <a:close/>
                <a:moveTo>
                  <a:pt x="1040" y="157"/>
                </a:moveTo>
                <a:cubicBezTo>
                  <a:pt x="1034" y="157"/>
                  <a:pt x="1034" y="157"/>
                  <a:pt x="1034" y="157"/>
                </a:cubicBezTo>
                <a:cubicBezTo>
                  <a:pt x="1034" y="164"/>
                  <a:pt x="1034" y="164"/>
                  <a:pt x="1034" y="164"/>
                </a:cubicBezTo>
                <a:cubicBezTo>
                  <a:pt x="1040" y="164"/>
                  <a:pt x="1040" y="164"/>
                  <a:pt x="1040" y="164"/>
                </a:cubicBezTo>
                <a:lnTo>
                  <a:pt x="1040" y="157"/>
                </a:lnTo>
                <a:close/>
                <a:moveTo>
                  <a:pt x="1053" y="157"/>
                </a:moveTo>
                <a:cubicBezTo>
                  <a:pt x="1047" y="157"/>
                  <a:pt x="1047" y="157"/>
                  <a:pt x="1047" y="157"/>
                </a:cubicBezTo>
                <a:cubicBezTo>
                  <a:pt x="1047" y="164"/>
                  <a:pt x="1047" y="164"/>
                  <a:pt x="1047" y="164"/>
                </a:cubicBezTo>
                <a:cubicBezTo>
                  <a:pt x="1053" y="164"/>
                  <a:pt x="1053" y="164"/>
                  <a:pt x="1053" y="164"/>
                </a:cubicBezTo>
                <a:lnTo>
                  <a:pt x="1053" y="157"/>
                </a:lnTo>
                <a:close/>
                <a:moveTo>
                  <a:pt x="929" y="177"/>
                </a:moveTo>
                <a:cubicBezTo>
                  <a:pt x="936" y="177"/>
                  <a:pt x="936" y="177"/>
                  <a:pt x="936" y="177"/>
                </a:cubicBezTo>
                <a:cubicBezTo>
                  <a:pt x="936" y="170"/>
                  <a:pt x="936" y="170"/>
                  <a:pt x="936" y="170"/>
                </a:cubicBezTo>
                <a:cubicBezTo>
                  <a:pt x="929" y="170"/>
                  <a:pt x="929" y="170"/>
                  <a:pt x="929" y="170"/>
                </a:cubicBezTo>
                <a:lnTo>
                  <a:pt x="929" y="177"/>
                </a:lnTo>
                <a:close/>
                <a:moveTo>
                  <a:pt x="942" y="177"/>
                </a:moveTo>
                <a:cubicBezTo>
                  <a:pt x="949" y="177"/>
                  <a:pt x="949" y="177"/>
                  <a:pt x="949" y="177"/>
                </a:cubicBezTo>
                <a:cubicBezTo>
                  <a:pt x="949" y="170"/>
                  <a:pt x="949" y="170"/>
                  <a:pt x="949" y="170"/>
                </a:cubicBezTo>
                <a:cubicBezTo>
                  <a:pt x="942" y="170"/>
                  <a:pt x="942" y="170"/>
                  <a:pt x="942" y="170"/>
                </a:cubicBezTo>
                <a:lnTo>
                  <a:pt x="942" y="177"/>
                </a:lnTo>
                <a:close/>
                <a:moveTo>
                  <a:pt x="1014" y="170"/>
                </a:moveTo>
                <a:cubicBezTo>
                  <a:pt x="1008" y="170"/>
                  <a:pt x="1008" y="170"/>
                  <a:pt x="1008" y="170"/>
                </a:cubicBezTo>
                <a:cubicBezTo>
                  <a:pt x="1008" y="177"/>
                  <a:pt x="1008" y="177"/>
                  <a:pt x="1008" y="177"/>
                </a:cubicBezTo>
                <a:cubicBezTo>
                  <a:pt x="1014" y="177"/>
                  <a:pt x="1014" y="177"/>
                  <a:pt x="1014" y="177"/>
                </a:cubicBezTo>
                <a:lnTo>
                  <a:pt x="1014" y="170"/>
                </a:lnTo>
                <a:close/>
                <a:moveTo>
                  <a:pt x="1027" y="170"/>
                </a:moveTo>
                <a:cubicBezTo>
                  <a:pt x="1021" y="170"/>
                  <a:pt x="1021" y="170"/>
                  <a:pt x="1021" y="170"/>
                </a:cubicBezTo>
                <a:cubicBezTo>
                  <a:pt x="1021" y="177"/>
                  <a:pt x="1021" y="177"/>
                  <a:pt x="1021" y="177"/>
                </a:cubicBezTo>
                <a:cubicBezTo>
                  <a:pt x="1027" y="177"/>
                  <a:pt x="1027" y="177"/>
                  <a:pt x="1027" y="177"/>
                </a:cubicBezTo>
                <a:lnTo>
                  <a:pt x="1027" y="170"/>
                </a:lnTo>
                <a:close/>
                <a:moveTo>
                  <a:pt x="1040" y="170"/>
                </a:moveTo>
                <a:cubicBezTo>
                  <a:pt x="1034" y="170"/>
                  <a:pt x="1034" y="170"/>
                  <a:pt x="1034" y="170"/>
                </a:cubicBezTo>
                <a:cubicBezTo>
                  <a:pt x="1034" y="177"/>
                  <a:pt x="1034" y="177"/>
                  <a:pt x="1034" y="177"/>
                </a:cubicBezTo>
                <a:cubicBezTo>
                  <a:pt x="1040" y="177"/>
                  <a:pt x="1040" y="177"/>
                  <a:pt x="1040" y="177"/>
                </a:cubicBezTo>
                <a:lnTo>
                  <a:pt x="1040" y="170"/>
                </a:lnTo>
                <a:close/>
                <a:moveTo>
                  <a:pt x="929" y="190"/>
                </a:moveTo>
                <a:cubicBezTo>
                  <a:pt x="936" y="190"/>
                  <a:pt x="936" y="190"/>
                  <a:pt x="936" y="190"/>
                </a:cubicBezTo>
                <a:cubicBezTo>
                  <a:pt x="936" y="183"/>
                  <a:pt x="936" y="183"/>
                  <a:pt x="936" y="183"/>
                </a:cubicBezTo>
                <a:cubicBezTo>
                  <a:pt x="929" y="183"/>
                  <a:pt x="929" y="183"/>
                  <a:pt x="929" y="183"/>
                </a:cubicBezTo>
                <a:lnTo>
                  <a:pt x="929" y="190"/>
                </a:lnTo>
                <a:close/>
                <a:moveTo>
                  <a:pt x="942" y="190"/>
                </a:moveTo>
                <a:cubicBezTo>
                  <a:pt x="949" y="190"/>
                  <a:pt x="949" y="190"/>
                  <a:pt x="949" y="190"/>
                </a:cubicBezTo>
                <a:cubicBezTo>
                  <a:pt x="949" y="183"/>
                  <a:pt x="949" y="183"/>
                  <a:pt x="949" y="183"/>
                </a:cubicBezTo>
                <a:cubicBezTo>
                  <a:pt x="942" y="183"/>
                  <a:pt x="942" y="183"/>
                  <a:pt x="942" y="183"/>
                </a:cubicBezTo>
                <a:lnTo>
                  <a:pt x="942" y="190"/>
                </a:lnTo>
                <a:close/>
                <a:moveTo>
                  <a:pt x="994" y="190"/>
                </a:moveTo>
                <a:cubicBezTo>
                  <a:pt x="1001" y="190"/>
                  <a:pt x="1001" y="190"/>
                  <a:pt x="1001" y="190"/>
                </a:cubicBezTo>
                <a:cubicBezTo>
                  <a:pt x="1001" y="183"/>
                  <a:pt x="1001" y="183"/>
                  <a:pt x="1001" y="183"/>
                </a:cubicBezTo>
                <a:cubicBezTo>
                  <a:pt x="994" y="183"/>
                  <a:pt x="994" y="183"/>
                  <a:pt x="994" y="183"/>
                </a:cubicBezTo>
                <a:lnTo>
                  <a:pt x="994" y="190"/>
                </a:lnTo>
                <a:close/>
                <a:moveTo>
                  <a:pt x="1008" y="190"/>
                </a:moveTo>
                <a:cubicBezTo>
                  <a:pt x="1014" y="190"/>
                  <a:pt x="1014" y="190"/>
                  <a:pt x="1014" y="190"/>
                </a:cubicBezTo>
                <a:cubicBezTo>
                  <a:pt x="1014" y="183"/>
                  <a:pt x="1014" y="183"/>
                  <a:pt x="1014" y="183"/>
                </a:cubicBezTo>
                <a:cubicBezTo>
                  <a:pt x="1008" y="183"/>
                  <a:pt x="1008" y="183"/>
                  <a:pt x="1008" y="183"/>
                </a:cubicBezTo>
                <a:lnTo>
                  <a:pt x="1008" y="190"/>
                </a:lnTo>
                <a:close/>
                <a:moveTo>
                  <a:pt x="1027" y="183"/>
                </a:moveTo>
                <a:cubicBezTo>
                  <a:pt x="1021" y="183"/>
                  <a:pt x="1021" y="183"/>
                  <a:pt x="1021" y="183"/>
                </a:cubicBezTo>
                <a:cubicBezTo>
                  <a:pt x="1021" y="190"/>
                  <a:pt x="1021" y="190"/>
                  <a:pt x="1021" y="190"/>
                </a:cubicBezTo>
                <a:cubicBezTo>
                  <a:pt x="1027" y="190"/>
                  <a:pt x="1027" y="190"/>
                  <a:pt x="1027" y="190"/>
                </a:cubicBezTo>
                <a:lnTo>
                  <a:pt x="1027" y="183"/>
                </a:lnTo>
                <a:close/>
                <a:moveTo>
                  <a:pt x="916" y="137"/>
                </a:moveTo>
                <a:cubicBezTo>
                  <a:pt x="923" y="137"/>
                  <a:pt x="923" y="137"/>
                  <a:pt x="923" y="137"/>
                </a:cubicBezTo>
                <a:cubicBezTo>
                  <a:pt x="923" y="131"/>
                  <a:pt x="923" y="131"/>
                  <a:pt x="923" y="131"/>
                </a:cubicBezTo>
                <a:cubicBezTo>
                  <a:pt x="916" y="131"/>
                  <a:pt x="916" y="131"/>
                  <a:pt x="916" y="131"/>
                </a:cubicBezTo>
                <a:lnTo>
                  <a:pt x="916" y="137"/>
                </a:lnTo>
                <a:close/>
                <a:moveTo>
                  <a:pt x="903" y="150"/>
                </a:moveTo>
                <a:cubicBezTo>
                  <a:pt x="909" y="150"/>
                  <a:pt x="909" y="150"/>
                  <a:pt x="909" y="150"/>
                </a:cubicBezTo>
                <a:cubicBezTo>
                  <a:pt x="909" y="144"/>
                  <a:pt x="909" y="144"/>
                  <a:pt x="909" y="144"/>
                </a:cubicBezTo>
                <a:cubicBezTo>
                  <a:pt x="903" y="144"/>
                  <a:pt x="903" y="144"/>
                  <a:pt x="903" y="144"/>
                </a:cubicBezTo>
                <a:lnTo>
                  <a:pt x="903" y="150"/>
                </a:lnTo>
                <a:close/>
                <a:moveTo>
                  <a:pt x="890" y="164"/>
                </a:moveTo>
                <a:cubicBezTo>
                  <a:pt x="896" y="164"/>
                  <a:pt x="896" y="164"/>
                  <a:pt x="896" y="164"/>
                </a:cubicBezTo>
                <a:cubicBezTo>
                  <a:pt x="896" y="157"/>
                  <a:pt x="896" y="157"/>
                  <a:pt x="896" y="157"/>
                </a:cubicBezTo>
                <a:cubicBezTo>
                  <a:pt x="890" y="157"/>
                  <a:pt x="890" y="157"/>
                  <a:pt x="890" y="157"/>
                </a:cubicBezTo>
                <a:lnTo>
                  <a:pt x="890" y="164"/>
                </a:lnTo>
                <a:close/>
                <a:moveTo>
                  <a:pt x="883" y="183"/>
                </a:moveTo>
                <a:cubicBezTo>
                  <a:pt x="877" y="183"/>
                  <a:pt x="877" y="183"/>
                  <a:pt x="877" y="183"/>
                </a:cubicBezTo>
                <a:cubicBezTo>
                  <a:pt x="877" y="190"/>
                  <a:pt x="877" y="190"/>
                  <a:pt x="877" y="190"/>
                </a:cubicBezTo>
                <a:cubicBezTo>
                  <a:pt x="883" y="190"/>
                  <a:pt x="883" y="190"/>
                  <a:pt x="883" y="190"/>
                </a:cubicBezTo>
                <a:lnTo>
                  <a:pt x="883" y="183"/>
                </a:lnTo>
                <a:close/>
                <a:moveTo>
                  <a:pt x="929" y="203"/>
                </a:moveTo>
                <a:cubicBezTo>
                  <a:pt x="936" y="203"/>
                  <a:pt x="936" y="203"/>
                  <a:pt x="936" y="203"/>
                </a:cubicBezTo>
                <a:cubicBezTo>
                  <a:pt x="936" y="196"/>
                  <a:pt x="936" y="196"/>
                  <a:pt x="936" y="196"/>
                </a:cubicBezTo>
                <a:cubicBezTo>
                  <a:pt x="929" y="196"/>
                  <a:pt x="929" y="196"/>
                  <a:pt x="929" y="196"/>
                </a:cubicBezTo>
                <a:lnTo>
                  <a:pt x="929" y="203"/>
                </a:lnTo>
                <a:close/>
                <a:moveTo>
                  <a:pt x="929" y="216"/>
                </a:moveTo>
                <a:cubicBezTo>
                  <a:pt x="936" y="216"/>
                  <a:pt x="936" y="216"/>
                  <a:pt x="936" y="216"/>
                </a:cubicBezTo>
                <a:cubicBezTo>
                  <a:pt x="936" y="209"/>
                  <a:pt x="936" y="209"/>
                  <a:pt x="936" y="209"/>
                </a:cubicBezTo>
                <a:cubicBezTo>
                  <a:pt x="929" y="209"/>
                  <a:pt x="929" y="209"/>
                  <a:pt x="929" y="209"/>
                </a:cubicBezTo>
                <a:lnTo>
                  <a:pt x="929" y="216"/>
                </a:lnTo>
                <a:close/>
                <a:moveTo>
                  <a:pt x="929" y="229"/>
                </a:moveTo>
                <a:cubicBezTo>
                  <a:pt x="936" y="229"/>
                  <a:pt x="936" y="229"/>
                  <a:pt x="936" y="229"/>
                </a:cubicBezTo>
                <a:cubicBezTo>
                  <a:pt x="936" y="222"/>
                  <a:pt x="936" y="222"/>
                  <a:pt x="936" y="222"/>
                </a:cubicBezTo>
                <a:cubicBezTo>
                  <a:pt x="929" y="222"/>
                  <a:pt x="929" y="222"/>
                  <a:pt x="929" y="222"/>
                </a:cubicBezTo>
                <a:lnTo>
                  <a:pt x="929" y="229"/>
                </a:lnTo>
                <a:close/>
                <a:moveTo>
                  <a:pt x="942" y="229"/>
                </a:moveTo>
                <a:cubicBezTo>
                  <a:pt x="949" y="229"/>
                  <a:pt x="949" y="229"/>
                  <a:pt x="949" y="229"/>
                </a:cubicBezTo>
                <a:cubicBezTo>
                  <a:pt x="949" y="222"/>
                  <a:pt x="949" y="222"/>
                  <a:pt x="949" y="222"/>
                </a:cubicBezTo>
                <a:cubicBezTo>
                  <a:pt x="942" y="222"/>
                  <a:pt x="942" y="222"/>
                  <a:pt x="942" y="222"/>
                </a:cubicBezTo>
                <a:lnTo>
                  <a:pt x="942" y="229"/>
                </a:lnTo>
                <a:close/>
                <a:moveTo>
                  <a:pt x="955" y="229"/>
                </a:moveTo>
                <a:cubicBezTo>
                  <a:pt x="962" y="229"/>
                  <a:pt x="962" y="229"/>
                  <a:pt x="962" y="229"/>
                </a:cubicBezTo>
                <a:cubicBezTo>
                  <a:pt x="962" y="222"/>
                  <a:pt x="962" y="222"/>
                  <a:pt x="962" y="222"/>
                </a:cubicBezTo>
                <a:cubicBezTo>
                  <a:pt x="955" y="222"/>
                  <a:pt x="955" y="222"/>
                  <a:pt x="955" y="222"/>
                </a:cubicBezTo>
                <a:lnTo>
                  <a:pt x="955" y="229"/>
                </a:lnTo>
                <a:close/>
                <a:moveTo>
                  <a:pt x="929" y="242"/>
                </a:moveTo>
                <a:cubicBezTo>
                  <a:pt x="936" y="242"/>
                  <a:pt x="936" y="242"/>
                  <a:pt x="936" y="242"/>
                </a:cubicBezTo>
                <a:cubicBezTo>
                  <a:pt x="936" y="235"/>
                  <a:pt x="936" y="235"/>
                  <a:pt x="936" y="235"/>
                </a:cubicBezTo>
                <a:cubicBezTo>
                  <a:pt x="929" y="235"/>
                  <a:pt x="929" y="235"/>
                  <a:pt x="929" y="235"/>
                </a:cubicBezTo>
                <a:lnTo>
                  <a:pt x="929" y="242"/>
                </a:lnTo>
                <a:close/>
                <a:moveTo>
                  <a:pt x="942" y="242"/>
                </a:moveTo>
                <a:cubicBezTo>
                  <a:pt x="949" y="242"/>
                  <a:pt x="949" y="242"/>
                  <a:pt x="949" y="242"/>
                </a:cubicBezTo>
                <a:cubicBezTo>
                  <a:pt x="949" y="235"/>
                  <a:pt x="949" y="235"/>
                  <a:pt x="949" y="235"/>
                </a:cubicBezTo>
                <a:cubicBezTo>
                  <a:pt x="942" y="235"/>
                  <a:pt x="942" y="235"/>
                  <a:pt x="942" y="235"/>
                </a:cubicBezTo>
                <a:lnTo>
                  <a:pt x="942" y="242"/>
                </a:lnTo>
                <a:close/>
                <a:moveTo>
                  <a:pt x="851" y="203"/>
                </a:moveTo>
                <a:cubicBezTo>
                  <a:pt x="857" y="203"/>
                  <a:pt x="857" y="203"/>
                  <a:pt x="857" y="203"/>
                </a:cubicBezTo>
                <a:cubicBezTo>
                  <a:pt x="857" y="196"/>
                  <a:pt x="857" y="196"/>
                  <a:pt x="857" y="196"/>
                </a:cubicBezTo>
                <a:cubicBezTo>
                  <a:pt x="851" y="196"/>
                  <a:pt x="851" y="196"/>
                  <a:pt x="851" y="196"/>
                </a:cubicBezTo>
                <a:lnTo>
                  <a:pt x="851" y="203"/>
                </a:lnTo>
                <a:close/>
                <a:moveTo>
                  <a:pt x="851" y="229"/>
                </a:moveTo>
                <a:cubicBezTo>
                  <a:pt x="857" y="229"/>
                  <a:pt x="857" y="229"/>
                  <a:pt x="857" y="229"/>
                </a:cubicBezTo>
                <a:cubicBezTo>
                  <a:pt x="857" y="222"/>
                  <a:pt x="857" y="222"/>
                  <a:pt x="857" y="222"/>
                </a:cubicBezTo>
                <a:cubicBezTo>
                  <a:pt x="851" y="222"/>
                  <a:pt x="851" y="222"/>
                  <a:pt x="851" y="222"/>
                </a:cubicBezTo>
                <a:lnTo>
                  <a:pt x="851" y="229"/>
                </a:lnTo>
                <a:close/>
                <a:moveTo>
                  <a:pt x="903" y="216"/>
                </a:moveTo>
                <a:cubicBezTo>
                  <a:pt x="909" y="216"/>
                  <a:pt x="909" y="216"/>
                  <a:pt x="909" y="216"/>
                </a:cubicBezTo>
                <a:cubicBezTo>
                  <a:pt x="909" y="209"/>
                  <a:pt x="909" y="209"/>
                  <a:pt x="909" y="209"/>
                </a:cubicBezTo>
                <a:cubicBezTo>
                  <a:pt x="903" y="209"/>
                  <a:pt x="903" y="209"/>
                  <a:pt x="903" y="209"/>
                </a:cubicBezTo>
                <a:lnTo>
                  <a:pt x="903" y="216"/>
                </a:lnTo>
                <a:close/>
                <a:moveTo>
                  <a:pt x="864" y="229"/>
                </a:moveTo>
                <a:cubicBezTo>
                  <a:pt x="870" y="229"/>
                  <a:pt x="870" y="229"/>
                  <a:pt x="870" y="229"/>
                </a:cubicBezTo>
                <a:cubicBezTo>
                  <a:pt x="870" y="222"/>
                  <a:pt x="870" y="222"/>
                  <a:pt x="870" y="222"/>
                </a:cubicBezTo>
                <a:cubicBezTo>
                  <a:pt x="864" y="222"/>
                  <a:pt x="864" y="222"/>
                  <a:pt x="864" y="222"/>
                </a:cubicBezTo>
                <a:lnTo>
                  <a:pt x="864" y="229"/>
                </a:lnTo>
                <a:close/>
                <a:moveTo>
                  <a:pt x="883" y="222"/>
                </a:moveTo>
                <a:cubicBezTo>
                  <a:pt x="877" y="222"/>
                  <a:pt x="877" y="222"/>
                  <a:pt x="877" y="222"/>
                </a:cubicBezTo>
                <a:cubicBezTo>
                  <a:pt x="877" y="229"/>
                  <a:pt x="877" y="229"/>
                  <a:pt x="877" y="229"/>
                </a:cubicBezTo>
                <a:cubicBezTo>
                  <a:pt x="883" y="229"/>
                  <a:pt x="883" y="229"/>
                  <a:pt x="883" y="229"/>
                </a:cubicBezTo>
                <a:lnTo>
                  <a:pt x="883" y="222"/>
                </a:lnTo>
                <a:close/>
                <a:moveTo>
                  <a:pt x="903" y="229"/>
                </a:moveTo>
                <a:cubicBezTo>
                  <a:pt x="909" y="229"/>
                  <a:pt x="909" y="229"/>
                  <a:pt x="909" y="229"/>
                </a:cubicBezTo>
                <a:cubicBezTo>
                  <a:pt x="909" y="222"/>
                  <a:pt x="909" y="222"/>
                  <a:pt x="909" y="222"/>
                </a:cubicBezTo>
                <a:cubicBezTo>
                  <a:pt x="903" y="222"/>
                  <a:pt x="903" y="222"/>
                  <a:pt x="903" y="222"/>
                </a:cubicBezTo>
                <a:lnTo>
                  <a:pt x="903" y="229"/>
                </a:lnTo>
                <a:close/>
                <a:moveTo>
                  <a:pt x="1518" y="739"/>
                </a:moveTo>
                <a:cubicBezTo>
                  <a:pt x="1524" y="739"/>
                  <a:pt x="1524" y="739"/>
                  <a:pt x="1524" y="739"/>
                </a:cubicBezTo>
                <a:cubicBezTo>
                  <a:pt x="1524" y="732"/>
                  <a:pt x="1524" y="732"/>
                  <a:pt x="1524" y="732"/>
                </a:cubicBezTo>
                <a:cubicBezTo>
                  <a:pt x="1518" y="732"/>
                  <a:pt x="1518" y="732"/>
                  <a:pt x="1518" y="732"/>
                </a:cubicBezTo>
                <a:lnTo>
                  <a:pt x="1518" y="739"/>
                </a:lnTo>
                <a:close/>
                <a:moveTo>
                  <a:pt x="1531" y="739"/>
                </a:moveTo>
                <a:cubicBezTo>
                  <a:pt x="1537" y="739"/>
                  <a:pt x="1537" y="739"/>
                  <a:pt x="1537" y="739"/>
                </a:cubicBezTo>
                <a:cubicBezTo>
                  <a:pt x="1537" y="732"/>
                  <a:pt x="1537" y="732"/>
                  <a:pt x="1537" y="732"/>
                </a:cubicBezTo>
                <a:cubicBezTo>
                  <a:pt x="1531" y="732"/>
                  <a:pt x="1531" y="732"/>
                  <a:pt x="1531" y="732"/>
                </a:cubicBezTo>
                <a:lnTo>
                  <a:pt x="1531" y="739"/>
                </a:lnTo>
                <a:close/>
                <a:moveTo>
                  <a:pt x="1544" y="739"/>
                </a:moveTo>
                <a:cubicBezTo>
                  <a:pt x="1550" y="739"/>
                  <a:pt x="1550" y="739"/>
                  <a:pt x="1550" y="739"/>
                </a:cubicBezTo>
                <a:cubicBezTo>
                  <a:pt x="1550" y="732"/>
                  <a:pt x="1550" y="732"/>
                  <a:pt x="1550" y="732"/>
                </a:cubicBezTo>
                <a:cubicBezTo>
                  <a:pt x="1544" y="732"/>
                  <a:pt x="1544" y="732"/>
                  <a:pt x="1544" y="732"/>
                </a:cubicBezTo>
                <a:lnTo>
                  <a:pt x="1544" y="739"/>
                </a:lnTo>
                <a:close/>
                <a:moveTo>
                  <a:pt x="1557" y="739"/>
                </a:moveTo>
                <a:cubicBezTo>
                  <a:pt x="1563" y="739"/>
                  <a:pt x="1563" y="739"/>
                  <a:pt x="1563" y="739"/>
                </a:cubicBezTo>
                <a:cubicBezTo>
                  <a:pt x="1563" y="732"/>
                  <a:pt x="1563" y="732"/>
                  <a:pt x="1563" y="732"/>
                </a:cubicBezTo>
                <a:cubicBezTo>
                  <a:pt x="1557" y="732"/>
                  <a:pt x="1557" y="732"/>
                  <a:pt x="1557" y="732"/>
                </a:cubicBezTo>
                <a:lnTo>
                  <a:pt x="1557" y="739"/>
                </a:lnTo>
                <a:close/>
                <a:moveTo>
                  <a:pt x="1518" y="752"/>
                </a:moveTo>
                <a:cubicBezTo>
                  <a:pt x="1524" y="752"/>
                  <a:pt x="1524" y="752"/>
                  <a:pt x="1524" y="752"/>
                </a:cubicBezTo>
                <a:cubicBezTo>
                  <a:pt x="1524" y="745"/>
                  <a:pt x="1524" y="745"/>
                  <a:pt x="1524" y="745"/>
                </a:cubicBezTo>
                <a:cubicBezTo>
                  <a:pt x="1518" y="745"/>
                  <a:pt x="1518" y="745"/>
                  <a:pt x="1518" y="745"/>
                </a:cubicBezTo>
                <a:lnTo>
                  <a:pt x="1518" y="752"/>
                </a:lnTo>
                <a:close/>
                <a:moveTo>
                  <a:pt x="1531" y="752"/>
                </a:moveTo>
                <a:cubicBezTo>
                  <a:pt x="1537" y="752"/>
                  <a:pt x="1537" y="752"/>
                  <a:pt x="1537" y="752"/>
                </a:cubicBezTo>
                <a:cubicBezTo>
                  <a:pt x="1537" y="745"/>
                  <a:pt x="1537" y="745"/>
                  <a:pt x="1537" y="745"/>
                </a:cubicBezTo>
                <a:cubicBezTo>
                  <a:pt x="1531" y="745"/>
                  <a:pt x="1531" y="745"/>
                  <a:pt x="1531" y="745"/>
                </a:cubicBezTo>
                <a:lnTo>
                  <a:pt x="1531" y="752"/>
                </a:lnTo>
                <a:close/>
                <a:moveTo>
                  <a:pt x="1544" y="752"/>
                </a:moveTo>
                <a:cubicBezTo>
                  <a:pt x="1550" y="752"/>
                  <a:pt x="1550" y="752"/>
                  <a:pt x="1550" y="752"/>
                </a:cubicBezTo>
                <a:cubicBezTo>
                  <a:pt x="1550" y="745"/>
                  <a:pt x="1550" y="745"/>
                  <a:pt x="1550" y="745"/>
                </a:cubicBezTo>
                <a:cubicBezTo>
                  <a:pt x="1544" y="745"/>
                  <a:pt x="1544" y="745"/>
                  <a:pt x="1544" y="745"/>
                </a:cubicBezTo>
                <a:lnTo>
                  <a:pt x="1544" y="752"/>
                </a:lnTo>
                <a:close/>
                <a:moveTo>
                  <a:pt x="1544" y="778"/>
                </a:moveTo>
                <a:cubicBezTo>
                  <a:pt x="1550" y="778"/>
                  <a:pt x="1550" y="778"/>
                  <a:pt x="1550" y="778"/>
                </a:cubicBezTo>
                <a:cubicBezTo>
                  <a:pt x="1550" y="772"/>
                  <a:pt x="1550" y="772"/>
                  <a:pt x="1550" y="772"/>
                </a:cubicBezTo>
                <a:cubicBezTo>
                  <a:pt x="1544" y="772"/>
                  <a:pt x="1544" y="772"/>
                  <a:pt x="1544" y="772"/>
                </a:cubicBezTo>
                <a:lnTo>
                  <a:pt x="1544" y="778"/>
                </a:lnTo>
                <a:close/>
                <a:moveTo>
                  <a:pt x="1478" y="621"/>
                </a:moveTo>
                <a:cubicBezTo>
                  <a:pt x="1485" y="621"/>
                  <a:pt x="1485" y="621"/>
                  <a:pt x="1485" y="621"/>
                </a:cubicBezTo>
                <a:cubicBezTo>
                  <a:pt x="1485" y="615"/>
                  <a:pt x="1485" y="615"/>
                  <a:pt x="1485" y="615"/>
                </a:cubicBezTo>
                <a:cubicBezTo>
                  <a:pt x="1478" y="615"/>
                  <a:pt x="1478" y="615"/>
                  <a:pt x="1478" y="615"/>
                </a:cubicBezTo>
                <a:lnTo>
                  <a:pt x="1478" y="621"/>
                </a:lnTo>
                <a:close/>
                <a:moveTo>
                  <a:pt x="1465" y="634"/>
                </a:moveTo>
                <a:cubicBezTo>
                  <a:pt x="1472" y="634"/>
                  <a:pt x="1472" y="634"/>
                  <a:pt x="1472" y="634"/>
                </a:cubicBezTo>
                <a:cubicBezTo>
                  <a:pt x="1472" y="628"/>
                  <a:pt x="1472" y="628"/>
                  <a:pt x="1472" y="628"/>
                </a:cubicBezTo>
                <a:cubicBezTo>
                  <a:pt x="1465" y="628"/>
                  <a:pt x="1465" y="628"/>
                  <a:pt x="1465" y="628"/>
                </a:cubicBezTo>
                <a:lnTo>
                  <a:pt x="1465" y="634"/>
                </a:lnTo>
                <a:close/>
                <a:moveTo>
                  <a:pt x="1478" y="634"/>
                </a:moveTo>
                <a:cubicBezTo>
                  <a:pt x="1485" y="634"/>
                  <a:pt x="1485" y="634"/>
                  <a:pt x="1485" y="634"/>
                </a:cubicBezTo>
                <a:cubicBezTo>
                  <a:pt x="1485" y="628"/>
                  <a:pt x="1485" y="628"/>
                  <a:pt x="1485" y="628"/>
                </a:cubicBezTo>
                <a:cubicBezTo>
                  <a:pt x="1478" y="628"/>
                  <a:pt x="1478" y="628"/>
                  <a:pt x="1478" y="628"/>
                </a:cubicBezTo>
                <a:lnTo>
                  <a:pt x="1478" y="634"/>
                </a:lnTo>
                <a:close/>
                <a:moveTo>
                  <a:pt x="1465" y="647"/>
                </a:moveTo>
                <a:cubicBezTo>
                  <a:pt x="1472" y="647"/>
                  <a:pt x="1472" y="647"/>
                  <a:pt x="1472" y="647"/>
                </a:cubicBezTo>
                <a:cubicBezTo>
                  <a:pt x="1472" y="641"/>
                  <a:pt x="1472" y="641"/>
                  <a:pt x="1472" y="641"/>
                </a:cubicBezTo>
                <a:cubicBezTo>
                  <a:pt x="1465" y="641"/>
                  <a:pt x="1465" y="641"/>
                  <a:pt x="1465" y="641"/>
                </a:cubicBezTo>
                <a:lnTo>
                  <a:pt x="1465" y="647"/>
                </a:lnTo>
                <a:close/>
                <a:moveTo>
                  <a:pt x="1478" y="647"/>
                </a:moveTo>
                <a:cubicBezTo>
                  <a:pt x="1485" y="647"/>
                  <a:pt x="1485" y="647"/>
                  <a:pt x="1485" y="647"/>
                </a:cubicBezTo>
                <a:cubicBezTo>
                  <a:pt x="1485" y="641"/>
                  <a:pt x="1485" y="641"/>
                  <a:pt x="1485" y="641"/>
                </a:cubicBezTo>
                <a:cubicBezTo>
                  <a:pt x="1478" y="641"/>
                  <a:pt x="1478" y="641"/>
                  <a:pt x="1478" y="641"/>
                </a:cubicBezTo>
                <a:lnTo>
                  <a:pt x="1478" y="647"/>
                </a:lnTo>
                <a:close/>
                <a:moveTo>
                  <a:pt x="1492" y="647"/>
                </a:moveTo>
                <a:cubicBezTo>
                  <a:pt x="1498" y="647"/>
                  <a:pt x="1498" y="647"/>
                  <a:pt x="1498" y="647"/>
                </a:cubicBezTo>
                <a:cubicBezTo>
                  <a:pt x="1498" y="641"/>
                  <a:pt x="1498" y="641"/>
                  <a:pt x="1498" y="641"/>
                </a:cubicBezTo>
                <a:cubicBezTo>
                  <a:pt x="1492" y="641"/>
                  <a:pt x="1492" y="641"/>
                  <a:pt x="1492" y="641"/>
                </a:cubicBezTo>
                <a:lnTo>
                  <a:pt x="1492" y="647"/>
                </a:lnTo>
                <a:close/>
                <a:moveTo>
                  <a:pt x="1519" y="641"/>
                </a:moveTo>
                <a:cubicBezTo>
                  <a:pt x="1519" y="642"/>
                  <a:pt x="1518" y="642"/>
                  <a:pt x="1518" y="642"/>
                </a:cubicBezTo>
                <a:cubicBezTo>
                  <a:pt x="1518" y="642"/>
                  <a:pt x="1518" y="643"/>
                  <a:pt x="1518" y="643"/>
                </a:cubicBezTo>
                <a:cubicBezTo>
                  <a:pt x="1518" y="647"/>
                  <a:pt x="1518" y="647"/>
                  <a:pt x="1518" y="647"/>
                </a:cubicBezTo>
                <a:cubicBezTo>
                  <a:pt x="1524" y="647"/>
                  <a:pt x="1524" y="647"/>
                  <a:pt x="1524" y="647"/>
                </a:cubicBezTo>
                <a:cubicBezTo>
                  <a:pt x="1524" y="641"/>
                  <a:pt x="1524" y="641"/>
                  <a:pt x="1524" y="641"/>
                </a:cubicBezTo>
                <a:cubicBezTo>
                  <a:pt x="1519" y="641"/>
                  <a:pt x="1519" y="641"/>
                  <a:pt x="1519" y="641"/>
                </a:cubicBezTo>
                <a:close/>
                <a:moveTo>
                  <a:pt x="1531" y="647"/>
                </a:moveTo>
                <a:cubicBezTo>
                  <a:pt x="1537" y="647"/>
                  <a:pt x="1537" y="647"/>
                  <a:pt x="1537" y="647"/>
                </a:cubicBezTo>
                <a:cubicBezTo>
                  <a:pt x="1537" y="641"/>
                  <a:pt x="1537" y="641"/>
                  <a:pt x="1537" y="641"/>
                </a:cubicBezTo>
                <a:cubicBezTo>
                  <a:pt x="1531" y="641"/>
                  <a:pt x="1531" y="641"/>
                  <a:pt x="1531" y="641"/>
                </a:cubicBezTo>
                <a:lnTo>
                  <a:pt x="1531" y="647"/>
                </a:lnTo>
                <a:close/>
                <a:moveTo>
                  <a:pt x="1465" y="660"/>
                </a:moveTo>
                <a:cubicBezTo>
                  <a:pt x="1472" y="660"/>
                  <a:pt x="1472" y="660"/>
                  <a:pt x="1472" y="660"/>
                </a:cubicBezTo>
                <a:cubicBezTo>
                  <a:pt x="1472" y="654"/>
                  <a:pt x="1472" y="654"/>
                  <a:pt x="1472" y="654"/>
                </a:cubicBezTo>
                <a:cubicBezTo>
                  <a:pt x="1465" y="654"/>
                  <a:pt x="1465" y="654"/>
                  <a:pt x="1465" y="654"/>
                </a:cubicBezTo>
                <a:lnTo>
                  <a:pt x="1465" y="660"/>
                </a:lnTo>
                <a:close/>
                <a:moveTo>
                  <a:pt x="1478" y="660"/>
                </a:moveTo>
                <a:cubicBezTo>
                  <a:pt x="1485" y="660"/>
                  <a:pt x="1485" y="660"/>
                  <a:pt x="1485" y="660"/>
                </a:cubicBezTo>
                <a:cubicBezTo>
                  <a:pt x="1485" y="654"/>
                  <a:pt x="1485" y="654"/>
                  <a:pt x="1485" y="654"/>
                </a:cubicBezTo>
                <a:cubicBezTo>
                  <a:pt x="1478" y="654"/>
                  <a:pt x="1478" y="654"/>
                  <a:pt x="1478" y="654"/>
                </a:cubicBezTo>
                <a:lnTo>
                  <a:pt x="1478" y="660"/>
                </a:lnTo>
                <a:close/>
                <a:moveTo>
                  <a:pt x="1492" y="660"/>
                </a:moveTo>
                <a:cubicBezTo>
                  <a:pt x="1498" y="660"/>
                  <a:pt x="1498" y="660"/>
                  <a:pt x="1498" y="660"/>
                </a:cubicBezTo>
                <a:cubicBezTo>
                  <a:pt x="1498" y="654"/>
                  <a:pt x="1498" y="654"/>
                  <a:pt x="1498" y="654"/>
                </a:cubicBezTo>
                <a:cubicBezTo>
                  <a:pt x="1492" y="654"/>
                  <a:pt x="1492" y="654"/>
                  <a:pt x="1492" y="654"/>
                </a:cubicBezTo>
                <a:lnTo>
                  <a:pt x="1492" y="660"/>
                </a:lnTo>
                <a:close/>
                <a:moveTo>
                  <a:pt x="1505" y="660"/>
                </a:moveTo>
                <a:cubicBezTo>
                  <a:pt x="1511" y="660"/>
                  <a:pt x="1511" y="660"/>
                  <a:pt x="1511" y="660"/>
                </a:cubicBezTo>
                <a:cubicBezTo>
                  <a:pt x="1511" y="654"/>
                  <a:pt x="1511" y="654"/>
                  <a:pt x="1511" y="654"/>
                </a:cubicBezTo>
                <a:cubicBezTo>
                  <a:pt x="1505" y="654"/>
                  <a:pt x="1505" y="654"/>
                  <a:pt x="1505" y="654"/>
                </a:cubicBezTo>
                <a:lnTo>
                  <a:pt x="1505" y="660"/>
                </a:lnTo>
                <a:close/>
                <a:moveTo>
                  <a:pt x="1518" y="660"/>
                </a:moveTo>
                <a:cubicBezTo>
                  <a:pt x="1524" y="660"/>
                  <a:pt x="1524" y="660"/>
                  <a:pt x="1524" y="660"/>
                </a:cubicBezTo>
                <a:cubicBezTo>
                  <a:pt x="1524" y="654"/>
                  <a:pt x="1524" y="654"/>
                  <a:pt x="1524" y="654"/>
                </a:cubicBezTo>
                <a:cubicBezTo>
                  <a:pt x="1518" y="654"/>
                  <a:pt x="1518" y="654"/>
                  <a:pt x="1518" y="654"/>
                </a:cubicBezTo>
                <a:lnTo>
                  <a:pt x="1518" y="660"/>
                </a:lnTo>
                <a:close/>
                <a:moveTo>
                  <a:pt x="1531" y="660"/>
                </a:moveTo>
                <a:cubicBezTo>
                  <a:pt x="1537" y="660"/>
                  <a:pt x="1537" y="660"/>
                  <a:pt x="1537" y="660"/>
                </a:cubicBezTo>
                <a:cubicBezTo>
                  <a:pt x="1537" y="654"/>
                  <a:pt x="1537" y="654"/>
                  <a:pt x="1537" y="654"/>
                </a:cubicBezTo>
                <a:cubicBezTo>
                  <a:pt x="1531" y="654"/>
                  <a:pt x="1531" y="654"/>
                  <a:pt x="1531" y="654"/>
                </a:cubicBezTo>
                <a:lnTo>
                  <a:pt x="1531" y="660"/>
                </a:lnTo>
                <a:close/>
                <a:moveTo>
                  <a:pt x="1550" y="654"/>
                </a:moveTo>
                <a:cubicBezTo>
                  <a:pt x="1544" y="654"/>
                  <a:pt x="1544" y="654"/>
                  <a:pt x="1544" y="654"/>
                </a:cubicBezTo>
                <a:cubicBezTo>
                  <a:pt x="1544" y="660"/>
                  <a:pt x="1544" y="660"/>
                  <a:pt x="1544" y="660"/>
                </a:cubicBezTo>
                <a:cubicBezTo>
                  <a:pt x="1550" y="660"/>
                  <a:pt x="1550" y="660"/>
                  <a:pt x="1550" y="660"/>
                </a:cubicBezTo>
                <a:cubicBezTo>
                  <a:pt x="1550" y="654"/>
                  <a:pt x="1550" y="654"/>
                  <a:pt x="1550" y="654"/>
                </a:cubicBezTo>
                <a:cubicBezTo>
                  <a:pt x="1550" y="654"/>
                  <a:pt x="1550" y="654"/>
                  <a:pt x="1550" y="654"/>
                </a:cubicBezTo>
                <a:cubicBezTo>
                  <a:pt x="1550" y="654"/>
                  <a:pt x="1550" y="654"/>
                  <a:pt x="1550" y="654"/>
                </a:cubicBezTo>
                <a:close/>
                <a:moveTo>
                  <a:pt x="1465" y="674"/>
                </a:moveTo>
                <a:cubicBezTo>
                  <a:pt x="1472" y="674"/>
                  <a:pt x="1472" y="674"/>
                  <a:pt x="1472" y="674"/>
                </a:cubicBezTo>
                <a:cubicBezTo>
                  <a:pt x="1472" y="667"/>
                  <a:pt x="1472" y="667"/>
                  <a:pt x="1472" y="667"/>
                </a:cubicBezTo>
                <a:cubicBezTo>
                  <a:pt x="1465" y="667"/>
                  <a:pt x="1465" y="667"/>
                  <a:pt x="1465" y="667"/>
                </a:cubicBezTo>
                <a:lnTo>
                  <a:pt x="1465" y="674"/>
                </a:lnTo>
                <a:close/>
                <a:moveTo>
                  <a:pt x="1478" y="674"/>
                </a:moveTo>
                <a:cubicBezTo>
                  <a:pt x="1485" y="674"/>
                  <a:pt x="1485" y="674"/>
                  <a:pt x="1485" y="674"/>
                </a:cubicBezTo>
                <a:cubicBezTo>
                  <a:pt x="1485" y="667"/>
                  <a:pt x="1485" y="667"/>
                  <a:pt x="1485" y="667"/>
                </a:cubicBezTo>
                <a:cubicBezTo>
                  <a:pt x="1478" y="667"/>
                  <a:pt x="1478" y="667"/>
                  <a:pt x="1478" y="667"/>
                </a:cubicBezTo>
                <a:lnTo>
                  <a:pt x="1478" y="674"/>
                </a:lnTo>
                <a:close/>
                <a:moveTo>
                  <a:pt x="1492" y="674"/>
                </a:moveTo>
                <a:cubicBezTo>
                  <a:pt x="1498" y="674"/>
                  <a:pt x="1498" y="674"/>
                  <a:pt x="1498" y="674"/>
                </a:cubicBezTo>
                <a:cubicBezTo>
                  <a:pt x="1498" y="667"/>
                  <a:pt x="1498" y="667"/>
                  <a:pt x="1498" y="667"/>
                </a:cubicBezTo>
                <a:cubicBezTo>
                  <a:pt x="1492" y="667"/>
                  <a:pt x="1492" y="667"/>
                  <a:pt x="1492" y="667"/>
                </a:cubicBezTo>
                <a:lnTo>
                  <a:pt x="1492" y="674"/>
                </a:lnTo>
                <a:close/>
                <a:moveTo>
                  <a:pt x="1505" y="674"/>
                </a:moveTo>
                <a:cubicBezTo>
                  <a:pt x="1511" y="674"/>
                  <a:pt x="1511" y="674"/>
                  <a:pt x="1511" y="674"/>
                </a:cubicBezTo>
                <a:cubicBezTo>
                  <a:pt x="1511" y="667"/>
                  <a:pt x="1511" y="667"/>
                  <a:pt x="1511" y="667"/>
                </a:cubicBezTo>
                <a:cubicBezTo>
                  <a:pt x="1505" y="667"/>
                  <a:pt x="1505" y="667"/>
                  <a:pt x="1505" y="667"/>
                </a:cubicBezTo>
                <a:lnTo>
                  <a:pt x="1505" y="674"/>
                </a:lnTo>
                <a:close/>
                <a:moveTo>
                  <a:pt x="1518" y="674"/>
                </a:moveTo>
                <a:cubicBezTo>
                  <a:pt x="1524" y="674"/>
                  <a:pt x="1524" y="674"/>
                  <a:pt x="1524" y="674"/>
                </a:cubicBezTo>
                <a:cubicBezTo>
                  <a:pt x="1524" y="667"/>
                  <a:pt x="1524" y="667"/>
                  <a:pt x="1524" y="667"/>
                </a:cubicBezTo>
                <a:cubicBezTo>
                  <a:pt x="1518" y="667"/>
                  <a:pt x="1518" y="667"/>
                  <a:pt x="1518" y="667"/>
                </a:cubicBezTo>
                <a:lnTo>
                  <a:pt x="1518" y="674"/>
                </a:lnTo>
                <a:close/>
                <a:moveTo>
                  <a:pt x="1531" y="674"/>
                </a:moveTo>
                <a:cubicBezTo>
                  <a:pt x="1537" y="674"/>
                  <a:pt x="1537" y="674"/>
                  <a:pt x="1537" y="674"/>
                </a:cubicBezTo>
                <a:cubicBezTo>
                  <a:pt x="1537" y="667"/>
                  <a:pt x="1537" y="667"/>
                  <a:pt x="1537" y="667"/>
                </a:cubicBezTo>
                <a:cubicBezTo>
                  <a:pt x="1531" y="667"/>
                  <a:pt x="1531" y="667"/>
                  <a:pt x="1531" y="667"/>
                </a:cubicBezTo>
                <a:lnTo>
                  <a:pt x="1531" y="674"/>
                </a:lnTo>
                <a:close/>
                <a:moveTo>
                  <a:pt x="1544" y="674"/>
                </a:moveTo>
                <a:cubicBezTo>
                  <a:pt x="1550" y="674"/>
                  <a:pt x="1550" y="674"/>
                  <a:pt x="1550" y="674"/>
                </a:cubicBezTo>
                <a:cubicBezTo>
                  <a:pt x="1550" y="667"/>
                  <a:pt x="1550" y="667"/>
                  <a:pt x="1550" y="667"/>
                </a:cubicBezTo>
                <a:cubicBezTo>
                  <a:pt x="1544" y="667"/>
                  <a:pt x="1544" y="667"/>
                  <a:pt x="1544" y="667"/>
                </a:cubicBezTo>
                <a:lnTo>
                  <a:pt x="1544" y="674"/>
                </a:lnTo>
                <a:close/>
                <a:moveTo>
                  <a:pt x="1465" y="687"/>
                </a:moveTo>
                <a:cubicBezTo>
                  <a:pt x="1472" y="687"/>
                  <a:pt x="1472" y="687"/>
                  <a:pt x="1472" y="687"/>
                </a:cubicBezTo>
                <a:cubicBezTo>
                  <a:pt x="1472" y="680"/>
                  <a:pt x="1472" y="680"/>
                  <a:pt x="1472" y="680"/>
                </a:cubicBezTo>
                <a:cubicBezTo>
                  <a:pt x="1465" y="680"/>
                  <a:pt x="1465" y="680"/>
                  <a:pt x="1465" y="680"/>
                </a:cubicBezTo>
                <a:lnTo>
                  <a:pt x="1465" y="687"/>
                </a:lnTo>
                <a:close/>
                <a:moveTo>
                  <a:pt x="1478" y="687"/>
                </a:moveTo>
                <a:cubicBezTo>
                  <a:pt x="1485" y="687"/>
                  <a:pt x="1485" y="687"/>
                  <a:pt x="1485" y="687"/>
                </a:cubicBezTo>
                <a:cubicBezTo>
                  <a:pt x="1485" y="680"/>
                  <a:pt x="1485" y="680"/>
                  <a:pt x="1485" y="680"/>
                </a:cubicBezTo>
                <a:cubicBezTo>
                  <a:pt x="1478" y="680"/>
                  <a:pt x="1478" y="680"/>
                  <a:pt x="1478" y="680"/>
                </a:cubicBezTo>
                <a:lnTo>
                  <a:pt x="1478" y="687"/>
                </a:lnTo>
                <a:close/>
                <a:moveTo>
                  <a:pt x="1492" y="687"/>
                </a:moveTo>
                <a:cubicBezTo>
                  <a:pt x="1498" y="687"/>
                  <a:pt x="1498" y="687"/>
                  <a:pt x="1498" y="687"/>
                </a:cubicBezTo>
                <a:cubicBezTo>
                  <a:pt x="1498" y="680"/>
                  <a:pt x="1498" y="680"/>
                  <a:pt x="1498" y="680"/>
                </a:cubicBezTo>
                <a:cubicBezTo>
                  <a:pt x="1492" y="680"/>
                  <a:pt x="1492" y="680"/>
                  <a:pt x="1492" y="680"/>
                </a:cubicBezTo>
                <a:lnTo>
                  <a:pt x="1492" y="687"/>
                </a:lnTo>
                <a:close/>
                <a:moveTo>
                  <a:pt x="1505" y="687"/>
                </a:moveTo>
                <a:cubicBezTo>
                  <a:pt x="1511" y="687"/>
                  <a:pt x="1511" y="687"/>
                  <a:pt x="1511" y="687"/>
                </a:cubicBezTo>
                <a:cubicBezTo>
                  <a:pt x="1511" y="680"/>
                  <a:pt x="1511" y="680"/>
                  <a:pt x="1511" y="680"/>
                </a:cubicBezTo>
                <a:cubicBezTo>
                  <a:pt x="1505" y="680"/>
                  <a:pt x="1505" y="680"/>
                  <a:pt x="1505" y="680"/>
                </a:cubicBezTo>
                <a:lnTo>
                  <a:pt x="1505" y="687"/>
                </a:lnTo>
                <a:close/>
                <a:moveTo>
                  <a:pt x="1518" y="687"/>
                </a:moveTo>
                <a:cubicBezTo>
                  <a:pt x="1524" y="687"/>
                  <a:pt x="1524" y="687"/>
                  <a:pt x="1524" y="687"/>
                </a:cubicBezTo>
                <a:cubicBezTo>
                  <a:pt x="1524" y="680"/>
                  <a:pt x="1524" y="680"/>
                  <a:pt x="1524" y="680"/>
                </a:cubicBezTo>
                <a:cubicBezTo>
                  <a:pt x="1518" y="680"/>
                  <a:pt x="1518" y="680"/>
                  <a:pt x="1518" y="680"/>
                </a:cubicBezTo>
                <a:lnTo>
                  <a:pt x="1518" y="687"/>
                </a:lnTo>
                <a:close/>
                <a:moveTo>
                  <a:pt x="1531" y="687"/>
                </a:moveTo>
                <a:cubicBezTo>
                  <a:pt x="1537" y="687"/>
                  <a:pt x="1537" y="687"/>
                  <a:pt x="1537" y="687"/>
                </a:cubicBezTo>
                <a:cubicBezTo>
                  <a:pt x="1537" y="680"/>
                  <a:pt x="1537" y="680"/>
                  <a:pt x="1537" y="680"/>
                </a:cubicBezTo>
                <a:cubicBezTo>
                  <a:pt x="1531" y="680"/>
                  <a:pt x="1531" y="680"/>
                  <a:pt x="1531" y="680"/>
                </a:cubicBezTo>
                <a:lnTo>
                  <a:pt x="1531" y="687"/>
                </a:lnTo>
                <a:close/>
                <a:moveTo>
                  <a:pt x="1544" y="687"/>
                </a:moveTo>
                <a:cubicBezTo>
                  <a:pt x="1550" y="687"/>
                  <a:pt x="1550" y="687"/>
                  <a:pt x="1550" y="687"/>
                </a:cubicBezTo>
                <a:cubicBezTo>
                  <a:pt x="1550" y="680"/>
                  <a:pt x="1550" y="680"/>
                  <a:pt x="1550" y="680"/>
                </a:cubicBezTo>
                <a:cubicBezTo>
                  <a:pt x="1544" y="680"/>
                  <a:pt x="1544" y="680"/>
                  <a:pt x="1544" y="680"/>
                </a:cubicBezTo>
                <a:lnTo>
                  <a:pt x="1544" y="687"/>
                </a:lnTo>
                <a:close/>
                <a:moveTo>
                  <a:pt x="1557" y="687"/>
                </a:moveTo>
                <a:cubicBezTo>
                  <a:pt x="1563" y="687"/>
                  <a:pt x="1563" y="687"/>
                  <a:pt x="1563" y="687"/>
                </a:cubicBezTo>
                <a:cubicBezTo>
                  <a:pt x="1563" y="680"/>
                  <a:pt x="1563" y="680"/>
                  <a:pt x="1563" y="680"/>
                </a:cubicBezTo>
                <a:cubicBezTo>
                  <a:pt x="1557" y="680"/>
                  <a:pt x="1557" y="680"/>
                  <a:pt x="1557" y="680"/>
                </a:cubicBezTo>
                <a:lnTo>
                  <a:pt x="1557" y="687"/>
                </a:lnTo>
                <a:close/>
                <a:moveTo>
                  <a:pt x="1465" y="700"/>
                </a:moveTo>
                <a:cubicBezTo>
                  <a:pt x="1472" y="700"/>
                  <a:pt x="1472" y="700"/>
                  <a:pt x="1472" y="700"/>
                </a:cubicBezTo>
                <a:cubicBezTo>
                  <a:pt x="1472" y="693"/>
                  <a:pt x="1472" y="693"/>
                  <a:pt x="1472" y="693"/>
                </a:cubicBezTo>
                <a:cubicBezTo>
                  <a:pt x="1465" y="693"/>
                  <a:pt x="1465" y="693"/>
                  <a:pt x="1465" y="693"/>
                </a:cubicBezTo>
                <a:lnTo>
                  <a:pt x="1465" y="700"/>
                </a:lnTo>
                <a:close/>
                <a:moveTo>
                  <a:pt x="1478" y="700"/>
                </a:moveTo>
                <a:cubicBezTo>
                  <a:pt x="1485" y="700"/>
                  <a:pt x="1485" y="700"/>
                  <a:pt x="1485" y="700"/>
                </a:cubicBezTo>
                <a:cubicBezTo>
                  <a:pt x="1485" y="693"/>
                  <a:pt x="1485" y="693"/>
                  <a:pt x="1485" y="693"/>
                </a:cubicBezTo>
                <a:cubicBezTo>
                  <a:pt x="1478" y="693"/>
                  <a:pt x="1478" y="693"/>
                  <a:pt x="1478" y="693"/>
                </a:cubicBezTo>
                <a:lnTo>
                  <a:pt x="1478" y="700"/>
                </a:lnTo>
                <a:close/>
                <a:moveTo>
                  <a:pt x="1492" y="700"/>
                </a:moveTo>
                <a:cubicBezTo>
                  <a:pt x="1498" y="700"/>
                  <a:pt x="1498" y="700"/>
                  <a:pt x="1498" y="700"/>
                </a:cubicBezTo>
                <a:cubicBezTo>
                  <a:pt x="1498" y="693"/>
                  <a:pt x="1498" y="693"/>
                  <a:pt x="1498" y="693"/>
                </a:cubicBezTo>
                <a:cubicBezTo>
                  <a:pt x="1492" y="693"/>
                  <a:pt x="1492" y="693"/>
                  <a:pt x="1492" y="693"/>
                </a:cubicBezTo>
                <a:lnTo>
                  <a:pt x="1492" y="700"/>
                </a:lnTo>
                <a:close/>
                <a:moveTo>
                  <a:pt x="1505" y="700"/>
                </a:moveTo>
                <a:cubicBezTo>
                  <a:pt x="1511" y="700"/>
                  <a:pt x="1511" y="700"/>
                  <a:pt x="1511" y="700"/>
                </a:cubicBezTo>
                <a:cubicBezTo>
                  <a:pt x="1511" y="693"/>
                  <a:pt x="1511" y="693"/>
                  <a:pt x="1511" y="693"/>
                </a:cubicBezTo>
                <a:cubicBezTo>
                  <a:pt x="1505" y="693"/>
                  <a:pt x="1505" y="693"/>
                  <a:pt x="1505" y="693"/>
                </a:cubicBezTo>
                <a:lnTo>
                  <a:pt x="1505" y="700"/>
                </a:lnTo>
                <a:close/>
                <a:moveTo>
                  <a:pt x="1518" y="700"/>
                </a:moveTo>
                <a:cubicBezTo>
                  <a:pt x="1524" y="700"/>
                  <a:pt x="1524" y="700"/>
                  <a:pt x="1524" y="700"/>
                </a:cubicBezTo>
                <a:cubicBezTo>
                  <a:pt x="1524" y="693"/>
                  <a:pt x="1524" y="693"/>
                  <a:pt x="1524" y="693"/>
                </a:cubicBezTo>
                <a:cubicBezTo>
                  <a:pt x="1518" y="693"/>
                  <a:pt x="1518" y="693"/>
                  <a:pt x="1518" y="693"/>
                </a:cubicBezTo>
                <a:lnTo>
                  <a:pt x="1518" y="700"/>
                </a:lnTo>
                <a:close/>
                <a:moveTo>
                  <a:pt x="1531" y="700"/>
                </a:moveTo>
                <a:cubicBezTo>
                  <a:pt x="1537" y="700"/>
                  <a:pt x="1537" y="700"/>
                  <a:pt x="1537" y="700"/>
                </a:cubicBezTo>
                <a:cubicBezTo>
                  <a:pt x="1537" y="693"/>
                  <a:pt x="1537" y="693"/>
                  <a:pt x="1537" y="693"/>
                </a:cubicBezTo>
                <a:cubicBezTo>
                  <a:pt x="1531" y="693"/>
                  <a:pt x="1531" y="693"/>
                  <a:pt x="1531" y="693"/>
                </a:cubicBezTo>
                <a:lnTo>
                  <a:pt x="1531" y="700"/>
                </a:lnTo>
                <a:close/>
                <a:moveTo>
                  <a:pt x="1544" y="700"/>
                </a:moveTo>
                <a:cubicBezTo>
                  <a:pt x="1550" y="700"/>
                  <a:pt x="1550" y="700"/>
                  <a:pt x="1550" y="700"/>
                </a:cubicBezTo>
                <a:cubicBezTo>
                  <a:pt x="1550" y="693"/>
                  <a:pt x="1550" y="693"/>
                  <a:pt x="1550" y="693"/>
                </a:cubicBezTo>
                <a:cubicBezTo>
                  <a:pt x="1544" y="693"/>
                  <a:pt x="1544" y="693"/>
                  <a:pt x="1544" y="693"/>
                </a:cubicBezTo>
                <a:lnTo>
                  <a:pt x="1544" y="700"/>
                </a:lnTo>
                <a:close/>
                <a:moveTo>
                  <a:pt x="1557" y="700"/>
                </a:moveTo>
                <a:cubicBezTo>
                  <a:pt x="1563" y="700"/>
                  <a:pt x="1563" y="700"/>
                  <a:pt x="1563" y="700"/>
                </a:cubicBezTo>
                <a:cubicBezTo>
                  <a:pt x="1563" y="693"/>
                  <a:pt x="1563" y="693"/>
                  <a:pt x="1563" y="693"/>
                </a:cubicBezTo>
                <a:cubicBezTo>
                  <a:pt x="1557" y="693"/>
                  <a:pt x="1557" y="693"/>
                  <a:pt x="1557" y="693"/>
                </a:cubicBezTo>
                <a:lnTo>
                  <a:pt x="1557" y="700"/>
                </a:lnTo>
                <a:close/>
                <a:moveTo>
                  <a:pt x="1570" y="700"/>
                </a:moveTo>
                <a:cubicBezTo>
                  <a:pt x="1577" y="700"/>
                  <a:pt x="1577" y="700"/>
                  <a:pt x="1577" y="700"/>
                </a:cubicBezTo>
                <a:cubicBezTo>
                  <a:pt x="1577" y="693"/>
                  <a:pt x="1577" y="693"/>
                  <a:pt x="1577" y="693"/>
                </a:cubicBezTo>
                <a:cubicBezTo>
                  <a:pt x="1570" y="693"/>
                  <a:pt x="1570" y="693"/>
                  <a:pt x="1570" y="693"/>
                </a:cubicBezTo>
                <a:lnTo>
                  <a:pt x="1570" y="700"/>
                </a:lnTo>
                <a:close/>
                <a:moveTo>
                  <a:pt x="1465" y="713"/>
                </a:moveTo>
                <a:cubicBezTo>
                  <a:pt x="1472" y="713"/>
                  <a:pt x="1472" y="713"/>
                  <a:pt x="1472" y="713"/>
                </a:cubicBezTo>
                <a:cubicBezTo>
                  <a:pt x="1472" y="706"/>
                  <a:pt x="1472" y="706"/>
                  <a:pt x="1472" y="706"/>
                </a:cubicBezTo>
                <a:cubicBezTo>
                  <a:pt x="1465" y="706"/>
                  <a:pt x="1465" y="706"/>
                  <a:pt x="1465" y="706"/>
                </a:cubicBezTo>
                <a:lnTo>
                  <a:pt x="1465" y="713"/>
                </a:lnTo>
                <a:close/>
                <a:moveTo>
                  <a:pt x="1478" y="713"/>
                </a:moveTo>
                <a:cubicBezTo>
                  <a:pt x="1485" y="713"/>
                  <a:pt x="1485" y="713"/>
                  <a:pt x="1485" y="713"/>
                </a:cubicBezTo>
                <a:cubicBezTo>
                  <a:pt x="1485" y="706"/>
                  <a:pt x="1485" y="706"/>
                  <a:pt x="1485" y="706"/>
                </a:cubicBezTo>
                <a:cubicBezTo>
                  <a:pt x="1478" y="706"/>
                  <a:pt x="1478" y="706"/>
                  <a:pt x="1478" y="706"/>
                </a:cubicBezTo>
                <a:lnTo>
                  <a:pt x="1478" y="713"/>
                </a:lnTo>
                <a:close/>
                <a:moveTo>
                  <a:pt x="1492" y="713"/>
                </a:moveTo>
                <a:cubicBezTo>
                  <a:pt x="1498" y="713"/>
                  <a:pt x="1498" y="713"/>
                  <a:pt x="1498" y="713"/>
                </a:cubicBezTo>
                <a:cubicBezTo>
                  <a:pt x="1498" y="706"/>
                  <a:pt x="1498" y="706"/>
                  <a:pt x="1498" y="706"/>
                </a:cubicBezTo>
                <a:cubicBezTo>
                  <a:pt x="1492" y="706"/>
                  <a:pt x="1492" y="706"/>
                  <a:pt x="1492" y="706"/>
                </a:cubicBezTo>
                <a:lnTo>
                  <a:pt x="1492" y="713"/>
                </a:lnTo>
                <a:close/>
                <a:moveTo>
                  <a:pt x="1505" y="713"/>
                </a:moveTo>
                <a:cubicBezTo>
                  <a:pt x="1511" y="713"/>
                  <a:pt x="1511" y="713"/>
                  <a:pt x="1511" y="713"/>
                </a:cubicBezTo>
                <a:cubicBezTo>
                  <a:pt x="1511" y="706"/>
                  <a:pt x="1511" y="706"/>
                  <a:pt x="1511" y="706"/>
                </a:cubicBezTo>
                <a:cubicBezTo>
                  <a:pt x="1505" y="706"/>
                  <a:pt x="1505" y="706"/>
                  <a:pt x="1505" y="706"/>
                </a:cubicBezTo>
                <a:lnTo>
                  <a:pt x="1505" y="713"/>
                </a:lnTo>
                <a:close/>
                <a:moveTo>
                  <a:pt x="1518" y="713"/>
                </a:moveTo>
                <a:cubicBezTo>
                  <a:pt x="1524" y="713"/>
                  <a:pt x="1524" y="713"/>
                  <a:pt x="1524" y="713"/>
                </a:cubicBezTo>
                <a:cubicBezTo>
                  <a:pt x="1524" y="706"/>
                  <a:pt x="1524" y="706"/>
                  <a:pt x="1524" y="706"/>
                </a:cubicBezTo>
                <a:cubicBezTo>
                  <a:pt x="1518" y="706"/>
                  <a:pt x="1518" y="706"/>
                  <a:pt x="1518" y="706"/>
                </a:cubicBezTo>
                <a:lnTo>
                  <a:pt x="1518" y="713"/>
                </a:lnTo>
                <a:close/>
                <a:moveTo>
                  <a:pt x="1531" y="713"/>
                </a:moveTo>
                <a:cubicBezTo>
                  <a:pt x="1537" y="713"/>
                  <a:pt x="1537" y="713"/>
                  <a:pt x="1537" y="713"/>
                </a:cubicBezTo>
                <a:cubicBezTo>
                  <a:pt x="1537" y="706"/>
                  <a:pt x="1537" y="706"/>
                  <a:pt x="1537" y="706"/>
                </a:cubicBezTo>
                <a:cubicBezTo>
                  <a:pt x="1531" y="706"/>
                  <a:pt x="1531" y="706"/>
                  <a:pt x="1531" y="706"/>
                </a:cubicBezTo>
                <a:lnTo>
                  <a:pt x="1531" y="713"/>
                </a:lnTo>
                <a:close/>
                <a:moveTo>
                  <a:pt x="1544" y="713"/>
                </a:moveTo>
                <a:cubicBezTo>
                  <a:pt x="1550" y="713"/>
                  <a:pt x="1550" y="713"/>
                  <a:pt x="1550" y="713"/>
                </a:cubicBezTo>
                <a:cubicBezTo>
                  <a:pt x="1550" y="706"/>
                  <a:pt x="1550" y="706"/>
                  <a:pt x="1550" y="706"/>
                </a:cubicBezTo>
                <a:cubicBezTo>
                  <a:pt x="1544" y="706"/>
                  <a:pt x="1544" y="706"/>
                  <a:pt x="1544" y="706"/>
                </a:cubicBezTo>
                <a:lnTo>
                  <a:pt x="1544" y="713"/>
                </a:lnTo>
                <a:close/>
                <a:moveTo>
                  <a:pt x="1557" y="713"/>
                </a:moveTo>
                <a:cubicBezTo>
                  <a:pt x="1563" y="713"/>
                  <a:pt x="1563" y="713"/>
                  <a:pt x="1563" y="713"/>
                </a:cubicBezTo>
                <a:cubicBezTo>
                  <a:pt x="1563" y="706"/>
                  <a:pt x="1563" y="706"/>
                  <a:pt x="1563" y="706"/>
                </a:cubicBezTo>
                <a:cubicBezTo>
                  <a:pt x="1557" y="706"/>
                  <a:pt x="1557" y="706"/>
                  <a:pt x="1557" y="706"/>
                </a:cubicBezTo>
                <a:lnTo>
                  <a:pt x="1557" y="713"/>
                </a:lnTo>
                <a:close/>
                <a:moveTo>
                  <a:pt x="1570" y="713"/>
                </a:moveTo>
                <a:cubicBezTo>
                  <a:pt x="1577" y="713"/>
                  <a:pt x="1577" y="713"/>
                  <a:pt x="1577" y="713"/>
                </a:cubicBezTo>
                <a:cubicBezTo>
                  <a:pt x="1577" y="706"/>
                  <a:pt x="1577" y="706"/>
                  <a:pt x="1577" y="706"/>
                </a:cubicBezTo>
                <a:cubicBezTo>
                  <a:pt x="1570" y="706"/>
                  <a:pt x="1570" y="706"/>
                  <a:pt x="1570" y="706"/>
                </a:cubicBezTo>
                <a:lnTo>
                  <a:pt x="1570" y="713"/>
                </a:lnTo>
                <a:close/>
                <a:moveTo>
                  <a:pt x="1492" y="726"/>
                </a:moveTo>
                <a:cubicBezTo>
                  <a:pt x="1498" y="726"/>
                  <a:pt x="1498" y="726"/>
                  <a:pt x="1498" y="726"/>
                </a:cubicBezTo>
                <a:cubicBezTo>
                  <a:pt x="1498" y="719"/>
                  <a:pt x="1498" y="719"/>
                  <a:pt x="1498" y="719"/>
                </a:cubicBezTo>
                <a:cubicBezTo>
                  <a:pt x="1492" y="719"/>
                  <a:pt x="1492" y="719"/>
                  <a:pt x="1492" y="719"/>
                </a:cubicBezTo>
                <a:lnTo>
                  <a:pt x="1492" y="726"/>
                </a:lnTo>
                <a:close/>
                <a:moveTo>
                  <a:pt x="1505" y="726"/>
                </a:moveTo>
                <a:cubicBezTo>
                  <a:pt x="1511" y="726"/>
                  <a:pt x="1511" y="726"/>
                  <a:pt x="1511" y="726"/>
                </a:cubicBezTo>
                <a:cubicBezTo>
                  <a:pt x="1511" y="719"/>
                  <a:pt x="1511" y="719"/>
                  <a:pt x="1511" y="719"/>
                </a:cubicBezTo>
                <a:cubicBezTo>
                  <a:pt x="1505" y="719"/>
                  <a:pt x="1505" y="719"/>
                  <a:pt x="1505" y="719"/>
                </a:cubicBezTo>
                <a:lnTo>
                  <a:pt x="1505" y="726"/>
                </a:lnTo>
                <a:close/>
                <a:moveTo>
                  <a:pt x="1518" y="726"/>
                </a:moveTo>
                <a:cubicBezTo>
                  <a:pt x="1524" y="726"/>
                  <a:pt x="1524" y="726"/>
                  <a:pt x="1524" y="726"/>
                </a:cubicBezTo>
                <a:cubicBezTo>
                  <a:pt x="1524" y="719"/>
                  <a:pt x="1524" y="719"/>
                  <a:pt x="1524" y="719"/>
                </a:cubicBezTo>
                <a:cubicBezTo>
                  <a:pt x="1518" y="719"/>
                  <a:pt x="1518" y="719"/>
                  <a:pt x="1518" y="719"/>
                </a:cubicBezTo>
                <a:lnTo>
                  <a:pt x="1518" y="726"/>
                </a:lnTo>
                <a:close/>
                <a:moveTo>
                  <a:pt x="1531" y="726"/>
                </a:moveTo>
                <a:cubicBezTo>
                  <a:pt x="1537" y="726"/>
                  <a:pt x="1537" y="726"/>
                  <a:pt x="1537" y="726"/>
                </a:cubicBezTo>
                <a:cubicBezTo>
                  <a:pt x="1537" y="719"/>
                  <a:pt x="1537" y="719"/>
                  <a:pt x="1537" y="719"/>
                </a:cubicBezTo>
                <a:cubicBezTo>
                  <a:pt x="1531" y="719"/>
                  <a:pt x="1531" y="719"/>
                  <a:pt x="1531" y="719"/>
                </a:cubicBezTo>
                <a:lnTo>
                  <a:pt x="1531" y="726"/>
                </a:lnTo>
                <a:close/>
                <a:moveTo>
                  <a:pt x="1544" y="726"/>
                </a:moveTo>
                <a:cubicBezTo>
                  <a:pt x="1550" y="726"/>
                  <a:pt x="1550" y="726"/>
                  <a:pt x="1550" y="726"/>
                </a:cubicBezTo>
                <a:cubicBezTo>
                  <a:pt x="1550" y="719"/>
                  <a:pt x="1550" y="719"/>
                  <a:pt x="1550" y="719"/>
                </a:cubicBezTo>
                <a:cubicBezTo>
                  <a:pt x="1544" y="719"/>
                  <a:pt x="1544" y="719"/>
                  <a:pt x="1544" y="719"/>
                </a:cubicBezTo>
                <a:lnTo>
                  <a:pt x="1544" y="726"/>
                </a:lnTo>
                <a:close/>
                <a:moveTo>
                  <a:pt x="1557" y="726"/>
                </a:moveTo>
                <a:cubicBezTo>
                  <a:pt x="1563" y="726"/>
                  <a:pt x="1563" y="726"/>
                  <a:pt x="1563" y="726"/>
                </a:cubicBezTo>
                <a:cubicBezTo>
                  <a:pt x="1563" y="719"/>
                  <a:pt x="1563" y="719"/>
                  <a:pt x="1563" y="719"/>
                </a:cubicBezTo>
                <a:cubicBezTo>
                  <a:pt x="1557" y="719"/>
                  <a:pt x="1557" y="719"/>
                  <a:pt x="1557" y="719"/>
                </a:cubicBezTo>
                <a:lnTo>
                  <a:pt x="1557" y="726"/>
                </a:lnTo>
                <a:close/>
                <a:moveTo>
                  <a:pt x="1439" y="647"/>
                </a:moveTo>
                <a:cubicBezTo>
                  <a:pt x="1446" y="647"/>
                  <a:pt x="1446" y="647"/>
                  <a:pt x="1446" y="647"/>
                </a:cubicBezTo>
                <a:cubicBezTo>
                  <a:pt x="1446" y="641"/>
                  <a:pt x="1446" y="641"/>
                  <a:pt x="1446" y="641"/>
                </a:cubicBezTo>
                <a:cubicBezTo>
                  <a:pt x="1439" y="641"/>
                  <a:pt x="1439" y="641"/>
                  <a:pt x="1439" y="641"/>
                </a:cubicBezTo>
                <a:lnTo>
                  <a:pt x="1439" y="647"/>
                </a:lnTo>
                <a:close/>
                <a:moveTo>
                  <a:pt x="1452" y="647"/>
                </a:moveTo>
                <a:cubicBezTo>
                  <a:pt x="1459" y="647"/>
                  <a:pt x="1459" y="647"/>
                  <a:pt x="1459" y="647"/>
                </a:cubicBezTo>
                <a:cubicBezTo>
                  <a:pt x="1459" y="641"/>
                  <a:pt x="1459" y="641"/>
                  <a:pt x="1459" y="641"/>
                </a:cubicBezTo>
                <a:cubicBezTo>
                  <a:pt x="1452" y="641"/>
                  <a:pt x="1452" y="641"/>
                  <a:pt x="1452" y="641"/>
                </a:cubicBezTo>
                <a:lnTo>
                  <a:pt x="1452" y="647"/>
                </a:lnTo>
                <a:close/>
                <a:moveTo>
                  <a:pt x="1426" y="660"/>
                </a:moveTo>
                <a:cubicBezTo>
                  <a:pt x="1433" y="660"/>
                  <a:pt x="1433" y="660"/>
                  <a:pt x="1433" y="660"/>
                </a:cubicBezTo>
                <a:cubicBezTo>
                  <a:pt x="1433" y="654"/>
                  <a:pt x="1433" y="654"/>
                  <a:pt x="1433" y="654"/>
                </a:cubicBezTo>
                <a:cubicBezTo>
                  <a:pt x="1426" y="654"/>
                  <a:pt x="1426" y="654"/>
                  <a:pt x="1426" y="654"/>
                </a:cubicBezTo>
                <a:lnTo>
                  <a:pt x="1426" y="660"/>
                </a:lnTo>
                <a:close/>
                <a:moveTo>
                  <a:pt x="1439" y="660"/>
                </a:moveTo>
                <a:cubicBezTo>
                  <a:pt x="1446" y="660"/>
                  <a:pt x="1446" y="660"/>
                  <a:pt x="1446" y="660"/>
                </a:cubicBezTo>
                <a:cubicBezTo>
                  <a:pt x="1446" y="654"/>
                  <a:pt x="1446" y="654"/>
                  <a:pt x="1446" y="654"/>
                </a:cubicBezTo>
                <a:cubicBezTo>
                  <a:pt x="1439" y="654"/>
                  <a:pt x="1439" y="654"/>
                  <a:pt x="1439" y="654"/>
                </a:cubicBezTo>
                <a:lnTo>
                  <a:pt x="1439" y="660"/>
                </a:lnTo>
                <a:close/>
                <a:moveTo>
                  <a:pt x="1452" y="660"/>
                </a:moveTo>
                <a:cubicBezTo>
                  <a:pt x="1459" y="660"/>
                  <a:pt x="1459" y="660"/>
                  <a:pt x="1459" y="660"/>
                </a:cubicBezTo>
                <a:cubicBezTo>
                  <a:pt x="1459" y="654"/>
                  <a:pt x="1459" y="654"/>
                  <a:pt x="1459" y="654"/>
                </a:cubicBezTo>
                <a:cubicBezTo>
                  <a:pt x="1452" y="654"/>
                  <a:pt x="1452" y="654"/>
                  <a:pt x="1452" y="654"/>
                </a:cubicBezTo>
                <a:lnTo>
                  <a:pt x="1452" y="660"/>
                </a:lnTo>
                <a:close/>
                <a:moveTo>
                  <a:pt x="1400" y="674"/>
                </a:moveTo>
                <a:cubicBezTo>
                  <a:pt x="1406" y="674"/>
                  <a:pt x="1406" y="674"/>
                  <a:pt x="1406" y="674"/>
                </a:cubicBezTo>
                <a:cubicBezTo>
                  <a:pt x="1406" y="667"/>
                  <a:pt x="1406" y="667"/>
                  <a:pt x="1406" y="667"/>
                </a:cubicBezTo>
                <a:cubicBezTo>
                  <a:pt x="1400" y="667"/>
                  <a:pt x="1400" y="667"/>
                  <a:pt x="1400" y="667"/>
                </a:cubicBezTo>
                <a:lnTo>
                  <a:pt x="1400" y="674"/>
                </a:lnTo>
                <a:close/>
                <a:moveTo>
                  <a:pt x="1413" y="674"/>
                </a:moveTo>
                <a:cubicBezTo>
                  <a:pt x="1420" y="674"/>
                  <a:pt x="1420" y="674"/>
                  <a:pt x="1420" y="674"/>
                </a:cubicBezTo>
                <a:cubicBezTo>
                  <a:pt x="1420" y="667"/>
                  <a:pt x="1420" y="667"/>
                  <a:pt x="1420" y="667"/>
                </a:cubicBezTo>
                <a:cubicBezTo>
                  <a:pt x="1413" y="667"/>
                  <a:pt x="1413" y="667"/>
                  <a:pt x="1413" y="667"/>
                </a:cubicBezTo>
                <a:lnTo>
                  <a:pt x="1413" y="674"/>
                </a:lnTo>
                <a:close/>
                <a:moveTo>
                  <a:pt x="1426" y="674"/>
                </a:moveTo>
                <a:cubicBezTo>
                  <a:pt x="1433" y="674"/>
                  <a:pt x="1433" y="674"/>
                  <a:pt x="1433" y="674"/>
                </a:cubicBezTo>
                <a:cubicBezTo>
                  <a:pt x="1433" y="667"/>
                  <a:pt x="1433" y="667"/>
                  <a:pt x="1433" y="667"/>
                </a:cubicBezTo>
                <a:cubicBezTo>
                  <a:pt x="1426" y="667"/>
                  <a:pt x="1426" y="667"/>
                  <a:pt x="1426" y="667"/>
                </a:cubicBezTo>
                <a:lnTo>
                  <a:pt x="1426" y="674"/>
                </a:lnTo>
                <a:close/>
                <a:moveTo>
                  <a:pt x="1439" y="674"/>
                </a:moveTo>
                <a:cubicBezTo>
                  <a:pt x="1446" y="674"/>
                  <a:pt x="1446" y="674"/>
                  <a:pt x="1446" y="674"/>
                </a:cubicBezTo>
                <a:cubicBezTo>
                  <a:pt x="1446" y="667"/>
                  <a:pt x="1446" y="667"/>
                  <a:pt x="1446" y="667"/>
                </a:cubicBezTo>
                <a:cubicBezTo>
                  <a:pt x="1439" y="667"/>
                  <a:pt x="1439" y="667"/>
                  <a:pt x="1439" y="667"/>
                </a:cubicBezTo>
                <a:lnTo>
                  <a:pt x="1439" y="674"/>
                </a:lnTo>
                <a:close/>
                <a:moveTo>
                  <a:pt x="1452" y="674"/>
                </a:moveTo>
                <a:cubicBezTo>
                  <a:pt x="1459" y="674"/>
                  <a:pt x="1459" y="674"/>
                  <a:pt x="1459" y="674"/>
                </a:cubicBezTo>
                <a:cubicBezTo>
                  <a:pt x="1459" y="667"/>
                  <a:pt x="1459" y="667"/>
                  <a:pt x="1459" y="667"/>
                </a:cubicBezTo>
                <a:cubicBezTo>
                  <a:pt x="1452" y="667"/>
                  <a:pt x="1452" y="667"/>
                  <a:pt x="1452" y="667"/>
                </a:cubicBezTo>
                <a:lnTo>
                  <a:pt x="1452" y="674"/>
                </a:lnTo>
                <a:close/>
                <a:moveTo>
                  <a:pt x="1387" y="687"/>
                </a:moveTo>
                <a:cubicBezTo>
                  <a:pt x="1393" y="687"/>
                  <a:pt x="1393" y="687"/>
                  <a:pt x="1393" y="687"/>
                </a:cubicBezTo>
                <a:cubicBezTo>
                  <a:pt x="1393" y="680"/>
                  <a:pt x="1393" y="680"/>
                  <a:pt x="1393" y="680"/>
                </a:cubicBezTo>
                <a:cubicBezTo>
                  <a:pt x="1387" y="680"/>
                  <a:pt x="1387" y="680"/>
                  <a:pt x="1387" y="680"/>
                </a:cubicBezTo>
                <a:lnTo>
                  <a:pt x="1387" y="687"/>
                </a:lnTo>
                <a:close/>
                <a:moveTo>
                  <a:pt x="1400" y="687"/>
                </a:moveTo>
                <a:cubicBezTo>
                  <a:pt x="1406" y="687"/>
                  <a:pt x="1406" y="687"/>
                  <a:pt x="1406" y="687"/>
                </a:cubicBezTo>
                <a:cubicBezTo>
                  <a:pt x="1406" y="680"/>
                  <a:pt x="1406" y="680"/>
                  <a:pt x="1406" y="680"/>
                </a:cubicBezTo>
                <a:cubicBezTo>
                  <a:pt x="1400" y="680"/>
                  <a:pt x="1400" y="680"/>
                  <a:pt x="1400" y="680"/>
                </a:cubicBezTo>
                <a:lnTo>
                  <a:pt x="1400" y="687"/>
                </a:lnTo>
                <a:close/>
                <a:moveTo>
                  <a:pt x="1413" y="687"/>
                </a:moveTo>
                <a:cubicBezTo>
                  <a:pt x="1420" y="687"/>
                  <a:pt x="1420" y="687"/>
                  <a:pt x="1420" y="687"/>
                </a:cubicBezTo>
                <a:cubicBezTo>
                  <a:pt x="1420" y="680"/>
                  <a:pt x="1420" y="680"/>
                  <a:pt x="1420" y="680"/>
                </a:cubicBezTo>
                <a:cubicBezTo>
                  <a:pt x="1413" y="680"/>
                  <a:pt x="1413" y="680"/>
                  <a:pt x="1413" y="680"/>
                </a:cubicBezTo>
                <a:lnTo>
                  <a:pt x="1413" y="687"/>
                </a:lnTo>
                <a:close/>
                <a:moveTo>
                  <a:pt x="1426" y="687"/>
                </a:moveTo>
                <a:cubicBezTo>
                  <a:pt x="1433" y="687"/>
                  <a:pt x="1433" y="687"/>
                  <a:pt x="1433" y="687"/>
                </a:cubicBezTo>
                <a:cubicBezTo>
                  <a:pt x="1433" y="680"/>
                  <a:pt x="1433" y="680"/>
                  <a:pt x="1433" y="680"/>
                </a:cubicBezTo>
                <a:cubicBezTo>
                  <a:pt x="1426" y="680"/>
                  <a:pt x="1426" y="680"/>
                  <a:pt x="1426" y="680"/>
                </a:cubicBezTo>
                <a:lnTo>
                  <a:pt x="1426" y="687"/>
                </a:lnTo>
                <a:close/>
                <a:moveTo>
                  <a:pt x="1439" y="687"/>
                </a:moveTo>
                <a:cubicBezTo>
                  <a:pt x="1446" y="687"/>
                  <a:pt x="1446" y="687"/>
                  <a:pt x="1446" y="687"/>
                </a:cubicBezTo>
                <a:cubicBezTo>
                  <a:pt x="1446" y="680"/>
                  <a:pt x="1446" y="680"/>
                  <a:pt x="1446" y="680"/>
                </a:cubicBezTo>
                <a:cubicBezTo>
                  <a:pt x="1439" y="680"/>
                  <a:pt x="1439" y="680"/>
                  <a:pt x="1439" y="680"/>
                </a:cubicBezTo>
                <a:lnTo>
                  <a:pt x="1439" y="687"/>
                </a:lnTo>
                <a:close/>
                <a:moveTo>
                  <a:pt x="1452" y="687"/>
                </a:moveTo>
                <a:cubicBezTo>
                  <a:pt x="1459" y="687"/>
                  <a:pt x="1459" y="687"/>
                  <a:pt x="1459" y="687"/>
                </a:cubicBezTo>
                <a:cubicBezTo>
                  <a:pt x="1459" y="680"/>
                  <a:pt x="1459" y="680"/>
                  <a:pt x="1459" y="680"/>
                </a:cubicBezTo>
                <a:cubicBezTo>
                  <a:pt x="1452" y="680"/>
                  <a:pt x="1452" y="680"/>
                  <a:pt x="1452" y="680"/>
                </a:cubicBezTo>
                <a:lnTo>
                  <a:pt x="1452" y="687"/>
                </a:lnTo>
                <a:close/>
                <a:moveTo>
                  <a:pt x="1387" y="699"/>
                </a:moveTo>
                <a:cubicBezTo>
                  <a:pt x="1387" y="699"/>
                  <a:pt x="1387" y="699"/>
                  <a:pt x="1387" y="700"/>
                </a:cubicBezTo>
                <a:cubicBezTo>
                  <a:pt x="1387" y="700"/>
                  <a:pt x="1387" y="700"/>
                  <a:pt x="1387" y="700"/>
                </a:cubicBezTo>
                <a:cubicBezTo>
                  <a:pt x="1393" y="700"/>
                  <a:pt x="1393" y="700"/>
                  <a:pt x="1393" y="700"/>
                </a:cubicBezTo>
                <a:cubicBezTo>
                  <a:pt x="1393" y="693"/>
                  <a:pt x="1393" y="693"/>
                  <a:pt x="1393" y="693"/>
                </a:cubicBezTo>
                <a:cubicBezTo>
                  <a:pt x="1387" y="693"/>
                  <a:pt x="1387" y="693"/>
                  <a:pt x="1387" y="693"/>
                </a:cubicBezTo>
                <a:lnTo>
                  <a:pt x="1387" y="699"/>
                </a:lnTo>
                <a:close/>
                <a:moveTo>
                  <a:pt x="1400" y="700"/>
                </a:moveTo>
                <a:cubicBezTo>
                  <a:pt x="1406" y="700"/>
                  <a:pt x="1406" y="700"/>
                  <a:pt x="1406" y="700"/>
                </a:cubicBezTo>
                <a:cubicBezTo>
                  <a:pt x="1406" y="693"/>
                  <a:pt x="1406" y="693"/>
                  <a:pt x="1406" y="693"/>
                </a:cubicBezTo>
                <a:cubicBezTo>
                  <a:pt x="1400" y="693"/>
                  <a:pt x="1400" y="693"/>
                  <a:pt x="1400" y="693"/>
                </a:cubicBezTo>
                <a:lnTo>
                  <a:pt x="1400" y="700"/>
                </a:lnTo>
                <a:close/>
                <a:moveTo>
                  <a:pt x="1413" y="700"/>
                </a:moveTo>
                <a:cubicBezTo>
                  <a:pt x="1420" y="700"/>
                  <a:pt x="1420" y="700"/>
                  <a:pt x="1420" y="700"/>
                </a:cubicBezTo>
                <a:cubicBezTo>
                  <a:pt x="1420" y="693"/>
                  <a:pt x="1420" y="693"/>
                  <a:pt x="1420" y="693"/>
                </a:cubicBezTo>
                <a:cubicBezTo>
                  <a:pt x="1413" y="693"/>
                  <a:pt x="1413" y="693"/>
                  <a:pt x="1413" y="693"/>
                </a:cubicBezTo>
                <a:lnTo>
                  <a:pt x="1413" y="700"/>
                </a:lnTo>
                <a:close/>
                <a:moveTo>
                  <a:pt x="1426" y="700"/>
                </a:moveTo>
                <a:cubicBezTo>
                  <a:pt x="1433" y="700"/>
                  <a:pt x="1433" y="700"/>
                  <a:pt x="1433" y="700"/>
                </a:cubicBezTo>
                <a:cubicBezTo>
                  <a:pt x="1433" y="693"/>
                  <a:pt x="1433" y="693"/>
                  <a:pt x="1433" y="693"/>
                </a:cubicBezTo>
                <a:cubicBezTo>
                  <a:pt x="1426" y="693"/>
                  <a:pt x="1426" y="693"/>
                  <a:pt x="1426" y="693"/>
                </a:cubicBezTo>
                <a:lnTo>
                  <a:pt x="1426" y="700"/>
                </a:lnTo>
                <a:close/>
                <a:moveTo>
                  <a:pt x="1439" y="700"/>
                </a:moveTo>
                <a:cubicBezTo>
                  <a:pt x="1446" y="700"/>
                  <a:pt x="1446" y="700"/>
                  <a:pt x="1446" y="700"/>
                </a:cubicBezTo>
                <a:cubicBezTo>
                  <a:pt x="1446" y="693"/>
                  <a:pt x="1446" y="693"/>
                  <a:pt x="1446" y="693"/>
                </a:cubicBezTo>
                <a:cubicBezTo>
                  <a:pt x="1439" y="693"/>
                  <a:pt x="1439" y="693"/>
                  <a:pt x="1439" y="693"/>
                </a:cubicBezTo>
                <a:lnTo>
                  <a:pt x="1439" y="700"/>
                </a:lnTo>
                <a:close/>
                <a:moveTo>
                  <a:pt x="1452" y="700"/>
                </a:moveTo>
                <a:cubicBezTo>
                  <a:pt x="1459" y="700"/>
                  <a:pt x="1459" y="700"/>
                  <a:pt x="1459" y="700"/>
                </a:cubicBezTo>
                <a:cubicBezTo>
                  <a:pt x="1459" y="693"/>
                  <a:pt x="1459" y="693"/>
                  <a:pt x="1459" y="693"/>
                </a:cubicBezTo>
                <a:cubicBezTo>
                  <a:pt x="1452" y="693"/>
                  <a:pt x="1452" y="693"/>
                  <a:pt x="1452" y="693"/>
                </a:cubicBezTo>
                <a:lnTo>
                  <a:pt x="1452" y="700"/>
                </a:lnTo>
                <a:close/>
                <a:moveTo>
                  <a:pt x="1400" y="713"/>
                </a:moveTo>
                <a:cubicBezTo>
                  <a:pt x="1406" y="713"/>
                  <a:pt x="1406" y="713"/>
                  <a:pt x="1406" y="713"/>
                </a:cubicBezTo>
                <a:cubicBezTo>
                  <a:pt x="1406" y="706"/>
                  <a:pt x="1406" y="706"/>
                  <a:pt x="1406" y="706"/>
                </a:cubicBezTo>
                <a:cubicBezTo>
                  <a:pt x="1400" y="706"/>
                  <a:pt x="1400" y="706"/>
                  <a:pt x="1400" y="706"/>
                </a:cubicBezTo>
                <a:lnTo>
                  <a:pt x="1400" y="713"/>
                </a:lnTo>
                <a:close/>
                <a:moveTo>
                  <a:pt x="1413" y="713"/>
                </a:moveTo>
                <a:cubicBezTo>
                  <a:pt x="1420" y="713"/>
                  <a:pt x="1420" y="713"/>
                  <a:pt x="1420" y="713"/>
                </a:cubicBezTo>
                <a:cubicBezTo>
                  <a:pt x="1420" y="706"/>
                  <a:pt x="1420" y="706"/>
                  <a:pt x="1420" y="706"/>
                </a:cubicBezTo>
                <a:cubicBezTo>
                  <a:pt x="1413" y="706"/>
                  <a:pt x="1413" y="706"/>
                  <a:pt x="1413" y="706"/>
                </a:cubicBezTo>
                <a:lnTo>
                  <a:pt x="1413" y="713"/>
                </a:lnTo>
                <a:close/>
                <a:moveTo>
                  <a:pt x="1426" y="713"/>
                </a:moveTo>
                <a:cubicBezTo>
                  <a:pt x="1433" y="713"/>
                  <a:pt x="1433" y="713"/>
                  <a:pt x="1433" y="713"/>
                </a:cubicBezTo>
                <a:cubicBezTo>
                  <a:pt x="1433" y="706"/>
                  <a:pt x="1433" y="706"/>
                  <a:pt x="1433" y="706"/>
                </a:cubicBezTo>
                <a:cubicBezTo>
                  <a:pt x="1426" y="706"/>
                  <a:pt x="1426" y="706"/>
                  <a:pt x="1426" y="706"/>
                </a:cubicBezTo>
                <a:lnTo>
                  <a:pt x="1426" y="713"/>
                </a:lnTo>
                <a:close/>
                <a:moveTo>
                  <a:pt x="1439" y="713"/>
                </a:moveTo>
                <a:cubicBezTo>
                  <a:pt x="1446" y="713"/>
                  <a:pt x="1446" y="713"/>
                  <a:pt x="1446" y="713"/>
                </a:cubicBezTo>
                <a:cubicBezTo>
                  <a:pt x="1446" y="706"/>
                  <a:pt x="1446" y="706"/>
                  <a:pt x="1446" y="706"/>
                </a:cubicBezTo>
                <a:cubicBezTo>
                  <a:pt x="1439" y="706"/>
                  <a:pt x="1439" y="706"/>
                  <a:pt x="1439" y="706"/>
                </a:cubicBezTo>
                <a:lnTo>
                  <a:pt x="1439" y="713"/>
                </a:lnTo>
                <a:close/>
                <a:moveTo>
                  <a:pt x="1452" y="713"/>
                </a:moveTo>
                <a:cubicBezTo>
                  <a:pt x="1459" y="713"/>
                  <a:pt x="1459" y="713"/>
                  <a:pt x="1459" y="713"/>
                </a:cubicBezTo>
                <a:cubicBezTo>
                  <a:pt x="1459" y="706"/>
                  <a:pt x="1459" y="706"/>
                  <a:pt x="1459" y="706"/>
                </a:cubicBezTo>
                <a:cubicBezTo>
                  <a:pt x="1452" y="706"/>
                  <a:pt x="1452" y="706"/>
                  <a:pt x="1452" y="706"/>
                </a:cubicBezTo>
                <a:lnTo>
                  <a:pt x="1452" y="713"/>
                </a:lnTo>
                <a:close/>
                <a:moveTo>
                  <a:pt x="1400" y="726"/>
                </a:moveTo>
                <a:cubicBezTo>
                  <a:pt x="1406" y="726"/>
                  <a:pt x="1406" y="726"/>
                  <a:pt x="1406" y="726"/>
                </a:cubicBezTo>
                <a:cubicBezTo>
                  <a:pt x="1406" y="719"/>
                  <a:pt x="1406" y="719"/>
                  <a:pt x="1406" y="719"/>
                </a:cubicBezTo>
                <a:cubicBezTo>
                  <a:pt x="1400" y="719"/>
                  <a:pt x="1400" y="719"/>
                  <a:pt x="1400" y="719"/>
                </a:cubicBezTo>
                <a:lnTo>
                  <a:pt x="1400" y="726"/>
                </a:lnTo>
                <a:close/>
                <a:moveTo>
                  <a:pt x="1413" y="726"/>
                </a:moveTo>
                <a:cubicBezTo>
                  <a:pt x="1420" y="726"/>
                  <a:pt x="1420" y="726"/>
                  <a:pt x="1420" y="726"/>
                </a:cubicBezTo>
                <a:cubicBezTo>
                  <a:pt x="1420" y="719"/>
                  <a:pt x="1420" y="719"/>
                  <a:pt x="1420" y="719"/>
                </a:cubicBezTo>
                <a:cubicBezTo>
                  <a:pt x="1413" y="719"/>
                  <a:pt x="1413" y="719"/>
                  <a:pt x="1413" y="719"/>
                </a:cubicBezTo>
                <a:lnTo>
                  <a:pt x="1413" y="726"/>
                </a:lnTo>
                <a:close/>
                <a:moveTo>
                  <a:pt x="1426" y="726"/>
                </a:moveTo>
                <a:cubicBezTo>
                  <a:pt x="1433" y="726"/>
                  <a:pt x="1433" y="726"/>
                  <a:pt x="1433" y="726"/>
                </a:cubicBezTo>
                <a:cubicBezTo>
                  <a:pt x="1433" y="719"/>
                  <a:pt x="1433" y="719"/>
                  <a:pt x="1433" y="719"/>
                </a:cubicBezTo>
                <a:cubicBezTo>
                  <a:pt x="1426" y="719"/>
                  <a:pt x="1426" y="719"/>
                  <a:pt x="1426" y="719"/>
                </a:cubicBezTo>
                <a:lnTo>
                  <a:pt x="1426" y="726"/>
                </a:lnTo>
                <a:close/>
                <a:moveTo>
                  <a:pt x="1727" y="176"/>
                </a:moveTo>
                <a:cubicBezTo>
                  <a:pt x="1733" y="176"/>
                  <a:pt x="1733" y="176"/>
                  <a:pt x="1733" y="176"/>
                </a:cubicBezTo>
                <a:cubicBezTo>
                  <a:pt x="1733" y="170"/>
                  <a:pt x="1733" y="170"/>
                  <a:pt x="1733" y="170"/>
                </a:cubicBezTo>
                <a:cubicBezTo>
                  <a:pt x="1727" y="170"/>
                  <a:pt x="1727" y="170"/>
                  <a:pt x="1727" y="170"/>
                </a:cubicBezTo>
                <a:lnTo>
                  <a:pt x="1727" y="176"/>
                </a:lnTo>
                <a:close/>
                <a:moveTo>
                  <a:pt x="1603" y="131"/>
                </a:moveTo>
                <a:cubicBezTo>
                  <a:pt x="1596" y="131"/>
                  <a:pt x="1596" y="131"/>
                  <a:pt x="1596" y="131"/>
                </a:cubicBezTo>
                <a:cubicBezTo>
                  <a:pt x="1596" y="137"/>
                  <a:pt x="1596" y="137"/>
                  <a:pt x="1596" y="137"/>
                </a:cubicBezTo>
                <a:cubicBezTo>
                  <a:pt x="1603" y="137"/>
                  <a:pt x="1603" y="137"/>
                  <a:pt x="1603" y="137"/>
                </a:cubicBezTo>
                <a:lnTo>
                  <a:pt x="1603" y="131"/>
                </a:lnTo>
                <a:close/>
                <a:moveTo>
                  <a:pt x="1603" y="144"/>
                </a:moveTo>
                <a:cubicBezTo>
                  <a:pt x="1596" y="144"/>
                  <a:pt x="1596" y="144"/>
                  <a:pt x="1596" y="144"/>
                </a:cubicBezTo>
                <a:cubicBezTo>
                  <a:pt x="1596" y="150"/>
                  <a:pt x="1596" y="150"/>
                  <a:pt x="1596" y="150"/>
                </a:cubicBezTo>
                <a:cubicBezTo>
                  <a:pt x="1603" y="150"/>
                  <a:pt x="1603" y="150"/>
                  <a:pt x="1603" y="150"/>
                </a:cubicBezTo>
                <a:lnTo>
                  <a:pt x="1603" y="144"/>
                </a:lnTo>
                <a:close/>
                <a:moveTo>
                  <a:pt x="1616" y="144"/>
                </a:moveTo>
                <a:cubicBezTo>
                  <a:pt x="1609" y="144"/>
                  <a:pt x="1609" y="144"/>
                  <a:pt x="1609" y="144"/>
                </a:cubicBezTo>
                <a:cubicBezTo>
                  <a:pt x="1609" y="150"/>
                  <a:pt x="1609" y="150"/>
                  <a:pt x="1609" y="150"/>
                </a:cubicBezTo>
                <a:cubicBezTo>
                  <a:pt x="1616" y="150"/>
                  <a:pt x="1616" y="150"/>
                  <a:pt x="1616" y="150"/>
                </a:cubicBezTo>
                <a:lnTo>
                  <a:pt x="1616" y="144"/>
                </a:lnTo>
                <a:close/>
                <a:moveTo>
                  <a:pt x="1629" y="144"/>
                </a:moveTo>
                <a:cubicBezTo>
                  <a:pt x="1629" y="144"/>
                  <a:pt x="1629" y="144"/>
                  <a:pt x="1629" y="144"/>
                </a:cubicBezTo>
                <a:cubicBezTo>
                  <a:pt x="1628" y="144"/>
                  <a:pt x="1628" y="144"/>
                  <a:pt x="1628" y="144"/>
                </a:cubicBezTo>
                <a:cubicBezTo>
                  <a:pt x="1628" y="144"/>
                  <a:pt x="1627" y="144"/>
                  <a:pt x="1627" y="144"/>
                </a:cubicBezTo>
                <a:cubicBezTo>
                  <a:pt x="1626" y="144"/>
                  <a:pt x="1626" y="144"/>
                  <a:pt x="1625" y="144"/>
                </a:cubicBezTo>
                <a:cubicBezTo>
                  <a:pt x="1625" y="144"/>
                  <a:pt x="1625" y="144"/>
                  <a:pt x="1625" y="144"/>
                </a:cubicBezTo>
                <a:cubicBezTo>
                  <a:pt x="1622" y="144"/>
                  <a:pt x="1622" y="144"/>
                  <a:pt x="1622" y="144"/>
                </a:cubicBezTo>
                <a:cubicBezTo>
                  <a:pt x="1622" y="150"/>
                  <a:pt x="1622" y="150"/>
                  <a:pt x="1622" y="150"/>
                </a:cubicBezTo>
                <a:cubicBezTo>
                  <a:pt x="1629" y="150"/>
                  <a:pt x="1629" y="150"/>
                  <a:pt x="1629" y="150"/>
                </a:cubicBezTo>
                <a:lnTo>
                  <a:pt x="1629" y="144"/>
                </a:lnTo>
                <a:close/>
                <a:moveTo>
                  <a:pt x="1642" y="144"/>
                </a:moveTo>
                <a:cubicBezTo>
                  <a:pt x="1635" y="144"/>
                  <a:pt x="1635" y="144"/>
                  <a:pt x="1635" y="144"/>
                </a:cubicBezTo>
                <a:cubicBezTo>
                  <a:pt x="1635" y="150"/>
                  <a:pt x="1635" y="150"/>
                  <a:pt x="1635" y="150"/>
                </a:cubicBezTo>
                <a:cubicBezTo>
                  <a:pt x="1642" y="150"/>
                  <a:pt x="1642" y="150"/>
                  <a:pt x="1642" y="150"/>
                </a:cubicBezTo>
                <a:lnTo>
                  <a:pt x="1642" y="144"/>
                </a:lnTo>
                <a:close/>
                <a:moveTo>
                  <a:pt x="1675" y="150"/>
                </a:moveTo>
                <a:cubicBezTo>
                  <a:pt x="1681" y="150"/>
                  <a:pt x="1681" y="150"/>
                  <a:pt x="1681" y="150"/>
                </a:cubicBezTo>
                <a:cubicBezTo>
                  <a:pt x="1681" y="144"/>
                  <a:pt x="1681" y="144"/>
                  <a:pt x="1681" y="144"/>
                </a:cubicBezTo>
                <a:cubicBezTo>
                  <a:pt x="1675" y="144"/>
                  <a:pt x="1675" y="144"/>
                  <a:pt x="1675" y="144"/>
                </a:cubicBezTo>
                <a:lnTo>
                  <a:pt x="1675" y="150"/>
                </a:lnTo>
                <a:close/>
                <a:moveTo>
                  <a:pt x="1694" y="144"/>
                </a:moveTo>
                <a:cubicBezTo>
                  <a:pt x="1688" y="144"/>
                  <a:pt x="1688" y="144"/>
                  <a:pt x="1688" y="144"/>
                </a:cubicBezTo>
                <a:cubicBezTo>
                  <a:pt x="1688" y="150"/>
                  <a:pt x="1688" y="150"/>
                  <a:pt x="1688" y="150"/>
                </a:cubicBezTo>
                <a:cubicBezTo>
                  <a:pt x="1694" y="150"/>
                  <a:pt x="1694" y="150"/>
                  <a:pt x="1694" y="150"/>
                </a:cubicBezTo>
                <a:lnTo>
                  <a:pt x="1694" y="144"/>
                </a:lnTo>
                <a:close/>
                <a:moveTo>
                  <a:pt x="1603" y="157"/>
                </a:moveTo>
                <a:cubicBezTo>
                  <a:pt x="1596" y="157"/>
                  <a:pt x="1596" y="157"/>
                  <a:pt x="1596" y="157"/>
                </a:cubicBezTo>
                <a:cubicBezTo>
                  <a:pt x="1596" y="163"/>
                  <a:pt x="1596" y="163"/>
                  <a:pt x="1596" y="163"/>
                </a:cubicBezTo>
                <a:cubicBezTo>
                  <a:pt x="1603" y="163"/>
                  <a:pt x="1603" y="163"/>
                  <a:pt x="1603" y="163"/>
                </a:cubicBezTo>
                <a:lnTo>
                  <a:pt x="1603" y="157"/>
                </a:lnTo>
                <a:close/>
                <a:moveTo>
                  <a:pt x="1616" y="157"/>
                </a:moveTo>
                <a:cubicBezTo>
                  <a:pt x="1609" y="157"/>
                  <a:pt x="1609" y="157"/>
                  <a:pt x="1609" y="157"/>
                </a:cubicBezTo>
                <a:cubicBezTo>
                  <a:pt x="1609" y="163"/>
                  <a:pt x="1609" y="163"/>
                  <a:pt x="1609" y="163"/>
                </a:cubicBezTo>
                <a:cubicBezTo>
                  <a:pt x="1616" y="163"/>
                  <a:pt x="1616" y="163"/>
                  <a:pt x="1616" y="163"/>
                </a:cubicBezTo>
                <a:lnTo>
                  <a:pt x="1616" y="157"/>
                </a:lnTo>
                <a:close/>
                <a:moveTo>
                  <a:pt x="1629" y="157"/>
                </a:moveTo>
                <a:cubicBezTo>
                  <a:pt x="1622" y="157"/>
                  <a:pt x="1622" y="157"/>
                  <a:pt x="1622" y="157"/>
                </a:cubicBezTo>
                <a:cubicBezTo>
                  <a:pt x="1622" y="163"/>
                  <a:pt x="1622" y="163"/>
                  <a:pt x="1622" y="163"/>
                </a:cubicBezTo>
                <a:cubicBezTo>
                  <a:pt x="1629" y="163"/>
                  <a:pt x="1629" y="163"/>
                  <a:pt x="1629" y="163"/>
                </a:cubicBezTo>
                <a:lnTo>
                  <a:pt x="1629" y="157"/>
                </a:lnTo>
                <a:close/>
                <a:moveTo>
                  <a:pt x="1642" y="157"/>
                </a:moveTo>
                <a:cubicBezTo>
                  <a:pt x="1635" y="157"/>
                  <a:pt x="1635" y="157"/>
                  <a:pt x="1635" y="157"/>
                </a:cubicBezTo>
                <a:cubicBezTo>
                  <a:pt x="1635" y="163"/>
                  <a:pt x="1635" y="163"/>
                  <a:pt x="1635" y="163"/>
                </a:cubicBezTo>
                <a:cubicBezTo>
                  <a:pt x="1642" y="163"/>
                  <a:pt x="1642" y="163"/>
                  <a:pt x="1642" y="163"/>
                </a:cubicBezTo>
                <a:lnTo>
                  <a:pt x="1642" y="157"/>
                </a:lnTo>
                <a:close/>
                <a:moveTo>
                  <a:pt x="1648" y="163"/>
                </a:moveTo>
                <a:cubicBezTo>
                  <a:pt x="1655" y="163"/>
                  <a:pt x="1655" y="163"/>
                  <a:pt x="1655" y="163"/>
                </a:cubicBezTo>
                <a:cubicBezTo>
                  <a:pt x="1655" y="157"/>
                  <a:pt x="1655" y="157"/>
                  <a:pt x="1655" y="157"/>
                </a:cubicBezTo>
                <a:cubicBezTo>
                  <a:pt x="1648" y="157"/>
                  <a:pt x="1648" y="157"/>
                  <a:pt x="1648" y="157"/>
                </a:cubicBezTo>
                <a:lnTo>
                  <a:pt x="1648" y="163"/>
                </a:lnTo>
                <a:close/>
                <a:moveTo>
                  <a:pt x="1668" y="157"/>
                </a:moveTo>
                <a:cubicBezTo>
                  <a:pt x="1662" y="157"/>
                  <a:pt x="1662" y="157"/>
                  <a:pt x="1662" y="157"/>
                </a:cubicBezTo>
                <a:cubicBezTo>
                  <a:pt x="1662" y="163"/>
                  <a:pt x="1662" y="163"/>
                  <a:pt x="1662" y="163"/>
                </a:cubicBezTo>
                <a:cubicBezTo>
                  <a:pt x="1668" y="163"/>
                  <a:pt x="1668" y="163"/>
                  <a:pt x="1668" y="163"/>
                </a:cubicBezTo>
                <a:lnTo>
                  <a:pt x="1668" y="157"/>
                </a:lnTo>
                <a:close/>
                <a:moveTo>
                  <a:pt x="1675" y="163"/>
                </a:moveTo>
                <a:cubicBezTo>
                  <a:pt x="1681" y="163"/>
                  <a:pt x="1681" y="163"/>
                  <a:pt x="1681" y="163"/>
                </a:cubicBezTo>
                <a:cubicBezTo>
                  <a:pt x="1681" y="157"/>
                  <a:pt x="1681" y="157"/>
                  <a:pt x="1681" y="157"/>
                </a:cubicBezTo>
                <a:cubicBezTo>
                  <a:pt x="1675" y="157"/>
                  <a:pt x="1675" y="157"/>
                  <a:pt x="1675" y="157"/>
                </a:cubicBezTo>
                <a:lnTo>
                  <a:pt x="1675" y="163"/>
                </a:lnTo>
                <a:close/>
                <a:moveTo>
                  <a:pt x="1694" y="157"/>
                </a:moveTo>
                <a:cubicBezTo>
                  <a:pt x="1688" y="157"/>
                  <a:pt x="1688" y="157"/>
                  <a:pt x="1688" y="157"/>
                </a:cubicBezTo>
                <a:cubicBezTo>
                  <a:pt x="1688" y="163"/>
                  <a:pt x="1688" y="163"/>
                  <a:pt x="1688" y="163"/>
                </a:cubicBezTo>
                <a:cubicBezTo>
                  <a:pt x="1694" y="163"/>
                  <a:pt x="1694" y="163"/>
                  <a:pt x="1694" y="163"/>
                </a:cubicBezTo>
                <a:lnTo>
                  <a:pt x="1694" y="157"/>
                </a:lnTo>
                <a:close/>
                <a:moveTo>
                  <a:pt x="1707" y="157"/>
                </a:moveTo>
                <a:cubicBezTo>
                  <a:pt x="1701" y="157"/>
                  <a:pt x="1701" y="157"/>
                  <a:pt x="1701" y="157"/>
                </a:cubicBezTo>
                <a:cubicBezTo>
                  <a:pt x="1701" y="163"/>
                  <a:pt x="1701" y="163"/>
                  <a:pt x="1701" y="163"/>
                </a:cubicBezTo>
                <a:cubicBezTo>
                  <a:pt x="1707" y="163"/>
                  <a:pt x="1707" y="163"/>
                  <a:pt x="1707" y="163"/>
                </a:cubicBezTo>
                <a:lnTo>
                  <a:pt x="1707" y="157"/>
                </a:lnTo>
                <a:close/>
                <a:moveTo>
                  <a:pt x="1720" y="157"/>
                </a:moveTo>
                <a:cubicBezTo>
                  <a:pt x="1714" y="157"/>
                  <a:pt x="1714" y="157"/>
                  <a:pt x="1714" y="157"/>
                </a:cubicBezTo>
                <a:cubicBezTo>
                  <a:pt x="1714" y="163"/>
                  <a:pt x="1714" y="163"/>
                  <a:pt x="1714" y="163"/>
                </a:cubicBezTo>
                <a:cubicBezTo>
                  <a:pt x="1720" y="163"/>
                  <a:pt x="1720" y="163"/>
                  <a:pt x="1720" y="163"/>
                </a:cubicBezTo>
                <a:lnTo>
                  <a:pt x="1720" y="157"/>
                </a:lnTo>
                <a:close/>
                <a:moveTo>
                  <a:pt x="1603" y="170"/>
                </a:moveTo>
                <a:cubicBezTo>
                  <a:pt x="1596" y="170"/>
                  <a:pt x="1596" y="170"/>
                  <a:pt x="1596" y="170"/>
                </a:cubicBezTo>
                <a:cubicBezTo>
                  <a:pt x="1596" y="176"/>
                  <a:pt x="1596" y="176"/>
                  <a:pt x="1596" y="176"/>
                </a:cubicBezTo>
                <a:cubicBezTo>
                  <a:pt x="1603" y="176"/>
                  <a:pt x="1603" y="176"/>
                  <a:pt x="1603" y="176"/>
                </a:cubicBezTo>
                <a:lnTo>
                  <a:pt x="1603" y="170"/>
                </a:lnTo>
                <a:close/>
                <a:moveTo>
                  <a:pt x="1616" y="170"/>
                </a:moveTo>
                <a:cubicBezTo>
                  <a:pt x="1609" y="170"/>
                  <a:pt x="1609" y="170"/>
                  <a:pt x="1609" y="170"/>
                </a:cubicBezTo>
                <a:cubicBezTo>
                  <a:pt x="1609" y="176"/>
                  <a:pt x="1609" y="176"/>
                  <a:pt x="1609" y="176"/>
                </a:cubicBezTo>
                <a:cubicBezTo>
                  <a:pt x="1616" y="176"/>
                  <a:pt x="1616" y="176"/>
                  <a:pt x="1616" y="176"/>
                </a:cubicBezTo>
                <a:lnTo>
                  <a:pt x="1616" y="170"/>
                </a:lnTo>
                <a:close/>
                <a:moveTo>
                  <a:pt x="1629" y="170"/>
                </a:moveTo>
                <a:cubicBezTo>
                  <a:pt x="1622" y="170"/>
                  <a:pt x="1622" y="170"/>
                  <a:pt x="1622" y="170"/>
                </a:cubicBezTo>
                <a:cubicBezTo>
                  <a:pt x="1622" y="176"/>
                  <a:pt x="1622" y="176"/>
                  <a:pt x="1622" y="176"/>
                </a:cubicBezTo>
                <a:cubicBezTo>
                  <a:pt x="1629" y="176"/>
                  <a:pt x="1629" y="176"/>
                  <a:pt x="1629" y="176"/>
                </a:cubicBezTo>
                <a:lnTo>
                  <a:pt x="1629" y="170"/>
                </a:lnTo>
                <a:close/>
                <a:moveTo>
                  <a:pt x="1642" y="170"/>
                </a:moveTo>
                <a:cubicBezTo>
                  <a:pt x="1635" y="170"/>
                  <a:pt x="1635" y="170"/>
                  <a:pt x="1635" y="170"/>
                </a:cubicBezTo>
                <a:cubicBezTo>
                  <a:pt x="1635" y="176"/>
                  <a:pt x="1635" y="176"/>
                  <a:pt x="1635" y="176"/>
                </a:cubicBezTo>
                <a:cubicBezTo>
                  <a:pt x="1642" y="176"/>
                  <a:pt x="1642" y="176"/>
                  <a:pt x="1642" y="176"/>
                </a:cubicBezTo>
                <a:lnTo>
                  <a:pt x="1642" y="170"/>
                </a:lnTo>
                <a:close/>
                <a:moveTo>
                  <a:pt x="1648" y="176"/>
                </a:moveTo>
                <a:cubicBezTo>
                  <a:pt x="1655" y="176"/>
                  <a:pt x="1655" y="176"/>
                  <a:pt x="1655" y="176"/>
                </a:cubicBezTo>
                <a:cubicBezTo>
                  <a:pt x="1655" y="170"/>
                  <a:pt x="1655" y="170"/>
                  <a:pt x="1655" y="170"/>
                </a:cubicBezTo>
                <a:cubicBezTo>
                  <a:pt x="1648" y="170"/>
                  <a:pt x="1648" y="170"/>
                  <a:pt x="1648" y="170"/>
                </a:cubicBezTo>
                <a:lnTo>
                  <a:pt x="1648" y="176"/>
                </a:lnTo>
                <a:close/>
                <a:moveTo>
                  <a:pt x="1668" y="170"/>
                </a:moveTo>
                <a:cubicBezTo>
                  <a:pt x="1662" y="170"/>
                  <a:pt x="1662" y="170"/>
                  <a:pt x="1662" y="170"/>
                </a:cubicBezTo>
                <a:cubicBezTo>
                  <a:pt x="1662" y="176"/>
                  <a:pt x="1662" y="176"/>
                  <a:pt x="1662" y="176"/>
                </a:cubicBezTo>
                <a:cubicBezTo>
                  <a:pt x="1668" y="176"/>
                  <a:pt x="1668" y="176"/>
                  <a:pt x="1668" y="176"/>
                </a:cubicBezTo>
                <a:lnTo>
                  <a:pt x="1668" y="170"/>
                </a:lnTo>
                <a:close/>
                <a:moveTo>
                  <a:pt x="1675" y="176"/>
                </a:moveTo>
                <a:cubicBezTo>
                  <a:pt x="1681" y="176"/>
                  <a:pt x="1681" y="176"/>
                  <a:pt x="1681" y="176"/>
                </a:cubicBezTo>
                <a:cubicBezTo>
                  <a:pt x="1681" y="170"/>
                  <a:pt x="1681" y="170"/>
                  <a:pt x="1681" y="170"/>
                </a:cubicBezTo>
                <a:cubicBezTo>
                  <a:pt x="1675" y="170"/>
                  <a:pt x="1675" y="170"/>
                  <a:pt x="1675" y="170"/>
                </a:cubicBezTo>
                <a:lnTo>
                  <a:pt x="1675" y="176"/>
                </a:lnTo>
                <a:close/>
                <a:moveTo>
                  <a:pt x="1694" y="170"/>
                </a:moveTo>
                <a:cubicBezTo>
                  <a:pt x="1688" y="170"/>
                  <a:pt x="1688" y="170"/>
                  <a:pt x="1688" y="170"/>
                </a:cubicBezTo>
                <a:cubicBezTo>
                  <a:pt x="1688" y="176"/>
                  <a:pt x="1688" y="176"/>
                  <a:pt x="1688" y="176"/>
                </a:cubicBezTo>
                <a:cubicBezTo>
                  <a:pt x="1694" y="176"/>
                  <a:pt x="1694" y="176"/>
                  <a:pt x="1694" y="176"/>
                </a:cubicBezTo>
                <a:lnTo>
                  <a:pt x="1694" y="170"/>
                </a:lnTo>
                <a:close/>
                <a:moveTo>
                  <a:pt x="1707" y="170"/>
                </a:moveTo>
                <a:cubicBezTo>
                  <a:pt x="1701" y="170"/>
                  <a:pt x="1701" y="170"/>
                  <a:pt x="1701" y="170"/>
                </a:cubicBezTo>
                <a:cubicBezTo>
                  <a:pt x="1701" y="176"/>
                  <a:pt x="1701" y="176"/>
                  <a:pt x="1701" y="176"/>
                </a:cubicBezTo>
                <a:cubicBezTo>
                  <a:pt x="1707" y="176"/>
                  <a:pt x="1707" y="176"/>
                  <a:pt x="1707" y="176"/>
                </a:cubicBezTo>
                <a:lnTo>
                  <a:pt x="1707" y="170"/>
                </a:lnTo>
                <a:close/>
                <a:moveTo>
                  <a:pt x="1603" y="183"/>
                </a:moveTo>
                <a:cubicBezTo>
                  <a:pt x="1596" y="183"/>
                  <a:pt x="1596" y="183"/>
                  <a:pt x="1596" y="183"/>
                </a:cubicBezTo>
                <a:cubicBezTo>
                  <a:pt x="1596" y="190"/>
                  <a:pt x="1596" y="190"/>
                  <a:pt x="1596" y="190"/>
                </a:cubicBezTo>
                <a:cubicBezTo>
                  <a:pt x="1603" y="190"/>
                  <a:pt x="1603" y="190"/>
                  <a:pt x="1603" y="190"/>
                </a:cubicBezTo>
                <a:lnTo>
                  <a:pt x="1603" y="183"/>
                </a:lnTo>
                <a:close/>
                <a:moveTo>
                  <a:pt x="1616" y="183"/>
                </a:moveTo>
                <a:cubicBezTo>
                  <a:pt x="1609" y="183"/>
                  <a:pt x="1609" y="183"/>
                  <a:pt x="1609" y="183"/>
                </a:cubicBezTo>
                <a:cubicBezTo>
                  <a:pt x="1609" y="190"/>
                  <a:pt x="1609" y="190"/>
                  <a:pt x="1609" y="190"/>
                </a:cubicBezTo>
                <a:cubicBezTo>
                  <a:pt x="1616" y="190"/>
                  <a:pt x="1616" y="190"/>
                  <a:pt x="1616" y="190"/>
                </a:cubicBezTo>
                <a:lnTo>
                  <a:pt x="1616" y="183"/>
                </a:lnTo>
                <a:close/>
                <a:moveTo>
                  <a:pt x="1629" y="183"/>
                </a:moveTo>
                <a:cubicBezTo>
                  <a:pt x="1622" y="183"/>
                  <a:pt x="1622" y="183"/>
                  <a:pt x="1622" y="183"/>
                </a:cubicBezTo>
                <a:cubicBezTo>
                  <a:pt x="1622" y="190"/>
                  <a:pt x="1622" y="190"/>
                  <a:pt x="1622" y="190"/>
                </a:cubicBezTo>
                <a:cubicBezTo>
                  <a:pt x="1629" y="190"/>
                  <a:pt x="1629" y="190"/>
                  <a:pt x="1629" y="190"/>
                </a:cubicBezTo>
                <a:lnTo>
                  <a:pt x="1629" y="183"/>
                </a:lnTo>
                <a:close/>
                <a:moveTo>
                  <a:pt x="1642" y="183"/>
                </a:moveTo>
                <a:cubicBezTo>
                  <a:pt x="1635" y="183"/>
                  <a:pt x="1635" y="183"/>
                  <a:pt x="1635" y="183"/>
                </a:cubicBezTo>
                <a:cubicBezTo>
                  <a:pt x="1635" y="190"/>
                  <a:pt x="1635" y="190"/>
                  <a:pt x="1635" y="190"/>
                </a:cubicBezTo>
                <a:cubicBezTo>
                  <a:pt x="1642" y="190"/>
                  <a:pt x="1642" y="190"/>
                  <a:pt x="1642" y="190"/>
                </a:cubicBezTo>
                <a:lnTo>
                  <a:pt x="1642" y="183"/>
                </a:lnTo>
                <a:close/>
                <a:moveTo>
                  <a:pt x="1648" y="190"/>
                </a:moveTo>
                <a:cubicBezTo>
                  <a:pt x="1655" y="190"/>
                  <a:pt x="1655" y="190"/>
                  <a:pt x="1655" y="190"/>
                </a:cubicBezTo>
                <a:cubicBezTo>
                  <a:pt x="1655" y="183"/>
                  <a:pt x="1655" y="183"/>
                  <a:pt x="1655" y="183"/>
                </a:cubicBezTo>
                <a:cubicBezTo>
                  <a:pt x="1648" y="183"/>
                  <a:pt x="1648" y="183"/>
                  <a:pt x="1648" y="183"/>
                </a:cubicBezTo>
                <a:lnTo>
                  <a:pt x="1648" y="190"/>
                </a:lnTo>
                <a:close/>
                <a:moveTo>
                  <a:pt x="1668" y="183"/>
                </a:moveTo>
                <a:cubicBezTo>
                  <a:pt x="1662" y="183"/>
                  <a:pt x="1662" y="183"/>
                  <a:pt x="1662" y="183"/>
                </a:cubicBezTo>
                <a:cubicBezTo>
                  <a:pt x="1662" y="190"/>
                  <a:pt x="1662" y="190"/>
                  <a:pt x="1662" y="190"/>
                </a:cubicBezTo>
                <a:cubicBezTo>
                  <a:pt x="1668" y="190"/>
                  <a:pt x="1668" y="190"/>
                  <a:pt x="1668" y="190"/>
                </a:cubicBezTo>
                <a:lnTo>
                  <a:pt x="1668" y="183"/>
                </a:lnTo>
                <a:close/>
                <a:moveTo>
                  <a:pt x="1675" y="190"/>
                </a:moveTo>
                <a:cubicBezTo>
                  <a:pt x="1681" y="190"/>
                  <a:pt x="1681" y="190"/>
                  <a:pt x="1681" y="190"/>
                </a:cubicBezTo>
                <a:cubicBezTo>
                  <a:pt x="1681" y="183"/>
                  <a:pt x="1681" y="183"/>
                  <a:pt x="1681" y="183"/>
                </a:cubicBezTo>
                <a:cubicBezTo>
                  <a:pt x="1675" y="183"/>
                  <a:pt x="1675" y="183"/>
                  <a:pt x="1675" y="183"/>
                </a:cubicBezTo>
                <a:lnTo>
                  <a:pt x="1675" y="190"/>
                </a:lnTo>
                <a:close/>
                <a:moveTo>
                  <a:pt x="1603" y="196"/>
                </a:moveTo>
                <a:cubicBezTo>
                  <a:pt x="1596" y="196"/>
                  <a:pt x="1596" y="196"/>
                  <a:pt x="1596" y="196"/>
                </a:cubicBezTo>
                <a:cubicBezTo>
                  <a:pt x="1596" y="203"/>
                  <a:pt x="1596" y="203"/>
                  <a:pt x="1596" y="203"/>
                </a:cubicBezTo>
                <a:cubicBezTo>
                  <a:pt x="1603" y="203"/>
                  <a:pt x="1603" y="203"/>
                  <a:pt x="1603" y="203"/>
                </a:cubicBezTo>
                <a:lnTo>
                  <a:pt x="1603" y="196"/>
                </a:lnTo>
                <a:close/>
                <a:moveTo>
                  <a:pt x="1616" y="196"/>
                </a:moveTo>
                <a:cubicBezTo>
                  <a:pt x="1609" y="196"/>
                  <a:pt x="1609" y="196"/>
                  <a:pt x="1609" y="196"/>
                </a:cubicBezTo>
                <a:cubicBezTo>
                  <a:pt x="1609" y="203"/>
                  <a:pt x="1609" y="203"/>
                  <a:pt x="1609" y="203"/>
                </a:cubicBezTo>
                <a:cubicBezTo>
                  <a:pt x="1616" y="203"/>
                  <a:pt x="1616" y="203"/>
                  <a:pt x="1616" y="203"/>
                </a:cubicBezTo>
                <a:lnTo>
                  <a:pt x="1616" y="196"/>
                </a:lnTo>
                <a:close/>
                <a:moveTo>
                  <a:pt x="1648" y="203"/>
                </a:moveTo>
                <a:cubicBezTo>
                  <a:pt x="1655" y="203"/>
                  <a:pt x="1655" y="203"/>
                  <a:pt x="1655" y="203"/>
                </a:cubicBezTo>
                <a:cubicBezTo>
                  <a:pt x="1655" y="196"/>
                  <a:pt x="1655" y="196"/>
                  <a:pt x="1655" y="196"/>
                </a:cubicBezTo>
                <a:cubicBezTo>
                  <a:pt x="1648" y="196"/>
                  <a:pt x="1648" y="196"/>
                  <a:pt x="1648" y="196"/>
                </a:cubicBezTo>
                <a:lnTo>
                  <a:pt x="1648" y="203"/>
                </a:lnTo>
                <a:close/>
                <a:moveTo>
                  <a:pt x="1668" y="196"/>
                </a:moveTo>
                <a:cubicBezTo>
                  <a:pt x="1662" y="196"/>
                  <a:pt x="1662" y="196"/>
                  <a:pt x="1662" y="196"/>
                </a:cubicBezTo>
                <a:cubicBezTo>
                  <a:pt x="1662" y="203"/>
                  <a:pt x="1662" y="203"/>
                  <a:pt x="1662" y="203"/>
                </a:cubicBezTo>
                <a:cubicBezTo>
                  <a:pt x="1668" y="203"/>
                  <a:pt x="1668" y="203"/>
                  <a:pt x="1668" y="203"/>
                </a:cubicBezTo>
                <a:lnTo>
                  <a:pt x="1668" y="196"/>
                </a:lnTo>
                <a:close/>
                <a:moveTo>
                  <a:pt x="1675" y="203"/>
                </a:moveTo>
                <a:cubicBezTo>
                  <a:pt x="1681" y="203"/>
                  <a:pt x="1681" y="203"/>
                  <a:pt x="1681" y="203"/>
                </a:cubicBezTo>
                <a:cubicBezTo>
                  <a:pt x="1681" y="196"/>
                  <a:pt x="1681" y="196"/>
                  <a:pt x="1681" y="196"/>
                </a:cubicBezTo>
                <a:cubicBezTo>
                  <a:pt x="1675" y="196"/>
                  <a:pt x="1675" y="196"/>
                  <a:pt x="1675" y="196"/>
                </a:cubicBezTo>
                <a:lnTo>
                  <a:pt x="1675" y="203"/>
                </a:lnTo>
                <a:close/>
                <a:moveTo>
                  <a:pt x="1642" y="209"/>
                </a:moveTo>
                <a:cubicBezTo>
                  <a:pt x="1635" y="209"/>
                  <a:pt x="1635" y="209"/>
                  <a:pt x="1635" y="209"/>
                </a:cubicBezTo>
                <a:cubicBezTo>
                  <a:pt x="1635" y="216"/>
                  <a:pt x="1635" y="216"/>
                  <a:pt x="1635" y="216"/>
                </a:cubicBezTo>
                <a:cubicBezTo>
                  <a:pt x="1642" y="216"/>
                  <a:pt x="1642" y="216"/>
                  <a:pt x="1642" y="216"/>
                </a:cubicBezTo>
                <a:lnTo>
                  <a:pt x="1642" y="209"/>
                </a:lnTo>
                <a:close/>
                <a:moveTo>
                  <a:pt x="1648" y="215"/>
                </a:moveTo>
                <a:cubicBezTo>
                  <a:pt x="1649" y="215"/>
                  <a:pt x="1649" y="215"/>
                  <a:pt x="1649" y="215"/>
                </a:cubicBezTo>
                <a:cubicBezTo>
                  <a:pt x="1650" y="215"/>
                  <a:pt x="1650" y="216"/>
                  <a:pt x="1650" y="216"/>
                </a:cubicBezTo>
                <a:cubicBezTo>
                  <a:pt x="1650" y="216"/>
                  <a:pt x="1650" y="216"/>
                  <a:pt x="1650" y="216"/>
                </a:cubicBezTo>
                <a:cubicBezTo>
                  <a:pt x="1655" y="216"/>
                  <a:pt x="1655" y="216"/>
                  <a:pt x="1655" y="216"/>
                </a:cubicBezTo>
                <a:cubicBezTo>
                  <a:pt x="1655" y="209"/>
                  <a:pt x="1655" y="209"/>
                  <a:pt x="1655" y="209"/>
                </a:cubicBezTo>
                <a:cubicBezTo>
                  <a:pt x="1648" y="209"/>
                  <a:pt x="1648" y="209"/>
                  <a:pt x="1648" y="209"/>
                </a:cubicBezTo>
                <a:lnTo>
                  <a:pt x="1648" y="215"/>
                </a:lnTo>
                <a:close/>
                <a:moveTo>
                  <a:pt x="1603" y="235"/>
                </a:moveTo>
                <a:cubicBezTo>
                  <a:pt x="1596" y="235"/>
                  <a:pt x="1596" y="235"/>
                  <a:pt x="1596" y="235"/>
                </a:cubicBezTo>
                <a:cubicBezTo>
                  <a:pt x="1596" y="242"/>
                  <a:pt x="1596" y="242"/>
                  <a:pt x="1596" y="242"/>
                </a:cubicBezTo>
                <a:cubicBezTo>
                  <a:pt x="1603" y="242"/>
                  <a:pt x="1603" y="242"/>
                  <a:pt x="1603" y="242"/>
                </a:cubicBezTo>
                <a:lnTo>
                  <a:pt x="1603" y="235"/>
                </a:lnTo>
                <a:close/>
                <a:moveTo>
                  <a:pt x="1616" y="235"/>
                </a:moveTo>
                <a:cubicBezTo>
                  <a:pt x="1609" y="235"/>
                  <a:pt x="1609" y="235"/>
                  <a:pt x="1609" y="235"/>
                </a:cubicBezTo>
                <a:cubicBezTo>
                  <a:pt x="1609" y="242"/>
                  <a:pt x="1609" y="242"/>
                  <a:pt x="1609" y="242"/>
                </a:cubicBezTo>
                <a:cubicBezTo>
                  <a:pt x="1616" y="242"/>
                  <a:pt x="1616" y="242"/>
                  <a:pt x="1616" y="242"/>
                </a:cubicBezTo>
                <a:lnTo>
                  <a:pt x="1616" y="235"/>
                </a:lnTo>
                <a:close/>
                <a:moveTo>
                  <a:pt x="1603" y="248"/>
                </a:moveTo>
                <a:cubicBezTo>
                  <a:pt x="1596" y="248"/>
                  <a:pt x="1596" y="248"/>
                  <a:pt x="1596" y="248"/>
                </a:cubicBezTo>
                <a:cubicBezTo>
                  <a:pt x="1596" y="255"/>
                  <a:pt x="1596" y="255"/>
                  <a:pt x="1596" y="255"/>
                </a:cubicBezTo>
                <a:cubicBezTo>
                  <a:pt x="1603" y="255"/>
                  <a:pt x="1603" y="255"/>
                  <a:pt x="1603" y="255"/>
                </a:cubicBezTo>
                <a:lnTo>
                  <a:pt x="1603" y="248"/>
                </a:lnTo>
                <a:close/>
                <a:moveTo>
                  <a:pt x="1616" y="248"/>
                </a:moveTo>
                <a:cubicBezTo>
                  <a:pt x="1609" y="248"/>
                  <a:pt x="1609" y="248"/>
                  <a:pt x="1609" y="248"/>
                </a:cubicBezTo>
                <a:cubicBezTo>
                  <a:pt x="1609" y="255"/>
                  <a:pt x="1609" y="255"/>
                  <a:pt x="1609" y="255"/>
                </a:cubicBezTo>
                <a:cubicBezTo>
                  <a:pt x="1616" y="255"/>
                  <a:pt x="1616" y="255"/>
                  <a:pt x="1616" y="255"/>
                </a:cubicBezTo>
                <a:lnTo>
                  <a:pt x="1616" y="248"/>
                </a:lnTo>
                <a:close/>
                <a:moveTo>
                  <a:pt x="1603" y="262"/>
                </a:moveTo>
                <a:cubicBezTo>
                  <a:pt x="1596" y="262"/>
                  <a:pt x="1596" y="262"/>
                  <a:pt x="1596" y="262"/>
                </a:cubicBezTo>
                <a:cubicBezTo>
                  <a:pt x="1596" y="268"/>
                  <a:pt x="1596" y="268"/>
                  <a:pt x="1596" y="268"/>
                </a:cubicBezTo>
                <a:cubicBezTo>
                  <a:pt x="1603" y="268"/>
                  <a:pt x="1603" y="268"/>
                  <a:pt x="1603" y="268"/>
                </a:cubicBezTo>
                <a:lnTo>
                  <a:pt x="1603" y="262"/>
                </a:lnTo>
                <a:close/>
                <a:moveTo>
                  <a:pt x="1485" y="131"/>
                </a:moveTo>
                <a:cubicBezTo>
                  <a:pt x="1478" y="131"/>
                  <a:pt x="1478" y="131"/>
                  <a:pt x="1478" y="131"/>
                </a:cubicBezTo>
                <a:cubicBezTo>
                  <a:pt x="1478" y="137"/>
                  <a:pt x="1478" y="137"/>
                  <a:pt x="1478" y="137"/>
                </a:cubicBezTo>
                <a:cubicBezTo>
                  <a:pt x="1485" y="137"/>
                  <a:pt x="1485" y="137"/>
                  <a:pt x="1485" y="137"/>
                </a:cubicBezTo>
                <a:lnTo>
                  <a:pt x="1485" y="131"/>
                </a:lnTo>
                <a:close/>
                <a:moveTo>
                  <a:pt x="1498" y="131"/>
                </a:moveTo>
                <a:cubicBezTo>
                  <a:pt x="1492" y="131"/>
                  <a:pt x="1492" y="131"/>
                  <a:pt x="1492" y="131"/>
                </a:cubicBezTo>
                <a:cubicBezTo>
                  <a:pt x="1492" y="137"/>
                  <a:pt x="1492" y="137"/>
                  <a:pt x="1492" y="137"/>
                </a:cubicBezTo>
                <a:cubicBezTo>
                  <a:pt x="1498" y="137"/>
                  <a:pt x="1498" y="137"/>
                  <a:pt x="1498" y="137"/>
                </a:cubicBezTo>
                <a:lnTo>
                  <a:pt x="1498" y="131"/>
                </a:lnTo>
                <a:close/>
                <a:moveTo>
                  <a:pt x="1511" y="131"/>
                </a:moveTo>
                <a:cubicBezTo>
                  <a:pt x="1505" y="131"/>
                  <a:pt x="1505" y="131"/>
                  <a:pt x="1505" y="131"/>
                </a:cubicBezTo>
                <a:cubicBezTo>
                  <a:pt x="1505" y="137"/>
                  <a:pt x="1505" y="137"/>
                  <a:pt x="1505" y="137"/>
                </a:cubicBezTo>
                <a:cubicBezTo>
                  <a:pt x="1511" y="137"/>
                  <a:pt x="1511" y="137"/>
                  <a:pt x="1511" y="137"/>
                </a:cubicBezTo>
                <a:lnTo>
                  <a:pt x="1511" y="131"/>
                </a:lnTo>
                <a:close/>
                <a:moveTo>
                  <a:pt x="1524" y="131"/>
                </a:moveTo>
                <a:cubicBezTo>
                  <a:pt x="1518" y="131"/>
                  <a:pt x="1518" y="131"/>
                  <a:pt x="1518" y="131"/>
                </a:cubicBezTo>
                <a:cubicBezTo>
                  <a:pt x="1518" y="137"/>
                  <a:pt x="1518" y="137"/>
                  <a:pt x="1518" y="137"/>
                </a:cubicBezTo>
                <a:cubicBezTo>
                  <a:pt x="1524" y="137"/>
                  <a:pt x="1524" y="137"/>
                  <a:pt x="1524" y="137"/>
                </a:cubicBezTo>
                <a:lnTo>
                  <a:pt x="1524" y="131"/>
                </a:lnTo>
                <a:close/>
                <a:moveTo>
                  <a:pt x="1537" y="131"/>
                </a:moveTo>
                <a:cubicBezTo>
                  <a:pt x="1531" y="131"/>
                  <a:pt x="1531" y="131"/>
                  <a:pt x="1531" y="131"/>
                </a:cubicBezTo>
                <a:cubicBezTo>
                  <a:pt x="1531" y="137"/>
                  <a:pt x="1531" y="137"/>
                  <a:pt x="1531" y="137"/>
                </a:cubicBezTo>
                <a:cubicBezTo>
                  <a:pt x="1537" y="137"/>
                  <a:pt x="1537" y="137"/>
                  <a:pt x="1537" y="137"/>
                </a:cubicBezTo>
                <a:lnTo>
                  <a:pt x="1537" y="131"/>
                </a:lnTo>
                <a:close/>
                <a:moveTo>
                  <a:pt x="1550" y="131"/>
                </a:moveTo>
                <a:cubicBezTo>
                  <a:pt x="1544" y="131"/>
                  <a:pt x="1544" y="131"/>
                  <a:pt x="1544" y="131"/>
                </a:cubicBezTo>
                <a:cubicBezTo>
                  <a:pt x="1544" y="137"/>
                  <a:pt x="1544" y="137"/>
                  <a:pt x="1544" y="137"/>
                </a:cubicBezTo>
                <a:cubicBezTo>
                  <a:pt x="1550" y="137"/>
                  <a:pt x="1550" y="137"/>
                  <a:pt x="1550" y="137"/>
                </a:cubicBezTo>
                <a:lnTo>
                  <a:pt x="1550" y="131"/>
                </a:lnTo>
                <a:close/>
                <a:moveTo>
                  <a:pt x="1563" y="131"/>
                </a:moveTo>
                <a:cubicBezTo>
                  <a:pt x="1557" y="131"/>
                  <a:pt x="1557" y="131"/>
                  <a:pt x="1557" y="131"/>
                </a:cubicBezTo>
                <a:cubicBezTo>
                  <a:pt x="1557" y="137"/>
                  <a:pt x="1557" y="137"/>
                  <a:pt x="1557" y="137"/>
                </a:cubicBezTo>
                <a:cubicBezTo>
                  <a:pt x="1563" y="137"/>
                  <a:pt x="1563" y="137"/>
                  <a:pt x="1563" y="137"/>
                </a:cubicBezTo>
                <a:lnTo>
                  <a:pt x="1563" y="131"/>
                </a:lnTo>
                <a:close/>
                <a:moveTo>
                  <a:pt x="1577" y="131"/>
                </a:moveTo>
                <a:cubicBezTo>
                  <a:pt x="1570" y="131"/>
                  <a:pt x="1570" y="131"/>
                  <a:pt x="1570" y="131"/>
                </a:cubicBezTo>
                <a:cubicBezTo>
                  <a:pt x="1570" y="137"/>
                  <a:pt x="1570" y="137"/>
                  <a:pt x="1570" y="137"/>
                </a:cubicBezTo>
                <a:cubicBezTo>
                  <a:pt x="1577" y="137"/>
                  <a:pt x="1577" y="137"/>
                  <a:pt x="1577" y="137"/>
                </a:cubicBezTo>
                <a:lnTo>
                  <a:pt x="1577" y="131"/>
                </a:lnTo>
                <a:close/>
                <a:moveTo>
                  <a:pt x="1590" y="131"/>
                </a:moveTo>
                <a:cubicBezTo>
                  <a:pt x="1590" y="131"/>
                  <a:pt x="1590" y="131"/>
                  <a:pt x="1590" y="131"/>
                </a:cubicBezTo>
                <a:cubicBezTo>
                  <a:pt x="1589" y="131"/>
                  <a:pt x="1589" y="131"/>
                  <a:pt x="1588" y="131"/>
                </a:cubicBezTo>
                <a:cubicBezTo>
                  <a:pt x="1587" y="131"/>
                  <a:pt x="1586" y="131"/>
                  <a:pt x="1585" y="131"/>
                </a:cubicBezTo>
                <a:cubicBezTo>
                  <a:pt x="1584" y="131"/>
                  <a:pt x="1584" y="131"/>
                  <a:pt x="1583" y="131"/>
                </a:cubicBezTo>
                <a:cubicBezTo>
                  <a:pt x="1583" y="137"/>
                  <a:pt x="1583" y="137"/>
                  <a:pt x="1583" y="137"/>
                </a:cubicBezTo>
                <a:cubicBezTo>
                  <a:pt x="1590" y="137"/>
                  <a:pt x="1590" y="137"/>
                  <a:pt x="1590" y="137"/>
                </a:cubicBezTo>
                <a:lnTo>
                  <a:pt x="1590" y="131"/>
                </a:lnTo>
                <a:close/>
                <a:moveTo>
                  <a:pt x="1472" y="144"/>
                </a:moveTo>
                <a:cubicBezTo>
                  <a:pt x="1465" y="144"/>
                  <a:pt x="1465" y="144"/>
                  <a:pt x="1465" y="144"/>
                </a:cubicBezTo>
                <a:cubicBezTo>
                  <a:pt x="1465" y="150"/>
                  <a:pt x="1465" y="150"/>
                  <a:pt x="1465" y="150"/>
                </a:cubicBezTo>
                <a:cubicBezTo>
                  <a:pt x="1472" y="150"/>
                  <a:pt x="1472" y="150"/>
                  <a:pt x="1472" y="150"/>
                </a:cubicBezTo>
                <a:lnTo>
                  <a:pt x="1472" y="144"/>
                </a:lnTo>
                <a:close/>
                <a:moveTo>
                  <a:pt x="1485" y="144"/>
                </a:moveTo>
                <a:cubicBezTo>
                  <a:pt x="1478" y="144"/>
                  <a:pt x="1478" y="144"/>
                  <a:pt x="1478" y="144"/>
                </a:cubicBezTo>
                <a:cubicBezTo>
                  <a:pt x="1478" y="150"/>
                  <a:pt x="1478" y="150"/>
                  <a:pt x="1478" y="150"/>
                </a:cubicBezTo>
                <a:cubicBezTo>
                  <a:pt x="1485" y="150"/>
                  <a:pt x="1485" y="150"/>
                  <a:pt x="1485" y="150"/>
                </a:cubicBezTo>
                <a:lnTo>
                  <a:pt x="1485" y="144"/>
                </a:lnTo>
                <a:close/>
                <a:moveTo>
                  <a:pt x="1498" y="144"/>
                </a:moveTo>
                <a:cubicBezTo>
                  <a:pt x="1492" y="144"/>
                  <a:pt x="1492" y="144"/>
                  <a:pt x="1492" y="144"/>
                </a:cubicBezTo>
                <a:cubicBezTo>
                  <a:pt x="1492" y="150"/>
                  <a:pt x="1492" y="150"/>
                  <a:pt x="1492" y="150"/>
                </a:cubicBezTo>
                <a:cubicBezTo>
                  <a:pt x="1498" y="150"/>
                  <a:pt x="1498" y="150"/>
                  <a:pt x="1498" y="150"/>
                </a:cubicBezTo>
                <a:lnTo>
                  <a:pt x="1498" y="144"/>
                </a:lnTo>
                <a:close/>
                <a:moveTo>
                  <a:pt x="1511" y="144"/>
                </a:moveTo>
                <a:cubicBezTo>
                  <a:pt x="1505" y="144"/>
                  <a:pt x="1505" y="144"/>
                  <a:pt x="1505" y="144"/>
                </a:cubicBezTo>
                <a:cubicBezTo>
                  <a:pt x="1505" y="150"/>
                  <a:pt x="1505" y="150"/>
                  <a:pt x="1505" y="150"/>
                </a:cubicBezTo>
                <a:cubicBezTo>
                  <a:pt x="1511" y="150"/>
                  <a:pt x="1511" y="150"/>
                  <a:pt x="1511" y="150"/>
                </a:cubicBezTo>
                <a:lnTo>
                  <a:pt x="1511" y="144"/>
                </a:lnTo>
                <a:close/>
                <a:moveTo>
                  <a:pt x="1524" y="144"/>
                </a:moveTo>
                <a:cubicBezTo>
                  <a:pt x="1518" y="144"/>
                  <a:pt x="1518" y="144"/>
                  <a:pt x="1518" y="144"/>
                </a:cubicBezTo>
                <a:cubicBezTo>
                  <a:pt x="1518" y="150"/>
                  <a:pt x="1518" y="150"/>
                  <a:pt x="1518" y="150"/>
                </a:cubicBezTo>
                <a:cubicBezTo>
                  <a:pt x="1524" y="150"/>
                  <a:pt x="1524" y="150"/>
                  <a:pt x="1524" y="150"/>
                </a:cubicBezTo>
                <a:lnTo>
                  <a:pt x="1524" y="144"/>
                </a:lnTo>
                <a:close/>
                <a:moveTo>
                  <a:pt x="1537" y="144"/>
                </a:moveTo>
                <a:cubicBezTo>
                  <a:pt x="1531" y="144"/>
                  <a:pt x="1531" y="144"/>
                  <a:pt x="1531" y="144"/>
                </a:cubicBezTo>
                <a:cubicBezTo>
                  <a:pt x="1531" y="150"/>
                  <a:pt x="1531" y="150"/>
                  <a:pt x="1531" y="150"/>
                </a:cubicBezTo>
                <a:cubicBezTo>
                  <a:pt x="1537" y="150"/>
                  <a:pt x="1537" y="150"/>
                  <a:pt x="1537" y="150"/>
                </a:cubicBezTo>
                <a:lnTo>
                  <a:pt x="1537" y="144"/>
                </a:lnTo>
                <a:close/>
                <a:moveTo>
                  <a:pt x="1550" y="144"/>
                </a:moveTo>
                <a:cubicBezTo>
                  <a:pt x="1544" y="144"/>
                  <a:pt x="1544" y="144"/>
                  <a:pt x="1544" y="144"/>
                </a:cubicBezTo>
                <a:cubicBezTo>
                  <a:pt x="1544" y="150"/>
                  <a:pt x="1544" y="150"/>
                  <a:pt x="1544" y="150"/>
                </a:cubicBezTo>
                <a:cubicBezTo>
                  <a:pt x="1550" y="150"/>
                  <a:pt x="1550" y="150"/>
                  <a:pt x="1550" y="150"/>
                </a:cubicBezTo>
                <a:lnTo>
                  <a:pt x="1550" y="144"/>
                </a:lnTo>
                <a:close/>
                <a:moveTo>
                  <a:pt x="1563" y="144"/>
                </a:moveTo>
                <a:cubicBezTo>
                  <a:pt x="1557" y="144"/>
                  <a:pt x="1557" y="144"/>
                  <a:pt x="1557" y="144"/>
                </a:cubicBezTo>
                <a:cubicBezTo>
                  <a:pt x="1557" y="150"/>
                  <a:pt x="1557" y="150"/>
                  <a:pt x="1557" y="150"/>
                </a:cubicBezTo>
                <a:cubicBezTo>
                  <a:pt x="1563" y="150"/>
                  <a:pt x="1563" y="150"/>
                  <a:pt x="1563" y="150"/>
                </a:cubicBezTo>
                <a:lnTo>
                  <a:pt x="1563" y="144"/>
                </a:lnTo>
                <a:close/>
                <a:moveTo>
                  <a:pt x="1577" y="144"/>
                </a:moveTo>
                <a:cubicBezTo>
                  <a:pt x="1570" y="144"/>
                  <a:pt x="1570" y="144"/>
                  <a:pt x="1570" y="144"/>
                </a:cubicBezTo>
                <a:cubicBezTo>
                  <a:pt x="1570" y="150"/>
                  <a:pt x="1570" y="150"/>
                  <a:pt x="1570" y="150"/>
                </a:cubicBezTo>
                <a:cubicBezTo>
                  <a:pt x="1577" y="150"/>
                  <a:pt x="1577" y="150"/>
                  <a:pt x="1577" y="150"/>
                </a:cubicBezTo>
                <a:lnTo>
                  <a:pt x="1577" y="144"/>
                </a:lnTo>
                <a:close/>
                <a:moveTo>
                  <a:pt x="1590" y="144"/>
                </a:moveTo>
                <a:cubicBezTo>
                  <a:pt x="1583" y="144"/>
                  <a:pt x="1583" y="144"/>
                  <a:pt x="1583" y="144"/>
                </a:cubicBezTo>
                <a:cubicBezTo>
                  <a:pt x="1583" y="150"/>
                  <a:pt x="1583" y="150"/>
                  <a:pt x="1583" y="150"/>
                </a:cubicBezTo>
                <a:cubicBezTo>
                  <a:pt x="1590" y="150"/>
                  <a:pt x="1590" y="150"/>
                  <a:pt x="1590" y="150"/>
                </a:cubicBezTo>
                <a:lnTo>
                  <a:pt x="1590" y="144"/>
                </a:lnTo>
                <a:close/>
                <a:moveTo>
                  <a:pt x="1472" y="157"/>
                </a:moveTo>
                <a:cubicBezTo>
                  <a:pt x="1465" y="157"/>
                  <a:pt x="1465" y="157"/>
                  <a:pt x="1465" y="157"/>
                </a:cubicBezTo>
                <a:cubicBezTo>
                  <a:pt x="1465" y="163"/>
                  <a:pt x="1465" y="163"/>
                  <a:pt x="1465" y="163"/>
                </a:cubicBezTo>
                <a:cubicBezTo>
                  <a:pt x="1472" y="163"/>
                  <a:pt x="1472" y="163"/>
                  <a:pt x="1472" y="163"/>
                </a:cubicBezTo>
                <a:lnTo>
                  <a:pt x="1472" y="157"/>
                </a:lnTo>
                <a:close/>
                <a:moveTo>
                  <a:pt x="1485" y="157"/>
                </a:moveTo>
                <a:cubicBezTo>
                  <a:pt x="1478" y="157"/>
                  <a:pt x="1478" y="157"/>
                  <a:pt x="1478" y="157"/>
                </a:cubicBezTo>
                <a:cubicBezTo>
                  <a:pt x="1478" y="163"/>
                  <a:pt x="1478" y="163"/>
                  <a:pt x="1478" y="163"/>
                </a:cubicBezTo>
                <a:cubicBezTo>
                  <a:pt x="1485" y="163"/>
                  <a:pt x="1485" y="163"/>
                  <a:pt x="1485" y="163"/>
                </a:cubicBezTo>
                <a:lnTo>
                  <a:pt x="1485" y="157"/>
                </a:lnTo>
                <a:close/>
                <a:moveTo>
                  <a:pt x="1498" y="157"/>
                </a:moveTo>
                <a:cubicBezTo>
                  <a:pt x="1492" y="157"/>
                  <a:pt x="1492" y="157"/>
                  <a:pt x="1492" y="157"/>
                </a:cubicBezTo>
                <a:cubicBezTo>
                  <a:pt x="1492" y="163"/>
                  <a:pt x="1492" y="163"/>
                  <a:pt x="1492" y="163"/>
                </a:cubicBezTo>
                <a:cubicBezTo>
                  <a:pt x="1498" y="163"/>
                  <a:pt x="1498" y="163"/>
                  <a:pt x="1498" y="163"/>
                </a:cubicBezTo>
                <a:lnTo>
                  <a:pt x="1498" y="157"/>
                </a:lnTo>
                <a:close/>
                <a:moveTo>
                  <a:pt x="1511" y="157"/>
                </a:moveTo>
                <a:cubicBezTo>
                  <a:pt x="1505" y="157"/>
                  <a:pt x="1505" y="157"/>
                  <a:pt x="1505" y="157"/>
                </a:cubicBezTo>
                <a:cubicBezTo>
                  <a:pt x="1505" y="163"/>
                  <a:pt x="1505" y="163"/>
                  <a:pt x="1505" y="163"/>
                </a:cubicBezTo>
                <a:cubicBezTo>
                  <a:pt x="1511" y="163"/>
                  <a:pt x="1511" y="163"/>
                  <a:pt x="1511" y="163"/>
                </a:cubicBezTo>
                <a:lnTo>
                  <a:pt x="1511" y="157"/>
                </a:lnTo>
                <a:close/>
                <a:moveTo>
                  <a:pt x="1524" y="157"/>
                </a:moveTo>
                <a:cubicBezTo>
                  <a:pt x="1518" y="157"/>
                  <a:pt x="1518" y="157"/>
                  <a:pt x="1518" y="157"/>
                </a:cubicBezTo>
                <a:cubicBezTo>
                  <a:pt x="1518" y="163"/>
                  <a:pt x="1518" y="163"/>
                  <a:pt x="1518" y="163"/>
                </a:cubicBezTo>
                <a:cubicBezTo>
                  <a:pt x="1524" y="163"/>
                  <a:pt x="1524" y="163"/>
                  <a:pt x="1524" y="163"/>
                </a:cubicBezTo>
                <a:lnTo>
                  <a:pt x="1524" y="157"/>
                </a:lnTo>
                <a:close/>
                <a:moveTo>
                  <a:pt x="1537" y="157"/>
                </a:moveTo>
                <a:cubicBezTo>
                  <a:pt x="1531" y="157"/>
                  <a:pt x="1531" y="157"/>
                  <a:pt x="1531" y="157"/>
                </a:cubicBezTo>
                <a:cubicBezTo>
                  <a:pt x="1531" y="163"/>
                  <a:pt x="1531" y="163"/>
                  <a:pt x="1531" y="163"/>
                </a:cubicBezTo>
                <a:cubicBezTo>
                  <a:pt x="1537" y="163"/>
                  <a:pt x="1537" y="163"/>
                  <a:pt x="1537" y="163"/>
                </a:cubicBezTo>
                <a:lnTo>
                  <a:pt x="1537" y="157"/>
                </a:lnTo>
                <a:close/>
                <a:moveTo>
                  <a:pt x="1550" y="157"/>
                </a:moveTo>
                <a:cubicBezTo>
                  <a:pt x="1544" y="157"/>
                  <a:pt x="1544" y="157"/>
                  <a:pt x="1544" y="157"/>
                </a:cubicBezTo>
                <a:cubicBezTo>
                  <a:pt x="1544" y="163"/>
                  <a:pt x="1544" y="163"/>
                  <a:pt x="1544" y="163"/>
                </a:cubicBezTo>
                <a:cubicBezTo>
                  <a:pt x="1550" y="163"/>
                  <a:pt x="1550" y="163"/>
                  <a:pt x="1550" y="163"/>
                </a:cubicBezTo>
                <a:lnTo>
                  <a:pt x="1550" y="157"/>
                </a:lnTo>
                <a:close/>
                <a:moveTo>
                  <a:pt x="1563" y="157"/>
                </a:moveTo>
                <a:cubicBezTo>
                  <a:pt x="1557" y="157"/>
                  <a:pt x="1557" y="157"/>
                  <a:pt x="1557" y="157"/>
                </a:cubicBezTo>
                <a:cubicBezTo>
                  <a:pt x="1557" y="163"/>
                  <a:pt x="1557" y="163"/>
                  <a:pt x="1557" y="163"/>
                </a:cubicBezTo>
                <a:cubicBezTo>
                  <a:pt x="1563" y="163"/>
                  <a:pt x="1563" y="163"/>
                  <a:pt x="1563" y="163"/>
                </a:cubicBezTo>
                <a:lnTo>
                  <a:pt x="1563" y="157"/>
                </a:lnTo>
                <a:close/>
                <a:moveTo>
                  <a:pt x="1577" y="157"/>
                </a:moveTo>
                <a:cubicBezTo>
                  <a:pt x="1570" y="157"/>
                  <a:pt x="1570" y="157"/>
                  <a:pt x="1570" y="157"/>
                </a:cubicBezTo>
                <a:cubicBezTo>
                  <a:pt x="1570" y="163"/>
                  <a:pt x="1570" y="163"/>
                  <a:pt x="1570" y="163"/>
                </a:cubicBezTo>
                <a:cubicBezTo>
                  <a:pt x="1577" y="163"/>
                  <a:pt x="1577" y="163"/>
                  <a:pt x="1577" y="163"/>
                </a:cubicBezTo>
                <a:lnTo>
                  <a:pt x="1577" y="157"/>
                </a:lnTo>
                <a:close/>
                <a:moveTo>
                  <a:pt x="1590" y="157"/>
                </a:moveTo>
                <a:cubicBezTo>
                  <a:pt x="1583" y="157"/>
                  <a:pt x="1583" y="157"/>
                  <a:pt x="1583" y="157"/>
                </a:cubicBezTo>
                <a:cubicBezTo>
                  <a:pt x="1583" y="163"/>
                  <a:pt x="1583" y="163"/>
                  <a:pt x="1583" y="163"/>
                </a:cubicBezTo>
                <a:cubicBezTo>
                  <a:pt x="1590" y="163"/>
                  <a:pt x="1590" y="163"/>
                  <a:pt x="1590" y="163"/>
                </a:cubicBezTo>
                <a:lnTo>
                  <a:pt x="1590" y="157"/>
                </a:lnTo>
                <a:close/>
                <a:moveTo>
                  <a:pt x="1472" y="170"/>
                </a:moveTo>
                <a:cubicBezTo>
                  <a:pt x="1465" y="170"/>
                  <a:pt x="1465" y="170"/>
                  <a:pt x="1465" y="170"/>
                </a:cubicBezTo>
                <a:cubicBezTo>
                  <a:pt x="1465" y="176"/>
                  <a:pt x="1465" y="176"/>
                  <a:pt x="1465" y="176"/>
                </a:cubicBezTo>
                <a:cubicBezTo>
                  <a:pt x="1472" y="176"/>
                  <a:pt x="1472" y="176"/>
                  <a:pt x="1472" y="176"/>
                </a:cubicBezTo>
                <a:lnTo>
                  <a:pt x="1472" y="170"/>
                </a:lnTo>
                <a:close/>
                <a:moveTo>
                  <a:pt x="1485" y="170"/>
                </a:moveTo>
                <a:cubicBezTo>
                  <a:pt x="1478" y="170"/>
                  <a:pt x="1478" y="170"/>
                  <a:pt x="1478" y="170"/>
                </a:cubicBezTo>
                <a:cubicBezTo>
                  <a:pt x="1478" y="176"/>
                  <a:pt x="1478" y="176"/>
                  <a:pt x="1478" y="176"/>
                </a:cubicBezTo>
                <a:cubicBezTo>
                  <a:pt x="1485" y="176"/>
                  <a:pt x="1485" y="176"/>
                  <a:pt x="1485" y="176"/>
                </a:cubicBezTo>
                <a:lnTo>
                  <a:pt x="1485" y="170"/>
                </a:lnTo>
                <a:close/>
                <a:moveTo>
                  <a:pt x="1498" y="170"/>
                </a:moveTo>
                <a:cubicBezTo>
                  <a:pt x="1492" y="170"/>
                  <a:pt x="1492" y="170"/>
                  <a:pt x="1492" y="170"/>
                </a:cubicBezTo>
                <a:cubicBezTo>
                  <a:pt x="1492" y="176"/>
                  <a:pt x="1492" y="176"/>
                  <a:pt x="1492" y="176"/>
                </a:cubicBezTo>
                <a:cubicBezTo>
                  <a:pt x="1498" y="176"/>
                  <a:pt x="1498" y="176"/>
                  <a:pt x="1498" y="176"/>
                </a:cubicBezTo>
                <a:lnTo>
                  <a:pt x="1498" y="170"/>
                </a:lnTo>
                <a:close/>
                <a:moveTo>
                  <a:pt x="1511" y="170"/>
                </a:moveTo>
                <a:cubicBezTo>
                  <a:pt x="1505" y="170"/>
                  <a:pt x="1505" y="170"/>
                  <a:pt x="1505" y="170"/>
                </a:cubicBezTo>
                <a:cubicBezTo>
                  <a:pt x="1505" y="176"/>
                  <a:pt x="1505" y="176"/>
                  <a:pt x="1505" y="176"/>
                </a:cubicBezTo>
                <a:cubicBezTo>
                  <a:pt x="1511" y="176"/>
                  <a:pt x="1511" y="176"/>
                  <a:pt x="1511" y="176"/>
                </a:cubicBezTo>
                <a:lnTo>
                  <a:pt x="1511" y="170"/>
                </a:lnTo>
                <a:close/>
                <a:moveTo>
                  <a:pt x="1524" y="170"/>
                </a:moveTo>
                <a:cubicBezTo>
                  <a:pt x="1518" y="170"/>
                  <a:pt x="1518" y="170"/>
                  <a:pt x="1518" y="170"/>
                </a:cubicBezTo>
                <a:cubicBezTo>
                  <a:pt x="1518" y="176"/>
                  <a:pt x="1518" y="176"/>
                  <a:pt x="1518" y="176"/>
                </a:cubicBezTo>
                <a:cubicBezTo>
                  <a:pt x="1524" y="176"/>
                  <a:pt x="1524" y="176"/>
                  <a:pt x="1524" y="176"/>
                </a:cubicBezTo>
                <a:lnTo>
                  <a:pt x="1524" y="170"/>
                </a:lnTo>
                <a:close/>
                <a:moveTo>
                  <a:pt x="1537" y="170"/>
                </a:moveTo>
                <a:cubicBezTo>
                  <a:pt x="1531" y="170"/>
                  <a:pt x="1531" y="170"/>
                  <a:pt x="1531" y="170"/>
                </a:cubicBezTo>
                <a:cubicBezTo>
                  <a:pt x="1531" y="176"/>
                  <a:pt x="1531" y="176"/>
                  <a:pt x="1531" y="176"/>
                </a:cubicBezTo>
                <a:cubicBezTo>
                  <a:pt x="1537" y="176"/>
                  <a:pt x="1537" y="176"/>
                  <a:pt x="1537" y="176"/>
                </a:cubicBezTo>
                <a:lnTo>
                  <a:pt x="1537" y="170"/>
                </a:lnTo>
                <a:close/>
                <a:moveTo>
                  <a:pt x="1550" y="170"/>
                </a:moveTo>
                <a:cubicBezTo>
                  <a:pt x="1544" y="170"/>
                  <a:pt x="1544" y="170"/>
                  <a:pt x="1544" y="170"/>
                </a:cubicBezTo>
                <a:cubicBezTo>
                  <a:pt x="1544" y="176"/>
                  <a:pt x="1544" y="176"/>
                  <a:pt x="1544" y="176"/>
                </a:cubicBezTo>
                <a:cubicBezTo>
                  <a:pt x="1550" y="176"/>
                  <a:pt x="1550" y="176"/>
                  <a:pt x="1550" y="176"/>
                </a:cubicBezTo>
                <a:lnTo>
                  <a:pt x="1550" y="170"/>
                </a:lnTo>
                <a:close/>
                <a:moveTo>
                  <a:pt x="1563" y="170"/>
                </a:moveTo>
                <a:cubicBezTo>
                  <a:pt x="1557" y="170"/>
                  <a:pt x="1557" y="170"/>
                  <a:pt x="1557" y="170"/>
                </a:cubicBezTo>
                <a:cubicBezTo>
                  <a:pt x="1557" y="176"/>
                  <a:pt x="1557" y="176"/>
                  <a:pt x="1557" y="176"/>
                </a:cubicBezTo>
                <a:cubicBezTo>
                  <a:pt x="1563" y="176"/>
                  <a:pt x="1563" y="176"/>
                  <a:pt x="1563" y="176"/>
                </a:cubicBezTo>
                <a:lnTo>
                  <a:pt x="1563" y="170"/>
                </a:lnTo>
                <a:close/>
                <a:moveTo>
                  <a:pt x="1577" y="170"/>
                </a:moveTo>
                <a:cubicBezTo>
                  <a:pt x="1570" y="170"/>
                  <a:pt x="1570" y="170"/>
                  <a:pt x="1570" y="170"/>
                </a:cubicBezTo>
                <a:cubicBezTo>
                  <a:pt x="1570" y="176"/>
                  <a:pt x="1570" y="176"/>
                  <a:pt x="1570" y="176"/>
                </a:cubicBezTo>
                <a:cubicBezTo>
                  <a:pt x="1577" y="176"/>
                  <a:pt x="1577" y="176"/>
                  <a:pt x="1577" y="176"/>
                </a:cubicBezTo>
                <a:lnTo>
                  <a:pt x="1577" y="170"/>
                </a:lnTo>
                <a:close/>
                <a:moveTo>
                  <a:pt x="1590" y="170"/>
                </a:moveTo>
                <a:cubicBezTo>
                  <a:pt x="1583" y="170"/>
                  <a:pt x="1583" y="170"/>
                  <a:pt x="1583" y="170"/>
                </a:cubicBezTo>
                <a:cubicBezTo>
                  <a:pt x="1583" y="176"/>
                  <a:pt x="1583" y="176"/>
                  <a:pt x="1583" y="176"/>
                </a:cubicBezTo>
                <a:cubicBezTo>
                  <a:pt x="1590" y="176"/>
                  <a:pt x="1590" y="176"/>
                  <a:pt x="1590" y="176"/>
                </a:cubicBezTo>
                <a:lnTo>
                  <a:pt x="1590" y="170"/>
                </a:lnTo>
                <a:close/>
                <a:moveTo>
                  <a:pt x="1472" y="183"/>
                </a:moveTo>
                <a:cubicBezTo>
                  <a:pt x="1465" y="183"/>
                  <a:pt x="1465" y="183"/>
                  <a:pt x="1465" y="183"/>
                </a:cubicBezTo>
                <a:cubicBezTo>
                  <a:pt x="1465" y="190"/>
                  <a:pt x="1465" y="190"/>
                  <a:pt x="1465" y="190"/>
                </a:cubicBezTo>
                <a:cubicBezTo>
                  <a:pt x="1472" y="190"/>
                  <a:pt x="1472" y="190"/>
                  <a:pt x="1472" y="190"/>
                </a:cubicBezTo>
                <a:lnTo>
                  <a:pt x="1472" y="183"/>
                </a:lnTo>
                <a:close/>
                <a:moveTo>
                  <a:pt x="1485" y="183"/>
                </a:moveTo>
                <a:cubicBezTo>
                  <a:pt x="1478" y="183"/>
                  <a:pt x="1478" y="183"/>
                  <a:pt x="1478" y="183"/>
                </a:cubicBezTo>
                <a:cubicBezTo>
                  <a:pt x="1478" y="190"/>
                  <a:pt x="1478" y="190"/>
                  <a:pt x="1478" y="190"/>
                </a:cubicBezTo>
                <a:cubicBezTo>
                  <a:pt x="1485" y="190"/>
                  <a:pt x="1485" y="190"/>
                  <a:pt x="1485" y="190"/>
                </a:cubicBezTo>
                <a:lnTo>
                  <a:pt x="1485" y="183"/>
                </a:lnTo>
                <a:close/>
                <a:moveTo>
                  <a:pt x="1498" y="183"/>
                </a:moveTo>
                <a:cubicBezTo>
                  <a:pt x="1492" y="183"/>
                  <a:pt x="1492" y="183"/>
                  <a:pt x="1492" y="183"/>
                </a:cubicBezTo>
                <a:cubicBezTo>
                  <a:pt x="1492" y="190"/>
                  <a:pt x="1492" y="190"/>
                  <a:pt x="1492" y="190"/>
                </a:cubicBezTo>
                <a:cubicBezTo>
                  <a:pt x="1498" y="190"/>
                  <a:pt x="1498" y="190"/>
                  <a:pt x="1498" y="190"/>
                </a:cubicBezTo>
                <a:lnTo>
                  <a:pt x="1498" y="183"/>
                </a:lnTo>
                <a:close/>
                <a:moveTo>
                  <a:pt x="1511" y="183"/>
                </a:moveTo>
                <a:cubicBezTo>
                  <a:pt x="1505" y="183"/>
                  <a:pt x="1505" y="183"/>
                  <a:pt x="1505" y="183"/>
                </a:cubicBezTo>
                <a:cubicBezTo>
                  <a:pt x="1505" y="190"/>
                  <a:pt x="1505" y="190"/>
                  <a:pt x="1505" y="190"/>
                </a:cubicBezTo>
                <a:cubicBezTo>
                  <a:pt x="1511" y="190"/>
                  <a:pt x="1511" y="190"/>
                  <a:pt x="1511" y="190"/>
                </a:cubicBezTo>
                <a:lnTo>
                  <a:pt x="1511" y="183"/>
                </a:lnTo>
                <a:close/>
                <a:moveTo>
                  <a:pt x="1524" y="183"/>
                </a:moveTo>
                <a:cubicBezTo>
                  <a:pt x="1518" y="183"/>
                  <a:pt x="1518" y="183"/>
                  <a:pt x="1518" y="183"/>
                </a:cubicBezTo>
                <a:cubicBezTo>
                  <a:pt x="1518" y="190"/>
                  <a:pt x="1518" y="190"/>
                  <a:pt x="1518" y="190"/>
                </a:cubicBezTo>
                <a:cubicBezTo>
                  <a:pt x="1524" y="190"/>
                  <a:pt x="1524" y="190"/>
                  <a:pt x="1524" y="190"/>
                </a:cubicBezTo>
                <a:lnTo>
                  <a:pt x="1524" y="183"/>
                </a:lnTo>
                <a:close/>
                <a:moveTo>
                  <a:pt x="1537" y="183"/>
                </a:moveTo>
                <a:cubicBezTo>
                  <a:pt x="1531" y="183"/>
                  <a:pt x="1531" y="183"/>
                  <a:pt x="1531" y="183"/>
                </a:cubicBezTo>
                <a:cubicBezTo>
                  <a:pt x="1531" y="190"/>
                  <a:pt x="1531" y="190"/>
                  <a:pt x="1531" y="190"/>
                </a:cubicBezTo>
                <a:cubicBezTo>
                  <a:pt x="1537" y="190"/>
                  <a:pt x="1537" y="190"/>
                  <a:pt x="1537" y="190"/>
                </a:cubicBezTo>
                <a:lnTo>
                  <a:pt x="1537" y="183"/>
                </a:lnTo>
                <a:close/>
                <a:moveTo>
                  <a:pt x="1550" y="183"/>
                </a:moveTo>
                <a:cubicBezTo>
                  <a:pt x="1544" y="183"/>
                  <a:pt x="1544" y="183"/>
                  <a:pt x="1544" y="183"/>
                </a:cubicBezTo>
                <a:cubicBezTo>
                  <a:pt x="1544" y="190"/>
                  <a:pt x="1544" y="190"/>
                  <a:pt x="1544" y="190"/>
                </a:cubicBezTo>
                <a:cubicBezTo>
                  <a:pt x="1550" y="190"/>
                  <a:pt x="1550" y="190"/>
                  <a:pt x="1550" y="190"/>
                </a:cubicBezTo>
                <a:lnTo>
                  <a:pt x="1550" y="183"/>
                </a:lnTo>
                <a:close/>
                <a:moveTo>
                  <a:pt x="1563" y="183"/>
                </a:moveTo>
                <a:cubicBezTo>
                  <a:pt x="1557" y="183"/>
                  <a:pt x="1557" y="183"/>
                  <a:pt x="1557" y="183"/>
                </a:cubicBezTo>
                <a:cubicBezTo>
                  <a:pt x="1557" y="190"/>
                  <a:pt x="1557" y="190"/>
                  <a:pt x="1557" y="190"/>
                </a:cubicBezTo>
                <a:cubicBezTo>
                  <a:pt x="1563" y="190"/>
                  <a:pt x="1563" y="190"/>
                  <a:pt x="1563" y="190"/>
                </a:cubicBezTo>
                <a:lnTo>
                  <a:pt x="1563" y="183"/>
                </a:lnTo>
                <a:close/>
                <a:moveTo>
                  <a:pt x="1577" y="183"/>
                </a:moveTo>
                <a:cubicBezTo>
                  <a:pt x="1570" y="183"/>
                  <a:pt x="1570" y="183"/>
                  <a:pt x="1570" y="183"/>
                </a:cubicBezTo>
                <a:cubicBezTo>
                  <a:pt x="1570" y="190"/>
                  <a:pt x="1570" y="190"/>
                  <a:pt x="1570" y="190"/>
                </a:cubicBezTo>
                <a:cubicBezTo>
                  <a:pt x="1577" y="190"/>
                  <a:pt x="1577" y="190"/>
                  <a:pt x="1577" y="190"/>
                </a:cubicBezTo>
                <a:lnTo>
                  <a:pt x="1577" y="183"/>
                </a:lnTo>
                <a:close/>
                <a:moveTo>
                  <a:pt x="1590" y="183"/>
                </a:moveTo>
                <a:cubicBezTo>
                  <a:pt x="1583" y="183"/>
                  <a:pt x="1583" y="183"/>
                  <a:pt x="1583" y="183"/>
                </a:cubicBezTo>
                <a:cubicBezTo>
                  <a:pt x="1583" y="190"/>
                  <a:pt x="1583" y="190"/>
                  <a:pt x="1583" y="190"/>
                </a:cubicBezTo>
                <a:cubicBezTo>
                  <a:pt x="1590" y="190"/>
                  <a:pt x="1590" y="190"/>
                  <a:pt x="1590" y="190"/>
                </a:cubicBezTo>
                <a:lnTo>
                  <a:pt x="1590" y="183"/>
                </a:lnTo>
                <a:close/>
                <a:moveTo>
                  <a:pt x="1472" y="196"/>
                </a:moveTo>
                <a:cubicBezTo>
                  <a:pt x="1465" y="196"/>
                  <a:pt x="1465" y="196"/>
                  <a:pt x="1465" y="196"/>
                </a:cubicBezTo>
                <a:cubicBezTo>
                  <a:pt x="1465" y="203"/>
                  <a:pt x="1465" y="203"/>
                  <a:pt x="1465" y="203"/>
                </a:cubicBezTo>
                <a:cubicBezTo>
                  <a:pt x="1472" y="203"/>
                  <a:pt x="1472" y="203"/>
                  <a:pt x="1472" y="203"/>
                </a:cubicBezTo>
                <a:lnTo>
                  <a:pt x="1472" y="196"/>
                </a:lnTo>
                <a:close/>
                <a:moveTo>
                  <a:pt x="1485" y="196"/>
                </a:moveTo>
                <a:cubicBezTo>
                  <a:pt x="1478" y="196"/>
                  <a:pt x="1478" y="196"/>
                  <a:pt x="1478" y="196"/>
                </a:cubicBezTo>
                <a:cubicBezTo>
                  <a:pt x="1478" y="203"/>
                  <a:pt x="1478" y="203"/>
                  <a:pt x="1478" y="203"/>
                </a:cubicBezTo>
                <a:cubicBezTo>
                  <a:pt x="1485" y="203"/>
                  <a:pt x="1485" y="203"/>
                  <a:pt x="1485" y="203"/>
                </a:cubicBezTo>
                <a:lnTo>
                  <a:pt x="1485" y="196"/>
                </a:lnTo>
                <a:close/>
                <a:moveTo>
                  <a:pt x="1498" y="196"/>
                </a:moveTo>
                <a:cubicBezTo>
                  <a:pt x="1492" y="196"/>
                  <a:pt x="1492" y="196"/>
                  <a:pt x="1492" y="196"/>
                </a:cubicBezTo>
                <a:cubicBezTo>
                  <a:pt x="1492" y="203"/>
                  <a:pt x="1492" y="203"/>
                  <a:pt x="1492" y="203"/>
                </a:cubicBezTo>
                <a:cubicBezTo>
                  <a:pt x="1498" y="203"/>
                  <a:pt x="1498" y="203"/>
                  <a:pt x="1498" y="203"/>
                </a:cubicBezTo>
                <a:lnTo>
                  <a:pt x="1498" y="196"/>
                </a:lnTo>
                <a:close/>
                <a:moveTo>
                  <a:pt x="1511" y="196"/>
                </a:moveTo>
                <a:cubicBezTo>
                  <a:pt x="1505" y="196"/>
                  <a:pt x="1505" y="196"/>
                  <a:pt x="1505" y="196"/>
                </a:cubicBezTo>
                <a:cubicBezTo>
                  <a:pt x="1505" y="203"/>
                  <a:pt x="1505" y="203"/>
                  <a:pt x="1505" y="203"/>
                </a:cubicBezTo>
                <a:cubicBezTo>
                  <a:pt x="1511" y="203"/>
                  <a:pt x="1511" y="203"/>
                  <a:pt x="1511" y="203"/>
                </a:cubicBezTo>
                <a:lnTo>
                  <a:pt x="1511" y="196"/>
                </a:lnTo>
                <a:close/>
                <a:moveTo>
                  <a:pt x="1524" y="196"/>
                </a:moveTo>
                <a:cubicBezTo>
                  <a:pt x="1518" y="196"/>
                  <a:pt x="1518" y="196"/>
                  <a:pt x="1518" y="196"/>
                </a:cubicBezTo>
                <a:cubicBezTo>
                  <a:pt x="1518" y="203"/>
                  <a:pt x="1518" y="203"/>
                  <a:pt x="1518" y="203"/>
                </a:cubicBezTo>
                <a:cubicBezTo>
                  <a:pt x="1524" y="203"/>
                  <a:pt x="1524" y="203"/>
                  <a:pt x="1524" y="203"/>
                </a:cubicBezTo>
                <a:lnTo>
                  <a:pt x="1524" y="196"/>
                </a:lnTo>
                <a:close/>
                <a:moveTo>
                  <a:pt x="1537" y="196"/>
                </a:moveTo>
                <a:cubicBezTo>
                  <a:pt x="1531" y="196"/>
                  <a:pt x="1531" y="196"/>
                  <a:pt x="1531" y="196"/>
                </a:cubicBezTo>
                <a:cubicBezTo>
                  <a:pt x="1531" y="203"/>
                  <a:pt x="1531" y="203"/>
                  <a:pt x="1531" y="203"/>
                </a:cubicBezTo>
                <a:cubicBezTo>
                  <a:pt x="1537" y="203"/>
                  <a:pt x="1537" y="203"/>
                  <a:pt x="1537" y="203"/>
                </a:cubicBezTo>
                <a:lnTo>
                  <a:pt x="1537" y="196"/>
                </a:lnTo>
                <a:close/>
                <a:moveTo>
                  <a:pt x="1550" y="196"/>
                </a:moveTo>
                <a:cubicBezTo>
                  <a:pt x="1544" y="196"/>
                  <a:pt x="1544" y="196"/>
                  <a:pt x="1544" y="196"/>
                </a:cubicBezTo>
                <a:cubicBezTo>
                  <a:pt x="1544" y="203"/>
                  <a:pt x="1544" y="203"/>
                  <a:pt x="1544" y="203"/>
                </a:cubicBezTo>
                <a:cubicBezTo>
                  <a:pt x="1550" y="203"/>
                  <a:pt x="1550" y="203"/>
                  <a:pt x="1550" y="203"/>
                </a:cubicBezTo>
                <a:lnTo>
                  <a:pt x="1550" y="196"/>
                </a:lnTo>
                <a:close/>
                <a:moveTo>
                  <a:pt x="1563" y="196"/>
                </a:moveTo>
                <a:cubicBezTo>
                  <a:pt x="1557" y="196"/>
                  <a:pt x="1557" y="196"/>
                  <a:pt x="1557" y="196"/>
                </a:cubicBezTo>
                <a:cubicBezTo>
                  <a:pt x="1557" y="203"/>
                  <a:pt x="1557" y="203"/>
                  <a:pt x="1557" y="203"/>
                </a:cubicBezTo>
                <a:cubicBezTo>
                  <a:pt x="1563" y="203"/>
                  <a:pt x="1563" y="203"/>
                  <a:pt x="1563" y="203"/>
                </a:cubicBezTo>
                <a:lnTo>
                  <a:pt x="1563" y="196"/>
                </a:lnTo>
                <a:close/>
                <a:moveTo>
                  <a:pt x="1577" y="196"/>
                </a:moveTo>
                <a:cubicBezTo>
                  <a:pt x="1570" y="196"/>
                  <a:pt x="1570" y="196"/>
                  <a:pt x="1570" y="196"/>
                </a:cubicBezTo>
                <a:cubicBezTo>
                  <a:pt x="1570" y="203"/>
                  <a:pt x="1570" y="203"/>
                  <a:pt x="1570" y="203"/>
                </a:cubicBezTo>
                <a:cubicBezTo>
                  <a:pt x="1577" y="203"/>
                  <a:pt x="1577" y="203"/>
                  <a:pt x="1577" y="203"/>
                </a:cubicBezTo>
                <a:lnTo>
                  <a:pt x="1577" y="196"/>
                </a:lnTo>
                <a:close/>
                <a:moveTo>
                  <a:pt x="1590" y="196"/>
                </a:moveTo>
                <a:cubicBezTo>
                  <a:pt x="1583" y="196"/>
                  <a:pt x="1583" y="196"/>
                  <a:pt x="1583" y="196"/>
                </a:cubicBezTo>
                <a:cubicBezTo>
                  <a:pt x="1583" y="203"/>
                  <a:pt x="1583" y="203"/>
                  <a:pt x="1583" y="203"/>
                </a:cubicBezTo>
                <a:cubicBezTo>
                  <a:pt x="1590" y="203"/>
                  <a:pt x="1590" y="203"/>
                  <a:pt x="1590" y="203"/>
                </a:cubicBezTo>
                <a:lnTo>
                  <a:pt x="1590" y="196"/>
                </a:lnTo>
                <a:close/>
                <a:moveTo>
                  <a:pt x="1472" y="209"/>
                </a:moveTo>
                <a:cubicBezTo>
                  <a:pt x="1465" y="209"/>
                  <a:pt x="1465" y="209"/>
                  <a:pt x="1465" y="209"/>
                </a:cubicBezTo>
                <a:cubicBezTo>
                  <a:pt x="1465" y="216"/>
                  <a:pt x="1465" y="216"/>
                  <a:pt x="1465" y="216"/>
                </a:cubicBezTo>
                <a:cubicBezTo>
                  <a:pt x="1472" y="216"/>
                  <a:pt x="1472" y="216"/>
                  <a:pt x="1472" y="216"/>
                </a:cubicBezTo>
                <a:lnTo>
                  <a:pt x="1472" y="209"/>
                </a:lnTo>
                <a:close/>
                <a:moveTo>
                  <a:pt x="1485" y="209"/>
                </a:moveTo>
                <a:cubicBezTo>
                  <a:pt x="1478" y="209"/>
                  <a:pt x="1478" y="209"/>
                  <a:pt x="1478" y="209"/>
                </a:cubicBezTo>
                <a:cubicBezTo>
                  <a:pt x="1478" y="216"/>
                  <a:pt x="1478" y="216"/>
                  <a:pt x="1478" y="216"/>
                </a:cubicBezTo>
                <a:cubicBezTo>
                  <a:pt x="1485" y="216"/>
                  <a:pt x="1485" y="216"/>
                  <a:pt x="1485" y="216"/>
                </a:cubicBezTo>
                <a:lnTo>
                  <a:pt x="1485" y="209"/>
                </a:lnTo>
                <a:close/>
                <a:moveTo>
                  <a:pt x="1498" y="209"/>
                </a:moveTo>
                <a:cubicBezTo>
                  <a:pt x="1492" y="209"/>
                  <a:pt x="1492" y="209"/>
                  <a:pt x="1492" y="209"/>
                </a:cubicBezTo>
                <a:cubicBezTo>
                  <a:pt x="1492" y="216"/>
                  <a:pt x="1492" y="216"/>
                  <a:pt x="1492" y="216"/>
                </a:cubicBezTo>
                <a:cubicBezTo>
                  <a:pt x="1498" y="216"/>
                  <a:pt x="1498" y="216"/>
                  <a:pt x="1498" y="216"/>
                </a:cubicBezTo>
                <a:lnTo>
                  <a:pt x="1498" y="209"/>
                </a:lnTo>
                <a:close/>
                <a:moveTo>
                  <a:pt x="1511" y="209"/>
                </a:moveTo>
                <a:cubicBezTo>
                  <a:pt x="1505" y="209"/>
                  <a:pt x="1505" y="209"/>
                  <a:pt x="1505" y="209"/>
                </a:cubicBezTo>
                <a:cubicBezTo>
                  <a:pt x="1505" y="216"/>
                  <a:pt x="1505" y="216"/>
                  <a:pt x="1505" y="216"/>
                </a:cubicBezTo>
                <a:cubicBezTo>
                  <a:pt x="1511" y="216"/>
                  <a:pt x="1511" y="216"/>
                  <a:pt x="1511" y="216"/>
                </a:cubicBezTo>
                <a:lnTo>
                  <a:pt x="1511" y="209"/>
                </a:lnTo>
                <a:close/>
                <a:moveTo>
                  <a:pt x="1524" y="209"/>
                </a:moveTo>
                <a:cubicBezTo>
                  <a:pt x="1518" y="209"/>
                  <a:pt x="1518" y="209"/>
                  <a:pt x="1518" y="209"/>
                </a:cubicBezTo>
                <a:cubicBezTo>
                  <a:pt x="1518" y="216"/>
                  <a:pt x="1518" y="216"/>
                  <a:pt x="1518" y="216"/>
                </a:cubicBezTo>
                <a:cubicBezTo>
                  <a:pt x="1524" y="216"/>
                  <a:pt x="1524" y="216"/>
                  <a:pt x="1524" y="216"/>
                </a:cubicBezTo>
                <a:lnTo>
                  <a:pt x="1524" y="209"/>
                </a:lnTo>
                <a:close/>
                <a:moveTo>
                  <a:pt x="1537" y="209"/>
                </a:moveTo>
                <a:cubicBezTo>
                  <a:pt x="1531" y="209"/>
                  <a:pt x="1531" y="209"/>
                  <a:pt x="1531" y="209"/>
                </a:cubicBezTo>
                <a:cubicBezTo>
                  <a:pt x="1531" y="216"/>
                  <a:pt x="1531" y="216"/>
                  <a:pt x="1531" y="216"/>
                </a:cubicBezTo>
                <a:cubicBezTo>
                  <a:pt x="1537" y="216"/>
                  <a:pt x="1537" y="216"/>
                  <a:pt x="1537" y="216"/>
                </a:cubicBezTo>
                <a:lnTo>
                  <a:pt x="1537" y="209"/>
                </a:lnTo>
                <a:close/>
                <a:moveTo>
                  <a:pt x="1550" y="209"/>
                </a:moveTo>
                <a:cubicBezTo>
                  <a:pt x="1544" y="209"/>
                  <a:pt x="1544" y="209"/>
                  <a:pt x="1544" y="209"/>
                </a:cubicBezTo>
                <a:cubicBezTo>
                  <a:pt x="1544" y="216"/>
                  <a:pt x="1544" y="216"/>
                  <a:pt x="1544" y="216"/>
                </a:cubicBezTo>
                <a:cubicBezTo>
                  <a:pt x="1550" y="216"/>
                  <a:pt x="1550" y="216"/>
                  <a:pt x="1550" y="216"/>
                </a:cubicBezTo>
                <a:lnTo>
                  <a:pt x="1550" y="209"/>
                </a:lnTo>
                <a:close/>
                <a:moveTo>
                  <a:pt x="1563" y="209"/>
                </a:moveTo>
                <a:cubicBezTo>
                  <a:pt x="1557" y="209"/>
                  <a:pt x="1557" y="209"/>
                  <a:pt x="1557" y="209"/>
                </a:cubicBezTo>
                <a:cubicBezTo>
                  <a:pt x="1557" y="216"/>
                  <a:pt x="1557" y="216"/>
                  <a:pt x="1557" y="216"/>
                </a:cubicBezTo>
                <a:cubicBezTo>
                  <a:pt x="1563" y="216"/>
                  <a:pt x="1563" y="216"/>
                  <a:pt x="1563" y="216"/>
                </a:cubicBezTo>
                <a:lnTo>
                  <a:pt x="1563" y="209"/>
                </a:lnTo>
                <a:close/>
                <a:moveTo>
                  <a:pt x="1577" y="209"/>
                </a:moveTo>
                <a:cubicBezTo>
                  <a:pt x="1570" y="209"/>
                  <a:pt x="1570" y="209"/>
                  <a:pt x="1570" y="209"/>
                </a:cubicBezTo>
                <a:cubicBezTo>
                  <a:pt x="1570" y="216"/>
                  <a:pt x="1570" y="216"/>
                  <a:pt x="1570" y="216"/>
                </a:cubicBezTo>
                <a:cubicBezTo>
                  <a:pt x="1577" y="216"/>
                  <a:pt x="1577" y="216"/>
                  <a:pt x="1577" y="216"/>
                </a:cubicBezTo>
                <a:lnTo>
                  <a:pt x="1577" y="209"/>
                </a:lnTo>
                <a:close/>
                <a:moveTo>
                  <a:pt x="1590" y="209"/>
                </a:moveTo>
                <a:cubicBezTo>
                  <a:pt x="1583" y="209"/>
                  <a:pt x="1583" y="209"/>
                  <a:pt x="1583" y="209"/>
                </a:cubicBezTo>
                <a:cubicBezTo>
                  <a:pt x="1583" y="216"/>
                  <a:pt x="1583" y="216"/>
                  <a:pt x="1583" y="216"/>
                </a:cubicBezTo>
                <a:cubicBezTo>
                  <a:pt x="1590" y="216"/>
                  <a:pt x="1590" y="216"/>
                  <a:pt x="1590" y="216"/>
                </a:cubicBezTo>
                <a:lnTo>
                  <a:pt x="1590" y="209"/>
                </a:lnTo>
                <a:close/>
                <a:moveTo>
                  <a:pt x="1472" y="222"/>
                </a:moveTo>
                <a:cubicBezTo>
                  <a:pt x="1465" y="222"/>
                  <a:pt x="1465" y="222"/>
                  <a:pt x="1465" y="222"/>
                </a:cubicBezTo>
                <a:cubicBezTo>
                  <a:pt x="1465" y="229"/>
                  <a:pt x="1465" y="229"/>
                  <a:pt x="1465" y="229"/>
                </a:cubicBezTo>
                <a:cubicBezTo>
                  <a:pt x="1472" y="229"/>
                  <a:pt x="1472" y="229"/>
                  <a:pt x="1472" y="229"/>
                </a:cubicBezTo>
                <a:lnTo>
                  <a:pt x="1472" y="222"/>
                </a:lnTo>
                <a:close/>
                <a:moveTo>
                  <a:pt x="1485" y="222"/>
                </a:moveTo>
                <a:cubicBezTo>
                  <a:pt x="1478" y="222"/>
                  <a:pt x="1478" y="222"/>
                  <a:pt x="1478" y="222"/>
                </a:cubicBezTo>
                <a:cubicBezTo>
                  <a:pt x="1478" y="229"/>
                  <a:pt x="1478" y="229"/>
                  <a:pt x="1478" y="229"/>
                </a:cubicBezTo>
                <a:cubicBezTo>
                  <a:pt x="1485" y="229"/>
                  <a:pt x="1485" y="229"/>
                  <a:pt x="1485" y="229"/>
                </a:cubicBezTo>
                <a:lnTo>
                  <a:pt x="1485" y="222"/>
                </a:lnTo>
                <a:close/>
                <a:moveTo>
                  <a:pt x="1498" y="222"/>
                </a:moveTo>
                <a:cubicBezTo>
                  <a:pt x="1492" y="222"/>
                  <a:pt x="1492" y="222"/>
                  <a:pt x="1492" y="222"/>
                </a:cubicBezTo>
                <a:cubicBezTo>
                  <a:pt x="1492" y="229"/>
                  <a:pt x="1492" y="229"/>
                  <a:pt x="1492" y="229"/>
                </a:cubicBezTo>
                <a:cubicBezTo>
                  <a:pt x="1498" y="229"/>
                  <a:pt x="1498" y="229"/>
                  <a:pt x="1498" y="229"/>
                </a:cubicBezTo>
                <a:lnTo>
                  <a:pt x="1498" y="222"/>
                </a:lnTo>
                <a:close/>
                <a:moveTo>
                  <a:pt x="1511" y="222"/>
                </a:moveTo>
                <a:cubicBezTo>
                  <a:pt x="1505" y="222"/>
                  <a:pt x="1505" y="222"/>
                  <a:pt x="1505" y="222"/>
                </a:cubicBezTo>
                <a:cubicBezTo>
                  <a:pt x="1505" y="229"/>
                  <a:pt x="1505" y="229"/>
                  <a:pt x="1505" y="229"/>
                </a:cubicBezTo>
                <a:cubicBezTo>
                  <a:pt x="1511" y="229"/>
                  <a:pt x="1511" y="229"/>
                  <a:pt x="1511" y="229"/>
                </a:cubicBezTo>
                <a:lnTo>
                  <a:pt x="1511" y="222"/>
                </a:lnTo>
                <a:close/>
                <a:moveTo>
                  <a:pt x="1472" y="235"/>
                </a:moveTo>
                <a:cubicBezTo>
                  <a:pt x="1465" y="235"/>
                  <a:pt x="1465" y="235"/>
                  <a:pt x="1465" y="235"/>
                </a:cubicBezTo>
                <a:cubicBezTo>
                  <a:pt x="1465" y="242"/>
                  <a:pt x="1465" y="242"/>
                  <a:pt x="1465" y="242"/>
                </a:cubicBezTo>
                <a:cubicBezTo>
                  <a:pt x="1472" y="242"/>
                  <a:pt x="1472" y="242"/>
                  <a:pt x="1472" y="242"/>
                </a:cubicBezTo>
                <a:lnTo>
                  <a:pt x="1472" y="235"/>
                </a:lnTo>
                <a:close/>
                <a:moveTo>
                  <a:pt x="1485" y="235"/>
                </a:moveTo>
                <a:cubicBezTo>
                  <a:pt x="1478" y="235"/>
                  <a:pt x="1478" y="235"/>
                  <a:pt x="1478" y="235"/>
                </a:cubicBezTo>
                <a:cubicBezTo>
                  <a:pt x="1478" y="242"/>
                  <a:pt x="1478" y="242"/>
                  <a:pt x="1478" y="242"/>
                </a:cubicBezTo>
                <a:cubicBezTo>
                  <a:pt x="1485" y="242"/>
                  <a:pt x="1485" y="242"/>
                  <a:pt x="1485" y="242"/>
                </a:cubicBezTo>
                <a:lnTo>
                  <a:pt x="1485" y="235"/>
                </a:lnTo>
                <a:close/>
                <a:moveTo>
                  <a:pt x="1498" y="235"/>
                </a:moveTo>
                <a:cubicBezTo>
                  <a:pt x="1492" y="235"/>
                  <a:pt x="1492" y="235"/>
                  <a:pt x="1492" y="235"/>
                </a:cubicBezTo>
                <a:cubicBezTo>
                  <a:pt x="1492" y="242"/>
                  <a:pt x="1492" y="242"/>
                  <a:pt x="1492" y="242"/>
                </a:cubicBezTo>
                <a:cubicBezTo>
                  <a:pt x="1498" y="242"/>
                  <a:pt x="1498" y="242"/>
                  <a:pt x="1498" y="242"/>
                </a:cubicBezTo>
                <a:lnTo>
                  <a:pt x="1498" y="235"/>
                </a:lnTo>
                <a:close/>
                <a:moveTo>
                  <a:pt x="1472" y="248"/>
                </a:moveTo>
                <a:cubicBezTo>
                  <a:pt x="1465" y="248"/>
                  <a:pt x="1465" y="248"/>
                  <a:pt x="1465" y="248"/>
                </a:cubicBezTo>
                <a:cubicBezTo>
                  <a:pt x="1465" y="255"/>
                  <a:pt x="1465" y="255"/>
                  <a:pt x="1465" y="255"/>
                </a:cubicBezTo>
                <a:cubicBezTo>
                  <a:pt x="1472" y="255"/>
                  <a:pt x="1472" y="255"/>
                  <a:pt x="1472" y="255"/>
                </a:cubicBezTo>
                <a:lnTo>
                  <a:pt x="1472" y="248"/>
                </a:lnTo>
                <a:close/>
                <a:moveTo>
                  <a:pt x="1485" y="248"/>
                </a:moveTo>
                <a:cubicBezTo>
                  <a:pt x="1478" y="248"/>
                  <a:pt x="1478" y="248"/>
                  <a:pt x="1478" y="248"/>
                </a:cubicBezTo>
                <a:cubicBezTo>
                  <a:pt x="1478" y="255"/>
                  <a:pt x="1478" y="255"/>
                  <a:pt x="1478" y="255"/>
                </a:cubicBezTo>
                <a:cubicBezTo>
                  <a:pt x="1485" y="255"/>
                  <a:pt x="1485" y="255"/>
                  <a:pt x="1485" y="255"/>
                </a:cubicBezTo>
                <a:lnTo>
                  <a:pt x="1485" y="248"/>
                </a:lnTo>
                <a:close/>
                <a:moveTo>
                  <a:pt x="1472" y="262"/>
                </a:moveTo>
                <a:cubicBezTo>
                  <a:pt x="1465" y="262"/>
                  <a:pt x="1465" y="262"/>
                  <a:pt x="1465" y="262"/>
                </a:cubicBezTo>
                <a:cubicBezTo>
                  <a:pt x="1465" y="268"/>
                  <a:pt x="1465" y="268"/>
                  <a:pt x="1465" y="268"/>
                </a:cubicBezTo>
                <a:cubicBezTo>
                  <a:pt x="1472" y="268"/>
                  <a:pt x="1472" y="268"/>
                  <a:pt x="1472" y="268"/>
                </a:cubicBezTo>
                <a:lnTo>
                  <a:pt x="1472" y="262"/>
                </a:lnTo>
                <a:close/>
                <a:moveTo>
                  <a:pt x="1485" y="262"/>
                </a:moveTo>
                <a:cubicBezTo>
                  <a:pt x="1478" y="262"/>
                  <a:pt x="1478" y="262"/>
                  <a:pt x="1478" y="262"/>
                </a:cubicBezTo>
                <a:cubicBezTo>
                  <a:pt x="1478" y="268"/>
                  <a:pt x="1478" y="268"/>
                  <a:pt x="1478" y="268"/>
                </a:cubicBezTo>
                <a:cubicBezTo>
                  <a:pt x="1485" y="268"/>
                  <a:pt x="1485" y="268"/>
                  <a:pt x="1485" y="268"/>
                </a:cubicBezTo>
                <a:lnTo>
                  <a:pt x="1485" y="262"/>
                </a:lnTo>
                <a:close/>
                <a:moveTo>
                  <a:pt x="1472" y="275"/>
                </a:moveTo>
                <a:cubicBezTo>
                  <a:pt x="1465" y="275"/>
                  <a:pt x="1465" y="275"/>
                  <a:pt x="1465" y="275"/>
                </a:cubicBezTo>
                <a:cubicBezTo>
                  <a:pt x="1465" y="281"/>
                  <a:pt x="1465" y="281"/>
                  <a:pt x="1465" y="281"/>
                </a:cubicBezTo>
                <a:cubicBezTo>
                  <a:pt x="1472" y="281"/>
                  <a:pt x="1472" y="281"/>
                  <a:pt x="1472" y="281"/>
                </a:cubicBezTo>
                <a:lnTo>
                  <a:pt x="1472" y="275"/>
                </a:lnTo>
                <a:close/>
                <a:moveTo>
                  <a:pt x="1485" y="275"/>
                </a:moveTo>
                <a:cubicBezTo>
                  <a:pt x="1478" y="275"/>
                  <a:pt x="1478" y="275"/>
                  <a:pt x="1478" y="275"/>
                </a:cubicBezTo>
                <a:cubicBezTo>
                  <a:pt x="1478" y="281"/>
                  <a:pt x="1478" y="281"/>
                  <a:pt x="1478" y="281"/>
                </a:cubicBezTo>
                <a:cubicBezTo>
                  <a:pt x="1485" y="281"/>
                  <a:pt x="1485" y="281"/>
                  <a:pt x="1485" y="281"/>
                </a:cubicBezTo>
                <a:lnTo>
                  <a:pt x="1485" y="275"/>
                </a:lnTo>
                <a:close/>
                <a:moveTo>
                  <a:pt x="1498" y="275"/>
                </a:moveTo>
                <a:cubicBezTo>
                  <a:pt x="1492" y="275"/>
                  <a:pt x="1492" y="275"/>
                  <a:pt x="1492" y="275"/>
                </a:cubicBezTo>
                <a:cubicBezTo>
                  <a:pt x="1492" y="281"/>
                  <a:pt x="1492" y="281"/>
                  <a:pt x="1492" y="281"/>
                </a:cubicBezTo>
                <a:cubicBezTo>
                  <a:pt x="1498" y="281"/>
                  <a:pt x="1498" y="281"/>
                  <a:pt x="1498" y="281"/>
                </a:cubicBezTo>
                <a:lnTo>
                  <a:pt x="1498" y="275"/>
                </a:lnTo>
                <a:close/>
                <a:moveTo>
                  <a:pt x="1511" y="275"/>
                </a:moveTo>
                <a:cubicBezTo>
                  <a:pt x="1505" y="275"/>
                  <a:pt x="1505" y="275"/>
                  <a:pt x="1505" y="275"/>
                </a:cubicBezTo>
                <a:cubicBezTo>
                  <a:pt x="1505" y="281"/>
                  <a:pt x="1505" y="281"/>
                  <a:pt x="1505" y="281"/>
                </a:cubicBezTo>
                <a:cubicBezTo>
                  <a:pt x="1511" y="281"/>
                  <a:pt x="1511" y="281"/>
                  <a:pt x="1511" y="281"/>
                </a:cubicBezTo>
                <a:lnTo>
                  <a:pt x="1511" y="275"/>
                </a:lnTo>
                <a:close/>
                <a:moveTo>
                  <a:pt x="1472" y="288"/>
                </a:moveTo>
                <a:cubicBezTo>
                  <a:pt x="1465" y="288"/>
                  <a:pt x="1465" y="288"/>
                  <a:pt x="1465" y="288"/>
                </a:cubicBezTo>
                <a:cubicBezTo>
                  <a:pt x="1465" y="294"/>
                  <a:pt x="1465" y="294"/>
                  <a:pt x="1465" y="294"/>
                </a:cubicBezTo>
                <a:cubicBezTo>
                  <a:pt x="1472" y="294"/>
                  <a:pt x="1472" y="294"/>
                  <a:pt x="1472" y="294"/>
                </a:cubicBezTo>
                <a:lnTo>
                  <a:pt x="1472" y="288"/>
                </a:lnTo>
                <a:close/>
                <a:moveTo>
                  <a:pt x="1485" y="288"/>
                </a:moveTo>
                <a:cubicBezTo>
                  <a:pt x="1478" y="288"/>
                  <a:pt x="1478" y="288"/>
                  <a:pt x="1478" y="288"/>
                </a:cubicBezTo>
                <a:cubicBezTo>
                  <a:pt x="1478" y="294"/>
                  <a:pt x="1478" y="294"/>
                  <a:pt x="1478" y="294"/>
                </a:cubicBezTo>
                <a:cubicBezTo>
                  <a:pt x="1485" y="294"/>
                  <a:pt x="1485" y="294"/>
                  <a:pt x="1485" y="294"/>
                </a:cubicBezTo>
                <a:lnTo>
                  <a:pt x="1485" y="288"/>
                </a:lnTo>
                <a:close/>
                <a:moveTo>
                  <a:pt x="1498" y="288"/>
                </a:moveTo>
                <a:cubicBezTo>
                  <a:pt x="1492" y="288"/>
                  <a:pt x="1492" y="288"/>
                  <a:pt x="1492" y="288"/>
                </a:cubicBezTo>
                <a:cubicBezTo>
                  <a:pt x="1492" y="294"/>
                  <a:pt x="1492" y="294"/>
                  <a:pt x="1492" y="294"/>
                </a:cubicBezTo>
                <a:cubicBezTo>
                  <a:pt x="1498" y="294"/>
                  <a:pt x="1498" y="294"/>
                  <a:pt x="1498" y="294"/>
                </a:cubicBezTo>
                <a:lnTo>
                  <a:pt x="1498" y="288"/>
                </a:lnTo>
                <a:close/>
                <a:moveTo>
                  <a:pt x="1511" y="288"/>
                </a:moveTo>
                <a:cubicBezTo>
                  <a:pt x="1505" y="288"/>
                  <a:pt x="1505" y="288"/>
                  <a:pt x="1505" y="288"/>
                </a:cubicBezTo>
                <a:cubicBezTo>
                  <a:pt x="1505" y="294"/>
                  <a:pt x="1505" y="294"/>
                  <a:pt x="1505" y="294"/>
                </a:cubicBezTo>
                <a:cubicBezTo>
                  <a:pt x="1511" y="294"/>
                  <a:pt x="1511" y="294"/>
                  <a:pt x="1511" y="294"/>
                </a:cubicBezTo>
                <a:lnTo>
                  <a:pt x="1511" y="288"/>
                </a:lnTo>
                <a:close/>
                <a:moveTo>
                  <a:pt x="1472" y="301"/>
                </a:moveTo>
                <a:cubicBezTo>
                  <a:pt x="1465" y="301"/>
                  <a:pt x="1465" y="301"/>
                  <a:pt x="1465" y="301"/>
                </a:cubicBezTo>
                <a:cubicBezTo>
                  <a:pt x="1465" y="307"/>
                  <a:pt x="1465" y="307"/>
                  <a:pt x="1465" y="307"/>
                </a:cubicBezTo>
                <a:cubicBezTo>
                  <a:pt x="1472" y="307"/>
                  <a:pt x="1472" y="307"/>
                  <a:pt x="1472" y="307"/>
                </a:cubicBezTo>
                <a:lnTo>
                  <a:pt x="1472" y="301"/>
                </a:lnTo>
                <a:close/>
                <a:moveTo>
                  <a:pt x="1485" y="301"/>
                </a:moveTo>
                <a:cubicBezTo>
                  <a:pt x="1478" y="301"/>
                  <a:pt x="1478" y="301"/>
                  <a:pt x="1478" y="301"/>
                </a:cubicBezTo>
                <a:cubicBezTo>
                  <a:pt x="1478" y="307"/>
                  <a:pt x="1478" y="307"/>
                  <a:pt x="1478" y="307"/>
                </a:cubicBezTo>
                <a:cubicBezTo>
                  <a:pt x="1485" y="307"/>
                  <a:pt x="1485" y="307"/>
                  <a:pt x="1485" y="307"/>
                </a:cubicBezTo>
                <a:lnTo>
                  <a:pt x="1485" y="301"/>
                </a:lnTo>
                <a:close/>
                <a:moveTo>
                  <a:pt x="1498" y="301"/>
                </a:moveTo>
                <a:cubicBezTo>
                  <a:pt x="1492" y="301"/>
                  <a:pt x="1492" y="301"/>
                  <a:pt x="1492" y="301"/>
                </a:cubicBezTo>
                <a:cubicBezTo>
                  <a:pt x="1492" y="307"/>
                  <a:pt x="1492" y="307"/>
                  <a:pt x="1492" y="307"/>
                </a:cubicBezTo>
                <a:cubicBezTo>
                  <a:pt x="1498" y="307"/>
                  <a:pt x="1498" y="307"/>
                  <a:pt x="1498" y="307"/>
                </a:cubicBezTo>
                <a:lnTo>
                  <a:pt x="1498" y="301"/>
                </a:lnTo>
                <a:close/>
                <a:moveTo>
                  <a:pt x="1472" y="314"/>
                </a:moveTo>
                <a:cubicBezTo>
                  <a:pt x="1465" y="314"/>
                  <a:pt x="1465" y="314"/>
                  <a:pt x="1465" y="314"/>
                </a:cubicBezTo>
                <a:cubicBezTo>
                  <a:pt x="1465" y="320"/>
                  <a:pt x="1465" y="320"/>
                  <a:pt x="1465" y="320"/>
                </a:cubicBezTo>
                <a:cubicBezTo>
                  <a:pt x="1472" y="320"/>
                  <a:pt x="1472" y="320"/>
                  <a:pt x="1472" y="320"/>
                </a:cubicBezTo>
                <a:lnTo>
                  <a:pt x="1472" y="314"/>
                </a:lnTo>
                <a:close/>
                <a:moveTo>
                  <a:pt x="1485" y="314"/>
                </a:moveTo>
                <a:cubicBezTo>
                  <a:pt x="1478" y="314"/>
                  <a:pt x="1478" y="314"/>
                  <a:pt x="1478" y="314"/>
                </a:cubicBezTo>
                <a:cubicBezTo>
                  <a:pt x="1478" y="320"/>
                  <a:pt x="1478" y="320"/>
                  <a:pt x="1478" y="320"/>
                </a:cubicBezTo>
                <a:cubicBezTo>
                  <a:pt x="1485" y="320"/>
                  <a:pt x="1485" y="320"/>
                  <a:pt x="1485" y="320"/>
                </a:cubicBezTo>
                <a:lnTo>
                  <a:pt x="1485" y="314"/>
                </a:lnTo>
                <a:close/>
                <a:moveTo>
                  <a:pt x="1511" y="366"/>
                </a:moveTo>
                <a:cubicBezTo>
                  <a:pt x="1505" y="366"/>
                  <a:pt x="1505" y="366"/>
                  <a:pt x="1505" y="366"/>
                </a:cubicBezTo>
                <a:cubicBezTo>
                  <a:pt x="1505" y="373"/>
                  <a:pt x="1505" y="373"/>
                  <a:pt x="1505" y="373"/>
                </a:cubicBezTo>
                <a:cubicBezTo>
                  <a:pt x="1511" y="373"/>
                  <a:pt x="1511" y="373"/>
                  <a:pt x="1511" y="373"/>
                </a:cubicBezTo>
                <a:lnTo>
                  <a:pt x="1511" y="366"/>
                </a:lnTo>
                <a:close/>
                <a:moveTo>
                  <a:pt x="1511" y="575"/>
                </a:moveTo>
                <a:cubicBezTo>
                  <a:pt x="1505" y="575"/>
                  <a:pt x="1505" y="575"/>
                  <a:pt x="1505" y="575"/>
                </a:cubicBezTo>
                <a:cubicBezTo>
                  <a:pt x="1505" y="582"/>
                  <a:pt x="1505" y="582"/>
                  <a:pt x="1505" y="582"/>
                </a:cubicBezTo>
                <a:cubicBezTo>
                  <a:pt x="1511" y="582"/>
                  <a:pt x="1511" y="582"/>
                  <a:pt x="1511" y="582"/>
                </a:cubicBezTo>
                <a:lnTo>
                  <a:pt x="1511" y="575"/>
                </a:lnTo>
                <a:close/>
                <a:moveTo>
                  <a:pt x="1518" y="582"/>
                </a:moveTo>
                <a:cubicBezTo>
                  <a:pt x="1524" y="582"/>
                  <a:pt x="1524" y="582"/>
                  <a:pt x="1524" y="582"/>
                </a:cubicBezTo>
                <a:cubicBezTo>
                  <a:pt x="1524" y="575"/>
                  <a:pt x="1524" y="575"/>
                  <a:pt x="1524" y="575"/>
                </a:cubicBezTo>
                <a:cubicBezTo>
                  <a:pt x="1518" y="575"/>
                  <a:pt x="1518" y="575"/>
                  <a:pt x="1518" y="575"/>
                </a:cubicBezTo>
                <a:lnTo>
                  <a:pt x="1518" y="582"/>
                </a:lnTo>
                <a:close/>
                <a:moveTo>
                  <a:pt x="1518" y="595"/>
                </a:moveTo>
                <a:cubicBezTo>
                  <a:pt x="1524" y="595"/>
                  <a:pt x="1524" y="595"/>
                  <a:pt x="1524" y="595"/>
                </a:cubicBezTo>
                <a:cubicBezTo>
                  <a:pt x="1524" y="589"/>
                  <a:pt x="1524" y="589"/>
                  <a:pt x="1524" y="589"/>
                </a:cubicBezTo>
                <a:cubicBezTo>
                  <a:pt x="1518" y="589"/>
                  <a:pt x="1518" y="589"/>
                  <a:pt x="1518" y="589"/>
                </a:cubicBezTo>
                <a:lnTo>
                  <a:pt x="1518" y="595"/>
                </a:lnTo>
                <a:close/>
                <a:moveTo>
                  <a:pt x="1341" y="71"/>
                </a:moveTo>
                <a:cubicBezTo>
                  <a:pt x="1341" y="71"/>
                  <a:pt x="1341" y="71"/>
                  <a:pt x="1341" y="71"/>
                </a:cubicBezTo>
                <a:cubicBezTo>
                  <a:pt x="1341" y="71"/>
                  <a:pt x="1341" y="71"/>
                  <a:pt x="1341" y="71"/>
                </a:cubicBezTo>
                <a:cubicBezTo>
                  <a:pt x="1341" y="66"/>
                  <a:pt x="1341" y="66"/>
                  <a:pt x="1341" y="66"/>
                </a:cubicBezTo>
                <a:cubicBezTo>
                  <a:pt x="1335" y="66"/>
                  <a:pt x="1335" y="66"/>
                  <a:pt x="1335" y="66"/>
                </a:cubicBezTo>
                <a:cubicBezTo>
                  <a:pt x="1335" y="72"/>
                  <a:pt x="1335" y="72"/>
                  <a:pt x="1335" y="72"/>
                </a:cubicBezTo>
                <a:cubicBezTo>
                  <a:pt x="1341" y="72"/>
                  <a:pt x="1341" y="72"/>
                  <a:pt x="1341" y="72"/>
                </a:cubicBezTo>
                <a:lnTo>
                  <a:pt x="1341" y="71"/>
                </a:lnTo>
                <a:close/>
                <a:moveTo>
                  <a:pt x="1341" y="78"/>
                </a:moveTo>
                <a:cubicBezTo>
                  <a:pt x="1335" y="78"/>
                  <a:pt x="1335" y="78"/>
                  <a:pt x="1335" y="78"/>
                </a:cubicBezTo>
                <a:cubicBezTo>
                  <a:pt x="1335" y="85"/>
                  <a:pt x="1335" y="85"/>
                  <a:pt x="1335" y="85"/>
                </a:cubicBezTo>
                <a:cubicBezTo>
                  <a:pt x="1341" y="85"/>
                  <a:pt x="1341" y="85"/>
                  <a:pt x="1341" y="85"/>
                </a:cubicBezTo>
                <a:lnTo>
                  <a:pt x="1341" y="78"/>
                </a:lnTo>
                <a:close/>
                <a:moveTo>
                  <a:pt x="1354" y="78"/>
                </a:moveTo>
                <a:cubicBezTo>
                  <a:pt x="1348" y="78"/>
                  <a:pt x="1348" y="78"/>
                  <a:pt x="1348" y="78"/>
                </a:cubicBezTo>
                <a:cubicBezTo>
                  <a:pt x="1348" y="85"/>
                  <a:pt x="1348" y="85"/>
                  <a:pt x="1348" y="85"/>
                </a:cubicBezTo>
                <a:cubicBezTo>
                  <a:pt x="1354" y="85"/>
                  <a:pt x="1354" y="85"/>
                  <a:pt x="1354" y="85"/>
                </a:cubicBezTo>
                <a:lnTo>
                  <a:pt x="1354" y="78"/>
                </a:lnTo>
                <a:close/>
                <a:moveTo>
                  <a:pt x="1367" y="78"/>
                </a:moveTo>
                <a:cubicBezTo>
                  <a:pt x="1361" y="78"/>
                  <a:pt x="1361" y="78"/>
                  <a:pt x="1361" y="78"/>
                </a:cubicBezTo>
                <a:cubicBezTo>
                  <a:pt x="1361" y="85"/>
                  <a:pt x="1361" y="85"/>
                  <a:pt x="1361" y="85"/>
                </a:cubicBezTo>
                <a:cubicBezTo>
                  <a:pt x="1367" y="85"/>
                  <a:pt x="1367" y="85"/>
                  <a:pt x="1367" y="85"/>
                </a:cubicBezTo>
                <a:lnTo>
                  <a:pt x="1367" y="78"/>
                </a:lnTo>
                <a:close/>
                <a:moveTo>
                  <a:pt x="1341" y="91"/>
                </a:moveTo>
                <a:cubicBezTo>
                  <a:pt x="1335" y="91"/>
                  <a:pt x="1335" y="91"/>
                  <a:pt x="1335" y="91"/>
                </a:cubicBezTo>
                <a:cubicBezTo>
                  <a:pt x="1335" y="98"/>
                  <a:pt x="1335" y="98"/>
                  <a:pt x="1335" y="98"/>
                </a:cubicBezTo>
                <a:cubicBezTo>
                  <a:pt x="1341" y="98"/>
                  <a:pt x="1341" y="98"/>
                  <a:pt x="1341" y="98"/>
                </a:cubicBezTo>
                <a:lnTo>
                  <a:pt x="1341" y="91"/>
                </a:lnTo>
                <a:close/>
                <a:moveTo>
                  <a:pt x="1354" y="91"/>
                </a:moveTo>
                <a:cubicBezTo>
                  <a:pt x="1348" y="91"/>
                  <a:pt x="1348" y="91"/>
                  <a:pt x="1348" y="91"/>
                </a:cubicBezTo>
                <a:cubicBezTo>
                  <a:pt x="1348" y="98"/>
                  <a:pt x="1348" y="98"/>
                  <a:pt x="1348" y="98"/>
                </a:cubicBezTo>
                <a:cubicBezTo>
                  <a:pt x="1354" y="98"/>
                  <a:pt x="1354" y="98"/>
                  <a:pt x="1354" y="98"/>
                </a:cubicBezTo>
                <a:lnTo>
                  <a:pt x="1354" y="91"/>
                </a:lnTo>
                <a:close/>
                <a:moveTo>
                  <a:pt x="1367" y="98"/>
                </a:moveTo>
                <a:cubicBezTo>
                  <a:pt x="1367" y="91"/>
                  <a:pt x="1367" y="91"/>
                  <a:pt x="1367" y="91"/>
                </a:cubicBezTo>
                <a:cubicBezTo>
                  <a:pt x="1361" y="91"/>
                  <a:pt x="1361" y="91"/>
                  <a:pt x="1361" y="91"/>
                </a:cubicBezTo>
                <a:cubicBezTo>
                  <a:pt x="1361" y="98"/>
                  <a:pt x="1361" y="98"/>
                  <a:pt x="1361" y="98"/>
                </a:cubicBezTo>
                <a:cubicBezTo>
                  <a:pt x="1367" y="98"/>
                  <a:pt x="1367" y="98"/>
                  <a:pt x="1367" y="98"/>
                </a:cubicBezTo>
                <a:cubicBezTo>
                  <a:pt x="1367" y="98"/>
                  <a:pt x="1367" y="98"/>
                  <a:pt x="1367" y="98"/>
                </a:cubicBezTo>
                <a:close/>
                <a:moveTo>
                  <a:pt x="1341" y="105"/>
                </a:moveTo>
                <a:cubicBezTo>
                  <a:pt x="1335" y="105"/>
                  <a:pt x="1335" y="105"/>
                  <a:pt x="1335" y="105"/>
                </a:cubicBezTo>
                <a:cubicBezTo>
                  <a:pt x="1335" y="111"/>
                  <a:pt x="1335" y="111"/>
                  <a:pt x="1335" y="111"/>
                </a:cubicBezTo>
                <a:cubicBezTo>
                  <a:pt x="1341" y="111"/>
                  <a:pt x="1341" y="111"/>
                  <a:pt x="1341" y="111"/>
                </a:cubicBezTo>
                <a:lnTo>
                  <a:pt x="1341" y="105"/>
                </a:lnTo>
                <a:close/>
                <a:moveTo>
                  <a:pt x="1341" y="118"/>
                </a:moveTo>
                <a:cubicBezTo>
                  <a:pt x="1335" y="118"/>
                  <a:pt x="1335" y="118"/>
                  <a:pt x="1335" y="118"/>
                </a:cubicBezTo>
                <a:cubicBezTo>
                  <a:pt x="1335" y="124"/>
                  <a:pt x="1335" y="124"/>
                  <a:pt x="1335" y="124"/>
                </a:cubicBezTo>
                <a:cubicBezTo>
                  <a:pt x="1341" y="124"/>
                  <a:pt x="1341" y="124"/>
                  <a:pt x="1341" y="124"/>
                </a:cubicBezTo>
                <a:lnTo>
                  <a:pt x="1341" y="118"/>
                </a:lnTo>
                <a:close/>
                <a:moveTo>
                  <a:pt x="1354" y="118"/>
                </a:moveTo>
                <a:cubicBezTo>
                  <a:pt x="1348" y="118"/>
                  <a:pt x="1348" y="118"/>
                  <a:pt x="1348" y="118"/>
                </a:cubicBezTo>
                <a:cubicBezTo>
                  <a:pt x="1348" y="124"/>
                  <a:pt x="1348" y="124"/>
                  <a:pt x="1348" y="124"/>
                </a:cubicBezTo>
                <a:cubicBezTo>
                  <a:pt x="1354" y="124"/>
                  <a:pt x="1354" y="124"/>
                  <a:pt x="1354" y="124"/>
                </a:cubicBezTo>
                <a:lnTo>
                  <a:pt x="1354" y="118"/>
                </a:lnTo>
                <a:close/>
                <a:moveTo>
                  <a:pt x="1367" y="118"/>
                </a:moveTo>
                <a:cubicBezTo>
                  <a:pt x="1361" y="118"/>
                  <a:pt x="1361" y="118"/>
                  <a:pt x="1361" y="118"/>
                </a:cubicBezTo>
                <a:cubicBezTo>
                  <a:pt x="1361" y="124"/>
                  <a:pt x="1361" y="124"/>
                  <a:pt x="1361" y="124"/>
                </a:cubicBezTo>
                <a:cubicBezTo>
                  <a:pt x="1367" y="124"/>
                  <a:pt x="1367" y="124"/>
                  <a:pt x="1367" y="124"/>
                </a:cubicBezTo>
                <a:lnTo>
                  <a:pt x="1367" y="118"/>
                </a:lnTo>
                <a:close/>
                <a:moveTo>
                  <a:pt x="1380" y="118"/>
                </a:moveTo>
                <a:cubicBezTo>
                  <a:pt x="1374" y="118"/>
                  <a:pt x="1374" y="118"/>
                  <a:pt x="1374" y="118"/>
                </a:cubicBezTo>
                <a:cubicBezTo>
                  <a:pt x="1374" y="124"/>
                  <a:pt x="1374" y="124"/>
                  <a:pt x="1374" y="124"/>
                </a:cubicBezTo>
                <a:cubicBezTo>
                  <a:pt x="1380" y="124"/>
                  <a:pt x="1380" y="124"/>
                  <a:pt x="1380" y="124"/>
                </a:cubicBezTo>
                <a:lnTo>
                  <a:pt x="1380" y="118"/>
                </a:lnTo>
                <a:close/>
                <a:moveTo>
                  <a:pt x="1393" y="118"/>
                </a:moveTo>
                <a:cubicBezTo>
                  <a:pt x="1387" y="118"/>
                  <a:pt x="1387" y="118"/>
                  <a:pt x="1387" y="118"/>
                </a:cubicBezTo>
                <a:cubicBezTo>
                  <a:pt x="1387" y="124"/>
                  <a:pt x="1387" y="124"/>
                  <a:pt x="1387" y="124"/>
                </a:cubicBezTo>
                <a:cubicBezTo>
                  <a:pt x="1393" y="124"/>
                  <a:pt x="1393" y="124"/>
                  <a:pt x="1393" y="124"/>
                </a:cubicBezTo>
                <a:lnTo>
                  <a:pt x="1393" y="118"/>
                </a:lnTo>
                <a:close/>
                <a:moveTo>
                  <a:pt x="1406" y="118"/>
                </a:moveTo>
                <a:cubicBezTo>
                  <a:pt x="1400" y="118"/>
                  <a:pt x="1400" y="118"/>
                  <a:pt x="1400" y="118"/>
                </a:cubicBezTo>
                <a:cubicBezTo>
                  <a:pt x="1400" y="124"/>
                  <a:pt x="1400" y="124"/>
                  <a:pt x="1400" y="124"/>
                </a:cubicBezTo>
                <a:cubicBezTo>
                  <a:pt x="1406" y="124"/>
                  <a:pt x="1406" y="124"/>
                  <a:pt x="1406" y="124"/>
                </a:cubicBezTo>
                <a:lnTo>
                  <a:pt x="1406" y="118"/>
                </a:lnTo>
                <a:close/>
                <a:moveTo>
                  <a:pt x="1420" y="118"/>
                </a:moveTo>
                <a:cubicBezTo>
                  <a:pt x="1413" y="118"/>
                  <a:pt x="1413" y="118"/>
                  <a:pt x="1413" y="118"/>
                </a:cubicBezTo>
                <a:cubicBezTo>
                  <a:pt x="1413" y="124"/>
                  <a:pt x="1413" y="124"/>
                  <a:pt x="1413" y="124"/>
                </a:cubicBezTo>
                <a:cubicBezTo>
                  <a:pt x="1420" y="124"/>
                  <a:pt x="1420" y="124"/>
                  <a:pt x="1420" y="124"/>
                </a:cubicBezTo>
                <a:lnTo>
                  <a:pt x="1420" y="118"/>
                </a:lnTo>
                <a:close/>
                <a:moveTo>
                  <a:pt x="1433" y="118"/>
                </a:moveTo>
                <a:cubicBezTo>
                  <a:pt x="1426" y="118"/>
                  <a:pt x="1426" y="118"/>
                  <a:pt x="1426" y="118"/>
                </a:cubicBezTo>
                <a:cubicBezTo>
                  <a:pt x="1426" y="124"/>
                  <a:pt x="1426" y="124"/>
                  <a:pt x="1426" y="124"/>
                </a:cubicBezTo>
                <a:cubicBezTo>
                  <a:pt x="1433" y="124"/>
                  <a:pt x="1433" y="124"/>
                  <a:pt x="1433" y="124"/>
                </a:cubicBezTo>
                <a:lnTo>
                  <a:pt x="1433" y="118"/>
                </a:lnTo>
                <a:close/>
                <a:moveTo>
                  <a:pt x="1446" y="118"/>
                </a:moveTo>
                <a:cubicBezTo>
                  <a:pt x="1439" y="118"/>
                  <a:pt x="1439" y="118"/>
                  <a:pt x="1439" y="118"/>
                </a:cubicBezTo>
                <a:cubicBezTo>
                  <a:pt x="1439" y="124"/>
                  <a:pt x="1439" y="124"/>
                  <a:pt x="1439" y="124"/>
                </a:cubicBezTo>
                <a:cubicBezTo>
                  <a:pt x="1446" y="124"/>
                  <a:pt x="1446" y="124"/>
                  <a:pt x="1446" y="124"/>
                </a:cubicBezTo>
                <a:lnTo>
                  <a:pt x="1446" y="118"/>
                </a:lnTo>
                <a:close/>
                <a:moveTo>
                  <a:pt x="1459" y="118"/>
                </a:moveTo>
                <a:cubicBezTo>
                  <a:pt x="1452" y="118"/>
                  <a:pt x="1452" y="118"/>
                  <a:pt x="1452" y="118"/>
                </a:cubicBezTo>
                <a:cubicBezTo>
                  <a:pt x="1452" y="124"/>
                  <a:pt x="1452" y="124"/>
                  <a:pt x="1452" y="124"/>
                </a:cubicBezTo>
                <a:cubicBezTo>
                  <a:pt x="1459" y="124"/>
                  <a:pt x="1459" y="124"/>
                  <a:pt x="1459" y="124"/>
                </a:cubicBezTo>
                <a:lnTo>
                  <a:pt x="1459" y="118"/>
                </a:lnTo>
                <a:close/>
                <a:moveTo>
                  <a:pt x="1341" y="131"/>
                </a:moveTo>
                <a:cubicBezTo>
                  <a:pt x="1335" y="131"/>
                  <a:pt x="1335" y="131"/>
                  <a:pt x="1335" y="131"/>
                </a:cubicBezTo>
                <a:cubicBezTo>
                  <a:pt x="1335" y="137"/>
                  <a:pt x="1335" y="137"/>
                  <a:pt x="1335" y="137"/>
                </a:cubicBezTo>
                <a:cubicBezTo>
                  <a:pt x="1341" y="137"/>
                  <a:pt x="1341" y="137"/>
                  <a:pt x="1341" y="137"/>
                </a:cubicBezTo>
                <a:lnTo>
                  <a:pt x="1341" y="131"/>
                </a:lnTo>
                <a:close/>
                <a:moveTo>
                  <a:pt x="1354" y="131"/>
                </a:moveTo>
                <a:cubicBezTo>
                  <a:pt x="1348" y="131"/>
                  <a:pt x="1348" y="131"/>
                  <a:pt x="1348" y="131"/>
                </a:cubicBezTo>
                <a:cubicBezTo>
                  <a:pt x="1348" y="137"/>
                  <a:pt x="1348" y="137"/>
                  <a:pt x="1348" y="137"/>
                </a:cubicBezTo>
                <a:cubicBezTo>
                  <a:pt x="1354" y="137"/>
                  <a:pt x="1354" y="137"/>
                  <a:pt x="1354" y="137"/>
                </a:cubicBezTo>
                <a:lnTo>
                  <a:pt x="1354" y="131"/>
                </a:lnTo>
                <a:close/>
                <a:moveTo>
                  <a:pt x="1367" y="131"/>
                </a:moveTo>
                <a:cubicBezTo>
                  <a:pt x="1361" y="131"/>
                  <a:pt x="1361" y="131"/>
                  <a:pt x="1361" y="131"/>
                </a:cubicBezTo>
                <a:cubicBezTo>
                  <a:pt x="1361" y="137"/>
                  <a:pt x="1361" y="137"/>
                  <a:pt x="1361" y="137"/>
                </a:cubicBezTo>
                <a:cubicBezTo>
                  <a:pt x="1367" y="137"/>
                  <a:pt x="1367" y="137"/>
                  <a:pt x="1367" y="137"/>
                </a:cubicBezTo>
                <a:lnTo>
                  <a:pt x="1367" y="131"/>
                </a:lnTo>
                <a:close/>
                <a:moveTo>
                  <a:pt x="1380" y="131"/>
                </a:moveTo>
                <a:cubicBezTo>
                  <a:pt x="1374" y="131"/>
                  <a:pt x="1374" y="131"/>
                  <a:pt x="1374" y="131"/>
                </a:cubicBezTo>
                <a:cubicBezTo>
                  <a:pt x="1374" y="137"/>
                  <a:pt x="1374" y="137"/>
                  <a:pt x="1374" y="137"/>
                </a:cubicBezTo>
                <a:cubicBezTo>
                  <a:pt x="1380" y="137"/>
                  <a:pt x="1380" y="137"/>
                  <a:pt x="1380" y="137"/>
                </a:cubicBezTo>
                <a:lnTo>
                  <a:pt x="1380" y="131"/>
                </a:lnTo>
                <a:close/>
                <a:moveTo>
                  <a:pt x="1393" y="131"/>
                </a:moveTo>
                <a:cubicBezTo>
                  <a:pt x="1387" y="131"/>
                  <a:pt x="1387" y="131"/>
                  <a:pt x="1387" y="131"/>
                </a:cubicBezTo>
                <a:cubicBezTo>
                  <a:pt x="1387" y="137"/>
                  <a:pt x="1387" y="137"/>
                  <a:pt x="1387" y="137"/>
                </a:cubicBezTo>
                <a:cubicBezTo>
                  <a:pt x="1393" y="137"/>
                  <a:pt x="1393" y="137"/>
                  <a:pt x="1393" y="137"/>
                </a:cubicBezTo>
                <a:lnTo>
                  <a:pt x="1393" y="131"/>
                </a:lnTo>
                <a:close/>
                <a:moveTo>
                  <a:pt x="1406" y="131"/>
                </a:moveTo>
                <a:cubicBezTo>
                  <a:pt x="1400" y="131"/>
                  <a:pt x="1400" y="131"/>
                  <a:pt x="1400" y="131"/>
                </a:cubicBezTo>
                <a:cubicBezTo>
                  <a:pt x="1400" y="137"/>
                  <a:pt x="1400" y="137"/>
                  <a:pt x="1400" y="137"/>
                </a:cubicBezTo>
                <a:cubicBezTo>
                  <a:pt x="1406" y="137"/>
                  <a:pt x="1406" y="137"/>
                  <a:pt x="1406" y="137"/>
                </a:cubicBezTo>
                <a:lnTo>
                  <a:pt x="1406" y="131"/>
                </a:lnTo>
                <a:close/>
                <a:moveTo>
                  <a:pt x="1420" y="131"/>
                </a:moveTo>
                <a:cubicBezTo>
                  <a:pt x="1413" y="131"/>
                  <a:pt x="1413" y="131"/>
                  <a:pt x="1413" y="131"/>
                </a:cubicBezTo>
                <a:cubicBezTo>
                  <a:pt x="1413" y="137"/>
                  <a:pt x="1413" y="137"/>
                  <a:pt x="1413" y="137"/>
                </a:cubicBezTo>
                <a:cubicBezTo>
                  <a:pt x="1420" y="137"/>
                  <a:pt x="1420" y="137"/>
                  <a:pt x="1420" y="137"/>
                </a:cubicBezTo>
                <a:lnTo>
                  <a:pt x="1420" y="131"/>
                </a:lnTo>
                <a:close/>
                <a:moveTo>
                  <a:pt x="1433" y="131"/>
                </a:moveTo>
                <a:cubicBezTo>
                  <a:pt x="1426" y="131"/>
                  <a:pt x="1426" y="131"/>
                  <a:pt x="1426" y="131"/>
                </a:cubicBezTo>
                <a:cubicBezTo>
                  <a:pt x="1426" y="137"/>
                  <a:pt x="1426" y="137"/>
                  <a:pt x="1426" y="137"/>
                </a:cubicBezTo>
                <a:cubicBezTo>
                  <a:pt x="1433" y="137"/>
                  <a:pt x="1433" y="137"/>
                  <a:pt x="1433" y="137"/>
                </a:cubicBezTo>
                <a:lnTo>
                  <a:pt x="1433" y="131"/>
                </a:lnTo>
                <a:close/>
                <a:moveTo>
                  <a:pt x="1446" y="131"/>
                </a:moveTo>
                <a:cubicBezTo>
                  <a:pt x="1439" y="131"/>
                  <a:pt x="1439" y="131"/>
                  <a:pt x="1439" y="131"/>
                </a:cubicBezTo>
                <a:cubicBezTo>
                  <a:pt x="1439" y="137"/>
                  <a:pt x="1439" y="137"/>
                  <a:pt x="1439" y="137"/>
                </a:cubicBezTo>
                <a:cubicBezTo>
                  <a:pt x="1446" y="137"/>
                  <a:pt x="1446" y="137"/>
                  <a:pt x="1446" y="137"/>
                </a:cubicBezTo>
                <a:lnTo>
                  <a:pt x="1446" y="131"/>
                </a:lnTo>
                <a:close/>
                <a:moveTo>
                  <a:pt x="1459" y="131"/>
                </a:moveTo>
                <a:cubicBezTo>
                  <a:pt x="1452" y="131"/>
                  <a:pt x="1452" y="131"/>
                  <a:pt x="1452" y="131"/>
                </a:cubicBezTo>
                <a:cubicBezTo>
                  <a:pt x="1452" y="137"/>
                  <a:pt x="1452" y="137"/>
                  <a:pt x="1452" y="137"/>
                </a:cubicBezTo>
                <a:cubicBezTo>
                  <a:pt x="1459" y="137"/>
                  <a:pt x="1459" y="137"/>
                  <a:pt x="1459" y="137"/>
                </a:cubicBezTo>
                <a:lnTo>
                  <a:pt x="1459" y="131"/>
                </a:lnTo>
                <a:close/>
                <a:moveTo>
                  <a:pt x="1341" y="144"/>
                </a:moveTo>
                <a:cubicBezTo>
                  <a:pt x="1335" y="144"/>
                  <a:pt x="1335" y="144"/>
                  <a:pt x="1335" y="144"/>
                </a:cubicBezTo>
                <a:cubicBezTo>
                  <a:pt x="1335" y="150"/>
                  <a:pt x="1335" y="150"/>
                  <a:pt x="1335" y="150"/>
                </a:cubicBezTo>
                <a:cubicBezTo>
                  <a:pt x="1341" y="150"/>
                  <a:pt x="1341" y="150"/>
                  <a:pt x="1341" y="150"/>
                </a:cubicBezTo>
                <a:lnTo>
                  <a:pt x="1341" y="144"/>
                </a:lnTo>
                <a:close/>
                <a:moveTo>
                  <a:pt x="1354" y="144"/>
                </a:moveTo>
                <a:cubicBezTo>
                  <a:pt x="1348" y="144"/>
                  <a:pt x="1348" y="144"/>
                  <a:pt x="1348" y="144"/>
                </a:cubicBezTo>
                <a:cubicBezTo>
                  <a:pt x="1348" y="150"/>
                  <a:pt x="1348" y="150"/>
                  <a:pt x="1348" y="150"/>
                </a:cubicBezTo>
                <a:cubicBezTo>
                  <a:pt x="1354" y="150"/>
                  <a:pt x="1354" y="150"/>
                  <a:pt x="1354" y="150"/>
                </a:cubicBezTo>
                <a:lnTo>
                  <a:pt x="1354" y="144"/>
                </a:lnTo>
                <a:close/>
                <a:moveTo>
                  <a:pt x="1367" y="144"/>
                </a:moveTo>
                <a:cubicBezTo>
                  <a:pt x="1361" y="144"/>
                  <a:pt x="1361" y="144"/>
                  <a:pt x="1361" y="144"/>
                </a:cubicBezTo>
                <a:cubicBezTo>
                  <a:pt x="1361" y="150"/>
                  <a:pt x="1361" y="150"/>
                  <a:pt x="1361" y="150"/>
                </a:cubicBezTo>
                <a:cubicBezTo>
                  <a:pt x="1367" y="150"/>
                  <a:pt x="1367" y="150"/>
                  <a:pt x="1367" y="150"/>
                </a:cubicBezTo>
                <a:lnTo>
                  <a:pt x="1367" y="144"/>
                </a:lnTo>
                <a:close/>
                <a:moveTo>
                  <a:pt x="1380" y="144"/>
                </a:moveTo>
                <a:cubicBezTo>
                  <a:pt x="1374" y="144"/>
                  <a:pt x="1374" y="144"/>
                  <a:pt x="1374" y="144"/>
                </a:cubicBezTo>
                <a:cubicBezTo>
                  <a:pt x="1374" y="150"/>
                  <a:pt x="1374" y="150"/>
                  <a:pt x="1374" y="150"/>
                </a:cubicBezTo>
                <a:cubicBezTo>
                  <a:pt x="1380" y="150"/>
                  <a:pt x="1380" y="150"/>
                  <a:pt x="1380" y="150"/>
                </a:cubicBezTo>
                <a:lnTo>
                  <a:pt x="1380" y="144"/>
                </a:lnTo>
                <a:close/>
                <a:moveTo>
                  <a:pt x="1393" y="144"/>
                </a:moveTo>
                <a:cubicBezTo>
                  <a:pt x="1387" y="144"/>
                  <a:pt x="1387" y="144"/>
                  <a:pt x="1387" y="144"/>
                </a:cubicBezTo>
                <a:cubicBezTo>
                  <a:pt x="1387" y="150"/>
                  <a:pt x="1387" y="150"/>
                  <a:pt x="1387" y="150"/>
                </a:cubicBezTo>
                <a:cubicBezTo>
                  <a:pt x="1393" y="150"/>
                  <a:pt x="1393" y="150"/>
                  <a:pt x="1393" y="150"/>
                </a:cubicBezTo>
                <a:lnTo>
                  <a:pt x="1393" y="144"/>
                </a:lnTo>
                <a:close/>
                <a:moveTo>
                  <a:pt x="1406" y="144"/>
                </a:moveTo>
                <a:cubicBezTo>
                  <a:pt x="1400" y="144"/>
                  <a:pt x="1400" y="144"/>
                  <a:pt x="1400" y="144"/>
                </a:cubicBezTo>
                <a:cubicBezTo>
                  <a:pt x="1400" y="150"/>
                  <a:pt x="1400" y="150"/>
                  <a:pt x="1400" y="150"/>
                </a:cubicBezTo>
                <a:cubicBezTo>
                  <a:pt x="1406" y="150"/>
                  <a:pt x="1406" y="150"/>
                  <a:pt x="1406" y="150"/>
                </a:cubicBezTo>
                <a:lnTo>
                  <a:pt x="1406" y="144"/>
                </a:lnTo>
                <a:close/>
                <a:moveTo>
                  <a:pt x="1420" y="144"/>
                </a:moveTo>
                <a:cubicBezTo>
                  <a:pt x="1413" y="144"/>
                  <a:pt x="1413" y="144"/>
                  <a:pt x="1413" y="144"/>
                </a:cubicBezTo>
                <a:cubicBezTo>
                  <a:pt x="1413" y="150"/>
                  <a:pt x="1413" y="150"/>
                  <a:pt x="1413" y="150"/>
                </a:cubicBezTo>
                <a:cubicBezTo>
                  <a:pt x="1420" y="150"/>
                  <a:pt x="1420" y="150"/>
                  <a:pt x="1420" y="150"/>
                </a:cubicBezTo>
                <a:lnTo>
                  <a:pt x="1420" y="144"/>
                </a:lnTo>
                <a:close/>
                <a:moveTo>
                  <a:pt x="1433" y="144"/>
                </a:moveTo>
                <a:cubicBezTo>
                  <a:pt x="1426" y="144"/>
                  <a:pt x="1426" y="144"/>
                  <a:pt x="1426" y="144"/>
                </a:cubicBezTo>
                <a:cubicBezTo>
                  <a:pt x="1426" y="150"/>
                  <a:pt x="1426" y="150"/>
                  <a:pt x="1426" y="150"/>
                </a:cubicBezTo>
                <a:cubicBezTo>
                  <a:pt x="1433" y="150"/>
                  <a:pt x="1433" y="150"/>
                  <a:pt x="1433" y="150"/>
                </a:cubicBezTo>
                <a:lnTo>
                  <a:pt x="1433" y="144"/>
                </a:lnTo>
                <a:close/>
                <a:moveTo>
                  <a:pt x="1446" y="144"/>
                </a:moveTo>
                <a:cubicBezTo>
                  <a:pt x="1439" y="144"/>
                  <a:pt x="1439" y="144"/>
                  <a:pt x="1439" y="144"/>
                </a:cubicBezTo>
                <a:cubicBezTo>
                  <a:pt x="1439" y="150"/>
                  <a:pt x="1439" y="150"/>
                  <a:pt x="1439" y="150"/>
                </a:cubicBezTo>
                <a:cubicBezTo>
                  <a:pt x="1446" y="150"/>
                  <a:pt x="1446" y="150"/>
                  <a:pt x="1446" y="150"/>
                </a:cubicBezTo>
                <a:lnTo>
                  <a:pt x="1446" y="144"/>
                </a:lnTo>
                <a:close/>
                <a:moveTo>
                  <a:pt x="1459" y="144"/>
                </a:moveTo>
                <a:cubicBezTo>
                  <a:pt x="1452" y="144"/>
                  <a:pt x="1452" y="144"/>
                  <a:pt x="1452" y="144"/>
                </a:cubicBezTo>
                <a:cubicBezTo>
                  <a:pt x="1452" y="150"/>
                  <a:pt x="1452" y="150"/>
                  <a:pt x="1452" y="150"/>
                </a:cubicBezTo>
                <a:cubicBezTo>
                  <a:pt x="1459" y="150"/>
                  <a:pt x="1459" y="150"/>
                  <a:pt x="1459" y="150"/>
                </a:cubicBezTo>
                <a:lnTo>
                  <a:pt x="1459" y="144"/>
                </a:lnTo>
                <a:close/>
                <a:moveTo>
                  <a:pt x="1341" y="157"/>
                </a:moveTo>
                <a:cubicBezTo>
                  <a:pt x="1335" y="157"/>
                  <a:pt x="1335" y="157"/>
                  <a:pt x="1335" y="157"/>
                </a:cubicBezTo>
                <a:cubicBezTo>
                  <a:pt x="1335" y="163"/>
                  <a:pt x="1335" y="163"/>
                  <a:pt x="1335" y="163"/>
                </a:cubicBezTo>
                <a:cubicBezTo>
                  <a:pt x="1341" y="163"/>
                  <a:pt x="1341" y="163"/>
                  <a:pt x="1341" y="163"/>
                </a:cubicBezTo>
                <a:lnTo>
                  <a:pt x="1341" y="157"/>
                </a:lnTo>
                <a:close/>
                <a:moveTo>
                  <a:pt x="1354" y="157"/>
                </a:moveTo>
                <a:cubicBezTo>
                  <a:pt x="1348" y="157"/>
                  <a:pt x="1348" y="157"/>
                  <a:pt x="1348" y="157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54" y="163"/>
                  <a:pt x="1354" y="163"/>
                  <a:pt x="1354" y="163"/>
                </a:cubicBezTo>
                <a:lnTo>
                  <a:pt x="1354" y="157"/>
                </a:lnTo>
                <a:close/>
                <a:moveTo>
                  <a:pt x="1367" y="157"/>
                </a:moveTo>
                <a:cubicBezTo>
                  <a:pt x="1361" y="157"/>
                  <a:pt x="1361" y="157"/>
                  <a:pt x="1361" y="157"/>
                </a:cubicBezTo>
                <a:cubicBezTo>
                  <a:pt x="1361" y="163"/>
                  <a:pt x="1361" y="163"/>
                  <a:pt x="1361" y="163"/>
                </a:cubicBezTo>
                <a:cubicBezTo>
                  <a:pt x="1367" y="163"/>
                  <a:pt x="1367" y="163"/>
                  <a:pt x="1367" y="163"/>
                </a:cubicBezTo>
                <a:lnTo>
                  <a:pt x="1367" y="157"/>
                </a:lnTo>
                <a:close/>
                <a:moveTo>
                  <a:pt x="1380" y="157"/>
                </a:moveTo>
                <a:cubicBezTo>
                  <a:pt x="1374" y="157"/>
                  <a:pt x="1374" y="157"/>
                  <a:pt x="1374" y="157"/>
                </a:cubicBezTo>
                <a:cubicBezTo>
                  <a:pt x="1374" y="163"/>
                  <a:pt x="1374" y="163"/>
                  <a:pt x="1374" y="163"/>
                </a:cubicBezTo>
                <a:cubicBezTo>
                  <a:pt x="1380" y="163"/>
                  <a:pt x="1380" y="163"/>
                  <a:pt x="1380" y="163"/>
                </a:cubicBezTo>
                <a:lnTo>
                  <a:pt x="1380" y="157"/>
                </a:lnTo>
                <a:close/>
                <a:moveTo>
                  <a:pt x="1393" y="157"/>
                </a:moveTo>
                <a:cubicBezTo>
                  <a:pt x="1387" y="157"/>
                  <a:pt x="1387" y="157"/>
                  <a:pt x="1387" y="157"/>
                </a:cubicBezTo>
                <a:cubicBezTo>
                  <a:pt x="1387" y="163"/>
                  <a:pt x="1387" y="163"/>
                  <a:pt x="1387" y="163"/>
                </a:cubicBezTo>
                <a:cubicBezTo>
                  <a:pt x="1393" y="163"/>
                  <a:pt x="1393" y="163"/>
                  <a:pt x="1393" y="163"/>
                </a:cubicBezTo>
                <a:lnTo>
                  <a:pt x="1393" y="157"/>
                </a:lnTo>
                <a:close/>
                <a:moveTo>
                  <a:pt x="1406" y="157"/>
                </a:moveTo>
                <a:cubicBezTo>
                  <a:pt x="1400" y="157"/>
                  <a:pt x="1400" y="157"/>
                  <a:pt x="1400" y="157"/>
                </a:cubicBezTo>
                <a:cubicBezTo>
                  <a:pt x="1400" y="163"/>
                  <a:pt x="1400" y="163"/>
                  <a:pt x="1400" y="163"/>
                </a:cubicBezTo>
                <a:cubicBezTo>
                  <a:pt x="1406" y="163"/>
                  <a:pt x="1406" y="163"/>
                  <a:pt x="1406" y="163"/>
                </a:cubicBezTo>
                <a:lnTo>
                  <a:pt x="1406" y="157"/>
                </a:lnTo>
                <a:close/>
                <a:moveTo>
                  <a:pt x="1420" y="157"/>
                </a:moveTo>
                <a:cubicBezTo>
                  <a:pt x="1413" y="157"/>
                  <a:pt x="1413" y="157"/>
                  <a:pt x="1413" y="157"/>
                </a:cubicBezTo>
                <a:cubicBezTo>
                  <a:pt x="1413" y="163"/>
                  <a:pt x="1413" y="163"/>
                  <a:pt x="1413" y="163"/>
                </a:cubicBezTo>
                <a:cubicBezTo>
                  <a:pt x="1420" y="163"/>
                  <a:pt x="1420" y="163"/>
                  <a:pt x="1420" y="163"/>
                </a:cubicBezTo>
                <a:lnTo>
                  <a:pt x="1420" y="157"/>
                </a:lnTo>
                <a:close/>
                <a:moveTo>
                  <a:pt x="1433" y="157"/>
                </a:moveTo>
                <a:cubicBezTo>
                  <a:pt x="1426" y="157"/>
                  <a:pt x="1426" y="157"/>
                  <a:pt x="1426" y="157"/>
                </a:cubicBezTo>
                <a:cubicBezTo>
                  <a:pt x="1426" y="163"/>
                  <a:pt x="1426" y="163"/>
                  <a:pt x="1426" y="163"/>
                </a:cubicBezTo>
                <a:cubicBezTo>
                  <a:pt x="1433" y="163"/>
                  <a:pt x="1433" y="163"/>
                  <a:pt x="1433" y="163"/>
                </a:cubicBezTo>
                <a:lnTo>
                  <a:pt x="1433" y="157"/>
                </a:lnTo>
                <a:close/>
                <a:moveTo>
                  <a:pt x="1446" y="157"/>
                </a:moveTo>
                <a:cubicBezTo>
                  <a:pt x="1439" y="157"/>
                  <a:pt x="1439" y="157"/>
                  <a:pt x="1439" y="157"/>
                </a:cubicBezTo>
                <a:cubicBezTo>
                  <a:pt x="1439" y="163"/>
                  <a:pt x="1439" y="163"/>
                  <a:pt x="1439" y="163"/>
                </a:cubicBezTo>
                <a:cubicBezTo>
                  <a:pt x="1446" y="163"/>
                  <a:pt x="1446" y="163"/>
                  <a:pt x="1446" y="163"/>
                </a:cubicBezTo>
                <a:lnTo>
                  <a:pt x="1446" y="157"/>
                </a:lnTo>
                <a:close/>
                <a:moveTo>
                  <a:pt x="1459" y="157"/>
                </a:moveTo>
                <a:cubicBezTo>
                  <a:pt x="1452" y="157"/>
                  <a:pt x="1452" y="157"/>
                  <a:pt x="1452" y="157"/>
                </a:cubicBezTo>
                <a:cubicBezTo>
                  <a:pt x="1452" y="163"/>
                  <a:pt x="1452" y="163"/>
                  <a:pt x="1452" y="163"/>
                </a:cubicBezTo>
                <a:cubicBezTo>
                  <a:pt x="1459" y="163"/>
                  <a:pt x="1459" y="163"/>
                  <a:pt x="1459" y="163"/>
                </a:cubicBezTo>
                <a:lnTo>
                  <a:pt x="1459" y="157"/>
                </a:lnTo>
                <a:close/>
                <a:moveTo>
                  <a:pt x="1341" y="170"/>
                </a:moveTo>
                <a:cubicBezTo>
                  <a:pt x="1335" y="170"/>
                  <a:pt x="1335" y="170"/>
                  <a:pt x="1335" y="170"/>
                </a:cubicBezTo>
                <a:cubicBezTo>
                  <a:pt x="1335" y="176"/>
                  <a:pt x="1335" y="176"/>
                  <a:pt x="1335" y="176"/>
                </a:cubicBezTo>
                <a:cubicBezTo>
                  <a:pt x="1341" y="176"/>
                  <a:pt x="1341" y="176"/>
                  <a:pt x="1341" y="176"/>
                </a:cubicBezTo>
                <a:lnTo>
                  <a:pt x="1341" y="170"/>
                </a:lnTo>
                <a:close/>
                <a:moveTo>
                  <a:pt x="1354" y="170"/>
                </a:moveTo>
                <a:cubicBezTo>
                  <a:pt x="1348" y="170"/>
                  <a:pt x="1348" y="170"/>
                  <a:pt x="1348" y="170"/>
                </a:cubicBezTo>
                <a:cubicBezTo>
                  <a:pt x="1348" y="176"/>
                  <a:pt x="1348" y="176"/>
                  <a:pt x="1348" y="176"/>
                </a:cubicBezTo>
                <a:cubicBezTo>
                  <a:pt x="1354" y="176"/>
                  <a:pt x="1354" y="176"/>
                  <a:pt x="1354" y="176"/>
                </a:cubicBezTo>
                <a:lnTo>
                  <a:pt x="1354" y="170"/>
                </a:lnTo>
                <a:close/>
                <a:moveTo>
                  <a:pt x="1367" y="170"/>
                </a:moveTo>
                <a:cubicBezTo>
                  <a:pt x="1361" y="170"/>
                  <a:pt x="1361" y="170"/>
                  <a:pt x="1361" y="170"/>
                </a:cubicBezTo>
                <a:cubicBezTo>
                  <a:pt x="1361" y="176"/>
                  <a:pt x="1361" y="176"/>
                  <a:pt x="1361" y="176"/>
                </a:cubicBezTo>
                <a:cubicBezTo>
                  <a:pt x="1367" y="176"/>
                  <a:pt x="1367" y="176"/>
                  <a:pt x="1367" y="176"/>
                </a:cubicBezTo>
                <a:lnTo>
                  <a:pt x="1367" y="170"/>
                </a:lnTo>
                <a:close/>
                <a:moveTo>
                  <a:pt x="1380" y="170"/>
                </a:moveTo>
                <a:cubicBezTo>
                  <a:pt x="1374" y="170"/>
                  <a:pt x="1374" y="170"/>
                  <a:pt x="1374" y="170"/>
                </a:cubicBezTo>
                <a:cubicBezTo>
                  <a:pt x="1374" y="176"/>
                  <a:pt x="1374" y="176"/>
                  <a:pt x="1374" y="176"/>
                </a:cubicBezTo>
                <a:cubicBezTo>
                  <a:pt x="1380" y="176"/>
                  <a:pt x="1380" y="176"/>
                  <a:pt x="1380" y="176"/>
                </a:cubicBezTo>
                <a:lnTo>
                  <a:pt x="1380" y="170"/>
                </a:lnTo>
                <a:close/>
                <a:moveTo>
                  <a:pt x="1393" y="170"/>
                </a:moveTo>
                <a:cubicBezTo>
                  <a:pt x="1387" y="170"/>
                  <a:pt x="1387" y="170"/>
                  <a:pt x="1387" y="170"/>
                </a:cubicBezTo>
                <a:cubicBezTo>
                  <a:pt x="1387" y="176"/>
                  <a:pt x="1387" y="176"/>
                  <a:pt x="1387" y="176"/>
                </a:cubicBezTo>
                <a:cubicBezTo>
                  <a:pt x="1393" y="176"/>
                  <a:pt x="1393" y="176"/>
                  <a:pt x="1393" y="176"/>
                </a:cubicBezTo>
                <a:lnTo>
                  <a:pt x="1393" y="170"/>
                </a:lnTo>
                <a:close/>
                <a:moveTo>
                  <a:pt x="1406" y="170"/>
                </a:moveTo>
                <a:cubicBezTo>
                  <a:pt x="1400" y="170"/>
                  <a:pt x="1400" y="170"/>
                  <a:pt x="1400" y="170"/>
                </a:cubicBezTo>
                <a:cubicBezTo>
                  <a:pt x="1400" y="176"/>
                  <a:pt x="1400" y="176"/>
                  <a:pt x="1400" y="176"/>
                </a:cubicBezTo>
                <a:cubicBezTo>
                  <a:pt x="1406" y="176"/>
                  <a:pt x="1406" y="176"/>
                  <a:pt x="1406" y="176"/>
                </a:cubicBezTo>
                <a:lnTo>
                  <a:pt x="1406" y="170"/>
                </a:lnTo>
                <a:close/>
                <a:moveTo>
                  <a:pt x="1420" y="170"/>
                </a:moveTo>
                <a:cubicBezTo>
                  <a:pt x="1413" y="170"/>
                  <a:pt x="1413" y="170"/>
                  <a:pt x="1413" y="170"/>
                </a:cubicBezTo>
                <a:cubicBezTo>
                  <a:pt x="1413" y="176"/>
                  <a:pt x="1413" y="176"/>
                  <a:pt x="1413" y="176"/>
                </a:cubicBezTo>
                <a:cubicBezTo>
                  <a:pt x="1420" y="176"/>
                  <a:pt x="1420" y="176"/>
                  <a:pt x="1420" y="176"/>
                </a:cubicBezTo>
                <a:lnTo>
                  <a:pt x="1420" y="170"/>
                </a:lnTo>
                <a:close/>
                <a:moveTo>
                  <a:pt x="1433" y="170"/>
                </a:moveTo>
                <a:cubicBezTo>
                  <a:pt x="1426" y="170"/>
                  <a:pt x="1426" y="170"/>
                  <a:pt x="1426" y="170"/>
                </a:cubicBezTo>
                <a:cubicBezTo>
                  <a:pt x="1426" y="176"/>
                  <a:pt x="1426" y="176"/>
                  <a:pt x="1426" y="176"/>
                </a:cubicBezTo>
                <a:cubicBezTo>
                  <a:pt x="1433" y="176"/>
                  <a:pt x="1433" y="176"/>
                  <a:pt x="1433" y="176"/>
                </a:cubicBezTo>
                <a:lnTo>
                  <a:pt x="1433" y="170"/>
                </a:lnTo>
                <a:close/>
                <a:moveTo>
                  <a:pt x="1446" y="170"/>
                </a:moveTo>
                <a:cubicBezTo>
                  <a:pt x="1439" y="170"/>
                  <a:pt x="1439" y="170"/>
                  <a:pt x="1439" y="170"/>
                </a:cubicBezTo>
                <a:cubicBezTo>
                  <a:pt x="1439" y="176"/>
                  <a:pt x="1439" y="176"/>
                  <a:pt x="1439" y="176"/>
                </a:cubicBezTo>
                <a:cubicBezTo>
                  <a:pt x="1446" y="176"/>
                  <a:pt x="1446" y="176"/>
                  <a:pt x="1446" y="176"/>
                </a:cubicBezTo>
                <a:lnTo>
                  <a:pt x="1446" y="170"/>
                </a:lnTo>
                <a:close/>
                <a:moveTo>
                  <a:pt x="1459" y="170"/>
                </a:moveTo>
                <a:cubicBezTo>
                  <a:pt x="1452" y="170"/>
                  <a:pt x="1452" y="170"/>
                  <a:pt x="1452" y="170"/>
                </a:cubicBezTo>
                <a:cubicBezTo>
                  <a:pt x="1452" y="176"/>
                  <a:pt x="1452" y="176"/>
                  <a:pt x="1452" y="176"/>
                </a:cubicBezTo>
                <a:cubicBezTo>
                  <a:pt x="1459" y="176"/>
                  <a:pt x="1459" y="176"/>
                  <a:pt x="1459" y="176"/>
                </a:cubicBezTo>
                <a:lnTo>
                  <a:pt x="1459" y="170"/>
                </a:lnTo>
                <a:close/>
                <a:moveTo>
                  <a:pt x="1341" y="183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35" y="190"/>
                  <a:pt x="1335" y="190"/>
                  <a:pt x="1335" y="190"/>
                </a:cubicBezTo>
                <a:cubicBezTo>
                  <a:pt x="1341" y="190"/>
                  <a:pt x="1341" y="190"/>
                  <a:pt x="1341" y="190"/>
                </a:cubicBezTo>
                <a:lnTo>
                  <a:pt x="1341" y="183"/>
                </a:lnTo>
                <a:close/>
                <a:moveTo>
                  <a:pt x="1354" y="183"/>
                </a:moveTo>
                <a:cubicBezTo>
                  <a:pt x="1348" y="183"/>
                  <a:pt x="1348" y="183"/>
                  <a:pt x="1348" y="183"/>
                </a:cubicBezTo>
                <a:cubicBezTo>
                  <a:pt x="1348" y="190"/>
                  <a:pt x="1348" y="190"/>
                  <a:pt x="1348" y="190"/>
                </a:cubicBezTo>
                <a:cubicBezTo>
                  <a:pt x="1354" y="190"/>
                  <a:pt x="1354" y="190"/>
                  <a:pt x="1354" y="190"/>
                </a:cubicBezTo>
                <a:lnTo>
                  <a:pt x="1354" y="183"/>
                </a:lnTo>
                <a:close/>
                <a:moveTo>
                  <a:pt x="1367" y="183"/>
                </a:moveTo>
                <a:cubicBezTo>
                  <a:pt x="1361" y="183"/>
                  <a:pt x="1361" y="183"/>
                  <a:pt x="1361" y="183"/>
                </a:cubicBezTo>
                <a:cubicBezTo>
                  <a:pt x="1361" y="190"/>
                  <a:pt x="1361" y="190"/>
                  <a:pt x="1361" y="190"/>
                </a:cubicBezTo>
                <a:cubicBezTo>
                  <a:pt x="1367" y="190"/>
                  <a:pt x="1367" y="190"/>
                  <a:pt x="1367" y="190"/>
                </a:cubicBezTo>
                <a:lnTo>
                  <a:pt x="1367" y="183"/>
                </a:lnTo>
                <a:close/>
                <a:moveTo>
                  <a:pt x="1380" y="183"/>
                </a:moveTo>
                <a:cubicBezTo>
                  <a:pt x="1374" y="183"/>
                  <a:pt x="1374" y="183"/>
                  <a:pt x="1374" y="183"/>
                </a:cubicBezTo>
                <a:cubicBezTo>
                  <a:pt x="1374" y="190"/>
                  <a:pt x="1374" y="190"/>
                  <a:pt x="1374" y="190"/>
                </a:cubicBezTo>
                <a:cubicBezTo>
                  <a:pt x="1380" y="190"/>
                  <a:pt x="1380" y="190"/>
                  <a:pt x="1380" y="190"/>
                </a:cubicBezTo>
                <a:lnTo>
                  <a:pt x="1380" y="183"/>
                </a:lnTo>
                <a:close/>
                <a:moveTo>
                  <a:pt x="1393" y="183"/>
                </a:moveTo>
                <a:cubicBezTo>
                  <a:pt x="1387" y="183"/>
                  <a:pt x="1387" y="183"/>
                  <a:pt x="1387" y="183"/>
                </a:cubicBezTo>
                <a:cubicBezTo>
                  <a:pt x="1387" y="190"/>
                  <a:pt x="1387" y="190"/>
                  <a:pt x="1387" y="190"/>
                </a:cubicBezTo>
                <a:cubicBezTo>
                  <a:pt x="1393" y="190"/>
                  <a:pt x="1393" y="190"/>
                  <a:pt x="1393" y="190"/>
                </a:cubicBezTo>
                <a:lnTo>
                  <a:pt x="1393" y="183"/>
                </a:lnTo>
                <a:close/>
                <a:moveTo>
                  <a:pt x="1406" y="183"/>
                </a:moveTo>
                <a:cubicBezTo>
                  <a:pt x="1400" y="183"/>
                  <a:pt x="1400" y="183"/>
                  <a:pt x="1400" y="183"/>
                </a:cubicBezTo>
                <a:cubicBezTo>
                  <a:pt x="1400" y="190"/>
                  <a:pt x="1400" y="190"/>
                  <a:pt x="1400" y="190"/>
                </a:cubicBezTo>
                <a:cubicBezTo>
                  <a:pt x="1406" y="190"/>
                  <a:pt x="1406" y="190"/>
                  <a:pt x="1406" y="190"/>
                </a:cubicBezTo>
                <a:lnTo>
                  <a:pt x="1406" y="183"/>
                </a:lnTo>
                <a:close/>
                <a:moveTo>
                  <a:pt x="1420" y="183"/>
                </a:moveTo>
                <a:cubicBezTo>
                  <a:pt x="1413" y="183"/>
                  <a:pt x="1413" y="183"/>
                  <a:pt x="1413" y="183"/>
                </a:cubicBezTo>
                <a:cubicBezTo>
                  <a:pt x="1413" y="190"/>
                  <a:pt x="1413" y="190"/>
                  <a:pt x="1413" y="190"/>
                </a:cubicBezTo>
                <a:cubicBezTo>
                  <a:pt x="1420" y="190"/>
                  <a:pt x="1420" y="190"/>
                  <a:pt x="1420" y="190"/>
                </a:cubicBezTo>
                <a:lnTo>
                  <a:pt x="1420" y="183"/>
                </a:lnTo>
                <a:close/>
                <a:moveTo>
                  <a:pt x="1433" y="183"/>
                </a:moveTo>
                <a:cubicBezTo>
                  <a:pt x="1426" y="183"/>
                  <a:pt x="1426" y="183"/>
                  <a:pt x="1426" y="183"/>
                </a:cubicBezTo>
                <a:cubicBezTo>
                  <a:pt x="1426" y="190"/>
                  <a:pt x="1426" y="190"/>
                  <a:pt x="1426" y="190"/>
                </a:cubicBezTo>
                <a:cubicBezTo>
                  <a:pt x="1433" y="190"/>
                  <a:pt x="1433" y="190"/>
                  <a:pt x="1433" y="190"/>
                </a:cubicBezTo>
                <a:lnTo>
                  <a:pt x="1433" y="183"/>
                </a:lnTo>
                <a:close/>
                <a:moveTo>
                  <a:pt x="1446" y="183"/>
                </a:moveTo>
                <a:cubicBezTo>
                  <a:pt x="1439" y="183"/>
                  <a:pt x="1439" y="183"/>
                  <a:pt x="1439" y="183"/>
                </a:cubicBezTo>
                <a:cubicBezTo>
                  <a:pt x="1439" y="190"/>
                  <a:pt x="1439" y="190"/>
                  <a:pt x="1439" y="190"/>
                </a:cubicBezTo>
                <a:cubicBezTo>
                  <a:pt x="1446" y="190"/>
                  <a:pt x="1446" y="190"/>
                  <a:pt x="1446" y="190"/>
                </a:cubicBezTo>
                <a:lnTo>
                  <a:pt x="1446" y="183"/>
                </a:lnTo>
                <a:close/>
                <a:moveTo>
                  <a:pt x="1459" y="183"/>
                </a:moveTo>
                <a:cubicBezTo>
                  <a:pt x="1452" y="183"/>
                  <a:pt x="1452" y="183"/>
                  <a:pt x="1452" y="183"/>
                </a:cubicBezTo>
                <a:cubicBezTo>
                  <a:pt x="1452" y="190"/>
                  <a:pt x="1452" y="190"/>
                  <a:pt x="1452" y="190"/>
                </a:cubicBezTo>
                <a:cubicBezTo>
                  <a:pt x="1459" y="190"/>
                  <a:pt x="1459" y="190"/>
                  <a:pt x="1459" y="190"/>
                </a:cubicBezTo>
                <a:lnTo>
                  <a:pt x="1459" y="183"/>
                </a:lnTo>
                <a:close/>
                <a:moveTo>
                  <a:pt x="1341" y="196"/>
                </a:moveTo>
                <a:cubicBezTo>
                  <a:pt x="1335" y="196"/>
                  <a:pt x="1335" y="196"/>
                  <a:pt x="1335" y="196"/>
                </a:cubicBezTo>
                <a:cubicBezTo>
                  <a:pt x="1335" y="203"/>
                  <a:pt x="1335" y="203"/>
                  <a:pt x="1335" y="203"/>
                </a:cubicBezTo>
                <a:cubicBezTo>
                  <a:pt x="1341" y="203"/>
                  <a:pt x="1341" y="203"/>
                  <a:pt x="1341" y="203"/>
                </a:cubicBezTo>
                <a:lnTo>
                  <a:pt x="1341" y="196"/>
                </a:lnTo>
                <a:close/>
                <a:moveTo>
                  <a:pt x="1354" y="196"/>
                </a:moveTo>
                <a:cubicBezTo>
                  <a:pt x="1348" y="196"/>
                  <a:pt x="1348" y="196"/>
                  <a:pt x="1348" y="196"/>
                </a:cubicBezTo>
                <a:cubicBezTo>
                  <a:pt x="1348" y="203"/>
                  <a:pt x="1348" y="203"/>
                  <a:pt x="1348" y="203"/>
                </a:cubicBezTo>
                <a:cubicBezTo>
                  <a:pt x="1354" y="203"/>
                  <a:pt x="1354" y="203"/>
                  <a:pt x="1354" y="203"/>
                </a:cubicBezTo>
                <a:lnTo>
                  <a:pt x="1354" y="196"/>
                </a:lnTo>
                <a:close/>
                <a:moveTo>
                  <a:pt x="1367" y="196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361" y="203"/>
                  <a:pt x="1361" y="203"/>
                  <a:pt x="1361" y="203"/>
                </a:cubicBezTo>
                <a:cubicBezTo>
                  <a:pt x="1367" y="203"/>
                  <a:pt x="1367" y="203"/>
                  <a:pt x="1367" y="203"/>
                </a:cubicBezTo>
                <a:lnTo>
                  <a:pt x="1367" y="196"/>
                </a:lnTo>
                <a:close/>
                <a:moveTo>
                  <a:pt x="1380" y="196"/>
                </a:moveTo>
                <a:cubicBezTo>
                  <a:pt x="1374" y="196"/>
                  <a:pt x="1374" y="196"/>
                  <a:pt x="1374" y="196"/>
                </a:cubicBezTo>
                <a:cubicBezTo>
                  <a:pt x="1374" y="203"/>
                  <a:pt x="1374" y="203"/>
                  <a:pt x="1374" y="203"/>
                </a:cubicBezTo>
                <a:cubicBezTo>
                  <a:pt x="1380" y="203"/>
                  <a:pt x="1380" y="203"/>
                  <a:pt x="1380" y="203"/>
                </a:cubicBezTo>
                <a:lnTo>
                  <a:pt x="1380" y="196"/>
                </a:lnTo>
                <a:close/>
                <a:moveTo>
                  <a:pt x="1393" y="196"/>
                </a:moveTo>
                <a:cubicBezTo>
                  <a:pt x="1387" y="196"/>
                  <a:pt x="1387" y="196"/>
                  <a:pt x="1387" y="196"/>
                </a:cubicBezTo>
                <a:cubicBezTo>
                  <a:pt x="1387" y="203"/>
                  <a:pt x="1387" y="203"/>
                  <a:pt x="1387" y="203"/>
                </a:cubicBezTo>
                <a:cubicBezTo>
                  <a:pt x="1393" y="203"/>
                  <a:pt x="1393" y="203"/>
                  <a:pt x="1393" y="203"/>
                </a:cubicBezTo>
                <a:lnTo>
                  <a:pt x="1393" y="196"/>
                </a:lnTo>
                <a:close/>
                <a:moveTo>
                  <a:pt x="1406" y="196"/>
                </a:moveTo>
                <a:cubicBezTo>
                  <a:pt x="1400" y="196"/>
                  <a:pt x="1400" y="196"/>
                  <a:pt x="1400" y="196"/>
                </a:cubicBezTo>
                <a:cubicBezTo>
                  <a:pt x="1400" y="203"/>
                  <a:pt x="1400" y="203"/>
                  <a:pt x="1400" y="203"/>
                </a:cubicBezTo>
                <a:cubicBezTo>
                  <a:pt x="1406" y="203"/>
                  <a:pt x="1406" y="203"/>
                  <a:pt x="1406" y="203"/>
                </a:cubicBezTo>
                <a:lnTo>
                  <a:pt x="1406" y="196"/>
                </a:lnTo>
                <a:close/>
                <a:moveTo>
                  <a:pt x="1420" y="196"/>
                </a:moveTo>
                <a:cubicBezTo>
                  <a:pt x="1413" y="196"/>
                  <a:pt x="1413" y="196"/>
                  <a:pt x="1413" y="196"/>
                </a:cubicBezTo>
                <a:cubicBezTo>
                  <a:pt x="1413" y="203"/>
                  <a:pt x="1413" y="203"/>
                  <a:pt x="1413" y="203"/>
                </a:cubicBezTo>
                <a:cubicBezTo>
                  <a:pt x="1420" y="203"/>
                  <a:pt x="1420" y="203"/>
                  <a:pt x="1420" y="203"/>
                </a:cubicBezTo>
                <a:lnTo>
                  <a:pt x="1420" y="196"/>
                </a:lnTo>
                <a:close/>
                <a:moveTo>
                  <a:pt x="1433" y="196"/>
                </a:moveTo>
                <a:cubicBezTo>
                  <a:pt x="1426" y="196"/>
                  <a:pt x="1426" y="196"/>
                  <a:pt x="1426" y="196"/>
                </a:cubicBezTo>
                <a:cubicBezTo>
                  <a:pt x="1426" y="203"/>
                  <a:pt x="1426" y="203"/>
                  <a:pt x="1426" y="203"/>
                </a:cubicBezTo>
                <a:cubicBezTo>
                  <a:pt x="1433" y="203"/>
                  <a:pt x="1433" y="203"/>
                  <a:pt x="1433" y="203"/>
                </a:cubicBezTo>
                <a:lnTo>
                  <a:pt x="1433" y="196"/>
                </a:lnTo>
                <a:close/>
                <a:moveTo>
                  <a:pt x="1446" y="196"/>
                </a:moveTo>
                <a:cubicBezTo>
                  <a:pt x="1439" y="196"/>
                  <a:pt x="1439" y="196"/>
                  <a:pt x="1439" y="196"/>
                </a:cubicBezTo>
                <a:cubicBezTo>
                  <a:pt x="1439" y="203"/>
                  <a:pt x="1439" y="203"/>
                  <a:pt x="1439" y="203"/>
                </a:cubicBezTo>
                <a:cubicBezTo>
                  <a:pt x="1446" y="203"/>
                  <a:pt x="1446" y="203"/>
                  <a:pt x="1446" y="203"/>
                </a:cubicBezTo>
                <a:lnTo>
                  <a:pt x="1446" y="196"/>
                </a:lnTo>
                <a:close/>
                <a:moveTo>
                  <a:pt x="1459" y="196"/>
                </a:moveTo>
                <a:cubicBezTo>
                  <a:pt x="1452" y="196"/>
                  <a:pt x="1452" y="196"/>
                  <a:pt x="1452" y="196"/>
                </a:cubicBezTo>
                <a:cubicBezTo>
                  <a:pt x="1452" y="203"/>
                  <a:pt x="1452" y="203"/>
                  <a:pt x="1452" y="203"/>
                </a:cubicBezTo>
                <a:cubicBezTo>
                  <a:pt x="1459" y="203"/>
                  <a:pt x="1459" y="203"/>
                  <a:pt x="1459" y="203"/>
                </a:cubicBezTo>
                <a:lnTo>
                  <a:pt x="1459" y="196"/>
                </a:lnTo>
                <a:close/>
                <a:moveTo>
                  <a:pt x="1341" y="209"/>
                </a:moveTo>
                <a:cubicBezTo>
                  <a:pt x="1335" y="209"/>
                  <a:pt x="1335" y="209"/>
                  <a:pt x="1335" y="209"/>
                </a:cubicBezTo>
                <a:cubicBezTo>
                  <a:pt x="1335" y="216"/>
                  <a:pt x="1335" y="216"/>
                  <a:pt x="1335" y="216"/>
                </a:cubicBezTo>
                <a:cubicBezTo>
                  <a:pt x="1341" y="216"/>
                  <a:pt x="1341" y="216"/>
                  <a:pt x="1341" y="216"/>
                </a:cubicBezTo>
                <a:lnTo>
                  <a:pt x="1341" y="209"/>
                </a:lnTo>
                <a:close/>
                <a:moveTo>
                  <a:pt x="1354" y="209"/>
                </a:moveTo>
                <a:cubicBezTo>
                  <a:pt x="1348" y="209"/>
                  <a:pt x="1348" y="209"/>
                  <a:pt x="1348" y="209"/>
                </a:cubicBezTo>
                <a:cubicBezTo>
                  <a:pt x="1348" y="216"/>
                  <a:pt x="1348" y="216"/>
                  <a:pt x="1348" y="216"/>
                </a:cubicBezTo>
                <a:cubicBezTo>
                  <a:pt x="1354" y="216"/>
                  <a:pt x="1354" y="216"/>
                  <a:pt x="1354" y="216"/>
                </a:cubicBezTo>
                <a:lnTo>
                  <a:pt x="1354" y="209"/>
                </a:lnTo>
                <a:close/>
                <a:moveTo>
                  <a:pt x="1367" y="209"/>
                </a:moveTo>
                <a:cubicBezTo>
                  <a:pt x="1361" y="209"/>
                  <a:pt x="1361" y="209"/>
                  <a:pt x="1361" y="209"/>
                </a:cubicBezTo>
                <a:cubicBezTo>
                  <a:pt x="1361" y="216"/>
                  <a:pt x="1361" y="216"/>
                  <a:pt x="1361" y="216"/>
                </a:cubicBezTo>
                <a:cubicBezTo>
                  <a:pt x="1367" y="216"/>
                  <a:pt x="1367" y="216"/>
                  <a:pt x="1367" y="216"/>
                </a:cubicBezTo>
                <a:lnTo>
                  <a:pt x="1367" y="209"/>
                </a:lnTo>
                <a:close/>
                <a:moveTo>
                  <a:pt x="1380" y="209"/>
                </a:moveTo>
                <a:cubicBezTo>
                  <a:pt x="1374" y="209"/>
                  <a:pt x="1374" y="209"/>
                  <a:pt x="1374" y="209"/>
                </a:cubicBezTo>
                <a:cubicBezTo>
                  <a:pt x="1374" y="216"/>
                  <a:pt x="1374" y="216"/>
                  <a:pt x="1374" y="216"/>
                </a:cubicBezTo>
                <a:cubicBezTo>
                  <a:pt x="1380" y="216"/>
                  <a:pt x="1380" y="216"/>
                  <a:pt x="1380" y="216"/>
                </a:cubicBezTo>
                <a:lnTo>
                  <a:pt x="1380" y="209"/>
                </a:lnTo>
                <a:close/>
                <a:moveTo>
                  <a:pt x="1393" y="209"/>
                </a:moveTo>
                <a:cubicBezTo>
                  <a:pt x="1387" y="209"/>
                  <a:pt x="1387" y="209"/>
                  <a:pt x="1387" y="209"/>
                </a:cubicBezTo>
                <a:cubicBezTo>
                  <a:pt x="1387" y="216"/>
                  <a:pt x="1387" y="216"/>
                  <a:pt x="1387" y="216"/>
                </a:cubicBezTo>
                <a:cubicBezTo>
                  <a:pt x="1393" y="216"/>
                  <a:pt x="1393" y="216"/>
                  <a:pt x="1393" y="216"/>
                </a:cubicBezTo>
                <a:lnTo>
                  <a:pt x="1393" y="209"/>
                </a:lnTo>
                <a:close/>
                <a:moveTo>
                  <a:pt x="1406" y="209"/>
                </a:moveTo>
                <a:cubicBezTo>
                  <a:pt x="1400" y="209"/>
                  <a:pt x="1400" y="209"/>
                  <a:pt x="1400" y="209"/>
                </a:cubicBezTo>
                <a:cubicBezTo>
                  <a:pt x="1400" y="216"/>
                  <a:pt x="1400" y="216"/>
                  <a:pt x="1400" y="216"/>
                </a:cubicBezTo>
                <a:cubicBezTo>
                  <a:pt x="1406" y="216"/>
                  <a:pt x="1406" y="216"/>
                  <a:pt x="1406" y="216"/>
                </a:cubicBezTo>
                <a:lnTo>
                  <a:pt x="1406" y="209"/>
                </a:lnTo>
                <a:close/>
                <a:moveTo>
                  <a:pt x="1420" y="209"/>
                </a:moveTo>
                <a:cubicBezTo>
                  <a:pt x="1413" y="209"/>
                  <a:pt x="1413" y="209"/>
                  <a:pt x="1413" y="209"/>
                </a:cubicBezTo>
                <a:cubicBezTo>
                  <a:pt x="1413" y="216"/>
                  <a:pt x="1413" y="216"/>
                  <a:pt x="1413" y="216"/>
                </a:cubicBezTo>
                <a:cubicBezTo>
                  <a:pt x="1420" y="216"/>
                  <a:pt x="1420" y="216"/>
                  <a:pt x="1420" y="216"/>
                </a:cubicBezTo>
                <a:lnTo>
                  <a:pt x="1420" y="209"/>
                </a:lnTo>
                <a:close/>
                <a:moveTo>
                  <a:pt x="1433" y="209"/>
                </a:moveTo>
                <a:cubicBezTo>
                  <a:pt x="1426" y="209"/>
                  <a:pt x="1426" y="209"/>
                  <a:pt x="1426" y="209"/>
                </a:cubicBezTo>
                <a:cubicBezTo>
                  <a:pt x="1426" y="216"/>
                  <a:pt x="1426" y="216"/>
                  <a:pt x="1426" y="216"/>
                </a:cubicBezTo>
                <a:cubicBezTo>
                  <a:pt x="1433" y="216"/>
                  <a:pt x="1433" y="216"/>
                  <a:pt x="1433" y="216"/>
                </a:cubicBezTo>
                <a:lnTo>
                  <a:pt x="1433" y="209"/>
                </a:lnTo>
                <a:close/>
                <a:moveTo>
                  <a:pt x="1446" y="209"/>
                </a:moveTo>
                <a:cubicBezTo>
                  <a:pt x="1439" y="209"/>
                  <a:pt x="1439" y="209"/>
                  <a:pt x="1439" y="209"/>
                </a:cubicBezTo>
                <a:cubicBezTo>
                  <a:pt x="1439" y="216"/>
                  <a:pt x="1439" y="216"/>
                  <a:pt x="1439" y="216"/>
                </a:cubicBezTo>
                <a:cubicBezTo>
                  <a:pt x="1446" y="216"/>
                  <a:pt x="1446" y="216"/>
                  <a:pt x="1446" y="216"/>
                </a:cubicBezTo>
                <a:lnTo>
                  <a:pt x="1446" y="209"/>
                </a:lnTo>
                <a:close/>
                <a:moveTo>
                  <a:pt x="1459" y="209"/>
                </a:moveTo>
                <a:cubicBezTo>
                  <a:pt x="1452" y="209"/>
                  <a:pt x="1452" y="209"/>
                  <a:pt x="1452" y="209"/>
                </a:cubicBezTo>
                <a:cubicBezTo>
                  <a:pt x="1452" y="216"/>
                  <a:pt x="1452" y="216"/>
                  <a:pt x="1452" y="216"/>
                </a:cubicBezTo>
                <a:cubicBezTo>
                  <a:pt x="1459" y="216"/>
                  <a:pt x="1459" y="216"/>
                  <a:pt x="1459" y="216"/>
                </a:cubicBezTo>
                <a:lnTo>
                  <a:pt x="1459" y="209"/>
                </a:lnTo>
                <a:close/>
                <a:moveTo>
                  <a:pt x="1341" y="222"/>
                </a:moveTo>
                <a:cubicBezTo>
                  <a:pt x="1335" y="222"/>
                  <a:pt x="1335" y="222"/>
                  <a:pt x="1335" y="222"/>
                </a:cubicBezTo>
                <a:cubicBezTo>
                  <a:pt x="1335" y="229"/>
                  <a:pt x="1335" y="229"/>
                  <a:pt x="1335" y="229"/>
                </a:cubicBezTo>
                <a:cubicBezTo>
                  <a:pt x="1341" y="229"/>
                  <a:pt x="1341" y="229"/>
                  <a:pt x="1341" y="229"/>
                </a:cubicBezTo>
                <a:lnTo>
                  <a:pt x="1341" y="222"/>
                </a:lnTo>
                <a:close/>
                <a:moveTo>
                  <a:pt x="1354" y="222"/>
                </a:moveTo>
                <a:cubicBezTo>
                  <a:pt x="1348" y="222"/>
                  <a:pt x="1348" y="222"/>
                  <a:pt x="1348" y="222"/>
                </a:cubicBezTo>
                <a:cubicBezTo>
                  <a:pt x="1348" y="229"/>
                  <a:pt x="1348" y="229"/>
                  <a:pt x="1348" y="229"/>
                </a:cubicBezTo>
                <a:cubicBezTo>
                  <a:pt x="1354" y="229"/>
                  <a:pt x="1354" y="229"/>
                  <a:pt x="1354" y="229"/>
                </a:cubicBezTo>
                <a:lnTo>
                  <a:pt x="1354" y="222"/>
                </a:lnTo>
                <a:close/>
                <a:moveTo>
                  <a:pt x="1367" y="222"/>
                </a:moveTo>
                <a:cubicBezTo>
                  <a:pt x="1361" y="222"/>
                  <a:pt x="1361" y="222"/>
                  <a:pt x="1361" y="222"/>
                </a:cubicBezTo>
                <a:cubicBezTo>
                  <a:pt x="1361" y="229"/>
                  <a:pt x="1361" y="229"/>
                  <a:pt x="1361" y="229"/>
                </a:cubicBezTo>
                <a:cubicBezTo>
                  <a:pt x="1367" y="229"/>
                  <a:pt x="1367" y="229"/>
                  <a:pt x="1367" y="229"/>
                </a:cubicBezTo>
                <a:lnTo>
                  <a:pt x="1367" y="222"/>
                </a:lnTo>
                <a:close/>
                <a:moveTo>
                  <a:pt x="1380" y="222"/>
                </a:moveTo>
                <a:cubicBezTo>
                  <a:pt x="1374" y="222"/>
                  <a:pt x="1374" y="222"/>
                  <a:pt x="1374" y="222"/>
                </a:cubicBezTo>
                <a:cubicBezTo>
                  <a:pt x="1374" y="229"/>
                  <a:pt x="1374" y="229"/>
                  <a:pt x="1374" y="229"/>
                </a:cubicBezTo>
                <a:cubicBezTo>
                  <a:pt x="1380" y="229"/>
                  <a:pt x="1380" y="229"/>
                  <a:pt x="1380" y="229"/>
                </a:cubicBezTo>
                <a:lnTo>
                  <a:pt x="1380" y="222"/>
                </a:lnTo>
                <a:close/>
                <a:moveTo>
                  <a:pt x="1393" y="222"/>
                </a:moveTo>
                <a:cubicBezTo>
                  <a:pt x="1387" y="222"/>
                  <a:pt x="1387" y="222"/>
                  <a:pt x="1387" y="222"/>
                </a:cubicBezTo>
                <a:cubicBezTo>
                  <a:pt x="1387" y="229"/>
                  <a:pt x="1387" y="229"/>
                  <a:pt x="1387" y="229"/>
                </a:cubicBezTo>
                <a:cubicBezTo>
                  <a:pt x="1393" y="229"/>
                  <a:pt x="1393" y="229"/>
                  <a:pt x="1393" y="229"/>
                </a:cubicBezTo>
                <a:lnTo>
                  <a:pt x="1393" y="222"/>
                </a:lnTo>
                <a:close/>
                <a:moveTo>
                  <a:pt x="1406" y="222"/>
                </a:moveTo>
                <a:cubicBezTo>
                  <a:pt x="1400" y="222"/>
                  <a:pt x="1400" y="222"/>
                  <a:pt x="1400" y="222"/>
                </a:cubicBezTo>
                <a:cubicBezTo>
                  <a:pt x="1400" y="229"/>
                  <a:pt x="1400" y="229"/>
                  <a:pt x="1400" y="229"/>
                </a:cubicBezTo>
                <a:cubicBezTo>
                  <a:pt x="1406" y="229"/>
                  <a:pt x="1406" y="229"/>
                  <a:pt x="1406" y="229"/>
                </a:cubicBezTo>
                <a:lnTo>
                  <a:pt x="1406" y="222"/>
                </a:lnTo>
                <a:close/>
                <a:moveTo>
                  <a:pt x="1420" y="222"/>
                </a:moveTo>
                <a:cubicBezTo>
                  <a:pt x="1413" y="222"/>
                  <a:pt x="1413" y="222"/>
                  <a:pt x="1413" y="222"/>
                </a:cubicBezTo>
                <a:cubicBezTo>
                  <a:pt x="1413" y="229"/>
                  <a:pt x="1413" y="229"/>
                  <a:pt x="1413" y="229"/>
                </a:cubicBezTo>
                <a:cubicBezTo>
                  <a:pt x="1420" y="229"/>
                  <a:pt x="1420" y="229"/>
                  <a:pt x="1420" y="229"/>
                </a:cubicBezTo>
                <a:lnTo>
                  <a:pt x="1420" y="222"/>
                </a:lnTo>
                <a:close/>
                <a:moveTo>
                  <a:pt x="1433" y="222"/>
                </a:moveTo>
                <a:cubicBezTo>
                  <a:pt x="1426" y="222"/>
                  <a:pt x="1426" y="222"/>
                  <a:pt x="1426" y="222"/>
                </a:cubicBezTo>
                <a:cubicBezTo>
                  <a:pt x="1426" y="229"/>
                  <a:pt x="1426" y="229"/>
                  <a:pt x="1426" y="229"/>
                </a:cubicBezTo>
                <a:cubicBezTo>
                  <a:pt x="1433" y="229"/>
                  <a:pt x="1433" y="229"/>
                  <a:pt x="1433" y="229"/>
                </a:cubicBezTo>
                <a:lnTo>
                  <a:pt x="1433" y="222"/>
                </a:lnTo>
                <a:close/>
                <a:moveTo>
                  <a:pt x="1446" y="222"/>
                </a:moveTo>
                <a:cubicBezTo>
                  <a:pt x="1439" y="222"/>
                  <a:pt x="1439" y="222"/>
                  <a:pt x="1439" y="222"/>
                </a:cubicBezTo>
                <a:cubicBezTo>
                  <a:pt x="1439" y="229"/>
                  <a:pt x="1439" y="229"/>
                  <a:pt x="1439" y="229"/>
                </a:cubicBezTo>
                <a:cubicBezTo>
                  <a:pt x="1446" y="229"/>
                  <a:pt x="1446" y="229"/>
                  <a:pt x="1446" y="229"/>
                </a:cubicBezTo>
                <a:lnTo>
                  <a:pt x="1446" y="222"/>
                </a:lnTo>
                <a:close/>
                <a:moveTo>
                  <a:pt x="1459" y="222"/>
                </a:moveTo>
                <a:cubicBezTo>
                  <a:pt x="1452" y="222"/>
                  <a:pt x="1452" y="222"/>
                  <a:pt x="1452" y="222"/>
                </a:cubicBezTo>
                <a:cubicBezTo>
                  <a:pt x="1452" y="229"/>
                  <a:pt x="1452" y="229"/>
                  <a:pt x="1452" y="229"/>
                </a:cubicBezTo>
                <a:cubicBezTo>
                  <a:pt x="1459" y="229"/>
                  <a:pt x="1459" y="229"/>
                  <a:pt x="1459" y="229"/>
                </a:cubicBezTo>
                <a:lnTo>
                  <a:pt x="1459" y="222"/>
                </a:lnTo>
                <a:close/>
                <a:moveTo>
                  <a:pt x="1341" y="235"/>
                </a:moveTo>
                <a:cubicBezTo>
                  <a:pt x="1335" y="235"/>
                  <a:pt x="1335" y="235"/>
                  <a:pt x="1335" y="235"/>
                </a:cubicBezTo>
                <a:cubicBezTo>
                  <a:pt x="1335" y="242"/>
                  <a:pt x="1335" y="242"/>
                  <a:pt x="1335" y="242"/>
                </a:cubicBezTo>
                <a:cubicBezTo>
                  <a:pt x="1341" y="242"/>
                  <a:pt x="1341" y="242"/>
                  <a:pt x="1341" y="242"/>
                </a:cubicBezTo>
                <a:lnTo>
                  <a:pt x="1341" y="235"/>
                </a:lnTo>
                <a:close/>
                <a:moveTo>
                  <a:pt x="1354" y="235"/>
                </a:moveTo>
                <a:cubicBezTo>
                  <a:pt x="1348" y="235"/>
                  <a:pt x="1348" y="235"/>
                  <a:pt x="1348" y="235"/>
                </a:cubicBezTo>
                <a:cubicBezTo>
                  <a:pt x="1348" y="242"/>
                  <a:pt x="1348" y="242"/>
                  <a:pt x="1348" y="242"/>
                </a:cubicBezTo>
                <a:cubicBezTo>
                  <a:pt x="1354" y="242"/>
                  <a:pt x="1354" y="242"/>
                  <a:pt x="1354" y="242"/>
                </a:cubicBezTo>
                <a:lnTo>
                  <a:pt x="1354" y="235"/>
                </a:lnTo>
                <a:close/>
                <a:moveTo>
                  <a:pt x="1367" y="235"/>
                </a:moveTo>
                <a:cubicBezTo>
                  <a:pt x="1361" y="235"/>
                  <a:pt x="1361" y="235"/>
                  <a:pt x="1361" y="235"/>
                </a:cubicBezTo>
                <a:cubicBezTo>
                  <a:pt x="1361" y="242"/>
                  <a:pt x="1361" y="242"/>
                  <a:pt x="1361" y="242"/>
                </a:cubicBezTo>
                <a:cubicBezTo>
                  <a:pt x="1367" y="242"/>
                  <a:pt x="1367" y="242"/>
                  <a:pt x="1367" y="242"/>
                </a:cubicBezTo>
                <a:lnTo>
                  <a:pt x="1367" y="235"/>
                </a:lnTo>
                <a:close/>
                <a:moveTo>
                  <a:pt x="1380" y="235"/>
                </a:moveTo>
                <a:cubicBezTo>
                  <a:pt x="1374" y="235"/>
                  <a:pt x="1374" y="235"/>
                  <a:pt x="1374" y="235"/>
                </a:cubicBezTo>
                <a:cubicBezTo>
                  <a:pt x="1374" y="242"/>
                  <a:pt x="1374" y="242"/>
                  <a:pt x="1374" y="242"/>
                </a:cubicBezTo>
                <a:cubicBezTo>
                  <a:pt x="1380" y="242"/>
                  <a:pt x="1380" y="242"/>
                  <a:pt x="1380" y="242"/>
                </a:cubicBezTo>
                <a:lnTo>
                  <a:pt x="1380" y="235"/>
                </a:lnTo>
                <a:close/>
                <a:moveTo>
                  <a:pt x="1393" y="235"/>
                </a:moveTo>
                <a:cubicBezTo>
                  <a:pt x="1387" y="235"/>
                  <a:pt x="1387" y="235"/>
                  <a:pt x="1387" y="235"/>
                </a:cubicBezTo>
                <a:cubicBezTo>
                  <a:pt x="1387" y="242"/>
                  <a:pt x="1387" y="242"/>
                  <a:pt x="1387" y="242"/>
                </a:cubicBezTo>
                <a:cubicBezTo>
                  <a:pt x="1393" y="242"/>
                  <a:pt x="1393" y="242"/>
                  <a:pt x="1393" y="242"/>
                </a:cubicBezTo>
                <a:lnTo>
                  <a:pt x="1393" y="235"/>
                </a:lnTo>
                <a:close/>
                <a:moveTo>
                  <a:pt x="1406" y="235"/>
                </a:moveTo>
                <a:cubicBezTo>
                  <a:pt x="1400" y="235"/>
                  <a:pt x="1400" y="235"/>
                  <a:pt x="1400" y="235"/>
                </a:cubicBezTo>
                <a:cubicBezTo>
                  <a:pt x="1400" y="242"/>
                  <a:pt x="1400" y="242"/>
                  <a:pt x="1400" y="242"/>
                </a:cubicBezTo>
                <a:cubicBezTo>
                  <a:pt x="1406" y="242"/>
                  <a:pt x="1406" y="242"/>
                  <a:pt x="1406" y="242"/>
                </a:cubicBezTo>
                <a:lnTo>
                  <a:pt x="1406" y="235"/>
                </a:lnTo>
                <a:close/>
                <a:moveTo>
                  <a:pt x="1420" y="235"/>
                </a:moveTo>
                <a:cubicBezTo>
                  <a:pt x="1413" y="235"/>
                  <a:pt x="1413" y="235"/>
                  <a:pt x="1413" y="235"/>
                </a:cubicBezTo>
                <a:cubicBezTo>
                  <a:pt x="1413" y="242"/>
                  <a:pt x="1413" y="242"/>
                  <a:pt x="1413" y="242"/>
                </a:cubicBezTo>
                <a:cubicBezTo>
                  <a:pt x="1420" y="242"/>
                  <a:pt x="1420" y="242"/>
                  <a:pt x="1420" y="242"/>
                </a:cubicBezTo>
                <a:lnTo>
                  <a:pt x="1420" y="235"/>
                </a:lnTo>
                <a:close/>
                <a:moveTo>
                  <a:pt x="1433" y="235"/>
                </a:moveTo>
                <a:cubicBezTo>
                  <a:pt x="1426" y="235"/>
                  <a:pt x="1426" y="235"/>
                  <a:pt x="1426" y="235"/>
                </a:cubicBezTo>
                <a:cubicBezTo>
                  <a:pt x="1426" y="242"/>
                  <a:pt x="1426" y="242"/>
                  <a:pt x="1426" y="242"/>
                </a:cubicBezTo>
                <a:cubicBezTo>
                  <a:pt x="1433" y="242"/>
                  <a:pt x="1433" y="242"/>
                  <a:pt x="1433" y="242"/>
                </a:cubicBezTo>
                <a:lnTo>
                  <a:pt x="1433" y="235"/>
                </a:lnTo>
                <a:close/>
                <a:moveTo>
                  <a:pt x="1446" y="235"/>
                </a:moveTo>
                <a:cubicBezTo>
                  <a:pt x="1439" y="235"/>
                  <a:pt x="1439" y="235"/>
                  <a:pt x="1439" y="235"/>
                </a:cubicBezTo>
                <a:cubicBezTo>
                  <a:pt x="1439" y="242"/>
                  <a:pt x="1439" y="242"/>
                  <a:pt x="1439" y="242"/>
                </a:cubicBezTo>
                <a:cubicBezTo>
                  <a:pt x="1446" y="242"/>
                  <a:pt x="1446" y="242"/>
                  <a:pt x="1446" y="242"/>
                </a:cubicBezTo>
                <a:lnTo>
                  <a:pt x="1446" y="235"/>
                </a:lnTo>
                <a:close/>
                <a:moveTo>
                  <a:pt x="1459" y="235"/>
                </a:moveTo>
                <a:cubicBezTo>
                  <a:pt x="1452" y="235"/>
                  <a:pt x="1452" y="235"/>
                  <a:pt x="1452" y="235"/>
                </a:cubicBezTo>
                <a:cubicBezTo>
                  <a:pt x="1452" y="242"/>
                  <a:pt x="1452" y="242"/>
                  <a:pt x="1452" y="242"/>
                </a:cubicBezTo>
                <a:cubicBezTo>
                  <a:pt x="1459" y="242"/>
                  <a:pt x="1459" y="242"/>
                  <a:pt x="1459" y="242"/>
                </a:cubicBezTo>
                <a:lnTo>
                  <a:pt x="1459" y="235"/>
                </a:lnTo>
                <a:close/>
                <a:moveTo>
                  <a:pt x="1341" y="248"/>
                </a:moveTo>
                <a:cubicBezTo>
                  <a:pt x="1335" y="248"/>
                  <a:pt x="1335" y="248"/>
                  <a:pt x="1335" y="248"/>
                </a:cubicBezTo>
                <a:cubicBezTo>
                  <a:pt x="1335" y="255"/>
                  <a:pt x="1335" y="255"/>
                  <a:pt x="1335" y="255"/>
                </a:cubicBezTo>
                <a:cubicBezTo>
                  <a:pt x="1341" y="255"/>
                  <a:pt x="1341" y="255"/>
                  <a:pt x="1341" y="255"/>
                </a:cubicBezTo>
                <a:lnTo>
                  <a:pt x="1341" y="248"/>
                </a:lnTo>
                <a:close/>
                <a:moveTo>
                  <a:pt x="1354" y="248"/>
                </a:moveTo>
                <a:cubicBezTo>
                  <a:pt x="1348" y="248"/>
                  <a:pt x="1348" y="248"/>
                  <a:pt x="1348" y="248"/>
                </a:cubicBezTo>
                <a:cubicBezTo>
                  <a:pt x="1348" y="255"/>
                  <a:pt x="1348" y="255"/>
                  <a:pt x="1348" y="255"/>
                </a:cubicBezTo>
                <a:cubicBezTo>
                  <a:pt x="1354" y="255"/>
                  <a:pt x="1354" y="255"/>
                  <a:pt x="1354" y="255"/>
                </a:cubicBezTo>
                <a:lnTo>
                  <a:pt x="1354" y="248"/>
                </a:lnTo>
                <a:close/>
                <a:moveTo>
                  <a:pt x="1367" y="248"/>
                </a:moveTo>
                <a:cubicBezTo>
                  <a:pt x="1361" y="248"/>
                  <a:pt x="1361" y="248"/>
                  <a:pt x="1361" y="248"/>
                </a:cubicBezTo>
                <a:cubicBezTo>
                  <a:pt x="1361" y="255"/>
                  <a:pt x="1361" y="255"/>
                  <a:pt x="1361" y="255"/>
                </a:cubicBezTo>
                <a:cubicBezTo>
                  <a:pt x="1367" y="255"/>
                  <a:pt x="1367" y="255"/>
                  <a:pt x="1367" y="255"/>
                </a:cubicBezTo>
                <a:lnTo>
                  <a:pt x="1367" y="248"/>
                </a:lnTo>
                <a:close/>
                <a:moveTo>
                  <a:pt x="1380" y="248"/>
                </a:moveTo>
                <a:cubicBezTo>
                  <a:pt x="1374" y="248"/>
                  <a:pt x="1374" y="248"/>
                  <a:pt x="1374" y="248"/>
                </a:cubicBezTo>
                <a:cubicBezTo>
                  <a:pt x="1374" y="255"/>
                  <a:pt x="1374" y="255"/>
                  <a:pt x="1374" y="255"/>
                </a:cubicBezTo>
                <a:cubicBezTo>
                  <a:pt x="1380" y="255"/>
                  <a:pt x="1380" y="255"/>
                  <a:pt x="1380" y="255"/>
                </a:cubicBezTo>
                <a:lnTo>
                  <a:pt x="1380" y="248"/>
                </a:lnTo>
                <a:close/>
                <a:moveTo>
                  <a:pt x="1393" y="248"/>
                </a:moveTo>
                <a:cubicBezTo>
                  <a:pt x="1387" y="248"/>
                  <a:pt x="1387" y="248"/>
                  <a:pt x="1387" y="248"/>
                </a:cubicBezTo>
                <a:cubicBezTo>
                  <a:pt x="1387" y="255"/>
                  <a:pt x="1387" y="255"/>
                  <a:pt x="1387" y="255"/>
                </a:cubicBezTo>
                <a:cubicBezTo>
                  <a:pt x="1393" y="255"/>
                  <a:pt x="1393" y="255"/>
                  <a:pt x="1393" y="255"/>
                </a:cubicBezTo>
                <a:lnTo>
                  <a:pt x="1393" y="248"/>
                </a:lnTo>
                <a:close/>
                <a:moveTo>
                  <a:pt x="1406" y="248"/>
                </a:moveTo>
                <a:cubicBezTo>
                  <a:pt x="1400" y="248"/>
                  <a:pt x="1400" y="248"/>
                  <a:pt x="1400" y="248"/>
                </a:cubicBezTo>
                <a:cubicBezTo>
                  <a:pt x="1400" y="255"/>
                  <a:pt x="1400" y="255"/>
                  <a:pt x="1400" y="255"/>
                </a:cubicBezTo>
                <a:cubicBezTo>
                  <a:pt x="1406" y="255"/>
                  <a:pt x="1406" y="255"/>
                  <a:pt x="1406" y="255"/>
                </a:cubicBezTo>
                <a:lnTo>
                  <a:pt x="1406" y="248"/>
                </a:lnTo>
                <a:close/>
                <a:moveTo>
                  <a:pt x="1420" y="248"/>
                </a:moveTo>
                <a:cubicBezTo>
                  <a:pt x="1413" y="248"/>
                  <a:pt x="1413" y="248"/>
                  <a:pt x="1413" y="248"/>
                </a:cubicBezTo>
                <a:cubicBezTo>
                  <a:pt x="1413" y="255"/>
                  <a:pt x="1413" y="255"/>
                  <a:pt x="1413" y="255"/>
                </a:cubicBezTo>
                <a:cubicBezTo>
                  <a:pt x="1420" y="255"/>
                  <a:pt x="1420" y="255"/>
                  <a:pt x="1420" y="255"/>
                </a:cubicBezTo>
                <a:lnTo>
                  <a:pt x="1420" y="248"/>
                </a:lnTo>
                <a:close/>
                <a:moveTo>
                  <a:pt x="1433" y="248"/>
                </a:moveTo>
                <a:cubicBezTo>
                  <a:pt x="1426" y="248"/>
                  <a:pt x="1426" y="248"/>
                  <a:pt x="1426" y="248"/>
                </a:cubicBezTo>
                <a:cubicBezTo>
                  <a:pt x="1426" y="255"/>
                  <a:pt x="1426" y="255"/>
                  <a:pt x="1426" y="255"/>
                </a:cubicBezTo>
                <a:cubicBezTo>
                  <a:pt x="1433" y="255"/>
                  <a:pt x="1433" y="255"/>
                  <a:pt x="1433" y="255"/>
                </a:cubicBezTo>
                <a:lnTo>
                  <a:pt x="1433" y="248"/>
                </a:lnTo>
                <a:close/>
                <a:moveTo>
                  <a:pt x="1446" y="248"/>
                </a:moveTo>
                <a:cubicBezTo>
                  <a:pt x="1439" y="248"/>
                  <a:pt x="1439" y="248"/>
                  <a:pt x="1439" y="248"/>
                </a:cubicBezTo>
                <a:cubicBezTo>
                  <a:pt x="1439" y="255"/>
                  <a:pt x="1439" y="255"/>
                  <a:pt x="1439" y="255"/>
                </a:cubicBezTo>
                <a:cubicBezTo>
                  <a:pt x="1446" y="255"/>
                  <a:pt x="1446" y="255"/>
                  <a:pt x="1446" y="255"/>
                </a:cubicBezTo>
                <a:lnTo>
                  <a:pt x="1446" y="248"/>
                </a:lnTo>
                <a:close/>
                <a:moveTo>
                  <a:pt x="1459" y="248"/>
                </a:moveTo>
                <a:cubicBezTo>
                  <a:pt x="1452" y="248"/>
                  <a:pt x="1452" y="248"/>
                  <a:pt x="1452" y="248"/>
                </a:cubicBezTo>
                <a:cubicBezTo>
                  <a:pt x="1452" y="255"/>
                  <a:pt x="1452" y="255"/>
                  <a:pt x="1452" y="255"/>
                </a:cubicBezTo>
                <a:cubicBezTo>
                  <a:pt x="1459" y="255"/>
                  <a:pt x="1459" y="255"/>
                  <a:pt x="1459" y="255"/>
                </a:cubicBezTo>
                <a:lnTo>
                  <a:pt x="1459" y="248"/>
                </a:lnTo>
                <a:close/>
                <a:moveTo>
                  <a:pt x="1341" y="262"/>
                </a:moveTo>
                <a:cubicBezTo>
                  <a:pt x="1335" y="262"/>
                  <a:pt x="1335" y="262"/>
                  <a:pt x="1335" y="262"/>
                </a:cubicBezTo>
                <a:cubicBezTo>
                  <a:pt x="1335" y="268"/>
                  <a:pt x="1335" y="268"/>
                  <a:pt x="1335" y="268"/>
                </a:cubicBezTo>
                <a:cubicBezTo>
                  <a:pt x="1341" y="268"/>
                  <a:pt x="1341" y="268"/>
                  <a:pt x="1341" y="268"/>
                </a:cubicBezTo>
                <a:lnTo>
                  <a:pt x="1341" y="262"/>
                </a:lnTo>
                <a:close/>
                <a:moveTo>
                  <a:pt x="1354" y="262"/>
                </a:moveTo>
                <a:cubicBezTo>
                  <a:pt x="1348" y="262"/>
                  <a:pt x="1348" y="262"/>
                  <a:pt x="1348" y="262"/>
                </a:cubicBezTo>
                <a:cubicBezTo>
                  <a:pt x="1348" y="268"/>
                  <a:pt x="1348" y="268"/>
                  <a:pt x="1348" y="268"/>
                </a:cubicBezTo>
                <a:cubicBezTo>
                  <a:pt x="1354" y="268"/>
                  <a:pt x="1354" y="268"/>
                  <a:pt x="1354" y="268"/>
                </a:cubicBezTo>
                <a:lnTo>
                  <a:pt x="1354" y="262"/>
                </a:lnTo>
                <a:close/>
                <a:moveTo>
                  <a:pt x="1367" y="262"/>
                </a:moveTo>
                <a:cubicBezTo>
                  <a:pt x="1361" y="262"/>
                  <a:pt x="1361" y="262"/>
                  <a:pt x="1361" y="262"/>
                </a:cubicBezTo>
                <a:cubicBezTo>
                  <a:pt x="1361" y="268"/>
                  <a:pt x="1361" y="268"/>
                  <a:pt x="1361" y="268"/>
                </a:cubicBezTo>
                <a:cubicBezTo>
                  <a:pt x="1367" y="268"/>
                  <a:pt x="1367" y="268"/>
                  <a:pt x="1367" y="268"/>
                </a:cubicBezTo>
                <a:lnTo>
                  <a:pt x="1367" y="262"/>
                </a:lnTo>
                <a:close/>
                <a:moveTo>
                  <a:pt x="1380" y="262"/>
                </a:moveTo>
                <a:cubicBezTo>
                  <a:pt x="1374" y="262"/>
                  <a:pt x="1374" y="262"/>
                  <a:pt x="1374" y="262"/>
                </a:cubicBezTo>
                <a:cubicBezTo>
                  <a:pt x="1374" y="268"/>
                  <a:pt x="1374" y="268"/>
                  <a:pt x="1374" y="268"/>
                </a:cubicBezTo>
                <a:cubicBezTo>
                  <a:pt x="1380" y="268"/>
                  <a:pt x="1380" y="268"/>
                  <a:pt x="1380" y="268"/>
                </a:cubicBezTo>
                <a:lnTo>
                  <a:pt x="1380" y="262"/>
                </a:lnTo>
                <a:close/>
                <a:moveTo>
                  <a:pt x="1393" y="262"/>
                </a:moveTo>
                <a:cubicBezTo>
                  <a:pt x="1387" y="262"/>
                  <a:pt x="1387" y="262"/>
                  <a:pt x="1387" y="262"/>
                </a:cubicBezTo>
                <a:cubicBezTo>
                  <a:pt x="1387" y="268"/>
                  <a:pt x="1387" y="268"/>
                  <a:pt x="1387" y="268"/>
                </a:cubicBezTo>
                <a:cubicBezTo>
                  <a:pt x="1393" y="268"/>
                  <a:pt x="1393" y="268"/>
                  <a:pt x="1393" y="268"/>
                </a:cubicBezTo>
                <a:lnTo>
                  <a:pt x="1393" y="262"/>
                </a:lnTo>
                <a:close/>
                <a:moveTo>
                  <a:pt x="1406" y="262"/>
                </a:moveTo>
                <a:cubicBezTo>
                  <a:pt x="1400" y="262"/>
                  <a:pt x="1400" y="262"/>
                  <a:pt x="1400" y="262"/>
                </a:cubicBezTo>
                <a:cubicBezTo>
                  <a:pt x="1400" y="268"/>
                  <a:pt x="1400" y="268"/>
                  <a:pt x="1400" y="268"/>
                </a:cubicBezTo>
                <a:cubicBezTo>
                  <a:pt x="1406" y="268"/>
                  <a:pt x="1406" y="268"/>
                  <a:pt x="1406" y="268"/>
                </a:cubicBezTo>
                <a:lnTo>
                  <a:pt x="1406" y="262"/>
                </a:lnTo>
                <a:close/>
                <a:moveTo>
                  <a:pt x="1420" y="262"/>
                </a:moveTo>
                <a:cubicBezTo>
                  <a:pt x="1413" y="262"/>
                  <a:pt x="1413" y="262"/>
                  <a:pt x="1413" y="262"/>
                </a:cubicBezTo>
                <a:cubicBezTo>
                  <a:pt x="1413" y="268"/>
                  <a:pt x="1413" y="268"/>
                  <a:pt x="1413" y="268"/>
                </a:cubicBezTo>
                <a:cubicBezTo>
                  <a:pt x="1420" y="268"/>
                  <a:pt x="1420" y="268"/>
                  <a:pt x="1420" y="268"/>
                </a:cubicBezTo>
                <a:lnTo>
                  <a:pt x="1420" y="262"/>
                </a:lnTo>
                <a:close/>
                <a:moveTo>
                  <a:pt x="1433" y="262"/>
                </a:moveTo>
                <a:cubicBezTo>
                  <a:pt x="1426" y="262"/>
                  <a:pt x="1426" y="262"/>
                  <a:pt x="1426" y="262"/>
                </a:cubicBezTo>
                <a:cubicBezTo>
                  <a:pt x="1426" y="268"/>
                  <a:pt x="1426" y="268"/>
                  <a:pt x="1426" y="268"/>
                </a:cubicBezTo>
                <a:cubicBezTo>
                  <a:pt x="1433" y="268"/>
                  <a:pt x="1433" y="268"/>
                  <a:pt x="1433" y="268"/>
                </a:cubicBezTo>
                <a:lnTo>
                  <a:pt x="1433" y="262"/>
                </a:lnTo>
                <a:close/>
                <a:moveTo>
                  <a:pt x="1446" y="262"/>
                </a:moveTo>
                <a:cubicBezTo>
                  <a:pt x="1439" y="262"/>
                  <a:pt x="1439" y="262"/>
                  <a:pt x="1439" y="262"/>
                </a:cubicBezTo>
                <a:cubicBezTo>
                  <a:pt x="1439" y="268"/>
                  <a:pt x="1439" y="268"/>
                  <a:pt x="1439" y="268"/>
                </a:cubicBezTo>
                <a:cubicBezTo>
                  <a:pt x="1446" y="268"/>
                  <a:pt x="1446" y="268"/>
                  <a:pt x="1446" y="268"/>
                </a:cubicBezTo>
                <a:lnTo>
                  <a:pt x="1446" y="262"/>
                </a:lnTo>
                <a:close/>
                <a:moveTo>
                  <a:pt x="1459" y="262"/>
                </a:moveTo>
                <a:cubicBezTo>
                  <a:pt x="1452" y="262"/>
                  <a:pt x="1452" y="262"/>
                  <a:pt x="1452" y="262"/>
                </a:cubicBezTo>
                <a:cubicBezTo>
                  <a:pt x="1452" y="268"/>
                  <a:pt x="1452" y="268"/>
                  <a:pt x="1452" y="268"/>
                </a:cubicBezTo>
                <a:cubicBezTo>
                  <a:pt x="1459" y="268"/>
                  <a:pt x="1459" y="268"/>
                  <a:pt x="1459" y="268"/>
                </a:cubicBezTo>
                <a:lnTo>
                  <a:pt x="1459" y="262"/>
                </a:lnTo>
                <a:close/>
                <a:moveTo>
                  <a:pt x="1341" y="275"/>
                </a:moveTo>
                <a:cubicBezTo>
                  <a:pt x="1335" y="275"/>
                  <a:pt x="1335" y="275"/>
                  <a:pt x="1335" y="275"/>
                </a:cubicBezTo>
                <a:cubicBezTo>
                  <a:pt x="1335" y="281"/>
                  <a:pt x="1335" y="281"/>
                  <a:pt x="1335" y="281"/>
                </a:cubicBezTo>
                <a:cubicBezTo>
                  <a:pt x="1341" y="281"/>
                  <a:pt x="1341" y="281"/>
                  <a:pt x="1341" y="281"/>
                </a:cubicBezTo>
                <a:lnTo>
                  <a:pt x="1341" y="275"/>
                </a:lnTo>
                <a:close/>
                <a:moveTo>
                  <a:pt x="1354" y="275"/>
                </a:moveTo>
                <a:cubicBezTo>
                  <a:pt x="1348" y="275"/>
                  <a:pt x="1348" y="275"/>
                  <a:pt x="1348" y="275"/>
                </a:cubicBezTo>
                <a:cubicBezTo>
                  <a:pt x="1348" y="281"/>
                  <a:pt x="1348" y="281"/>
                  <a:pt x="1348" y="281"/>
                </a:cubicBezTo>
                <a:cubicBezTo>
                  <a:pt x="1354" y="281"/>
                  <a:pt x="1354" y="281"/>
                  <a:pt x="1354" y="281"/>
                </a:cubicBezTo>
                <a:lnTo>
                  <a:pt x="1354" y="275"/>
                </a:lnTo>
                <a:close/>
                <a:moveTo>
                  <a:pt x="1367" y="275"/>
                </a:moveTo>
                <a:cubicBezTo>
                  <a:pt x="1361" y="275"/>
                  <a:pt x="1361" y="275"/>
                  <a:pt x="1361" y="275"/>
                </a:cubicBezTo>
                <a:cubicBezTo>
                  <a:pt x="1361" y="281"/>
                  <a:pt x="1361" y="281"/>
                  <a:pt x="1361" y="281"/>
                </a:cubicBezTo>
                <a:cubicBezTo>
                  <a:pt x="1367" y="281"/>
                  <a:pt x="1367" y="281"/>
                  <a:pt x="1367" y="281"/>
                </a:cubicBezTo>
                <a:lnTo>
                  <a:pt x="1367" y="275"/>
                </a:lnTo>
                <a:close/>
                <a:moveTo>
                  <a:pt x="1380" y="275"/>
                </a:moveTo>
                <a:cubicBezTo>
                  <a:pt x="1374" y="275"/>
                  <a:pt x="1374" y="275"/>
                  <a:pt x="1374" y="275"/>
                </a:cubicBezTo>
                <a:cubicBezTo>
                  <a:pt x="1374" y="281"/>
                  <a:pt x="1374" y="281"/>
                  <a:pt x="1374" y="281"/>
                </a:cubicBezTo>
                <a:cubicBezTo>
                  <a:pt x="1380" y="281"/>
                  <a:pt x="1380" y="281"/>
                  <a:pt x="1380" y="281"/>
                </a:cubicBezTo>
                <a:lnTo>
                  <a:pt x="1380" y="275"/>
                </a:lnTo>
                <a:close/>
                <a:moveTo>
                  <a:pt x="1393" y="275"/>
                </a:moveTo>
                <a:cubicBezTo>
                  <a:pt x="1387" y="275"/>
                  <a:pt x="1387" y="275"/>
                  <a:pt x="1387" y="275"/>
                </a:cubicBezTo>
                <a:cubicBezTo>
                  <a:pt x="1387" y="281"/>
                  <a:pt x="1387" y="281"/>
                  <a:pt x="1387" y="281"/>
                </a:cubicBezTo>
                <a:cubicBezTo>
                  <a:pt x="1393" y="281"/>
                  <a:pt x="1393" y="281"/>
                  <a:pt x="1393" y="281"/>
                </a:cubicBezTo>
                <a:lnTo>
                  <a:pt x="1393" y="275"/>
                </a:lnTo>
                <a:close/>
                <a:moveTo>
                  <a:pt x="1406" y="275"/>
                </a:moveTo>
                <a:cubicBezTo>
                  <a:pt x="1400" y="275"/>
                  <a:pt x="1400" y="275"/>
                  <a:pt x="1400" y="275"/>
                </a:cubicBezTo>
                <a:cubicBezTo>
                  <a:pt x="1400" y="281"/>
                  <a:pt x="1400" y="281"/>
                  <a:pt x="1400" y="281"/>
                </a:cubicBezTo>
                <a:cubicBezTo>
                  <a:pt x="1406" y="281"/>
                  <a:pt x="1406" y="281"/>
                  <a:pt x="1406" y="281"/>
                </a:cubicBezTo>
                <a:lnTo>
                  <a:pt x="1406" y="275"/>
                </a:lnTo>
                <a:close/>
                <a:moveTo>
                  <a:pt x="1420" y="275"/>
                </a:moveTo>
                <a:cubicBezTo>
                  <a:pt x="1413" y="275"/>
                  <a:pt x="1413" y="275"/>
                  <a:pt x="1413" y="275"/>
                </a:cubicBezTo>
                <a:cubicBezTo>
                  <a:pt x="1413" y="281"/>
                  <a:pt x="1413" y="281"/>
                  <a:pt x="1413" y="281"/>
                </a:cubicBezTo>
                <a:cubicBezTo>
                  <a:pt x="1420" y="281"/>
                  <a:pt x="1420" y="281"/>
                  <a:pt x="1420" y="281"/>
                </a:cubicBezTo>
                <a:lnTo>
                  <a:pt x="1420" y="275"/>
                </a:lnTo>
                <a:close/>
                <a:moveTo>
                  <a:pt x="1433" y="275"/>
                </a:moveTo>
                <a:cubicBezTo>
                  <a:pt x="1426" y="275"/>
                  <a:pt x="1426" y="275"/>
                  <a:pt x="1426" y="275"/>
                </a:cubicBezTo>
                <a:cubicBezTo>
                  <a:pt x="1426" y="281"/>
                  <a:pt x="1426" y="281"/>
                  <a:pt x="1426" y="281"/>
                </a:cubicBezTo>
                <a:cubicBezTo>
                  <a:pt x="1433" y="281"/>
                  <a:pt x="1433" y="281"/>
                  <a:pt x="1433" y="281"/>
                </a:cubicBezTo>
                <a:lnTo>
                  <a:pt x="1433" y="275"/>
                </a:lnTo>
                <a:close/>
                <a:moveTo>
                  <a:pt x="1446" y="275"/>
                </a:moveTo>
                <a:cubicBezTo>
                  <a:pt x="1439" y="275"/>
                  <a:pt x="1439" y="275"/>
                  <a:pt x="1439" y="275"/>
                </a:cubicBezTo>
                <a:cubicBezTo>
                  <a:pt x="1439" y="281"/>
                  <a:pt x="1439" y="281"/>
                  <a:pt x="1439" y="281"/>
                </a:cubicBezTo>
                <a:cubicBezTo>
                  <a:pt x="1446" y="281"/>
                  <a:pt x="1446" y="281"/>
                  <a:pt x="1446" y="281"/>
                </a:cubicBezTo>
                <a:lnTo>
                  <a:pt x="1446" y="275"/>
                </a:lnTo>
                <a:close/>
                <a:moveTo>
                  <a:pt x="1459" y="275"/>
                </a:moveTo>
                <a:cubicBezTo>
                  <a:pt x="1452" y="275"/>
                  <a:pt x="1452" y="275"/>
                  <a:pt x="1452" y="275"/>
                </a:cubicBezTo>
                <a:cubicBezTo>
                  <a:pt x="1452" y="281"/>
                  <a:pt x="1452" y="281"/>
                  <a:pt x="1452" y="281"/>
                </a:cubicBezTo>
                <a:cubicBezTo>
                  <a:pt x="1459" y="281"/>
                  <a:pt x="1459" y="281"/>
                  <a:pt x="1459" y="281"/>
                </a:cubicBezTo>
                <a:lnTo>
                  <a:pt x="1459" y="275"/>
                </a:lnTo>
                <a:close/>
                <a:moveTo>
                  <a:pt x="1341" y="288"/>
                </a:moveTo>
                <a:cubicBezTo>
                  <a:pt x="1335" y="288"/>
                  <a:pt x="1335" y="288"/>
                  <a:pt x="1335" y="288"/>
                </a:cubicBezTo>
                <a:cubicBezTo>
                  <a:pt x="1335" y="294"/>
                  <a:pt x="1335" y="294"/>
                  <a:pt x="1335" y="294"/>
                </a:cubicBezTo>
                <a:cubicBezTo>
                  <a:pt x="1341" y="294"/>
                  <a:pt x="1341" y="294"/>
                  <a:pt x="1341" y="294"/>
                </a:cubicBezTo>
                <a:lnTo>
                  <a:pt x="1341" y="288"/>
                </a:lnTo>
                <a:close/>
                <a:moveTo>
                  <a:pt x="1354" y="288"/>
                </a:moveTo>
                <a:cubicBezTo>
                  <a:pt x="1348" y="288"/>
                  <a:pt x="1348" y="288"/>
                  <a:pt x="1348" y="288"/>
                </a:cubicBezTo>
                <a:cubicBezTo>
                  <a:pt x="1348" y="294"/>
                  <a:pt x="1348" y="294"/>
                  <a:pt x="1348" y="294"/>
                </a:cubicBezTo>
                <a:cubicBezTo>
                  <a:pt x="1354" y="294"/>
                  <a:pt x="1354" y="294"/>
                  <a:pt x="1354" y="294"/>
                </a:cubicBezTo>
                <a:lnTo>
                  <a:pt x="1354" y="288"/>
                </a:lnTo>
                <a:close/>
                <a:moveTo>
                  <a:pt x="1367" y="288"/>
                </a:moveTo>
                <a:cubicBezTo>
                  <a:pt x="1361" y="288"/>
                  <a:pt x="1361" y="288"/>
                  <a:pt x="1361" y="288"/>
                </a:cubicBezTo>
                <a:cubicBezTo>
                  <a:pt x="1361" y="294"/>
                  <a:pt x="1361" y="294"/>
                  <a:pt x="1361" y="294"/>
                </a:cubicBezTo>
                <a:cubicBezTo>
                  <a:pt x="1367" y="294"/>
                  <a:pt x="1367" y="294"/>
                  <a:pt x="1367" y="294"/>
                </a:cubicBezTo>
                <a:lnTo>
                  <a:pt x="1367" y="288"/>
                </a:lnTo>
                <a:close/>
                <a:moveTo>
                  <a:pt x="1380" y="288"/>
                </a:moveTo>
                <a:cubicBezTo>
                  <a:pt x="1374" y="288"/>
                  <a:pt x="1374" y="288"/>
                  <a:pt x="1374" y="288"/>
                </a:cubicBezTo>
                <a:cubicBezTo>
                  <a:pt x="1374" y="294"/>
                  <a:pt x="1374" y="294"/>
                  <a:pt x="1374" y="294"/>
                </a:cubicBezTo>
                <a:cubicBezTo>
                  <a:pt x="1380" y="294"/>
                  <a:pt x="1380" y="294"/>
                  <a:pt x="1380" y="294"/>
                </a:cubicBezTo>
                <a:lnTo>
                  <a:pt x="1380" y="288"/>
                </a:lnTo>
                <a:close/>
                <a:moveTo>
                  <a:pt x="1393" y="288"/>
                </a:moveTo>
                <a:cubicBezTo>
                  <a:pt x="1387" y="288"/>
                  <a:pt x="1387" y="288"/>
                  <a:pt x="1387" y="288"/>
                </a:cubicBezTo>
                <a:cubicBezTo>
                  <a:pt x="1387" y="294"/>
                  <a:pt x="1387" y="294"/>
                  <a:pt x="1387" y="294"/>
                </a:cubicBezTo>
                <a:cubicBezTo>
                  <a:pt x="1393" y="294"/>
                  <a:pt x="1393" y="294"/>
                  <a:pt x="1393" y="294"/>
                </a:cubicBezTo>
                <a:lnTo>
                  <a:pt x="1393" y="288"/>
                </a:lnTo>
                <a:close/>
                <a:moveTo>
                  <a:pt x="1406" y="288"/>
                </a:moveTo>
                <a:cubicBezTo>
                  <a:pt x="1400" y="288"/>
                  <a:pt x="1400" y="288"/>
                  <a:pt x="1400" y="288"/>
                </a:cubicBezTo>
                <a:cubicBezTo>
                  <a:pt x="1400" y="294"/>
                  <a:pt x="1400" y="294"/>
                  <a:pt x="1400" y="294"/>
                </a:cubicBezTo>
                <a:cubicBezTo>
                  <a:pt x="1406" y="294"/>
                  <a:pt x="1406" y="294"/>
                  <a:pt x="1406" y="294"/>
                </a:cubicBezTo>
                <a:lnTo>
                  <a:pt x="1406" y="288"/>
                </a:lnTo>
                <a:close/>
                <a:moveTo>
                  <a:pt x="1420" y="288"/>
                </a:moveTo>
                <a:cubicBezTo>
                  <a:pt x="1413" y="288"/>
                  <a:pt x="1413" y="288"/>
                  <a:pt x="1413" y="288"/>
                </a:cubicBezTo>
                <a:cubicBezTo>
                  <a:pt x="1413" y="294"/>
                  <a:pt x="1413" y="294"/>
                  <a:pt x="1413" y="294"/>
                </a:cubicBezTo>
                <a:cubicBezTo>
                  <a:pt x="1420" y="294"/>
                  <a:pt x="1420" y="294"/>
                  <a:pt x="1420" y="294"/>
                </a:cubicBezTo>
                <a:lnTo>
                  <a:pt x="1420" y="288"/>
                </a:lnTo>
                <a:close/>
                <a:moveTo>
                  <a:pt x="1433" y="288"/>
                </a:moveTo>
                <a:cubicBezTo>
                  <a:pt x="1426" y="288"/>
                  <a:pt x="1426" y="288"/>
                  <a:pt x="1426" y="288"/>
                </a:cubicBezTo>
                <a:cubicBezTo>
                  <a:pt x="1426" y="294"/>
                  <a:pt x="1426" y="294"/>
                  <a:pt x="1426" y="294"/>
                </a:cubicBezTo>
                <a:cubicBezTo>
                  <a:pt x="1433" y="294"/>
                  <a:pt x="1433" y="294"/>
                  <a:pt x="1433" y="294"/>
                </a:cubicBezTo>
                <a:lnTo>
                  <a:pt x="1433" y="288"/>
                </a:lnTo>
                <a:close/>
                <a:moveTo>
                  <a:pt x="1446" y="288"/>
                </a:moveTo>
                <a:cubicBezTo>
                  <a:pt x="1439" y="288"/>
                  <a:pt x="1439" y="288"/>
                  <a:pt x="1439" y="288"/>
                </a:cubicBezTo>
                <a:cubicBezTo>
                  <a:pt x="1439" y="294"/>
                  <a:pt x="1439" y="294"/>
                  <a:pt x="1439" y="294"/>
                </a:cubicBezTo>
                <a:cubicBezTo>
                  <a:pt x="1446" y="294"/>
                  <a:pt x="1446" y="294"/>
                  <a:pt x="1446" y="294"/>
                </a:cubicBezTo>
                <a:lnTo>
                  <a:pt x="1446" y="288"/>
                </a:lnTo>
                <a:close/>
                <a:moveTo>
                  <a:pt x="1459" y="288"/>
                </a:moveTo>
                <a:cubicBezTo>
                  <a:pt x="1452" y="288"/>
                  <a:pt x="1452" y="288"/>
                  <a:pt x="1452" y="288"/>
                </a:cubicBezTo>
                <a:cubicBezTo>
                  <a:pt x="1452" y="294"/>
                  <a:pt x="1452" y="294"/>
                  <a:pt x="1452" y="294"/>
                </a:cubicBezTo>
                <a:cubicBezTo>
                  <a:pt x="1459" y="294"/>
                  <a:pt x="1459" y="294"/>
                  <a:pt x="1459" y="294"/>
                </a:cubicBezTo>
                <a:lnTo>
                  <a:pt x="1459" y="288"/>
                </a:lnTo>
                <a:close/>
                <a:moveTo>
                  <a:pt x="1341" y="301"/>
                </a:moveTo>
                <a:cubicBezTo>
                  <a:pt x="1335" y="301"/>
                  <a:pt x="1335" y="301"/>
                  <a:pt x="1335" y="301"/>
                </a:cubicBezTo>
                <a:cubicBezTo>
                  <a:pt x="1335" y="307"/>
                  <a:pt x="1335" y="307"/>
                  <a:pt x="1335" y="307"/>
                </a:cubicBezTo>
                <a:cubicBezTo>
                  <a:pt x="1341" y="307"/>
                  <a:pt x="1341" y="307"/>
                  <a:pt x="1341" y="307"/>
                </a:cubicBezTo>
                <a:lnTo>
                  <a:pt x="1341" y="301"/>
                </a:lnTo>
                <a:close/>
                <a:moveTo>
                  <a:pt x="1354" y="301"/>
                </a:moveTo>
                <a:cubicBezTo>
                  <a:pt x="1348" y="301"/>
                  <a:pt x="1348" y="301"/>
                  <a:pt x="1348" y="301"/>
                </a:cubicBezTo>
                <a:cubicBezTo>
                  <a:pt x="1348" y="307"/>
                  <a:pt x="1348" y="307"/>
                  <a:pt x="1348" y="307"/>
                </a:cubicBezTo>
                <a:cubicBezTo>
                  <a:pt x="1354" y="307"/>
                  <a:pt x="1354" y="307"/>
                  <a:pt x="1354" y="307"/>
                </a:cubicBezTo>
                <a:lnTo>
                  <a:pt x="1354" y="301"/>
                </a:lnTo>
                <a:close/>
                <a:moveTo>
                  <a:pt x="1367" y="301"/>
                </a:moveTo>
                <a:cubicBezTo>
                  <a:pt x="1361" y="301"/>
                  <a:pt x="1361" y="301"/>
                  <a:pt x="1361" y="301"/>
                </a:cubicBezTo>
                <a:cubicBezTo>
                  <a:pt x="1361" y="307"/>
                  <a:pt x="1361" y="307"/>
                  <a:pt x="1361" y="307"/>
                </a:cubicBezTo>
                <a:cubicBezTo>
                  <a:pt x="1367" y="307"/>
                  <a:pt x="1367" y="307"/>
                  <a:pt x="1367" y="307"/>
                </a:cubicBezTo>
                <a:lnTo>
                  <a:pt x="1367" y="301"/>
                </a:lnTo>
                <a:close/>
                <a:moveTo>
                  <a:pt x="1380" y="301"/>
                </a:moveTo>
                <a:cubicBezTo>
                  <a:pt x="1374" y="301"/>
                  <a:pt x="1374" y="301"/>
                  <a:pt x="1374" y="301"/>
                </a:cubicBezTo>
                <a:cubicBezTo>
                  <a:pt x="1374" y="307"/>
                  <a:pt x="1374" y="307"/>
                  <a:pt x="1374" y="307"/>
                </a:cubicBezTo>
                <a:cubicBezTo>
                  <a:pt x="1380" y="307"/>
                  <a:pt x="1380" y="307"/>
                  <a:pt x="1380" y="307"/>
                </a:cubicBezTo>
                <a:lnTo>
                  <a:pt x="1380" y="301"/>
                </a:lnTo>
                <a:close/>
                <a:moveTo>
                  <a:pt x="1393" y="301"/>
                </a:moveTo>
                <a:cubicBezTo>
                  <a:pt x="1387" y="301"/>
                  <a:pt x="1387" y="301"/>
                  <a:pt x="1387" y="301"/>
                </a:cubicBezTo>
                <a:cubicBezTo>
                  <a:pt x="1387" y="307"/>
                  <a:pt x="1387" y="307"/>
                  <a:pt x="1387" y="307"/>
                </a:cubicBezTo>
                <a:cubicBezTo>
                  <a:pt x="1393" y="307"/>
                  <a:pt x="1393" y="307"/>
                  <a:pt x="1393" y="307"/>
                </a:cubicBezTo>
                <a:lnTo>
                  <a:pt x="1393" y="301"/>
                </a:lnTo>
                <a:close/>
                <a:moveTo>
                  <a:pt x="1406" y="301"/>
                </a:moveTo>
                <a:cubicBezTo>
                  <a:pt x="1400" y="301"/>
                  <a:pt x="1400" y="301"/>
                  <a:pt x="1400" y="301"/>
                </a:cubicBezTo>
                <a:cubicBezTo>
                  <a:pt x="1400" y="307"/>
                  <a:pt x="1400" y="307"/>
                  <a:pt x="1400" y="307"/>
                </a:cubicBezTo>
                <a:cubicBezTo>
                  <a:pt x="1406" y="307"/>
                  <a:pt x="1406" y="307"/>
                  <a:pt x="1406" y="307"/>
                </a:cubicBezTo>
                <a:lnTo>
                  <a:pt x="1406" y="301"/>
                </a:lnTo>
                <a:close/>
                <a:moveTo>
                  <a:pt x="1420" y="301"/>
                </a:moveTo>
                <a:cubicBezTo>
                  <a:pt x="1413" y="301"/>
                  <a:pt x="1413" y="301"/>
                  <a:pt x="1413" y="301"/>
                </a:cubicBezTo>
                <a:cubicBezTo>
                  <a:pt x="1413" y="307"/>
                  <a:pt x="1413" y="307"/>
                  <a:pt x="1413" y="307"/>
                </a:cubicBezTo>
                <a:cubicBezTo>
                  <a:pt x="1420" y="307"/>
                  <a:pt x="1420" y="307"/>
                  <a:pt x="1420" y="307"/>
                </a:cubicBezTo>
                <a:lnTo>
                  <a:pt x="1420" y="301"/>
                </a:lnTo>
                <a:close/>
                <a:moveTo>
                  <a:pt x="1433" y="301"/>
                </a:moveTo>
                <a:cubicBezTo>
                  <a:pt x="1426" y="301"/>
                  <a:pt x="1426" y="301"/>
                  <a:pt x="1426" y="301"/>
                </a:cubicBezTo>
                <a:cubicBezTo>
                  <a:pt x="1426" y="307"/>
                  <a:pt x="1426" y="307"/>
                  <a:pt x="1426" y="307"/>
                </a:cubicBezTo>
                <a:cubicBezTo>
                  <a:pt x="1433" y="307"/>
                  <a:pt x="1433" y="307"/>
                  <a:pt x="1433" y="307"/>
                </a:cubicBezTo>
                <a:lnTo>
                  <a:pt x="1433" y="301"/>
                </a:lnTo>
                <a:close/>
                <a:moveTo>
                  <a:pt x="1446" y="301"/>
                </a:moveTo>
                <a:cubicBezTo>
                  <a:pt x="1439" y="301"/>
                  <a:pt x="1439" y="301"/>
                  <a:pt x="1439" y="301"/>
                </a:cubicBezTo>
                <a:cubicBezTo>
                  <a:pt x="1439" y="307"/>
                  <a:pt x="1439" y="307"/>
                  <a:pt x="1439" y="307"/>
                </a:cubicBezTo>
                <a:cubicBezTo>
                  <a:pt x="1446" y="307"/>
                  <a:pt x="1446" y="307"/>
                  <a:pt x="1446" y="307"/>
                </a:cubicBezTo>
                <a:lnTo>
                  <a:pt x="1446" y="301"/>
                </a:lnTo>
                <a:close/>
                <a:moveTo>
                  <a:pt x="1459" y="301"/>
                </a:moveTo>
                <a:cubicBezTo>
                  <a:pt x="1452" y="301"/>
                  <a:pt x="1452" y="301"/>
                  <a:pt x="1452" y="301"/>
                </a:cubicBezTo>
                <a:cubicBezTo>
                  <a:pt x="1452" y="307"/>
                  <a:pt x="1452" y="307"/>
                  <a:pt x="1452" y="307"/>
                </a:cubicBezTo>
                <a:cubicBezTo>
                  <a:pt x="1459" y="307"/>
                  <a:pt x="1459" y="307"/>
                  <a:pt x="1459" y="307"/>
                </a:cubicBezTo>
                <a:lnTo>
                  <a:pt x="1459" y="301"/>
                </a:lnTo>
                <a:close/>
                <a:moveTo>
                  <a:pt x="1341" y="314"/>
                </a:moveTo>
                <a:cubicBezTo>
                  <a:pt x="1335" y="314"/>
                  <a:pt x="1335" y="314"/>
                  <a:pt x="1335" y="314"/>
                </a:cubicBezTo>
                <a:cubicBezTo>
                  <a:pt x="1335" y="320"/>
                  <a:pt x="1335" y="320"/>
                  <a:pt x="1335" y="320"/>
                </a:cubicBezTo>
                <a:cubicBezTo>
                  <a:pt x="1341" y="320"/>
                  <a:pt x="1341" y="320"/>
                  <a:pt x="1341" y="320"/>
                </a:cubicBezTo>
                <a:lnTo>
                  <a:pt x="1341" y="314"/>
                </a:lnTo>
                <a:close/>
                <a:moveTo>
                  <a:pt x="1354" y="314"/>
                </a:moveTo>
                <a:cubicBezTo>
                  <a:pt x="1348" y="314"/>
                  <a:pt x="1348" y="314"/>
                  <a:pt x="1348" y="314"/>
                </a:cubicBezTo>
                <a:cubicBezTo>
                  <a:pt x="1348" y="320"/>
                  <a:pt x="1348" y="320"/>
                  <a:pt x="1348" y="320"/>
                </a:cubicBezTo>
                <a:cubicBezTo>
                  <a:pt x="1354" y="320"/>
                  <a:pt x="1354" y="320"/>
                  <a:pt x="1354" y="320"/>
                </a:cubicBezTo>
                <a:lnTo>
                  <a:pt x="1354" y="314"/>
                </a:lnTo>
                <a:close/>
                <a:moveTo>
                  <a:pt x="1367" y="314"/>
                </a:moveTo>
                <a:cubicBezTo>
                  <a:pt x="1361" y="314"/>
                  <a:pt x="1361" y="314"/>
                  <a:pt x="1361" y="314"/>
                </a:cubicBezTo>
                <a:cubicBezTo>
                  <a:pt x="1361" y="320"/>
                  <a:pt x="1361" y="320"/>
                  <a:pt x="1361" y="320"/>
                </a:cubicBezTo>
                <a:cubicBezTo>
                  <a:pt x="1367" y="320"/>
                  <a:pt x="1367" y="320"/>
                  <a:pt x="1367" y="320"/>
                </a:cubicBezTo>
                <a:lnTo>
                  <a:pt x="1367" y="314"/>
                </a:lnTo>
                <a:close/>
                <a:moveTo>
                  <a:pt x="1380" y="314"/>
                </a:moveTo>
                <a:cubicBezTo>
                  <a:pt x="1374" y="314"/>
                  <a:pt x="1374" y="314"/>
                  <a:pt x="1374" y="314"/>
                </a:cubicBezTo>
                <a:cubicBezTo>
                  <a:pt x="1374" y="320"/>
                  <a:pt x="1374" y="320"/>
                  <a:pt x="1374" y="320"/>
                </a:cubicBezTo>
                <a:cubicBezTo>
                  <a:pt x="1380" y="320"/>
                  <a:pt x="1380" y="320"/>
                  <a:pt x="1380" y="320"/>
                </a:cubicBezTo>
                <a:lnTo>
                  <a:pt x="1380" y="314"/>
                </a:lnTo>
                <a:close/>
                <a:moveTo>
                  <a:pt x="1393" y="314"/>
                </a:moveTo>
                <a:cubicBezTo>
                  <a:pt x="1387" y="314"/>
                  <a:pt x="1387" y="314"/>
                  <a:pt x="1387" y="314"/>
                </a:cubicBezTo>
                <a:cubicBezTo>
                  <a:pt x="1387" y="320"/>
                  <a:pt x="1387" y="320"/>
                  <a:pt x="1387" y="320"/>
                </a:cubicBezTo>
                <a:cubicBezTo>
                  <a:pt x="1393" y="320"/>
                  <a:pt x="1393" y="320"/>
                  <a:pt x="1393" y="320"/>
                </a:cubicBezTo>
                <a:lnTo>
                  <a:pt x="1393" y="314"/>
                </a:lnTo>
                <a:close/>
                <a:moveTo>
                  <a:pt x="1406" y="314"/>
                </a:moveTo>
                <a:cubicBezTo>
                  <a:pt x="1400" y="314"/>
                  <a:pt x="1400" y="314"/>
                  <a:pt x="1400" y="314"/>
                </a:cubicBezTo>
                <a:cubicBezTo>
                  <a:pt x="1400" y="320"/>
                  <a:pt x="1400" y="320"/>
                  <a:pt x="1400" y="320"/>
                </a:cubicBezTo>
                <a:cubicBezTo>
                  <a:pt x="1406" y="320"/>
                  <a:pt x="1406" y="320"/>
                  <a:pt x="1406" y="320"/>
                </a:cubicBezTo>
                <a:lnTo>
                  <a:pt x="1406" y="314"/>
                </a:lnTo>
                <a:close/>
                <a:moveTo>
                  <a:pt x="1420" y="314"/>
                </a:moveTo>
                <a:cubicBezTo>
                  <a:pt x="1413" y="314"/>
                  <a:pt x="1413" y="314"/>
                  <a:pt x="1413" y="314"/>
                </a:cubicBezTo>
                <a:cubicBezTo>
                  <a:pt x="1413" y="320"/>
                  <a:pt x="1413" y="320"/>
                  <a:pt x="1413" y="320"/>
                </a:cubicBezTo>
                <a:cubicBezTo>
                  <a:pt x="1420" y="320"/>
                  <a:pt x="1420" y="320"/>
                  <a:pt x="1420" y="320"/>
                </a:cubicBezTo>
                <a:lnTo>
                  <a:pt x="1420" y="314"/>
                </a:lnTo>
                <a:close/>
                <a:moveTo>
                  <a:pt x="1433" y="314"/>
                </a:moveTo>
                <a:cubicBezTo>
                  <a:pt x="1426" y="314"/>
                  <a:pt x="1426" y="314"/>
                  <a:pt x="1426" y="314"/>
                </a:cubicBezTo>
                <a:cubicBezTo>
                  <a:pt x="1426" y="320"/>
                  <a:pt x="1426" y="320"/>
                  <a:pt x="1426" y="320"/>
                </a:cubicBezTo>
                <a:cubicBezTo>
                  <a:pt x="1433" y="320"/>
                  <a:pt x="1433" y="320"/>
                  <a:pt x="1433" y="320"/>
                </a:cubicBezTo>
                <a:lnTo>
                  <a:pt x="1433" y="314"/>
                </a:lnTo>
                <a:close/>
                <a:moveTo>
                  <a:pt x="1446" y="314"/>
                </a:moveTo>
                <a:cubicBezTo>
                  <a:pt x="1439" y="314"/>
                  <a:pt x="1439" y="314"/>
                  <a:pt x="1439" y="314"/>
                </a:cubicBezTo>
                <a:cubicBezTo>
                  <a:pt x="1439" y="320"/>
                  <a:pt x="1439" y="320"/>
                  <a:pt x="1439" y="320"/>
                </a:cubicBezTo>
                <a:cubicBezTo>
                  <a:pt x="1446" y="320"/>
                  <a:pt x="1446" y="320"/>
                  <a:pt x="1446" y="320"/>
                </a:cubicBezTo>
                <a:lnTo>
                  <a:pt x="1446" y="314"/>
                </a:lnTo>
                <a:close/>
                <a:moveTo>
                  <a:pt x="1459" y="314"/>
                </a:moveTo>
                <a:cubicBezTo>
                  <a:pt x="1452" y="314"/>
                  <a:pt x="1452" y="314"/>
                  <a:pt x="1452" y="314"/>
                </a:cubicBezTo>
                <a:cubicBezTo>
                  <a:pt x="1452" y="320"/>
                  <a:pt x="1452" y="320"/>
                  <a:pt x="1452" y="320"/>
                </a:cubicBezTo>
                <a:cubicBezTo>
                  <a:pt x="1459" y="320"/>
                  <a:pt x="1459" y="320"/>
                  <a:pt x="1459" y="320"/>
                </a:cubicBezTo>
                <a:lnTo>
                  <a:pt x="1459" y="314"/>
                </a:lnTo>
                <a:close/>
                <a:moveTo>
                  <a:pt x="1341" y="327"/>
                </a:moveTo>
                <a:cubicBezTo>
                  <a:pt x="1335" y="327"/>
                  <a:pt x="1335" y="327"/>
                  <a:pt x="1335" y="327"/>
                </a:cubicBezTo>
                <a:cubicBezTo>
                  <a:pt x="1335" y="333"/>
                  <a:pt x="1335" y="333"/>
                  <a:pt x="1335" y="333"/>
                </a:cubicBezTo>
                <a:cubicBezTo>
                  <a:pt x="1341" y="333"/>
                  <a:pt x="1341" y="333"/>
                  <a:pt x="1341" y="333"/>
                </a:cubicBezTo>
                <a:lnTo>
                  <a:pt x="1341" y="327"/>
                </a:lnTo>
                <a:close/>
                <a:moveTo>
                  <a:pt x="1354" y="327"/>
                </a:moveTo>
                <a:cubicBezTo>
                  <a:pt x="1348" y="327"/>
                  <a:pt x="1348" y="327"/>
                  <a:pt x="1348" y="327"/>
                </a:cubicBezTo>
                <a:cubicBezTo>
                  <a:pt x="1348" y="333"/>
                  <a:pt x="1348" y="333"/>
                  <a:pt x="1348" y="333"/>
                </a:cubicBezTo>
                <a:cubicBezTo>
                  <a:pt x="1354" y="333"/>
                  <a:pt x="1354" y="333"/>
                  <a:pt x="1354" y="333"/>
                </a:cubicBezTo>
                <a:lnTo>
                  <a:pt x="1354" y="327"/>
                </a:lnTo>
                <a:close/>
                <a:moveTo>
                  <a:pt x="1367" y="327"/>
                </a:moveTo>
                <a:cubicBezTo>
                  <a:pt x="1361" y="327"/>
                  <a:pt x="1361" y="327"/>
                  <a:pt x="1361" y="327"/>
                </a:cubicBezTo>
                <a:cubicBezTo>
                  <a:pt x="1361" y="333"/>
                  <a:pt x="1361" y="333"/>
                  <a:pt x="1361" y="333"/>
                </a:cubicBezTo>
                <a:cubicBezTo>
                  <a:pt x="1367" y="333"/>
                  <a:pt x="1367" y="333"/>
                  <a:pt x="1367" y="333"/>
                </a:cubicBezTo>
                <a:lnTo>
                  <a:pt x="1367" y="327"/>
                </a:lnTo>
                <a:close/>
                <a:moveTo>
                  <a:pt x="1380" y="327"/>
                </a:moveTo>
                <a:cubicBezTo>
                  <a:pt x="1374" y="327"/>
                  <a:pt x="1374" y="327"/>
                  <a:pt x="1374" y="327"/>
                </a:cubicBezTo>
                <a:cubicBezTo>
                  <a:pt x="1374" y="333"/>
                  <a:pt x="1374" y="333"/>
                  <a:pt x="1374" y="333"/>
                </a:cubicBezTo>
                <a:cubicBezTo>
                  <a:pt x="1380" y="333"/>
                  <a:pt x="1380" y="333"/>
                  <a:pt x="1380" y="333"/>
                </a:cubicBezTo>
                <a:lnTo>
                  <a:pt x="1380" y="327"/>
                </a:lnTo>
                <a:close/>
                <a:moveTo>
                  <a:pt x="1393" y="327"/>
                </a:moveTo>
                <a:cubicBezTo>
                  <a:pt x="1387" y="327"/>
                  <a:pt x="1387" y="327"/>
                  <a:pt x="1387" y="327"/>
                </a:cubicBezTo>
                <a:cubicBezTo>
                  <a:pt x="1387" y="333"/>
                  <a:pt x="1387" y="333"/>
                  <a:pt x="1387" y="333"/>
                </a:cubicBezTo>
                <a:cubicBezTo>
                  <a:pt x="1393" y="333"/>
                  <a:pt x="1393" y="333"/>
                  <a:pt x="1393" y="333"/>
                </a:cubicBezTo>
                <a:lnTo>
                  <a:pt x="1393" y="327"/>
                </a:lnTo>
                <a:close/>
                <a:moveTo>
                  <a:pt x="1406" y="327"/>
                </a:moveTo>
                <a:cubicBezTo>
                  <a:pt x="1400" y="327"/>
                  <a:pt x="1400" y="327"/>
                  <a:pt x="1400" y="327"/>
                </a:cubicBezTo>
                <a:cubicBezTo>
                  <a:pt x="1400" y="333"/>
                  <a:pt x="1400" y="333"/>
                  <a:pt x="1400" y="333"/>
                </a:cubicBezTo>
                <a:cubicBezTo>
                  <a:pt x="1406" y="333"/>
                  <a:pt x="1406" y="333"/>
                  <a:pt x="1406" y="333"/>
                </a:cubicBezTo>
                <a:lnTo>
                  <a:pt x="1406" y="327"/>
                </a:lnTo>
                <a:close/>
                <a:moveTo>
                  <a:pt x="1420" y="327"/>
                </a:moveTo>
                <a:cubicBezTo>
                  <a:pt x="1413" y="327"/>
                  <a:pt x="1413" y="327"/>
                  <a:pt x="1413" y="327"/>
                </a:cubicBezTo>
                <a:cubicBezTo>
                  <a:pt x="1413" y="333"/>
                  <a:pt x="1413" y="333"/>
                  <a:pt x="1413" y="333"/>
                </a:cubicBezTo>
                <a:cubicBezTo>
                  <a:pt x="1420" y="333"/>
                  <a:pt x="1420" y="333"/>
                  <a:pt x="1420" y="333"/>
                </a:cubicBezTo>
                <a:lnTo>
                  <a:pt x="1420" y="327"/>
                </a:lnTo>
                <a:close/>
                <a:moveTo>
                  <a:pt x="1433" y="327"/>
                </a:moveTo>
                <a:cubicBezTo>
                  <a:pt x="1426" y="327"/>
                  <a:pt x="1426" y="327"/>
                  <a:pt x="1426" y="327"/>
                </a:cubicBezTo>
                <a:cubicBezTo>
                  <a:pt x="1426" y="333"/>
                  <a:pt x="1426" y="333"/>
                  <a:pt x="1426" y="333"/>
                </a:cubicBezTo>
                <a:cubicBezTo>
                  <a:pt x="1433" y="333"/>
                  <a:pt x="1433" y="333"/>
                  <a:pt x="1433" y="333"/>
                </a:cubicBezTo>
                <a:lnTo>
                  <a:pt x="1433" y="327"/>
                </a:lnTo>
                <a:close/>
                <a:moveTo>
                  <a:pt x="1446" y="327"/>
                </a:moveTo>
                <a:cubicBezTo>
                  <a:pt x="1439" y="327"/>
                  <a:pt x="1439" y="327"/>
                  <a:pt x="1439" y="327"/>
                </a:cubicBezTo>
                <a:cubicBezTo>
                  <a:pt x="1439" y="333"/>
                  <a:pt x="1439" y="333"/>
                  <a:pt x="1439" y="333"/>
                </a:cubicBezTo>
                <a:cubicBezTo>
                  <a:pt x="1446" y="333"/>
                  <a:pt x="1446" y="333"/>
                  <a:pt x="1446" y="333"/>
                </a:cubicBezTo>
                <a:lnTo>
                  <a:pt x="1446" y="327"/>
                </a:lnTo>
                <a:close/>
                <a:moveTo>
                  <a:pt x="1459" y="327"/>
                </a:moveTo>
                <a:cubicBezTo>
                  <a:pt x="1452" y="327"/>
                  <a:pt x="1452" y="327"/>
                  <a:pt x="1452" y="327"/>
                </a:cubicBezTo>
                <a:cubicBezTo>
                  <a:pt x="1452" y="333"/>
                  <a:pt x="1452" y="333"/>
                  <a:pt x="1452" y="333"/>
                </a:cubicBezTo>
                <a:cubicBezTo>
                  <a:pt x="1459" y="333"/>
                  <a:pt x="1459" y="333"/>
                  <a:pt x="1459" y="333"/>
                </a:cubicBezTo>
                <a:lnTo>
                  <a:pt x="1459" y="327"/>
                </a:lnTo>
                <a:close/>
                <a:moveTo>
                  <a:pt x="1341" y="340"/>
                </a:moveTo>
                <a:cubicBezTo>
                  <a:pt x="1335" y="340"/>
                  <a:pt x="1335" y="340"/>
                  <a:pt x="1335" y="340"/>
                </a:cubicBezTo>
                <a:cubicBezTo>
                  <a:pt x="1335" y="347"/>
                  <a:pt x="1335" y="347"/>
                  <a:pt x="1335" y="347"/>
                </a:cubicBezTo>
                <a:cubicBezTo>
                  <a:pt x="1341" y="347"/>
                  <a:pt x="1341" y="347"/>
                  <a:pt x="1341" y="347"/>
                </a:cubicBezTo>
                <a:lnTo>
                  <a:pt x="1341" y="340"/>
                </a:lnTo>
                <a:close/>
                <a:moveTo>
                  <a:pt x="1354" y="340"/>
                </a:moveTo>
                <a:cubicBezTo>
                  <a:pt x="1348" y="340"/>
                  <a:pt x="1348" y="340"/>
                  <a:pt x="1348" y="340"/>
                </a:cubicBezTo>
                <a:cubicBezTo>
                  <a:pt x="1348" y="347"/>
                  <a:pt x="1348" y="347"/>
                  <a:pt x="1348" y="347"/>
                </a:cubicBezTo>
                <a:cubicBezTo>
                  <a:pt x="1354" y="347"/>
                  <a:pt x="1354" y="347"/>
                  <a:pt x="1354" y="347"/>
                </a:cubicBezTo>
                <a:lnTo>
                  <a:pt x="1354" y="340"/>
                </a:lnTo>
                <a:close/>
                <a:moveTo>
                  <a:pt x="1367" y="340"/>
                </a:moveTo>
                <a:cubicBezTo>
                  <a:pt x="1361" y="340"/>
                  <a:pt x="1361" y="340"/>
                  <a:pt x="1361" y="340"/>
                </a:cubicBezTo>
                <a:cubicBezTo>
                  <a:pt x="1361" y="347"/>
                  <a:pt x="1361" y="347"/>
                  <a:pt x="1361" y="347"/>
                </a:cubicBezTo>
                <a:cubicBezTo>
                  <a:pt x="1367" y="347"/>
                  <a:pt x="1367" y="347"/>
                  <a:pt x="1367" y="347"/>
                </a:cubicBezTo>
                <a:lnTo>
                  <a:pt x="1367" y="340"/>
                </a:lnTo>
                <a:close/>
                <a:moveTo>
                  <a:pt x="1380" y="340"/>
                </a:moveTo>
                <a:cubicBezTo>
                  <a:pt x="1374" y="340"/>
                  <a:pt x="1374" y="340"/>
                  <a:pt x="1374" y="340"/>
                </a:cubicBezTo>
                <a:cubicBezTo>
                  <a:pt x="1374" y="347"/>
                  <a:pt x="1374" y="347"/>
                  <a:pt x="1374" y="347"/>
                </a:cubicBezTo>
                <a:cubicBezTo>
                  <a:pt x="1380" y="347"/>
                  <a:pt x="1380" y="347"/>
                  <a:pt x="1380" y="347"/>
                </a:cubicBezTo>
                <a:lnTo>
                  <a:pt x="1380" y="340"/>
                </a:lnTo>
                <a:close/>
                <a:moveTo>
                  <a:pt x="1393" y="340"/>
                </a:moveTo>
                <a:cubicBezTo>
                  <a:pt x="1387" y="340"/>
                  <a:pt x="1387" y="340"/>
                  <a:pt x="1387" y="340"/>
                </a:cubicBezTo>
                <a:cubicBezTo>
                  <a:pt x="1387" y="347"/>
                  <a:pt x="1387" y="347"/>
                  <a:pt x="1387" y="347"/>
                </a:cubicBezTo>
                <a:cubicBezTo>
                  <a:pt x="1393" y="347"/>
                  <a:pt x="1393" y="347"/>
                  <a:pt x="1393" y="347"/>
                </a:cubicBezTo>
                <a:lnTo>
                  <a:pt x="1393" y="340"/>
                </a:lnTo>
                <a:close/>
                <a:moveTo>
                  <a:pt x="1406" y="340"/>
                </a:moveTo>
                <a:cubicBezTo>
                  <a:pt x="1400" y="340"/>
                  <a:pt x="1400" y="340"/>
                  <a:pt x="1400" y="340"/>
                </a:cubicBezTo>
                <a:cubicBezTo>
                  <a:pt x="1400" y="347"/>
                  <a:pt x="1400" y="347"/>
                  <a:pt x="1400" y="347"/>
                </a:cubicBezTo>
                <a:cubicBezTo>
                  <a:pt x="1406" y="347"/>
                  <a:pt x="1406" y="347"/>
                  <a:pt x="1406" y="347"/>
                </a:cubicBezTo>
                <a:lnTo>
                  <a:pt x="1406" y="340"/>
                </a:lnTo>
                <a:close/>
                <a:moveTo>
                  <a:pt x="1420" y="340"/>
                </a:moveTo>
                <a:cubicBezTo>
                  <a:pt x="1413" y="340"/>
                  <a:pt x="1413" y="340"/>
                  <a:pt x="1413" y="340"/>
                </a:cubicBezTo>
                <a:cubicBezTo>
                  <a:pt x="1413" y="347"/>
                  <a:pt x="1413" y="347"/>
                  <a:pt x="1413" y="347"/>
                </a:cubicBezTo>
                <a:cubicBezTo>
                  <a:pt x="1420" y="347"/>
                  <a:pt x="1420" y="347"/>
                  <a:pt x="1420" y="347"/>
                </a:cubicBezTo>
                <a:lnTo>
                  <a:pt x="1420" y="340"/>
                </a:lnTo>
                <a:close/>
                <a:moveTo>
                  <a:pt x="1433" y="340"/>
                </a:moveTo>
                <a:cubicBezTo>
                  <a:pt x="1426" y="340"/>
                  <a:pt x="1426" y="340"/>
                  <a:pt x="1426" y="340"/>
                </a:cubicBezTo>
                <a:cubicBezTo>
                  <a:pt x="1426" y="347"/>
                  <a:pt x="1426" y="347"/>
                  <a:pt x="1426" y="347"/>
                </a:cubicBezTo>
                <a:cubicBezTo>
                  <a:pt x="1433" y="347"/>
                  <a:pt x="1433" y="347"/>
                  <a:pt x="1433" y="347"/>
                </a:cubicBezTo>
                <a:lnTo>
                  <a:pt x="1433" y="340"/>
                </a:lnTo>
                <a:close/>
                <a:moveTo>
                  <a:pt x="1446" y="340"/>
                </a:moveTo>
                <a:cubicBezTo>
                  <a:pt x="1439" y="340"/>
                  <a:pt x="1439" y="340"/>
                  <a:pt x="1439" y="340"/>
                </a:cubicBezTo>
                <a:cubicBezTo>
                  <a:pt x="1439" y="347"/>
                  <a:pt x="1439" y="347"/>
                  <a:pt x="1439" y="347"/>
                </a:cubicBezTo>
                <a:cubicBezTo>
                  <a:pt x="1446" y="347"/>
                  <a:pt x="1446" y="347"/>
                  <a:pt x="1446" y="347"/>
                </a:cubicBezTo>
                <a:lnTo>
                  <a:pt x="1446" y="340"/>
                </a:lnTo>
                <a:close/>
                <a:moveTo>
                  <a:pt x="1459" y="340"/>
                </a:moveTo>
                <a:cubicBezTo>
                  <a:pt x="1452" y="340"/>
                  <a:pt x="1452" y="340"/>
                  <a:pt x="1452" y="340"/>
                </a:cubicBezTo>
                <a:cubicBezTo>
                  <a:pt x="1452" y="347"/>
                  <a:pt x="1452" y="347"/>
                  <a:pt x="1452" y="347"/>
                </a:cubicBezTo>
                <a:cubicBezTo>
                  <a:pt x="1459" y="347"/>
                  <a:pt x="1459" y="347"/>
                  <a:pt x="1459" y="347"/>
                </a:cubicBezTo>
                <a:lnTo>
                  <a:pt x="1459" y="340"/>
                </a:lnTo>
                <a:close/>
                <a:moveTo>
                  <a:pt x="1341" y="353"/>
                </a:moveTo>
                <a:cubicBezTo>
                  <a:pt x="1335" y="353"/>
                  <a:pt x="1335" y="353"/>
                  <a:pt x="1335" y="353"/>
                </a:cubicBezTo>
                <a:cubicBezTo>
                  <a:pt x="1335" y="360"/>
                  <a:pt x="1335" y="360"/>
                  <a:pt x="1335" y="360"/>
                </a:cubicBezTo>
                <a:cubicBezTo>
                  <a:pt x="1341" y="360"/>
                  <a:pt x="1341" y="360"/>
                  <a:pt x="1341" y="360"/>
                </a:cubicBezTo>
                <a:lnTo>
                  <a:pt x="1341" y="353"/>
                </a:lnTo>
                <a:close/>
                <a:moveTo>
                  <a:pt x="1354" y="353"/>
                </a:moveTo>
                <a:cubicBezTo>
                  <a:pt x="1348" y="353"/>
                  <a:pt x="1348" y="353"/>
                  <a:pt x="1348" y="353"/>
                </a:cubicBezTo>
                <a:cubicBezTo>
                  <a:pt x="1348" y="360"/>
                  <a:pt x="1348" y="360"/>
                  <a:pt x="1348" y="360"/>
                </a:cubicBezTo>
                <a:cubicBezTo>
                  <a:pt x="1354" y="360"/>
                  <a:pt x="1354" y="360"/>
                  <a:pt x="1354" y="360"/>
                </a:cubicBezTo>
                <a:lnTo>
                  <a:pt x="1354" y="353"/>
                </a:lnTo>
                <a:close/>
                <a:moveTo>
                  <a:pt x="1367" y="353"/>
                </a:moveTo>
                <a:cubicBezTo>
                  <a:pt x="1361" y="353"/>
                  <a:pt x="1361" y="353"/>
                  <a:pt x="1361" y="353"/>
                </a:cubicBezTo>
                <a:cubicBezTo>
                  <a:pt x="1361" y="360"/>
                  <a:pt x="1361" y="360"/>
                  <a:pt x="1361" y="360"/>
                </a:cubicBezTo>
                <a:cubicBezTo>
                  <a:pt x="1367" y="360"/>
                  <a:pt x="1367" y="360"/>
                  <a:pt x="1367" y="360"/>
                </a:cubicBezTo>
                <a:lnTo>
                  <a:pt x="1367" y="353"/>
                </a:lnTo>
                <a:close/>
                <a:moveTo>
                  <a:pt x="1380" y="353"/>
                </a:moveTo>
                <a:cubicBezTo>
                  <a:pt x="1374" y="353"/>
                  <a:pt x="1374" y="353"/>
                  <a:pt x="1374" y="353"/>
                </a:cubicBezTo>
                <a:cubicBezTo>
                  <a:pt x="1374" y="360"/>
                  <a:pt x="1374" y="360"/>
                  <a:pt x="1374" y="360"/>
                </a:cubicBezTo>
                <a:cubicBezTo>
                  <a:pt x="1380" y="360"/>
                  <a:pt x="1380" y="360"/>
                  <a:pt x="1380" y="360"/>
                </a:cubicBezTo>
                <a:lnTo>
                  <a:pt x="1380" y="353"/>
                </a:lnTo>
                <a:close/>
                <a:moveTo>
                  <a:pt x="1393" y="353"/>
                </a:moveTo>
                <a:cubicBezTo>
                  <a:pt x="1387" y="353"/>
                  <a:pt x="1387" y="353"/>
                  <a:pt x="1387" y="353"/>
                </a:cubicBezTo>
                <a:cubicBezTo>
                  <a:pt x="1387" y="360"/>
                  <a:pt x="1387" y="360"/>
                  <a:pt x="1387" y="360"/>
                </a:cubicBezTo>
                <a:cubicBezTo>
                  <a:pt x="1393" y="360"/>
                  <a:pt x="1393" y="360"/>
                  <a:pt x="1393" y="360"/>
                </a:cubicBezTo>
                <a:lnTo>
                  <a:pt x="1393" y="353"/>
                </a:lnTo>
                <a:close/>
                <a:moveTo>
                  <a:pt x="1341" y="366"/>
                </a:moveTo>
                <a:cubicBezTo>
                  <a:pt x="1335" y="366"/>
                  <a:pt x="1335" y="366"/>
                  <a:pt x="1335" y="366"/>
                </a:cubicBezTo>
                <a:cubicBezTo>
                  <a:pt x="1335" y="373"/>
                  <a:pt x="1335" y="373"/>
                  <a:pt x="1335" y="373"/>
                </a:cubicBezTo>
                <a:cubicBezTo>
                  <a:pt x="1341" y="373"/>
                  <a:pt x="1341" y="373"/>
                  <a:pt x="1341" y="373"/>
                </a:cubicBezTo>
                <a:lnTo>
                  <a:pt x="1341" y="366"/>
                </a:lnTo>
                <a:close/>
                <a:moveTo>
                  <a:pt x="1354" y="366"/>
                </a:moveTo>
                <a:cubicBezTo>
                  <a:pt x="1348" y="366"/>
                  <a:pt x="1348" y="366"/>
                  <a:pt x="1348" y="366"/>
                </a:cubicBezTo>
                <a:cubicBezTo>
                  <a:pt x="1348" y="373"/>
                  <a:pt x="1348" y="373"/>
                  <a:pt x="1348" y="373"/>
                </a:cubicBezTo>
                <a:cubicBezTo>
                  <a:pt x="1354" y="373"/>
                  <a:pt x="1354" y="373"/>
                  <a:pt x="1354" y="373"/>
                </a:cubicBezTo>
                <a:lnTo>
                  <a:pt x="1354" y="366"/>
                </a:lnTo>
                <a:close/>
                <a:moveTo>
                  <a:pt x="1367" y="366"/>
                </a:moveTo>
                <a:cubicBezTo>
                  <a:pt x="1361" y="366"/>
                  <a:pt x="1361" y="366"/>
                  <a:pt x="1361" y="366"/>
                </a:cubicBezTo>
                <a:cubicBezTo>
                  <a:pt x="1361" y="373"/>
                  <a:pt x="1361" y="373"/>
                  <a:pt x="1361" y="373"/>
                </a:cubicBezTo>
                <a:cubicBezTo>
                  <a:pt x="1367" y="373"/>
                  <a:pt x="1367" y="373"/>
                  <a:pt x="1367" y="373"/>
                </a:cubicBezTo>
                <a:lnTo>
                  <a:pt x="1367" y="366"/>
                </a:lnTo>
                <a:close/>
                <a:moveTo>
                  <a:pt x="1380" y="366"/>
                </a:moveTo>
                <a:cubicBezTo>
                  <a:pt x="1374" y="366"/>
                  <a:pt x="1374" y="366"/>
                  <a:pt x="1374" y="366"/>
                </a:cubicBezTo>
                <a:cubicBezTo>
                  <a:pt x="1374" y="373"/>
                  <a:pt x="1374" y="373"/>
                  <a:pt x="1374" y="373"/>
                </a:cubicBezTo>
                <a:cubicBezTo>
                  <a:pt x="1380" y="373"/>
                  <a:pt x="1380" y="373"/>
                  <a:pt x="1380" y="373"/>
                </a:cubicBezTo>
                <a:lnTo>
                  <a:pt x="1380" y="366"/>
                </a:lnTo>
                <a:close/>
                <a:moveTo>
                  <a:pt x="1393" y="366"/>
                </a:moveTo>
                <a:cubicBezTo>
                  <a:pt x="1387" y="366"/>
                  <a:pt x="1387" y="366"/>
                  <a:pt x="1387" y="366"/>
                </a:cubicBezTo>
                <a:cubicBezTo>
                  <a:pt x="1387" y="373"/>
                  <a:pt x="1387" y="373"/>
                  <a:pt x="1387" y="373"/>
                </a:cubicBezTo>
                <a:cubicBezTo>
                  <a:pt x="1393" y="373"/>
                  <a:pt x="1393" y="373"/>
                  <a:pt x="1393" y="373"/>
                </a:cubicBezTo>
                <a:lnTo>
                  <a:pt x="1393" y="366"/>
                </a:lnTo>
                <a:close/>
                <a:moveTo>
                  <a:pt x="1406" y="366"/>
                </a:moveTo>
                <a:cubicBezTo>
                  <a:pt x="1400" y="366"/>
                  <a:pt x="1400" y="366"/>
                  <a:pt x="1400" y="366"/>
                </a:cubicBezTo>
                <a:cubicBezTo>
                  <a:pt x="1400" y="373"/>
                  <a:pt x="1400" y="373"/>
                  <a:pt x="1400" y="373"/>
                </a:cubicBezTo>
                <a:cubicBezTo>
                  <a:pt x="1406" y="373"/>
                  <a:pt x="1406" y="373"/>
                  <a:pt x="1406" y="373"/>
                </a:cubicBezTo>
                <a:lnTo>
                  <a:pt x="1406" y="366"/>
                </a:lnTo>
                <a:close/>
                <a:moveTo>
                  <a:pt x="1459" y="366"/>
                </a:moveTo>
                <a:cubicBezTo>
                  <a:pt x="1452" y="366"/>
                  <a:pt x="1452" y="366"/>
                  <a:pt x="1452" y="366"/>
                </a:cubicBezTo>
                <a:cubicBezTo>
                  <a:pt x="1452" y="373"/>
                  <a:pt x="1452" y="373"/>
                  <a:pt x="1452" y="373"/>
                </a:cubicBezTo>
                <a:cubicBezTo>
                  <a:pt x="1459" y="373"/>
                  <a:pt x="1459" y="373"/>
                  <a:pt x="1459" y="373"/>
                </a:cubicBezTo>
                <a:lnTo>
                  <a:pt x="1459" y="366"/>
                </a:lnTo>
                <a:close/>
                <a:moveTo>
                  <a:pt x="1341" y="379"/>
                </a:moveTo>
                <a:cubicBezTo>
                  <a:pt x="1335" y="379"/>
                  <a:pt x="1335" y="379"/>
                  <a:pt x="1335" y="379"/>
                </a:cubicBezTo>
                <a:cubicBezTo>
                  <a:pt x="1335" y="386"/>
                  <a:pt x="1335" y="386"/>
                  <a:pt x="1335" y="386"/>
                </a:cubicBezTo>
                <a:cubicBezTo>
                  <a:pt x="1341" y="386"/>
                  <a:pt x="1341" y="386"/>
                  <a:pt x="1341" y="386"/>
                </a:cubicBezTo>
                <a:lnTo>
                  <a:pt x="1341" y="379"/>
                </a:lnTo>
                <a:close/>
                <a:moveTo>
                  <a:pt x="1354" y="379"/>
                </a:moveTo>
                <a:cubicBezTo>
                  <a:pt x="1348" y="379"/>
                  <a:pt x="1348" y="379"/>
                  <a:pt x="1348" y="379"/>
                </a:cubicBezTo>
                <a:cubicBezTo>
                  <a:pt x="1348" y="386"/>
                  <a:pt x="1348" y="386"/>
                  <a:pt x="1348" y="386"/>
                </a:cubicBezTo>
                <a:cubicBezTo>
                  <a:pt x="1354" y="386"/>
                  <a:pt x="1354" y="386"/>
                  <a:pt x="1354" y="386"/>
                </a:cubicBezTo>
                <a:lnTo>
                  <a:pt x="1354" y="379"/>
                </a:lnTo>
                <a:close/>
                <a:moveTo>
                  <a:pt x="1367" y="379"/>
                </a:moveTo>
                <a:cubicBezTo>
                  <a:pt x="1361" y="379"/>
                  <a:pt x="1361" y="379"/>
                  <a:pt x="1361" y="379"/>
                </a:cubicBezTo>
                <a:cubicBezTo>
                  <a:pt x="1361" y="386"/>
                  <a:pt x="1361" y="386"/>
                  <a:pt x="1361" y="386"/>
                </a:cubicBezTo>
                <a:cubicBezTo>
                  <a:pt x="1367" y="386"/>
                  <a:pt x="1367" y="386"/>
                  <a:pt x="1367" y="386"/>
                </a:cubicBezTo>
                <a:lnTo>
                  <a:pt x="1367" y="379"/>
                </a:lnTo>
                <a:close/>
                <a:moveTo>
                  <a:pt x="1380" y="379"/>
                </a:moveTo>
                <a:cubicBezTo>
                  <a:pt x="1374" y="379"/>
                  <a:pt x="1374" y="379"/>
                  <a:pt x="1374" y="379"/>
                </a:cubicBezTo>
                <a:cubicBezTo>
                  <a:pt x="1374" y="386"/>
                  <a:pt x="1374" y="386"/>
                  <a:pt x="1374" y="386"/>
                </a:cubicBezTo>
                <a:cubicBezTo>
                  <a:pt x="1380" y="386"/>
                  <a:pt x="1380" y="386"/>
                  <a:pt x="1380" y="386"/>
                </a:cubicBezTo>
                <a:lnTo>
                  <a:pt x="1380" y="379"/>
                </a:lnTo>
                <a:close/>
                <a:moveTo>
                  <a:pt x="1393" y="379"/>
                </a:moveTo>
                <a:cubicBezTo>
                  <a:pt x="1387" y="379"/>
                  <a:pt x="1387" y="379"/>
                  <a:pt x="1387" y="379"/>
                </a:cubicBezTo>
                <a:cubicBezTo>
                  <a:pt x="1387" y="386"/>
                  <a:pt x="1387" y="386"/>
                  <a:pt x="1387" y="386"/>
                </a:cubicBezTo>
                <a:cubicBezTo>
                  <a:pt x="1393" y="386"/>
                  <a:pt x="1393" y="386"/>
                  <a:pt x="1393" y="386"/>
                </a:cubicBezTo>
                <a:lnTo>
                  <a:pt x="1393" y="379"/>
                </a:lnTo>
                <a:close/>
                <a:moveTo>
                  <a:pt x="1406" y="379"/>
                </a:moveTo>
                <a:cubicBezTo>
                  <a:pt x="1400" y="379"/>
                  <a:pt x="1400" y="379"/>
                  <a:pt x="1400" y="379"/>
                </a:cubicBezTo>
                <a:cubicBezTo>
                  <a:pt x="1400" y="386"/>
                  <a:pt x="1400" y="386"/>
                  <a:pt x="1400" y="386"/>
                </a:cubicBezTo>
                <a:cubicBezTo>
                  <a:pt x="1406" y="386"/>
                  <a:pt x="1406" y="386"/>
                  <a:pt x="1406" y="386"/>
                </a:cubicBezTo>
                <a:lnTo>
                  <a:pt x="1406" y="379"/>
                </a:lnTo>
                <a:close/>
                <a:moveTo>
                  <a:pt x="1341" y="392"/>
                </a:moveTo>
                <a:cubicBezTo>
                  <a:pt x="1335" y="392"/>
                  <a:pt x="1335" y="392"/>
                  <a:pt x="1335" y="392"/>
                </a:cubicBezTo>
                <a:cubicBezTo>
                  <a:pt x="1335" y="399"/>
                  <a:pt x="1335" y="399"/>
                  <a:pt x="1335" y="399"/>
                </a:cubicBezTo>
                <a:cubicBezTo>
                  <a:pt x="1341" y="399"/>
                  <a:pt x="1341" y="399"/>
                  <a:pt x="1341" y="399"/>
                </a:cubicBezTo>
                <a:lnTo>
                  <a:pt x="1341" y="392"/>
                </a:lnTo>
                <a:close/>
                <a:moveTo>
                  <a:pt x="1354" y="392"/>
                </a:moveTo>
                <a:cubicBezTo>
                  <a:pt x="1348" y="392"/>
                  <a:pt x="1348" y="392"/>
                  <a:pt x="1348" y="392"/>
                </a:cubicBezTo>
                <a:cubicBezTo>
                  <a:pt x="1348" y="399"/>
                  <a:pt x="1348" y="399"/>
                  <a:pt x="1348" y="399"/>
                </a:cubicBezTo>
                <a:cubicBezTo>
                  <a:pt x="1354" y="399"/>
                  <a:pt x="1354" y="399"/>
                  <a:pt x="1354" y="399"/>
                </a:cubicBezTo>
                <a:lnTo>
                  <a:pt x="1354" y="392"/>
                </a:lnTo>
                <a:close/>
                <a:moveTo>
                  <a:pt x="1367" y="392"/>
                </a:moveTo>
                <a:cubicBezTo>
                  <a:pt x="1361" y="392"/>
                  <a:pt x="1361" y="392"/>
                  <a:pt x="1361" y="392"/>
                </a:cubicBezTo>
                <a:cubicBezTo>
                  <a:pt x="1361" y="399"/>
                  <a:pt x="1361" y="399"/>
                  <a:pt x="1361" y="399"/>
                </a:cubicBezTo>
                <a:cubicBezTo>
                  <a:pt x="1367" y="399"/>
                  <a:pt x="1367" y="399"/>
                  <a:pt x="1367" y="399"/>
                </a:cubicBezTo>
                <a:lnTo>
                  <a:pt x="1367" y="392"/>
                </a:lnTo>
                <a:close/>
                <a:moveTo>
                  <a:pt x="1380" y="392"/>
                </a:moveTo>
                <a:cubicBezTo>
                  <a:pt x="1374" y="392"/>
                  <a:pt x="1374" y="392"/>
                  <a:pt x="1374" y="392"/>
                </a:cubicBezTo>
                <a:cubicBezTo>
                  <a:pt x="1374" y="399"/>
                  <a:pt x="1374" y="399"/>
                  <a:pt x="1374" y="399"/>
                </a:cubicBezTo>
                <a:cubicBezTo>
                  <a:pt x="1380" y="399"/>
                  <a:pt x="1380" y="399"/>
                  <a:pt x="1380" y="399"/>
                </a:cubicBezTo>
                <a:lnTo>
                  <a:pt x="1380" y="392"/>
                </a:lnTo>
                <a:close/>
                <a:moveTo>
                  <a:pt x="1393" y="392"/>
                </a:moveTo>
                <a:cubicBezTo>
                  <a:pt x="1387" y="392"/>
                  <a:pt x="1387" y="392"/>
                  <a:pt x="1387" y="392"/>
                </a:cubicBezTo>
                <a:cubicBezTo>
                  <a:pt x="1387" y="399"/>
                  <a:pt x="1387" y="399"/>
                  <a:pt x="1387" y="399"/>
                </a:cubicBezTo>
                <a:cubicBezTo>
                  <a:pt x="1393" y="399"/>
                  <a:pt x="1393" y="399"/>
                  <a:pt x="1393" y="399"/>
                </a:cubicBezTo>
                <a:lnTo>
                  <a:pt x="1393" y="392"/>
                </a:lnTo>
                <a:close/>
                <a:moveTo>
                  <a:pt x="1406" y="392"/>
                </a:moveTo>
                <a:cubicBezTo>
                  <a:pt x="1400" y="392"/>
                  <a:pt x="1400" y="392"/>
                  <a:pt x="1400" y="392"/>
                </a:cubicBezTo>
                <a:cubicBezTo>
                  <a:pt x="1400" y="399"/>
                  <a:pt x="1400" y="399"/>
                  <a:pt x="1400" y="399"/>
                </a:cubicBezTo>
                <a:cubicBezTo>
                  <a:pt x="1406" y="399"/>
                  <a:pt x="1406" y="399"/>
                  <a:pt x="1406" y="399"/>
                </a:cubicBezTo>
                <a:lnTo>
                  <a:pt x="1406" y="392"/>
                </a:lnTo>
                <a:close/>
                <a:moveTo>
                  <a:pt x="1420" y="392"/>
                </a:moveTo>
                <a:cubicBezTo>
                  <a:pt x="1413" y="392"/>
                  <a:pt x="1413" y="392"/>
                  <a:pt x="1413" y="392"/>
                </a:cubicBezTo>
                <a:cubicBezTo>
                  <a:pt x="1413" y="399"/>
                  <a:pt x="1413" y="399"/>
                  <a:pt x="1413" y="399"/>
                </a:cubicBezTo>
                <a:cubicBezTo>
                  <a:pt x="1420" y="399"/>
                  <a:pt x="1420" y="399"/>
                  <a:pt x="1420" y="399"/>
                </a:cubicBezTo>
                <a:lnTo>
                  <a:pt x="1420" y="392"/>
                </a:lnTo>
                <a:close/>
                <a:moveTo>
                  <a:pt x="1341" y="405"/>
                </a:moveTo>
                <a:cubicBezTo>
                  <a:pt x="1335" y="405"/>
                  <a:pt x="1335" y="405"/>
                  <a:pt x="1335" y="405"/>
                </a:cubicBezTo>
                <a:cubicBezTo>
                  <a:pt x="1335" y="412"/>
                  <a:pt x="1335" y="412"/>
                  <a:pt x="1335" y="412"/>
                </a:cubicBezTo>
                <a:cubicBezTo>
                  <a:pt x="1341" y="412"/>
                  <a:pt x="1341" y="412"/>
                  <a:pt x="1341" y="412"/>
                </a:cubicBezTo>
                <a:lnTo>
                  <a:pt x="1341" y="405"/>
                </a:lnTo>
                <a:close/>
                <a:moveTo>
                  <a:pt x="1354" y="405"/>
                </a:moveTo>
                <a:cubicBezTo>
                  <a:pt x="1348" y="405"/>
                  <a:pt x="1348" y="405"/>
                  <a:pt x="1348" y="405"/>
                </a:cubicBezTo>
                <a:cubicBezTo>
                  <a:pt x="1348" y="412"/>
                  <a:pt x="1348" y="412"/>
                  <a:pt x="1348" y="412"/>
                </a:cubicBezTo>
                <a:cubicBezTo>
                  <a:pt x="1354" y="412"/>
                  <a:pt x="1354" y="412"/>
                  <a:pt x="1354" y="412"/>
                </a:cubicBezTo>
                <a:lnTo>
                  <a:pt x="1354" y="405"/>
                </a:lnTo>
                <a:close/>
                <a:moveTo>
                  <a:pt x="1367" y="405"/>
                </a:moveTo>
                <a:cubicBezTo>
                  <a:pt x="1361" y="405"/>
                  <a:pt x="1361" y="405"/>
                  <a:pt x="1361" y="405"/>
                </a:cubicBezTo>
                <a:cubicBezTo>
                  <a:pt x="1361" y="412"/>
                  <a:pt x="1361" y="412"/>
                  <a:pt x="1361" y="412"/>
                </a:cubicBezTo>
                <a:cubicBezTo>
                  <a:pt x="1367" y="412"/>
                  <a:pt x="1367" y="412"/>
                  <a:pt x="1367" y="412"/>
                </a:cubicBezTo>
                <a:lnTo>
                  <a:pt x="1367" y="405"/>
                </a:lnTo>
                <a:close/>
                <a:moveTo>
                  <a:pt x="1380" y="405"/>
                </a:moveTo>
                <a:cubicBezTo>
                  <a:pt x="1374" y="405"/>
                  <a:pt x="1374" y="405"/>
                  <a:pt x="1374" y="405"/>
                </a:cubicBezTo>
                <a:cubicBezTo>
                  <a:pt x="1374" y="412"/>
                  <a:pt x="1374" y="412"/>
                  <a:pt x="1374" y="412"/>
                </a:cubicBezTo>
                <a:cubicBezTo>
                  <a:pt x="1380" y="412"/>
                  <a:pt x="1380" y="412"/>
                  <a:pt x="1380" y="412"/>
                </a:cubicBezTo>
                <a:lnTo>
                  <a:pt x="1380" y="405"/>
                </a:lnTo>
                <a:close/>
                <a:moveTo>
                  <a:pt x="1393" y="405"/>
                </a:moveTo>
                <a:cubicBezTo>
                  <a:pt x="1387" y="405"/>
                  <a:pt x="1387" y="405"/>
                  <a:pt x="1387" y="405"/>
                </a:cubicBezTo>
                <a:cubicBezTo>
                  <a:pt x="1387" y="412"/>
                  <a:pt x="1387" y="412"/>
                  <a:pt x="1387" y="412"/>
                </a:cubicBezTo>
                <a:cubicBezTo>
                  <a:pt x="1393" y="412"/>
                  <a:pt x="1393" y="412"/>
                  <a:pt x="1393" y="412"/>
                </a:cubicBezTo>
                <a:lnTo>
                  <a:pt x="1393" y="405"/>
                </a:lnTo>
                <a:close/>
                <a:moveTo>
                  <a:pt x="1406" y="405"/>
                </a:moveTo>
                <a:cubicBezTo>
                  <a:pt x="1400" y="405"/>
                  <a:pt x="1400" y="405"/>
                  <a:pt x="1400" y="405"/>
                </a:cubicBezTo>
                <a:cubicBezTo>
                  <a:pt x="1400" y="412"/>
                  <a:pt x="1400" y="412"/>
                  <a:pt x="1400" y="412"/>
                </a:cubicBezTo>
                <a:cubicBezTo>
                  <a:pt x="1406" y="412"/>
                  <a:pt x="1406" y="412"/>
                  <a:pt x="1406" y="412"/>
                </a:cubicBezTo>
                <a:lnTo>
                  <a:pt x="1406" y="405"/>
                </a:lnTo>
                <a:close/>
                <a:moveTo>
                  <a:pt x="1420" y="405"/>
                </a:moveTo>
                <a:cubicBezTo>
                  <a:pt x="1413" y="405"/>
                  <a:pt x="1413" y="405"/>
                  <a:pt x="1413" y="405"/>
                </a:cubicBezTo>
                <a:cubicBezTo>
                  <a:pt x="1413" y="412"/>
                  <a:pt x="1413" y="412"/>
                  <a:pt x="1413" y="412"/>
                </a:cubicBezTo>
                <a:cubicBezTo>
                  <a:pt x="1420" y="412"/>
                  <a:pt x="1420" y="412"/>
                  <a:pt x="1420" y="412"/>
                </a:cubicBezTo>
                <a:lnTo>
                  <a:pt x="1420" y="405"/>
                </a:lnTo>
                <a:close/>
                <a:moveTo>
                  <a:pt x="1341" y="418"/>
                </a:moveTo>
                <a:cubicBezTo>
                  <a:pt x="1335" y="418"/>
                  <a:pt x="1335" y="418"/>
                  <a:pt x="1335" y="418"/>
                </a:cubicBezTo>
                <a:cubicBezTo>
                  <a:pt x="1335" y="425"/>
                  <a:pt x="1335" y="425"/>
                  <a:pt x="1335" y="425"/>
                </a:cubicBezTo>
                <a:cubicBezTo>
                  <a:pt x="1341" y="425"/>
                  <a:pt x="1341" y="425"/>
                  <a:pt x="1341" y="425"/>
                </a:cubicBezTo>
                <a:lnTo>
                  <a:pt x="1341" y="418"/>
                </a:lnTo>
                <a:close/>
                <a:moveTo>
                  <a:pt x="1354" y="418"/>
                </a:moveTo>
                <a:cubicBezTo>
                  <a:pt x="1348" y="418"/>
                  <a:pt x="1348" y="418"/>
                  <a:pt x="1348" y="418"/>
                </a:cubicBezTo>
                <a:cubicBezTo>
                  <a:pt x="1348" y="425"/>
                  <a:pt x="1348" y="425"/>
                  <a:pt x="1348" y="425"/>
                </a:cubicBezTo>
                <a:cubicBezTo>
                  <a:pt x="1354" y="425"/>
                  <a:pt x="1354" y="425"/>
                  <a:pt x="1354" y="425"/>
                </a:cubicBezTo>
                <a:lnTo>
                  <a:pt x="1354" y="418"/>
                </a:lnTo>
                <a:close/>
                <a:moveTo>
                  <a:pt x="1367" y="418"/>
                </a:moveTo>
                <a:cubicBezTo>
                  <a:pt x="1361" y="418"/>
                  <a:pt x="1361" y="418"/>
                  <a:pt x="1361" y="418"/>
                </a:cubicBezTo>
                <a:cubicBezTo>
                  <a:pt x="1361" y="425"/>
                  <a:pt x="1361" y="425"/>
                  <a:pt x="1361" y="425"/>
                </a:cubicBezTo>
                <a:cubicBezTo>
                  <a:pt x="1367" y="425"/>
                  <a:pt x="1367" y="425"/>
                  <a:pt x="1367" y="425"/>
                </a:cubicBezTo>
                <a:lnTo>
                  <a:pt x="1367" y="418"/>
                </a:lnTo>
                <a:close/>
                <a:moveTo>
                  <a:pt x="1380" y="418"/>
                </a:moveTo>
                <a:cubicBezTo>
                  <a:pt x="1374" y="418"/>
                  <a:pt x="1374" y="418"/>
                  <a:pt x="1374" y="418"/>
                </a:cubicBezTo>
                <a:cubicBezTo>
                  <a:pt x="1374" y="425"/>
                  <a:pt x="1374" y="425"/>
                  <a:pt x="1374" y="425"/>
                </a:cubicBezTo>
                <a:cubicBezTo>
                  <a:pt x="1380" y="425"/>
                  <a:pt x="1380" y="425"/>
                  <a:pt x="1380" y="425"/>
                </a:cubicBezTo>
                <a:lnTo>
                  <a:pt x="1380" y="418"/>
                </a:lnTo>
                <a:close/>
                <a:moveTo>
                  <a:pt x="1393" y="418"/>
                </a:moveTo>
                <a:cubicBezTo>
                  <a:pt x="1387" y="418"/>
                  <a:pt x="1387" y="418"/>
                  <a:pt x="1387" y="418"/>
                </a:cubicBezTo>
                <a:cubicBezTo>
                  <a:pt x="1387" y="425"/>
                  <a:pt x="1387" y="425"/>
                  <a:pt x="1387" y="425"/>
                </a:cubicBezTo>
                <a:cubicBezTo>
                  <a:pt x="1393" y="425"/>
                  <a:pt x="1393" y="425"/>
                  <a:pt x="1393" y="425"/>
                </a:cubicBezTo>
                <a:lnTo>
                  <a:pt x="1393" y="418"/>
                </a:lnTo>
                <a:close/>
                <a:moveTo>
                  <a:pt x="1406" y="418"/>
                </a:moveTo>
                <a:cubicBezTo>
                  <a:pt x="1400" y="418"/>
                  <a:pt x="1400" y="418"/>
                  <a:pt x="1400" y="418"/>
                </a:cubicBezTo>
                <a:cubicBezTo>
                  <a:pt x="1400" y="425"/>
                  <a:pt x="1400" y="425"/>
                  <a:pt x="1400" y="425"/>
                </a:cubicBezTo>
                <a:cubicBezTo>
                  <a:pt x="1406" y="425"/>
                  <a:pt x="1406" y="425"/>
                  <a:pt x="1406" y="425"/>
                </a:cubicBezTo>
                <a:lnTo>
                  <a:pt x="1406" y="418"/>
                </a:lnTo>
                <a:close/>
                <a:moveTo>
                  <a:pt x="1341" y="432"/>
                </a:moveTo>
                <a:cubicBezTo>
                  <a:pt x="1335" y="432"/>
                  <a:pt x="1335" y="432"/>
                  <a:pt x="1335" y="432"/>
                </a:cubicBezTo>
                <a:cubicBezTo>
                  <a:pt x="1335" y="438"/>
                  <a:pt x="1335" y="438"/>
                  <a:pt x="1335" y="438"/>
                </a:cubicBezTo>
                <a:cubicBezTo>
                  <a:pt x="1341" y="438"/>
                  <a:pt x="1341" y="438"/>
                  <a:pt x="1341" y="438"/>
                </a:cubicBezTo>
                <a:lnTo>
                  <a:pt x="1341" y="432"/>
                </a:lnTo>
                <a:close/>
                <a:moveTo>
                  <a:pt x="1354" y="432"/>
                </a:moveTo>
                <a:cubicBezTo>
                  <a:pt x="1348" y="432"/>
                  <a:pt x="1348" y="432"/>
                  <a:pt x="1348" y="432"/>
                </a:cubicBezTo>
                <a:cubicBezTo>
                  <a:pt x="1348" y="438"/>
                  <a:pt x="1348" y="438"/>
                  <a:pt x="1348" y="438"/>
                </a:cubicBezTo>
                <a:cubicBezTo>
                  <a:pt x="1354" y="438"/>
                  <a:pt x="1354" y="438"/>
                  <a:pt x="1354" y="438"/>
                </a:cubicBezTo>
                <a:lnTo>
                  <a:pt x="1354" y="432"/>
                </a:lnTo>
                <a:close/>
                <a:moveTo>
                  <a:pt x="1367" y="432"/>
                </a:moveTo>
                <a:cubicBezTo>
                  <a:pt x="1361" y="432"/>
                  <a:pt x="1361" y="432"/>
                  <a:pt x="1361" y="432"/>
                </a:cubicBezTo>
                <a:cubicBezTo>
                  <a:pt x="1361" y="438"/>
                  <a:pt x="1361" y="438"/>
                  <a:pt x="1361" y="438"/>
                </a:cubicBezTo>
                <a:cubicBezTo>
                  <a:pt x="1367" y="438"/>
                  <a:pt x="1367" y="438"/>
                  <a:pt x="1367" y="438"/>
                </a:cubicBezTo>
                <a:lnTo>
                  <a:pt x="1367" y="432"/>
                </a:lnTo>
                <a:close/>
                <a:moveTo>
                  <a:pt x="1380" y="432"/>
                </a:moveTo>
                <a:cubicBezTo>
                  <a:pt x="1374" y="432"/>
                  <a:pt x="1374" y="432"/>
                  <a:pt x="1374" y="432"/>
                </a:cubicBezTo>
                <a:cubicBezTo>
                  <a:pt x="1374" y="438"/>
                  <a:pt x="1374" y="438"/>
                  <a:pt x="1374" y="438"/>
                </a:cubicBezTo>
                <a:cubicBezTo>
                  <a:pt x="1380" y="438"/>
                  <a:pt x="1380" y="438"/>
                  <a:pt x="1380" y="438"/>
                </a:cubicBezTo>
                <a:lnTo>
                  <a:pt x="1380" y="432"/>
                </a:lnTo>
                <a:close/>
                <a:moveTo>
                  <a:pt x="1393" y="432"/>
                </a:moveTo>
                <a:cubicBezTo>
                  <a:pt x="1387" y="432"/>
                  <a:pt x="1387" y="432"/>
                  <a:pt x="1387" y="432"/>
                </a:cubicBezTo>
                <a:cubicBezTo>
                  <a:pt x="1387" y="438"/>
                  <a:pt x="1387" y="438"/>
                  <a:pt x="1387" y="438"/>
                </a:cubicBezTo>
                <a:cubicBezTo>
                  <a:pt x="1393" y="438"/>
                  <a:pt x="1393" y="438"/>
                  <a:pt x="1393" y="438"/>
                </a:cubicBezTo>
                <a:lnTo>
                  <a:pt x="1393" y="432"/>
                </a:lnTo>
                <a:close/>
                <a:moveTo>
                  <a:pt x="1341" y="445"/>
                </a:moveTo>
                <a:cubicBezTo>
                  <a:pt x="1335" y="445"/>
                  <a:pt x="1335" y="445"/>
                  <a:pt x="1335" y="445"/>
                </a:cubicBezTo>
                <a:cubicBezTo>
                  <a:pt x="1335" y="451"/>
                  <a:pt x="1335" y="451"/>
                  <a:pt x="1335" y="451"/>
                </a:cubicBezTo>
                <a:cubicBezTo>
                  <a:pt x="1341" y="451"/>
                  <a:pt x="1341" y="451"/>
                  <a:pt x="1341" y="451"/>
                </a:cubicBezTo>
                <a:lnTo>
                  <a:pt x="1341" y="445"/>
                </a:lnTo>
                <a:close/>
                <a:moveTo>
                  <a:pt x="1341" y="458"/>
                </a:moveTo>
                <a:cubicBezTo>
                  <a:pt x="1335" y="458"/>
                  <a:pt x="1335" y="458"/>
                  <a:pt x="1335" y="458"/>
                </a:cubicBezTo>
                <a:cubicBezTo>
                  <a:pt x="1335" y="464"/>
                  <a:pt x="1335" y="464"/>
                  <a:pt x="1335" y="464"/>
                </a:cubicBezTo>
                <a:cubicBezTo>
                  <a:pt x="1341" y="464"/>
                  <a:pt x="1341" y="464"/>
                  <a:pt x="1341" y="464"/>
                </a:cubicBezTo>
                <a:lnTo>
                  <a:pt x="1341" y="458"/>
                </a:lnTo>
                <a:close/>
                <a:moveTo>
                  <a:pt x="1367" y="458"/>
                </a:moveTo>
                <a:cubicBezTo>
                  <a:pt x="1362" y="458"/>
                  <a:pt x="1362" y="458"/>
                  <a:pt x="1362" y="458"/>
                </a:cubicBezTo>
                <a:cubicBezTo>
                  <a:pt x="1362" y="458"/>
                  <a:pt x="1362" y="458"/>
                  <a:pt x="1361" y="458"/>
                </a:cubicBezTo>
                <a:cubicBezTo>
                  <a:pt x="1361" y="458"/>
                  <a:pt x="1361" y="458"/>
                  <a:pt x="1361" y="458"/>
                </a:cubicBezTo>
                <a:cubicBezTo>
                  <a:pt x="1361" y="464"/>
                  <a:pt x="1361" y="464"/>
                  <a:pt x="1361" y="464"/>
                </a:cubicBezTo>
                <a:cubicBezTo>
                  <a:pt x="1367" y="464"/>
                  <a:pt x="1367" y="464"/>
                  <a:pt x="1367" y="464"/>
                </a:cubicBezTo>
                <a:lnTo>
                  <a:pt x="1367" y="458"/>
                </a:lnTo>
                <a:close/>
                <a:moveTo>
                  <a:pt x="1341" y="471"/>
                </a:moveTo>
                <a:cubicBezTo>
                  <a:pt x="1335" y="471"/>
                  <a:pt x="1335" y="471"/>
                  <a:pt x="1335" y="471"/>
                </a:cubicBezTo>
                <a:cubicBezTo>
                  <a:pt x="1335" y="477"/>
                  <a:pt x="1335" y="477"/>
                  <a:pt x="1335" y="477"/>
                </a:cubicBezTo>
                <a:cubicBezTo>
                  <a:pt x="1341" y="477"/>
                  <a:pt x="1341" y="477"/>
                  <a:pt x="1341" y="477"/>
                </a:cubicBezTo>
                <a:lnTo>
                  <a:pt x="1341" y="471"/>
                </a:lnTo>
                <a:close/>
                <a:moveTo>
                  <a:pt x="1341" y="484"/>
                </a:moveTo>
                <a:cubicBezTo>
                  <a:pt x="1335" y="484"/>
                  <a:pt x="1335" y="484"/>
                  <a:pt x="1335" y="484"/>
                </a:cubicBezTo>
                <a:cubicBezTo>
                  <a:pt x="1335" y="490"/>
                  <a:pt x="1335" y="490"/>
                  <a:pt x="1335" y="490"/>
                </a:cubicBezTo>
                <a:cubicBezTo>
                  <a:pt x="1341" y="490"/>
                  <a:pt x="1341" y="490"/>
                  <a:pt x="1341" y="490"/>
                </a:cubicBezTo>
                <a:lnTo>
                  <a:pt x="1341" y="484"/>
                </a:lnTo>
                <a:close/>
                <a:moveTo>
                  <a:pt x="1354" y="484"/>
                </a:moveTo>
                <a:cubicBezTo>
                  <a:pt x="1348" y="484"/>
                  <a:pt x="1348" y="484"/>
                  <a:pt x="1348" y="484"/>
                </a:cubicBezTo>
                <a:cubicBezTo>
                  <a:pt x="1348" y="490"/>
                  <a:pt x="1348" y="490"/>
                  <a:pt x="1348" y="490"/>
                </a:cubicBezTo>
                <a:cubicBezTo>
                  <a:pt x="1354" y="490"/>
                  <a:pt x="1354" y="490"/>
                  <a:pt x="1354" y="490"/>
                </a:cubicBezTo>
                <a:lnTo>
                  <a:pt x="1354" y="484"/>
                </a:lnTo>
                <a:close/>
                <a:moveTo>
                  <a:pt x="1341" y="497"/>
                </a:moveTo>
                <a:cubicBezTo>
                  <a:pt x="1335" y="497"/>
                  <a:pt x="1335" y="497"/>
                  <a:pt x="1335" y="497"/>
                </a:cubicBezTo>
                <a:cubicBezTo>
                  <a:pt x="1335" y="503"/>
                  <a:pt x="1335" y="503"/>
                  <a:pt x="1335" y="503"/>
                </a:cubicBezTo>
                <a:cubicBezTo>
                  <a:pt x="1341" y="503"/>
                  <a:pt x="1341" y="503"/>
                  <a:pt x="1341" y="503"/>
                </a:cubicBezTo>
                <a:lnTo>
                  <a:pt x="1341" y="497"/>
                </a:lnTo>
                <a:close/>
                <a:moveTo>
                  <a:pt x="1354" y="497"/>
                </a:moveTo>
                <a:cubicBezTo>
                  <a:pt x="1348" y="497"/>
                  <a:pt x="1348" y="497"/>
                  <a:pt x="1348" y="497"/>
                </a:cubicBezTo>
                <a:cubicBezTo>
                  <a:pt x="1348" y="503"/>
                  <a:pt x="1348" y="503"/>
                  <a:pt x="1348" y="503"/>
                </a:cubicBezTo>
                <a:cubicBezTo>
                  <a:pt x="1354" y="503"/>
                  <a:pt x="1354" y="503"/>
                  <a:pt x="1354" y="503"/>
                </a:cubicBezTo>
                <a:lnTo>
                  <a:pt x="1354" y="497"/>
                </a:lnTo>
                <a:close/>
                <a:moveTo>
                  <a:pt x="1387" y="543"/>
                </a:moveTo>
                <a:cubicBezTo>
                  <a:pt x="1393" y="543"/>
                  <a:pt x="1393" y="543"/>
                  <a:pt x="1393" y="543"/>
                </a:cubicBezTo>
                <a:cubicBezTo>
                  <a:pt x="1393" y="536"/>
                  <a:pt x="1393" y="536"/>
                  <a:pt x="1393" y="536"/>
                </a:cubicBezTo>
                <a:cubicBezTo>
                  <a:pt x="1387" y="536"/>
                  <a:pt x="1387" y="536"/>
                  <a:pt x="1387" y="536"/>
                </a:cubicBezTo>
                <a:lnTo>
                  <a:pt x="1387" y="543"/>
                </a:lnTo>
                <a:close/>
                <a:moveTo>
                  <a:pt x="1380" y="549"/>
                </a:moveTo>
                <a:cubicBezTo>
                  <a:pt x="1374" y="549"/>
                  <a:pt x="1374" y="549"/>
                  <a:pt x="1374" y="549"/>
                </a:cubicBezTo>
                <a:cubicBezTo>
                  <a:pt x="1374" y="556"/>
                  <a:pt x="1374" y="556"/>
                  <a:pt x="1374" y="556"/>
                </a:cubicBezTo>
                <a:cubicBezTo>
                  <a:pt x="1380" y="556"/>
                  <a:pt x="1380" y="556"/>
                  <a:pt x="1380" y="556"/>
                </a:cubicBezTo>
                <a:lnTo>
                  <a:pt x="1380" y="549"/>
                </a:lnTo>
                <a:close/>
                <a:moveTo>
                  <a:pt x="1387" y="556"/>
                </a:moveTo>
                <a:cubicBezTo>
                  <a:pt x="1393" y="556"/>
                  <a:pt x="1393" y="556"/>
                  <a:pt x="1393" y="556"/>
                </a:cubicBezTo>
                <a:cubicBezTo>
                  <a:pt x="1393" y="549"/>
                  <a:pt x="1393" y="549"/>
                  <a:pt x="1393" y="549"/>
                </a:cubicBezTo>
                <a:cubicBezTo>
                  <a:pt x="1387" y="549"/>
                  <a:pt x="1387" y="549"/>
                  <a:pt x="1387" y="549"/>
                </a:cubicBezTo>
                <a:lnTo>
                  <a:pt x="1387" y="556"/>
                </a:lnTo>
                <a:close/>
                <a:moveTo>
                  <a:pt x="1380" y="562"/>
                </a:moveTo>
                <a:cubicBezTo>
                  <a:pt x="1374" y="562"/>
                  <a:pt x="1374" y="562"/>
                  <a:pt x="1374" y="562"/>
                </a:cubicBezTo>
                <a:cubicBezTo>
                  <a:pt x="1374" y="569"/>
                  <a:pt x="1374" y="569"/>
                  <a:pt x="1374" y="569"/>
                </a:cubicBezTo>
                <a:cubicBezTo>
                  <a:pt x="1380" y="569"/>
                  <a:pt x="1380" y="569"/>
                  <a:pt x="1380" y="569"/>
                </a:cubicBezTo>
                <a:lnTo>
                  <a:pt x="1380" y="562"/>
                </a:lnTo>
                <a:close/>
                <a:moveTo>
                  <a:pt x="1387" y="569"/>
                </a:moveTo>
                <a:cubicBezTo>
                  <a:pt x="1393" y="569"/>
                  <a:pt x="1393" y="569"/>
                  <a:pt x="1393" y="569"/>
                </a:cubicBezTo>
                <a:cubicBezTo>
                  <a:pt x="1393" y="562"/>
                  <a:pt x="1393" y="562"/>
                  <a:pt x="1393" y="562"/>
                </a:cubicBezTo>
                <a:cubicBezTo>
                  <a:pt x="1387" y="562"/>
                  <a:pt x="1387" y="562"/>
                  <a:pt x="1387" y="562"/>
                </a:cubicBezTo>
                <a:lnTo>
                  <a:pt x="1387" y="569"/>
                </a:lnTo>
                <a:close/>
                <a:moveTo>
                  <a:pt x="1420" y="562"/>
                </a:moveTo>
                <a:cubicBezTo>
                  <a:pt x="1413" y="562"/>
                  <a:pt x="1413" y="562"/>
                  <a:pt x="1413" y="562"/>
                </a:cubicBezTo>
                <a:cubicBezTo>
                  <a:pt x="1413" y="569"/>
                  <a:pt x="1413" y="569"/>
                  <a:pt x="1413" y="569"/>
                </a:cubicBezTo>
                <a:cubicBezTo>
                  <a:pt x="1420" y="569"/>
                  <a:pt x="1420" y="569"/>
                  <a:pt x="1420" y="569"/>
                </a:cubicBezTo>
                <a:lnTo>
                  <a:pt x="1420" y="562"/>
                </a:lnTo>
                <a:close/>
                <a:moveTo>
                  <a:pt x="1335" y="582"/>
                </a:moveTo>
                <a:cubicBezTo>
                  <a:pt x="1341" y="582"/>
                  <a:pt x="1341" y="582"/>
                  <a:pt x="1341" y="582"/>
                </a:cubicBezTo>
                <a:cubicBezTo>
                  <a:pt x="1341" y="575"/>
                  <a:pt x="1341" y="575"/>
                  <a:pt x="1341" y="575"/>
                </a:cubicBezTo>
                <a:cubicBezTo>
                  <a:pt x="1335" y="575"/>
                  <a:pt x="1335" y="575"/>
                  <a:pt x="1335" y="575"/>
                </a:cubicBezTo>
                <a:lnTo>
                  <a:pt x="1335" y="582"/>
                </a:lnTo>
                <a:close/>
                <a:moveTo>
                  <a:pt x="1328" y="78"/>
                </a:moveTo>
                <a:cubicBezTo>
                  <a:pt x="1321" y="78"/>
                  <a:pt x="1321" y="78"/>
                  <a:pt x="1321" y="78"/>
                </a:cubicBezTo>
                <a:cubicBezTo>
                  <a:pt x="1321" y="85"/>
                  <a:pt x="1321" y="85"/>
                  <a:pt x="1321" y="85"/>
                </a:cubicBezTo>
                <a:cubicBezTo>
                  <a:pt x="1328" y="85"/>
                  <a:pt x="1328" y="85"/>
                  <a:pt x="1328" y="85"/>
                </a:cubicBezTo>
                <a:lnTo>
                  <a:pt x="1328" y="78"/>
                </a:lnTo>
                <a:close/>
                <a:moveTo>
                  <a:pt x="1263" y="91"/>
                </a:moveTo>
                <a:cubicBezTo>
                  <a:pt x="1256" y="91"/>
                  <a:pt x="1256" y="91"/>
                  <a:pt x="1256" y="91"/>
                </a:cubicBezTo>
                <a:cubicBezTo>
                  <a:pt x="1256" y="98"/>
                  <a:pt x="1256" y="98"/>
                  <a:pt x="1256" y="98"/>
                </a:cubicBezTo>
                <a:cubicBezTo>
                  <a:pt x="1263" y="98"/>
                  <a:pt x="1263" y="98"/>
                  <a:pt x="1263" y="98"/>
                </a:cubicBezTo>
                <a:lnTo>
                  <a:pt x="1263" y="91"/>
                </a:lnTo>
                <a:close/>
                <a:moveTo>
                  <a:pt x="1276" y="91"/>
                </a:moveTo>
                <a:cubicBezTo>
                  <a:pt x="1269" y="91"/>
                  <a:pt x="1269" y="91"/>
                  <a:pt x="1269" y="91"/>
                </a:cubicBezTo>
                <a:cubicBezTo>
                  <a:pt x="1269" y="98"/>
                  <a:pt x="1269" y="98"/>
                  <a:pt x="1269" y="98"/>
                </a:cubicBezTo>
                <a:cubicBezTo>
                  <a:pt x="1276" y="98"/>
                  <a:pt x="1276" y="98"/>
                  <a:pt x="1276" y="98"/>
                </a:cubicBezTo>
                <a:lnTo>
                  <a:pt x="1276" y="91"/>
                </a:lnTo>
                <a:close/>
                <a:moveTo>
                  <a:pt x="1289" y="91"/>
                </a:moveTo>
                <a:cubicBezTo>
                  <a:pt x="1282" y="91"/>
                  <a:pt x="1282" y="91"/>
                  <a:pt x="1282" y="91"/>
                </a:cubicBezTo>
                <a:cubicBezTo>
                  <a:pt x="1282" y="98"/>
                  <a:pt x="1282" y="98"/>
                  <a:pt x="1282" y="98"/>
                </a:cubicBezTo>
                <a:cubicBezTo>
                  <a:pt x="1289" y="98"/>
                  <a:pt x="1289" y="98"/>
                  <a:pt x="1289" y="98"/>
                </a:cubicBezTo>
                <a:lnTo>
                  <a:pt x="1289" y="91"/>
                </a:lnTo>
                <a:close/>
                <a:moveTo>
                  <a:pt x="1302" y="91"/>
                </a:moveTo>
                <a:cubicBezTo>
                  <a:pt x="1295" y="91"/>
                  <a:pt x="1295" y="91"/>
                  <a:pt x="1295" y="91"/>
                </a:cubicBezTo>
                <a:cubicBezTo>
                  <a:pt x="1295" y="98"/>
                  <a:pt x="1295" y="98"/>
                  <a:pt x="1295" y="98"/>
                </a:cubicBezTo>
                <a:cubicBezTo>
                  <a:pt x="1302" y="98"/>
                  <a:pt x="1302" y="98"/>
                  <a:pt x="1302" y="98"/>
                </a:cubicBezTo>
                <a:lnTo>
                  <a:pt x="1302" y="91"/>
                </a:lnTo>
                <a:close/>
                <a:moveTo>
                  <a:pt x="1315" y="91"/>
                </a:moveTo>
                <a:cubicBezTo>
                  <a:pt x="1308" y="91"/>
                  <a:pt x="1308" y="91"/>
                  <a:pt x="1308" y="91"/>
                </a:cubicBezTo>
                <a:cubicBezTo>
                  <a:pt x="1308" y="98"/>
                  <a:pt x="1308" y="98"/>
                  <a:pt x="1308" y="98"/>
                </a:cubicBezTo>
                <a:cubicBezTo>
                  <a:pt x="1315" y="98"/>
                  <a:pt x="1315" y="98"/>
                  <a:pt x="1315" y="98"/>
                </a:cubicBezTo>
                <a:lnTo>
                  <a:pt x="1315" y="91"/>
                </a:lnTo>
                <a:close/>
                <a:moveTo>
                  <a:pt x="1328" y="91"/>
                </a:moveTo>
                <a:cubicBezTo>
                  <a:pt x="1321" y="91"/>
                  <a:pt x="1321" y="91"/>
                  <a:pt x="1321" y="91"/>
                </a:cubicBezTo>
                <a:cubicBezTo>
                  <a:pt x="1321" y="98"/>
                  <a:pt x="1321" y="98"/>
                  <a:pt x="1321" y="98"/>
                </a:cubicBezTo>
                <a:cubicBezTo>
                  <a:pt x="1328" y="98"/>
                  <a:pt x="1328" y="98"/>
                  <a:pt x="1328" y="98"/>
                </a:cubicBezTo>
                <a:lnTo>
                  <a:pt x="1328" y="91"/>
                </a:lnTo>
                <a:close/>
                <a:moveTo>
                  <a:pt x="1263" y="105"/>
                </a:moveTo>
                <a:cubicBezTo>
                  <a:pt x="1256" y="105"/>
                  <a:pt x="1256" y="105"/>
                  <a:pt x="1256" y="105"/>
                </a:cubicBezTo>
                <a:cubicBezTo>
                  <a:pt x="1256" y="111"/>
                  <a:pt x="1256" y="111"/>
                  <a:pt x="1256" y="111"/>
                </a:cubicBezTo>
                <a:cubicBezTo>
                  <a:pt x="1263" y="111"/>
                  <a:pt x="1263" y="111"/>
                  <a:pt x="1263" y="111"/>
                </a:cubicBezTo>
                <a:lnTo>
                  <a:pt x="1263" y="105"/>
                </a:lnTo>
                <a:close/>
                <a:moveTo>
                  <a:pt x="1276" y="105"/>
                </a:moveTo>
                <a:cubicBezTo>
                  <a:pt x="1269" y="105"/>
                  <a:pt x="1269" y="105"/>
                  <a:pt x="1269" y="105"/>
                </a:cubicBezTo>
                <a:cubicBezTo>
                  <a:pt x="1269" y="111"/>
                  <a:pt x="1269" y="111"/>
                  <a:pt x="1269" y="111"/>
                </a:cubicBezTo>
                <a:cubicBezTo>
                  <a:pt x="1276" y="111"/>
                  <a:pt x="1276" y="111"/>
                  <a:pt x="1276" y="111"/>
                </a:cubicBezTo>
                <a:lnTo>
                  <a:pt x="1276" y="105"/>
                </a:lnTo>
                <a:close/>
                <a:moveTo>
                  <a:pt x="1289" y="105"/>
                </a:moveTo>
                <a:cubicBezTo>
                  <a:pt x="1282" y="105"/>
                  <a:pt x="1282" y="105"/>
                  <a:pt x="1282" y="105"/>
                </a:cubicBezTo>
                <a:cubicBezTo>
                  <a:pt x="1282" y="111"/>
                  <a:pt x="1282" y="111"/>
                  <a:pt x="1282" y="111"/>
                </a:cubicBezTo>
                <a:cubicBezTo>
                  <a:pt x="1289" y="111"/>
                  <a:pt x="1289" y="111"/>
                  <a:pt x="1289" y="111"/>
                </a:cubicBezTo>
                <a:lnTo>
                  <a:pt x="1289" y="105"/>
                </a:lnTo>
                <a:close/>
                <a:moveTo>
                  <a:pt x="1302" y="105"/>
                </a:moveTo>
                <a:cubicBezTo>
                  <a:pt x="1295" y="105"/>
                  <a:pt x="1295" y="105"/>
                  <a:pt x="1295" y="105"/>
                </a:cubicBezTo>
                <a:cubicBezTo>
                  <a:pt x="1295" y="111"/>
                  <a:pt x="1295" y="111"/>
                  <a:pt x="1295" y="111"/>
                </a:cubicBezTo>
                <a:cubicBezTo>
                  <a:pt x="1302" y="111"/>
                  <a:pt x="1302" y="111"/>
                  <a:pt x="1302" y="111"/>
                </a:cubicBezTo>
                <a:lnTo>
                  <a:pt x="1302" y="105"/>
                </a:lnTo>
                <a:close/>
                <a:moveTo>
                  <a:pt x="1315" y="105"/>
                </a:moveTo>
                <a:cubicBezTo>
                  <a:pt x="1308" y="105"/>
                  <a:pt x="1308" y="105"/>
                  <a:pt x="1308" y="105"/>
                </a:cubicBezTo>
                <a:cubicBezTo>
                  <a:pt x="1308" y="111"/>
                  <a:pt x="1308" y="111"/>
                  <a:pt x="1308" y="111"/>
                </a:cubicBezTo>
                <a:cubicBezTo>
                  <a:pt x="1315" y="111"/>
                  <a:pt x="1315" y="111"/>
                  <a:pt x="1315" y="111"/>
                </a:cubicBezTo>
                <a:lnTo>
                  <a:pt x="1315" y="105"/>
                </a:lnTo>
                <a:close/>
                <a:moveTo>
                  <a:pt x="1328" y="105"/>
                </a:moveTo>
                <a:cubicBezTo>
                  <a:pt x="1321" y="105"/>
                  <a:pt x="1321" y="105"/>
                  <a:pt x="1321" y="105"/>
                </a:cubicBezTo>
                <a:cubicBezTo>
                  <a:pt x="1321" y="111"/>
                  <a:pt x="1321" y="111"/>
                  <a:pt x="1321" y="111"/>
                </a:cubicBezTo>
                <a:cubicBezTo>
                  <a:pt x="1328" y="111"/>
                  <a:pt x="1328" y="111"/>
                  <a:pt x="1328" y="111"/>
                </a:cubicBezTo>
                <a:lnTo>
                  <a:pt x="1328" y="105"/>
                </a:lnTo>
                <a:close/>
                <a:moveTo>
                  <a:pt x="1250" y="118"/>
                </a:moveTo>
                <a:cubicBezTo>
                  <a:pt x="1243" y="118"/>
                  <a:pt x="1243" y="118"/>
                  <a:pt x="1243" y="118"/>
                </a:cubicBezTo>
                <a:cubicBezTo>
                  <a:pt x="1243" y="124"/>
                  <a:pt x="1243" y="124"/>
                  <a:pt x="1243" y="124"/>
                </a:cubicBezTo>
                <a:cubicBezTo>
                  <a:pt x="1250" y="124"/>
                  <a:pt x="1250" y="124"/>
                  <a:pt x="1250" y="124"/>
                </a:cubicBezTo>
                <a:lnTo>
                  <a:pt x="1250" y="118"/>
                </a:lnTo>
                <a:close/>
                <a:moveTo>
                  <a:pt x="1263" y="118"/>
                </a:moveTo>
                <a:cubicBezTo>
                  <a:pt x="1256" y="118"/>
                  <a:pt x="1256" y="118"/>
                  <a:pt x="1256" y="118"/>
                </a:cubicBezTo>
                <a:cubicBezTo>
                  <a:pt x="1256" y="124"/>
                  <a:pt x="1256" y="124"/>
                  <a:pt x="1256" y="124"/>
                </a:cubicBezTo>
                <a:cubicBezTo>
                  <a:pt x="1263" y="124"/>
                  <a:pt x="1263" y="124"/>
                  <a:pt x="1263" y="124"/>
                </a:cubicBezTo>
                <a:lnTo>
                  <a:pt x="1263" y="118"/>
                </a:lnTo>
                <a:close/>
                <a:moveTo>
                  <a:pt x="1276" y="118"/>
                </a:moveTo>
                <a:cubicBezTo>
                  <a:pt x="1269" y="118"/>
                  <a:pt x="1269" y="118"/>
                  <a:pt x="1269" y="118"/>
                </a:cubicBezTo>
                <a:cubicBezTo>
                  <a:pt x="1269" y="124"/>
                  <a:pt x="1269" y="124"/>
                  <a:pt x="1269" y="124"/>
                </a:cubicBezTo>
                <a:cubicBezTo>
                  <a:pt x="1276" y="124"/>
                  <a:pt x="1276" y="124"/>
                  <a:pt x="1276" y="124"/>
                </a:cubicBezTo>
                <a:lnTo>
                  <a:pt x="1276" y="118"/>
                </a:lnTo>
                <a:close/>
                <a:moveTo>
                  <a:pt x="1289" y="118"/>
                </a:moveTo>
                <a:cubicBezTo>
                  <a:pt x="1282" y="118"/>
                  <a:pt x="1282" y="118"/>
                  <a:pt x="1282" y="118"/>
                </a:cubicBezTo>
                <a:cubicBezTo>
                  <a:pt x="1282" y="124"/>
                  <a:pt x="1282" y="124"/>
                  <a:pt x="1282" y="124"/>
                </a:cubicBezTo>
                <a:cubicBezTo>
                  <a:pt x="1289" y="124"/>
                  <a:pt x="1289" y="124"/>
                  <a:pt x="1289" y="124"/>
                </a:cubicBezTo>
                <a:lnTo>
                  <a:pt x="1289" y="118"/>
                </a:lnTo>
                <a:close/>
                <a:moveTo>
                  <a:pt x="1302" y="118"/>
                </a:moveTo>
                <a:cubicBezTo>
                  <a:pt x="1295" y="118"/>
                  <a:pt x="1295" y="118"/>
                  <a:pt x="1295" y="118"/>
                </a:cubicBezTo>
                <a:cubicBezTo>
                  <a:pt x="1295" y="124"/>
                  <a:pt x="1295" y="124"/>
                  <a:pt x="1295" y="124"/>
                </a:cubicBezTo>
                <a:cubicBezTo>
                  <a:pt x="1302" y="124"/>
                  <a:pt x="1302" y="124"/>
                  <a:pt x="1302" y="124"/>
                </a:cubicBezTo>
                <a:lnTo>
                  <a:pt x="1302" y="118"/>
                </a:lnTo>
                <a:close/>
                <a:moveTo>
                  <a:pt x="1315" y="118"/>
                </a:moveTo>
                <a:cubicBezTo>
                  <a:pt x="1308" y="118"/>
                  <a:pt x="1308" y="118"/>
                  <a:pt x="1308" y="118"/>
                </a:cubicBezTo>
                <a:cubicBezTo>
                  <a:pt x="1308" y="124"/>
                  <a:pt x="1308" y="124"/>
                  <a:pt x="1308" y="124"/>
                </a:cubicBezTo>
                <a:cubicBezTo>
                  <a:pt x="1315" y="124"/>
                  <a:pt x="1315" y="124"/>
                  <a:pt x="1315" y="124"/>
                </a:cubicBezTo>
                <a:lnTo>
                  <a:pt x="1315" y="118"/>
                </a:lnTo>
                <a:close/>
                <a:moveTo>
                  <a:pt x="1328" y="118"/>
                </a:moveTo>
                <a:cubicBezTo>
                  <a:pt x="1321" y="118"/>
                  <a:pt x="1321" y="118"/>
                  <a:pt x="1321" y="118"/>
                </a:cubicBezTo>
                <a:cubicBezTo>
                  <a:pt x="1321" y="124"/>
                  <a:pt x="1321" y="124"/>
                  <a:pt x="1321" y="124"/>
                </a:cubicBezTo>
                <a:cubicBezTo>
                  <a:pt x="1328" y="124"/>
                  <a:pt x="1328" y="124"/>
                  <a:pt x="1328" y="124"/>
                </a:cubicBezTo>
                <a:lnTo>
                  <a:pt x="1328" y="118"/>
                </a:lnTo>
                <a:close/>
                <a:moveTo>
                  <a:pt x="1210" y="131"/>
                </a:moveTo>
                <a:cubicBezTo>
                  <a:pt x="1204" y="131"/>
                  <a:pt x="1204" y="131"/>
                  <a:pt x="1204" y="131"/>
                </a:cubicBezTo>
                <a:cubicBezTo>
                  <a:pt x="1204" y="137"/>
                  <a:pt x="1204" y="137"/>
                  <a:pt x="1204" y="137"/>
                </a:cubicBezTo>
                <a:cubicBezTo>
                  <a:pt x="1210" y="137"/>
                  <a:pt x="1210" y="137"/>
                  <a:pt x="1210" y="137"/>
                </a:cubicBezTo>
                <a:lnTo>
                  <a:pt x="1210" y="131"/>
                </a:lnTo>
                <a:close/>
                <a:moveTo>
                  <a:pt x="1223" y="131"/>
                </a:moveTo>
                <a:cubicBezTo>
                  <a:pt x="1217" y="131"/>
                  <a:pt x="1217" y="131"/>
                  <a:pt x="1217" y="131"/>
                </a:cubicBezTo>
                <a:cubicBezTo>
                  <a:pt x="1217" y="137"/>
                  <a:pt x="1217" y="137"/>
                  <a:pt x="1217" y="137"/>
                </a:cubicBezTo>
                <a:cubicBezTo>
                  <a:pt x="1223" y="137"/>
                  <a:pt x="1223" y="137"/>
                  <a:pt x="1223" y="137"/>
                </a:cubicBezTo>
                <a:lnTo>
                  <a:pt x="1223" y="131"/>
                </a:lnTo>
                <a:close/>
                <a:moveTo>
                  <a:pt x="1236" y="131"/>
                </a:moveTo>
                <a:cubicBezTo>
                  <a:pt x="1230" y="131"/>
                  <a:pt x="1230" y="131"/>
                  <a:pt x="1230" y="131"/>
                </a:cubicBezTo>
                <a:cubicBezTo>
                  <a:pt x="1230" y="137"/>
                  <a:pt x="1230" y="137"/>
                  <a:pt x="1230" y="137"/>
                </a:cubicBezTo>
                <a:cubicBezTo>
                  <a:pt x="1236" y="137"/>
                  <a:pt x="1236" y="137"/>
                  <a:pt x="1236" y="137"/>
                </a:cubicBezTo>
                <a:lnTo>
                  <a:pt x="1236" y="131"/>
                </a:lnTo>
                <a:close/>
                <a:moveTo>
                  <a:pt x="1250" y="131"/>
                </a:moveTo>
                <a:cubicBezTo>
                  <a:pt x="1243" y="131"/>
                  <a:pt x="1243" y="131"/>
                  <a:pt x="1243" y="131"/>
                </a:cubicBezTo>
                <a:cubicBezTo>
                  <a:pt x="1243" y="137"/>
                  <a:pt x="1243" y="137"/>
                  <a:pt x="1243" y="137"/>
                </a:cubicBezTo>
                <a:cubicBezTo>
                  <a:pt x="1250" y="137"/>
                  <a:pt x="1250" y="137"/>
                  <a:pt x="1250" y="137"/>
                </a:cubicBezTo>
                <a:lnTo>
                  <a:pt x="1250" y="131"/>
                </a:lnTo>
                <a:close/>
                <a:moveTo>
                  <a:pt x="1263" y="131"/>
                </a:moveTo>
                <a:cubicBezTo>
                  <a:pt x="1256" y="131"/>
                  <a:pt x="1256" y="131"/>
                  <a:pt x="1256" y="131"/>
                </a:cubicBezTo>
                <a:cubicBezTo>
                  <a:pt x="1256" y="137"/>
                  <a:pt x="1256" y="137"/>
                  <a:pt x="1256" y="137"/>
                </a:cubicBezTo>
                <a:cubicBezTo>
                  <a:pt x="1263" y="137"/>
                  <a:pt x="1263" y="137"/>
                  <a:pt x="1263" y="137"/>
                </a:cubicBezTo>
                <a:lnTo>
                  <a:pt x="1263" y="131"/>
                </a:lnTo>
                <a:close/>
                <a:moveTo>
                  <a:pt x="1276" y="131"/>
                </a:moveTo>
                <a:cubicBezTo>
                  <a:pt x="1269" y="131"/>
                  <a:pt x="1269" y="131"/>
                  <a:pt x="1269" y="131"/>
                </a:cubicBezTo>
                <a:cubicBezTo>
                  <a:pt x="1269" y="137"/>
                  <a:pt x="1269" y="137"/>
                  <a:pt x="1269" y="137"/>
                </a:cubicBezTo>
                <a:cubicBezTo>
                  <a:pt x="1276" y="137"/>
                  <a:pt x="1276" y="137"/>
                  <a:pt x="1276" y="137"/>
                </a:cubicBezTo>
                <a:lnTo>
                  <a:pt x="1276" y="131"/>
                </a:lnTo>
                <a:close/>
                <a:moveTo>
                  <a:pt x="1289" y="131"/>
                </a:moveTo>
                <a:cubicBezTo>
                  <a:pt x="1282" y="131"/>
                  <a:pt x="1282" y="131"/>
                  <a:pt x="1282" y="131"/>
                </a:cubicBezTo>
                <a:cubicBezTo>
                  <a:pt x="1282" y="137"/>
                  <a:pt x="1282" y="137"/>
                  <a:pt x="1282" y="137"/>
                </a:cubicBezTo>
                <a:cubicBezTo>
                  <a:pt x="1289" y="137"/>
                  <a:pt x="1289" y="137"/>
                  <a:pt x="1289" y="137"/>
                </a:cubicBezTo>
                <a:lnTo>
                  <a:pt x="1289" y="131"/>
                </a:lnTo>
                <a:close/>
                <a:moveTo>
                  <a:pt x="1302" y="131"/>
                </a:moveTo>
                <a:cubicBezTo>
                  <a:pt x="1295" y="131"/>
                  <a:pt x="1295" y="131"/>
                  <a:pt x="1295" y="131"/>
                </a:cubicBezTo>
                <a:cubicBezTo>
                  <a:pt x="1295" y="137"/>
                  <a:pt x="1295" y="137"/>
                  <a:pt x="1295" y="137"/>
                </a:cubicBezTo>
                <a:cubicBezTo>
                  <a:pt x="1302" y="137"/>
                  <a:pt x="1302" y="137"/>
                  <a:pt x="1302" y="137"/>
                </a:cubicBezTo>
                <a:lnTo>
                  <a:pt x="1302" y="131"/>
                </a:lnTo>
                <a:close/>
                <a:moveTo>
                  <a:pt x="1315" y="131"/>
                </a:moveTo>
                <a:cubicBezTo>
                  <a:pt x="1308" y="131"/>
                  <a:pt x="1308" y="131"/>
                  <a:pt x="1308" y="131"/>
                </a:cubicBezTo>
                <a:cubicBezTo>
                  <a:pt x="1308" y="137"/>
                  <a:pt x="1308" y="137"/>
                  <a:pt x="1308" y="137"/>
                </a:cubicBezTo>
                <a:cubicBezTo>
                  <a:pt x="1315" y="137"/>
                  <a:pt x="1315" y="137"/>
                  <a:pt x="1315" y="137"/>
                </a:cubicBezTo>
                <a:lnTo>
                  <a:pt x="1315" y="131"/>
                </a:lnTo>
                <a:close/>
                <a:moveTo>
                  <a:pt x="1328" y="131"/>
                </a:moveTo>
                <a:cubicBezTo>
                  <a:pt x="1321" y="131"/>
                  <a:pt x="1321" y="131"/>
                  <a:pt x="1321" y="131"/>
                </a:cubicBezTo>
                <a:cubicBezTo>
                  <a:pt x="1321" y="137"/>
                  <a:pt x="1321" y="137"/>
                  <a:pt x="1321" y="137"/>
                </a:cubicBezTo>
                <a:cubicBezTo>
                  <a:pt x="1328" y="137"/>
                  <a:pt x="1328" y="137"/>
                  <a:pt x="1328" y="137"/>
                </a:cubicBezTo>
                <a:lnTo>
                  <a:pt x="1328" y="131"/>
                </a:lnTo>
                <a:close/>
                <a:moveTo>
                  <a:pt x="1223" y="144"/>
                </a:moveTo>
                <a:cubicBezTo>
                  <a:pt x="1217" y="144"/>
                  <a:pt x="1217" y="144"/>
                  <a:pt x="1217" y="144"/>
                </a:cubicBezTo>
                <a:cubicBezTo>
                  <a:pt x="1217" y="150"/>
                  <a:pt x="1217" y="150"/>
                  <a:pt x="1217" y="150"/>
                </a:cubicBezTo>
                <a:cubicBezTo>
                  <a:pt x="1223" y="150"/>
                  <a:pt x="1223" y="150"/>
                  <a:pt x="1223" y="150"/>
                </a:cubicBezTo>
                <a:lnTo>
                  <a:pt x="1223" y="144"/>
                </a:lnTo>
                <a:close/>
                <a:moveTo>
                  <a:pt x="1236" y="144"/>
                </a:moveTo>
                <a:cubicBezTo>
                  <a:pt x="1230" y="144"/>
                  <a:pt x="1230" y="144"/>
                  <a:pt x="1230" y="144"/>
                </a:cubicBezTo>
                <a:cubicBezTo>
                  <a:pt x="1230" y="150"/>
                  <a:pt x="1230" y="150"/>
                  <a:pt x="1230" y="150"/>
                </a:cubicBezTo>
                <a:cubicBezTo>
                  <a:pt x="1236" y="150"/>
                  <a:pt x="1236" y="150"/>
                  <a:pt x="1236" y="150"/>
                </a:cubicBezTo>
                <a:lnTo>
                  <a:pt x="1236" y="144"/>
                </a:lnTo>
                <a:close/>
                <a:moveTo>
                  <a:pt x="1250" y="144"/>
                </a:moveTo>
                <a:cubicBezTo>
                  <a:pt x="1243" y="144"/>
                  <a:pt x="1243" y="144"/>
                  <a:pt x="1243" y="144"/>
                </a:cubicBezTo>
                <a:cubicBezTo>
                  <a:pt x="1243" y="150"/>
                  <a:pt x="1243" y="150"/>
                  <a:pt x="1243" y="150"/>
                </a:cubicBezTo>
                <a:cubicBezTo>
                  <a:pt x="1250" y="150"/>
                  <a:pt x="1250" y="150"/>
                  <a:pt x="1250" y="150"/>
                </a:cubicBezTo>
                <a:lnTo>
                  <a:pt x="1250" y="144"/>
                </a:lnTo>
                <a:close/>
                <a:moveTo>
                  <a:pt x="1263" y="144"/>
                </a:moveTo>
                <a:cubicBezTo>
                  <a:pt x="1256" y="144"/>
                  <a:pt x="1256" y="144"/>
                  <a:pt x="1256" y="144"/>
                </a:cubicBezTo>
                <a:cubicBezTo>
                  <a:pt x="1256" y="150"/>
                  <a:pt x="1256" y="150"/>
                  <a:pt x="1256" y="150"/>
                </a:cubicBezTo>
                <a:cubicBezTo>
                  <a:pt x="1263" y="150"/>
                  <a:pt x="1263" y="150"/>
                  <a:pt x="1263" y="150"/>
                </a:cubicBezTo>
                <a:lnTo>
                  <a:pt x="1263" y="144"/>
                </a:lnTo>
                <a:close/>
                <a:moveTo>
                  <a:pt x="1276" y="144"/>
                </a:moveTo>
                <a:cubicBezTo>
                  <a:pt x="1269" y="144"/>
                  <a:pt x="1269" y="144"/>
                  <a:pt x="1269" y="144"/>
                </a:cubicBezTo>
                <a:cubicBezTo>
                  <a:pt x="1269" y="150"/>
                  <a:pt x="1269" y="150"/>
                  <a:pt x="1269" y="150"/>
                </a:cubicBezTo>
                <a:cubicBezTo>
                  <a:pt x="1276" y="150"/>
                  <a:pt x="1276" y="150"/>
                  <a:pt x="1276" y="150"/>
                </a:cubicBezTo>
                <a:lnTo>
                  <a:pt x="1276" y="144"/>
                </a:lnTo>
                <a:close/>
                <a:moveTo>
                  <a:pt x="1289" y="144"/>
                </a:moveTo>
                <a:cubicBezTo>
                  <a:pt x="1282" y="144"/>
                  <a:pt x="1282" y="144"/>
                  <a:pt x="1282" y="144"/>
                </a:cubicBezTo>
                <a:cubicBezTo>
                  <a:pt x="1282" y="150"/>
                  <a:pt x="1282" y="150"/>
                  <a:pt x="1282" y="150"/>
                </a:cubicBezTo>
                <a:cubicBezTo>
                  <a:pt x="1289" y="150"/>
                  <a:pt x="1289" y="150"/>
                  <a:pt x="1289" y="150"/>
                </a:cubicBezTo>
                <a:lnTo>
                  <a:pt x="1289" y="144"/>
                </a:lnTo>
                <a:close/>
                <a:moveTo>
                  <a:pt x="1302" y="144"/>
                </a:moveTo>
                <a:cubicBezTo>
                  <a:pt x="1295" y="144"/>
                  <a:pt x="1295" y="144"/>
                  <a:pt x="1295" y="144"/>
                </a:cubicBezTo>
                <a:cubicBezTo>
                  <a:pt x="1295" y="150"/>
                  <a:pt x="1295" y="150"/>
                  <a:pt x="1295" y="150"/>
                </a:cubicBezTo>
                <a:cubicBezTo>
                  <a:pt x="1302" y="150"/>
                  <a:pt x="1302" y="150"/>
                  <a:pt x="1302" y="150"/>
                </a:cubicBezTo>
                <a:lnTo>
                  <a:pt x="1302" y="144"/>
                </a:lnTo>
                <a:close/>
                <a:moveTo>
                  <a:pt x="1315" y="144"/>
                </a:moveTo>
                <a:cubicBezTo>
                  <a:pt x="1308" y="144"/>
                  <a:pt x="1308" y="144"/>
                  <a:pt x="1308" y="144"/>
                </a:cubicBezTo>
                <a:cubicBezTo>
                  <a:pt x="1308" y="150"/>
                  <a:pt x="1308" y="150"/>
                  <a:pt x="1308" y="150"/>
                </a:cubicBezTo>
                <a:cubicBezTo>
                  <a:pt x="1315" y="150"/>
                  <a:pt x="1315" y="150"/>
                  <a:pt x="1315" y="150"/>
                </a:cubicBezTo>
                <a:lnTo>
                  <a:pt x="1315" y="144"/>
                </a:lnTo>
                <a:close/>
                <a:moveTo>
                  <a:pt x="1328" y="144"/>
                </a:moveTo>
                <a:cubicBezTo>
                  <a:pt x="1321" y="144"/>
                  <a:pt x="1321" y="144"/>
                  <a:pt x="1321" y="144"/>
                </a:cubicBezTo>
                <a:cubicBezTo>
                  <a:pt x="1321" y="150"/>
                  <a:pt x="1321" y="150"/>
                  <a:pt x="1321" y="150"/>
                </a:cubicBezTo>
                <a:cubicBezTo>
                  <a:pt x="1328" y="150"/>
                  <a:pt x="1328" y="150"/>
                  <a:pt x="1328" y="150"/>
                </a:cubicBezTo>
                <a:lnTo>
                  <a:pt x="1328" y="144"/>
                </a:lnTo>
                <a:close/>
                <a:moveTo>
                  <a:pt x="1223" y="157"/>
                </a:moveTo>
                <a:cubicBezTo>
                  <a:pt x="1217" y="157"/>
                  <a:pt x="1217" y="157"/>
                  <a:pt x="1217" y="157"/>
                </a:cubicBezTo>
                <a:cubicBezTo>
                  <a:pt x="1217" y="163"/>
                  <a:pt x="1217" y="163"/>
                  <a:pt x="1217" y="163"/>
                </a:cubicBezTo>
                <a:cubicBezTo>
                  <a:pt x="1223" y="163"/>
                  <a:pt x="1223" y="163"/>
                  <a:pt x="1223" y="163"/>
                </a:cubicBezTo>
                <a:lnTo>
                  <a:pt x="1223" y="157"/>
                </a:lnTo>
                <a:close/>
                <a:moveTo>
                  <a:pt x="1236" y="157"/>
                </a:moveTo>
                <a:cubicBezTo>
                  <a:pt x="1230" y="157"/>
                  <a:pt x="1230" y="157"/>
                  <a:pt x="1230" y="157"/>
                </a:cubicBezTo>
                <a:cubicBezTo>
                  <a:pt x="1230" y="163"/>
                  <a:pt x="1230" y="163"/>
                  <a:pt x="1230" y="163"/>
                </a:cubicBezTo>
                <a:cubicBezTo>
                  <a:pt x="1236" y="163"/>
                  <a:pt x="1236" y="163"/>
                  <a:pt x="1236" y="163"/>
                </a:cubicBezTo>
                <a:lnTo>
                  <a:pt x="1236" y="157"/>
                </a:lnTo>
                <a:close/>
                <a:moveTo>
                  <a:pt x="1250" y="157"/>
                </a:moveTo>
                <a:cubicBezTo>
                  <a:pt x="1243" y="157"/>
                  <a:pt x="1243" y="157"/>
                  <a:pt x="1243" y="157"/>
                </a:cubicBezTo>
                <a:cubicBezTo>
                  <a:pt x="1243" y="163"/>
                  <a:pt x="1243" y="163"/>
                  <a:pt x="1243" y="163"/>
                </a:cubicBezTo>
                <a:cubicBezTo>
                  <a:pt x="1250" y="163"/>
                  <a:pt x="1250" y="163"/>
                  <a:pt x="1250" y="163"/>
                </a:cubicBezTo>
                <a:lnTo>
                  <a:pt x="1250" y="157"/>
                </a:lnTo>
                <a:close/>
                <a:moveTo>
                  <a:pt x="1263" y="157"/>
                </a:moveTo>
                <a:cubicBezTo>
                  <a:pt x="1256" y="157"/>
                  <a:pt x="1256" y="157"/>
                  <a:pt x="1256" y="157"/>
                </a:cubicBezTo>
                <a:cubicBezTo>
                  <a:pt x="1256" y="163"/>
                  <a:pt x="1256" y="163"/>
                  <a:pt x="1256" y="163"/>
                </a:cubicBezTo>
                <a:cubicBezTo>
                  <a:pt x="1263" y="163"/>
                  <a:pt x="1263" y="163"/>
                  <a:pt x="1263" y="163"/>
                </a:cubicBezTo>
                <a:lnTo>
                  <a:pt x="1263" y="157"/>
                </a:lnTo>
                <a:close/>
                <a:moveTo>
                  <a:pt x="1276" y="157"/>
                </a:moveTo>
                <a:cubicBezTo>
                  <a:pt x="1269" y="157"/>
                  <a:pt x="1269" y="157"/>
                  <a:pt x="1269" y="157"/>
                </a:cubicBezTo>
                <a:cubicBezTo>
                  <a:pt x="1269" y="163"/>
                  <a:pt x="1269" y="163"/>
                  <a:pt x="1269" y="163"/>
                </a:cubicBezTo>
                <a:cubicBezTo>
                  <a:pt x="1276" y="163"/>
                  <a:pt x="1276" y="163"/>
                  <a:pt x="1276" y="163"/>
                </a:cubicBezTo>
                <a:lnTo>
                  <a:pt x="1276" y="157"/>
                </a:lnTo>
                <a:close/>
                <a:moveTo>
                  <a:pt x="1289" y="157"/>
                </a:moveTo>
                <a:cubicBezTo>
                  <a:pt x="1282" y="157"/>
                  <a:pt x="1282" y="157"/>
                  <a:pt x="1282" y="157"/>
                </a:cubicBezTo>
                <a:cubicBezTo>
                  <a:pt x="1282" y="163"/>
                  <a:pt x="1282" y="163"/>
                  <a:pt x="1282" y="163"/>
                </a:cubicBezTo>
                <a:cubicBezTo>
                  <a:pt x="1289" y="163"/>
                  <a:pt x="1289" y="163"/>
                  <a:pt x="1289" y="163"/>
                </a:cubicBezTo>
                <a:lnTo>
                  <a:pt x="1289" y="157"/>
                </a:lnTo>
                <a:close/>
                <a:moveTo>
                  <a:pt x="1302" y="157"/>
                </a:moveTo>
                <a:cubicBezTo>
                  <a:pt x="1295" y="157"/>
                  <a:pt x="1295" y="157"/>
                  <a:pt x="1295" y="157"/>
                </a:cubicBezTo>
                <a:cubicBezTo>
                  <a:pt x="1295" y="163"/>
                  <a:pt x="1295" y="163"/>
                  <a:pt x="1295" y="163"/>
                </a:cubicBezTo>
                <a:cubicBezTo>
                  <a:pt x="1302" y="163"/>
                  <a:pt x="1302" y="163"/>
                  <a:pt x="1302" y="163"/>
                </a:cubicBezTo>
                <a:lnTo>
                  <a:pt x="1302" y="157"/>
                </a:lnTo>
                <a:close/>
                <a:moveTo>
                  <a:pt x="1315" y="157"/>
                </a:moveTo>
                <a:cubicBezTo>
                  <a:pt x="1308" y="157"/>
                  <a:pt x="1308" y="157"/>
                  <a:pt x="1308" y="157"/>
                </a:cubicBezTo>
                <a:cubicBezTo>
                  <a:pt x="1308" y="163"/>
                  <a:pt x="1308" y="163"/>
                  <a:pt x="1308" y="163"/>
                </a:cubicBezTo>
                <a:cubicBezTo>
                  <a:pt x="1315" y="163"/>
                  <a:pt x="1315" y="163"/>
                  <a:pt x="1315" y="163"/>
                </a:cubicBezTo>
                <a:lnTo>
                  <a:pt x="1315" y="157"/>
                </a:lnTo>
                <a:close/>
                <a:moveTo>
                  <a:pt x="1328" y="157"/>
                </a:moveTo>
                <a:cubicBezTo>
                  <a:pt x="1321" y="157"/>
                  <a:pt x="1321" y="157"/>
                  <a:pt x="1321" y="157"/>
                </a:cubicBezTo>
                <a:cubicBezTo>
                  <a:pt x="1321" y="163"/>
                  <a:pt x="1321" y="163"/>
                  <a:pt x="1321" y="163"/>
                </a:cubicBezTo>
                <a:cubicBezTo>
                  <a:pt x="1328" y="163"/>
                  <a:pt x="1328" y="163"/>
                  <a:pt x="1328" y="163"/>
                </a:cubicBezTo>
                <a:lnTo>
                  <a:pt x="1328" y="157"/>
                </a:lnTo>
                <a:close/>
                <a:moveTo>
                  <a:pt x="1210" y="170"/>
                </a:moveTo>
                <a:cubicBezTo>
                  <a:pt x="1204" y="170"/>
                  <a:pt x="1204" y="170"/>
                  <a:pt x="1204" y="170"/>
                </a:cubicBezTo>
                <a:cubicBezTo>
                  <a:pt x="1204" y="176"/>
                  <a:pt x="1204" y="176"/>
                  <a:pt x="1204" y="176"/>
                </a:cubicBezTo>
                <a:cubicBezTo>
                  <a:pt x="1210" y="176"/>
                  <a:pt x="1210" y="176"/>
                  <a:pt x="1210" y="176"/>
                </a:cubicBezTo>
                <a:lnTo>
                  <a:pt x="1210" y="170"/>
                </a:lnTo>
                <a:close/>
                <a:moveTo>
                  <a:pt x="1223" y="170"/>
                </a:moveTo>
                <a:cubicBezTo>
                  <a:pt x="1217" y="170"/>
                  <a:pt x="1217" y="170"/>
                  <a:pt x="1217" y="170"/>
                </a:cubicBezTo>
                <a:cubicBezTo>
                  <a:pt x="1217" y="176"/>
                  <a:pt x="1217" y="176"/>
                  <a:pt x="1217" y="176"/>
                </a:cubicBezTo>
                <a:cubicBezTo>
                  <a:pt x="1223" y="176"/>
                  <a:pt x="1223" y="176"/>
                  <a:pt x="1223" y="176"/>
                </a:cubicBezTo>
                <a:lnTo>
                  <a:pt x="1223" y="170"/>
                </a:lnTo>
                <a:close/>
                <a:moveTo>
                  <a:pt x="1236" y="170"/>
                </a:moveTo>
                <a:cubicBezTo>
                  <a:pt x="1230" y="170"/>
                  <a:pt x="1230" y="170"/>
                  <a:pt x="1230" y="170"/>
                </a:cubicBezTo>
                <a:cubicBezTo>
                  <a:pt x="1230" y="176"/>
                  <a:pt x="1230" y="176"/>
                  <a:pt x="1230" y="176"/>
                </a:cubicBezTo>
                <a:cubicBezTo>
                  <a:pt x="1236" y="176"/>
                  <a:pt x="1236" y="176"/>
                  <a:pt x="1236" y="176"/>
                </a:cubicBezTo>
                <a:lnTo>
                  <a:pt x="1236" y="170"/>
                </a:lnTo>
                <a:close/>
                <a:moveTo>
                  <a:pt x="1250" y="170"/>
                </a:moveTo>
                <a:cubicBezTo>
                  <a:pt x="1243" y="170"/>
                  <a:pt x="1243" y="170"/>
                  <a:pt x="1243" y="170"/>
                </a:cubicBezTo>
                <a:cubicBezTo>
                  <a:pt x="1243" y="176"/>
                  <a:pt x="1243" y="176"/>
                  <a:pt x="1243" y="176"/>
                </a:cubicBezTo>
                <a:cubicBezTo>
                  <a:pt x="1250" y="176"/>
                  <a:pt x="1250" y="176"/>
                  <a:pt x="1250" y="176"/>
                </a:cubicBezTo>
                <a:lnTo>
                  <a:pt x="1250" y="170"/>
                </a:lnTo>
                <a:close/>
                <a:moveTo>
                  <a:pt x="1263" y="170"/>
                </a:moveTo>
                <a:cubicBezTo>
                  <a:pt x="1256" y="170"/>
                  <a:pt x="1256" y="170"/>
                  <a:pt x="1256" y="170"/>
                </a:cubicBezTo>
                <a:cubicBezTo>
                  <a:pt x="1256" y="176"/>
                  <a:pt x="1256" y="176"/>
                  <a:pt x="1256" y="176"/>
                </a:cubicBezTo>
                <a:cubicBezTo>
                  <a:pt x="1263" y="176"/>
                  <a:pt x="1263" y="176"/>
                  <a:pt x="1263" y="176"/>
                </a:cubicBezTo>
                <a:lnTo>
                  <a:pt x="1263" y="170"/>
                </a:lnTo>
                <a:close/>
                <a:moveTo>
                  <a:pt x="1276" y="170"/>
                </a:moveTo>
                <a:cubicBezTo>
                  <a:pt x="1269" y="170"/>
                  <a:pt x="1269" y="170"/>
                  <a:pt x="1269" y="170"/>
                </a:cubicBezTo>
                <a:cubicBezTo>
                  <a:pt x="1269" y="176"/>
                  <a:pt x="1269" y="176"/>
                  <a:pt x="1269" y="176"/>
                </a:cubicBezTo>
                <a:cubicBezTo>
                  <a:pt x="1276" y="176"/>
                  <a:pt x="1276" y="176"/>
                  <a:pt x="1276" y="176"/>
                </a:cubicBezTo>
                <a:lnTo>
                  <a:pt x="1276" y="170"/>
                </a:lnTo>
                <a:close/>
                <a:moveTo>
                  <a:pt x="1289" y="170"/>
                </a:moveTo>
                <a:cubicBezTo>
                  <a:pt x="1282" y="170"/>
                  <a:pt x="1282" y="170"/>
                  <a:pt x="1282" y="170"/>
                </a:cubicBezTo>
                <a:cubicBezTo>
                  <a:pt x="1282" y="176"/>
                  <a:pt x="1282" y="176"/>
                  <a:pt x="1282" y="176"/>
                </a:cubicBezTo>
                <a:cubicBezTo>
                  <a:pt x="1289" y="176"/>
                  <a:pt x="1289" y="176"/>
                  <a:pt x="1289" y="176"/>
                </a:cubicBezTo>
                <a:lnTo>
                  <a:pt x="1289" y="170"/>
                </a:lnTo>
                <a:close/>
                <a:moveTo>
                  <a:pt x="1302" y="170"/>
                </a:moveTo>
                <a:cubicBezTo>
                  <a:pt x="1295" y="170"/>
                  <a:pt x="1295" y="170"/>
                  <a:pt x="1295" y="170"/>
                </a:cubicBezTo>
                <a:cubicBezTo>
                  <a:pt x="1295" y="176"/>
                  <a:pt x="1295" y="176"/>
                  <a:pt x="1295" y="176"/>
                </a:cubicBezTo>
                <a:cubicBezTo>
                  <a:pt x="1302" y="176"/>
                  <a:pt x="1302" y="176"/>
                  <a:pt x="1302" y="176"/>
                </a:cubicBezTo>
                <a:lnTo>
                  <a:pt x="1302" y="170"/>
                </a:lnTo>
                <a:close/>
                <a:moveTo>
                  <a:pt x="1315" y="170"/>
                </a:moveTo>
                <a:cubicBezTo>
                  <a:pt x="1308" y="170"/>
                  <a:pt x="1308" y="170"/>
                  <a:pt x="1308" y="170"/>
                </a:cubicBezTo>
                <a:cubicBezTo>
                  <a:pt x="1308" y="176"/>
                  <a:pt x="1308" y="176"/>
                  <a:pt x="1308" y="176"/>
                </a:cubicBezTo>
                <a:cubicBezTo>
                  <a:pt x="1315" y="176"/>
                  <a:pt x="1315" y="176"/>
                  <a:pt x="1315" y="176"/>
                </a:cubicBezTo>
                <a:lnTo>
                  <a:pt x="1315" y="170"/>
                </a:lnTo>
                <a:close/>
                <a:moveTo>
                  <a:pt x="1328" y="170"/>
                </a:moveTo>
                <a:cubicBezTo>
                  <a:pt x="1321" y="170"/>
                  <a:pt x="1321" y="170"/>
                  <a:pt x="1321" y="170"/>
                </a:cubicBezTo>
                <a:cubicBezTo>
                  <a:pt x="1321" y="176"/>
                  <a:pt x="1321" y="176"/>
                  <a:pt x="1321" y="176"/>
                </a:cubicBezTo>
                <a:cubicBezTo>
                  <a:pt x="1328" y="176"/>
                  <a:pt x="1328" y="176"/>
                  <a:pt x="1328" y="176"/>
                </a:cubicBezTo>
                <a:lnTo>
                  <a:pt x="1328" y="170"/>
                </a:lnTo>
                <a:close/>
                <a:moveTo>
                  <a:pt x="1210" y="183"/>
                </a:moveTo>
                <a:cubicBezTo>
                  <a:pt x="1204" y="183"/>
                  <a:pt x="1204" y="183"/>
                  <a:pt x="1204" y="183"/>
                </a:cubicBezTo>
                <a:cubicBezTo>
                  <a:pt x="1204" y="190"/>
                  <a:pt x="1204" y="190"/>
                  <a:pt x="1204" y="190"/>
                </a:cubicBezTo>
                <a:cubicBezTo>
                  <a:pt x="1210" y="190"/>
                  <a:pt x="1210" y="190"/>
                  <a:pt x="1210" y="190"/>
                </a:cubicBezTo>
                <a:lnTo>
                  <a:pt x="1210" y="183"/>
                </a:lnTo>
                <a:close/>
                <a:moveTo>
                  <a:pt x="1223" y="183"/>
                </a:moveTo>
                <a:cubicBezTo>
                  <a:pt x="1217" y="183"/>
                  <a:pt x="1217" y="183"/>
                  <a:pt x="1217" y="183"/>
                </a:cubicBezTo>
                <a:cubicBezTo>
                  <a:pt x="1217" y="190"/>
                  <a:pt x="1217" y="190"/>
                  <a:pt x="1217" y="190"/>
                </a:cubicBezTo>
                <a:cubicBezTo>
                  <a:pt x="1223" y="190"/>
                  <a:pt x="1223" y="190"/>
                  <a:pt x="1223" y="190"/>
                </a:cubicBezTo>
                <a:lnTo>
                  <a:pt x="1223" y="183"/>
                </a:lnTo>
                <a:close/>
                <a:moveTo>
                  <a:pt x="1236" y="183"/>
                </a:moveTo>
                <a:cubicBezTo>
                  <a:pt x="1230" y="183"/>
                  <a:pt x="1230" y="183"/>
                  <a:pt x="1230" y="183"/>
                </a:cubicBezTo>
                <a:cubicBezTo>
                  <a:pt x="1230" y="190"/>
                  <a:pt x="1230" y="190"/>
                  <a:pt x="1230" y="190"/>
                </a:cubicBezTo>
                <a:cubicBezTo>
                  <a:pt x="1236" y="190"/>
                  <a:pt x="1236" y="190"/>
                  <a:pt x="1236" y="190"/>
                </a:cubicBezTo>
                <a:lnTo>
                  <a:pt x="1236" y="183"/>
                </a:lnTo>
                <a:close/>
                <a:moveTo>
                  <a:pt x="1250" y="183"/>
                </a:moveTo>
                <a:cubicBezTo>
                  <a:pt x="1243" y="183"/>
                  <a:pt x="1243" y="183"/>
                  <a:pt x="1243" y="183"/>
                </a:cubicBezTo>
                <a:cubicBezTo>
                  <a:pt x="1243" y="190"/>
                  <a:pt x="1243" y="190"/>
                  <a:pt x="1243" y="190"/>
                </a:cubicBezTo>
                <a:cubicBezTo>
                  <a:pt x="1250" y="190"/>
                  <a:pt x="1250" y="190"/>
                  <a:pt x="1250" y="190"/>
                </a:cubicBezTo>
                <a:lnTo>
                  <a:pt x="1250" y="183"/>
                </a:lnTo>
                <a:close/>
                <a:moveTo>
                  <a:pt x="1263" y="183"/>
                </a:moveTo>
                <a:cubicBezTo>
                  <a:pt x="1256" y="183"/>
                  <a:pt x="1256" y="183"/>
                  <a:pt x="1256" y="183"/>
                </a:cubicBezTo>
                <a:cubicBezTo>
                  <a:pt x="1256" y="190"/>
                  <a:pt x="1256" y="190"/>
                  <a:pt x="1256" y="190"/>
                </a:cubicBezTo>
                <a:cubicBezTo>
                  <a:pt x="1263" y="190"/>
                  <a:pt x="1263" y="190"/>
                  <a:pt x="1263" y="190"/>
                </a:cubicBezTo>
                <a:lnTo>
                  <a:pt x="1263" y="183"/>
                </a:lnTo>
                <a:close/>
                <a:moveTo>
                  <a:pt x="1276" y="183"/>
                </a:moveTo>
                <a:cubicBezTo>
                  <a:pt x="1269" y="183"/>
                  <a:pt x="1269" y="183"/>
                  <a:pt x="1269" y="183"/>
                </a:cubicBezTo>
                <a:cubicBezTo>
                  <a:pt x="1269" y="190"/>
                  <a:pt x="1269" y="190"/>
                  <a:pt x="1269" y="190"/>
                </a:cubicBezTo>
                <a:cubicBezTo>
                  <a:pt x="1276" y="190"/>
                  <a:pt x="1276" y="190"/>
                  <a:pt x="1276" y="190"/>
                </a:cubicBezTo>
                <a:lnTo>
                  <a:pt x="1276" y="183"/>
                </a:lnTo>
                <a:close/>
                <a:moveTo>
                  <a:pt x="1289" y="183"/>
                </a:moveTo>
                <a:cubicBezTo>
                  <a:pt x="1282" y="183"/>
                  <a:pt x="1282" y="183"/>
                  <a:pt x="1282" y="183"/>
                </a:cubicBezTo>
                <a:cubicBezTo>
                  <a:pt x="1282" y="190"/>
                  <a:pt x="1282" y="190"/>
                  <a:pt x="1282" y="190"/>
                </a:cubicBezTo>
                <a:cubicBezTo>
                  <a:pt x="1289" y="190"/>
                  <a:pt x="1289" y="190"/>
                  <a:pt x="1289" y="190"/>
                </a:cubicBezTo>
                <a:lnTo>
                  <a:pt x="1289" y="183"/>
                </a:lnTo>
                <a:close/>
                <a:moveTo>
                  <a:pt x="1302" y="183"/>
                </a:moveTo>
                <a:cubicBezTo>
                  <a:pt x="1295" y="183"/>
                  <a:pt x="1295" y="183"/>
                  <a:pt x="1295" y="183"/>
                </a:cubicBezTo>
                <a:cubicBezTo>
                  <a:pt x="1295" y="190"/>
                  <a:pt x="1295" y="190"/>
                  <a:pt x="1295" y="190"/>
                </a:cubicBezTo>
                <a:cubicBezTo>
                  <a:pt x="1302" y="190"/>
                  <a:pt x="1302" y="190"/>
                  <a:pt x="1302" y="190"/>
                </a:cubicBezTo>
                <a:lnTo>
                  <a:pt x="1302" y="183"/>
                </a:lnTo>
                <a:close/>
                <a:moveTo>
                  <a:pt x="1315" y="183"/>
                </a:moveTo>
                <a:cubicBezTo>
                  <a:pt x="1308" y="183"/>
                  <a:pt x="1308" y="183"/>
                  <a:pt x="1308" y="183"/>
                </a:cubicBezTo>
                <a:cubicBezTo>
                  <a:pt x="1308" y="190"/>
                  <a:pt x="1308" y="190"/>
                  <a:pt x="1308" y="190"/>
                </a:cubicBezTo>
                <a:cubicBezTo>
                  <a:pt x="1315" y="190"/>
                  <a:pt x="1315" y="190"/>
                  <a:pt x="1315" y="190"/>
                </a:cubicBezTo>
                <a:lnTo>
                  <a:pt x="1315" y="183"/>
                </a:lnTo>
                <a:close/>
                <a:moveTo>
                  <a:pt x="1328" y="183"/>
                </a:moveTo>
                <a:cubicBezTo>
                  <a:pt x="1321" y="183"/>
                  <a:pt x="1321" y="183"/>
                  <a:pt x="1321" y="183"/>
                </a:cubicBezTo>
                <a:cubicBezTo>
                  <a:pt x="1321" y="190"/>
                  <a:pt x="1321" y="190"/>
                  <a:pt x="1321" y="190"/>
                </a:cubicBezTo>
                <a:cubicBezTo>
                  <a:pt x="1328" y="190"/>
                  <a:pt x="1328" y="190"/>
                  <a:pt x="1328" y="190"/>
                </a:cubicBezTo>
                <a:lnTo>
                  <a:pt x="1328" y="183"/>
                </a:lnTo>
                <a:close/>
                <a:moveTo>
                  <a:pt x="1210" y="196"/>
                </a:moveTo>
                <a:cubicBezTo>
                  <a:pt x="1204" y="196"/>
                  <a:pt x="1204" y="196"/>
                  <a:pt x="1204" y="196"/>
                </a:cubicBezTo>
                <a:cubicBezTo>
                  <a:pt x="1204" y="203"/>
                  <a:pt x="1204" y="203"/>
                  <a:pt x="1204" y="203"/>
                </a:cubicBezTo>
                <a:cubicBezTo>
                  <a:pt x="1210" y="203"/>
                  <a:pt x="1210" y="203"/>
                  <a:pt x="1210" y="203"/>
                </a:cubicBezTo>
                <a:lnTo>
                  <a:pt x="1210" y="196"/>
                </a:lnTo>
                <a:close/>
                <a:moveTo>
                  <a:pt x="1223" y="196"/>
                </a:moveTo>
                <a:cubicBezTo>
                  <a:pt x="1217" y="196"/>
                  <a:pt x="1217" y="196"/>
                  <a:pt x="1217" y="196"/>
                </a:cubicBezTo>
                <a:cubicBezTo>
                  <a:pt x="1217" y="203"/>
                  <a:pt x="1217" y="203"/>
                  <a:pt x="1217" y="203"/>
                </a:cubicBezTo>
                <a:cubicBezTo>
                  <a:pt x="1223" y="203"/>
                  <a:pt x="1223" y="203"/>
                  <a:pt x="1223" y="203"/>
                </a:cubicBezTo>
                <a:lnTo>
                  <a:pt x="1223" y="196"/>
                </a:lnTo>
                <a:close/>
                <a:moveTo>
                  <a:pt x="1236" y="196"/>
                </a:moveTo>
                <a:cubicBezTo>
                  <a:pt x="1230" y="196"/>
                  <a:pt x="1230" y="196"/>
                  <a:pt x="1230" y="196"/>
                </a:cubicBezTo>
                <a:cubicBezTo>
                  <a:pt x="1230" y="203"/>
                  <a:pt x="1230" y="203"/>
                  <a:pt x="1230" y="203"/>
                </a:cubicBezTo>
                <a:cubicBezTo>
                  <a:pt x="1236" y="203"/>
                  <a:pt x="1236" y="203"/>
                  <a:pt x="1236" y="203"/>
                </a:cubicBezTo>
                <a:lnTo>
                  <a:pt x="1236" y="196"/>
                </a:lnTo>
                <a:close/>
                <a:moveTo>
                  <a:pt x="1250" y="196"/>
                </a:moveTo>
                <a:cubicBezTo>
                  <a:pt x="1243" y="196"/>
                  <a:pt x="1243" y="196"/>
                  <a:pt x="1243" y="196"/>
                </a:cubicBezTo>
                <a:cubicBezTo>
                  <a:pt x="1243" y="203"/>
                  <a:pt x="1243" y="203"/>
                  <a:pt x="1243" y="203"/>
                </a:cubicBezTo>
                <a:cubicBezTo>
                  <a:pt x="1250" y="203"/>
                  <a:pt x="1250" y="203"/>
                  <a:pt x="1250" y="203"/>
                </a:cubicBezTo>
                <a:lnTo>
                  <a:pt x="1250" y="196"/>
                </a:lnTo>
                <a:close/>
                <a:moveTo>
                  <a:pt x="1263" y="196"/>
                </a:moveTo>
                <a:cubicBezTo>
                  <a:pt x="1256" y="196"/>
                  <a:pt x="1256" y="196"/>
                  <a:pt x="1256" y="196"/>
                </a:cubicBezTo>
                <a:cubicBezTo>
                  <a:pt x="1256" y="203"/>
                  <a:pt x="1256" y="203"/>
                  <a:pt x="1256" y="203"/>
                </a:cubicBezTo>
                <a:cubicBezTo>
                  <a:pt x="1263" y="203"/>
                  <a:pt x="1263" y="203"/>
                  <a:pt x="1263" y="203"/>
                </a:cubicBezTo>
                <a:lnTo>
                  <a:pt x="1263" y="196"/>
                </a:lnTo>
                <a:close/>
                <a:moveTo>
                  <a:pt x="1276" y="196"/>
                </a:moveTo>
                <a:cubicBezTo>
                  <a:pt x="1269" y="196"/>
                  <a:pt x="1269" y="196"/>
                  <a:pt x="1269" y="196"/>
                </a:cubicBezTo>
                <a:cubicBezTo>
                  <a:pt x="1269" y="203"/>
                  <a:pt x="1269" y="203"/>
                  <a:pt x="1269" y="203"/>
                </a:cubicBezTo>
                <a:cubicBezTo>
                  <a:pt x="1276" y="203"/>
                  <a:pt x="1276" y="203"/>
                  <a:pt x="1276" y="203"/>
                </a:cubicBezTo>
                <a:lnTo>
                  <a:pt x="1276" y="196"/>
                </a:lnTo>
                <a:close/>
                <a:moveTo>
                  <a:pt x="1289" y="196"/>
                </a:moveTo>
                <a:cubicBezTo>
                  <a:pt x="1282" y="196"/>
                  <a:pt x="1282" y="196"/>
                  <a:pt x="1282" y="196"/>
                </a:cubicBezTo>
                <a:cubicBezTo>
                  <a:pt x="1282" y="203"/>
                  <a:pt x="1282" y="203"/>
                  <a:pt x="1282" y="203"/>
                </a:cubicBezTo>
                <a:cubicBezTo>
                  <a:pt x="1289" y="203"/>
                  <a:pt x="1289" y="203"/>
                  <a:pt x="1289" y="203"/>
                </a:cubicBezTo>
                <a:lnTo>
                  <a:pt x="1289" y="196"/>
                </a:lnTo>
                <a:close/>
                <a:moveTo>
                  <a:pt x="1302" y="196"/>
                </a:moveTo>
                <a:cubicBezTo>
                  <a:pt x="1295" y="196"/>
                  <a:pt x="1295" y="196"/>
                  <a:pt x="1295" y="196"/>
                </a:cubicBezTo>
                <a:cubicBezTo>
                  <a:pt x="1295" y="203"/>
                  <a:pt x="1295" y="203"/>
                  <a:pt x="1295" y="203"/>
                </a:cubicBezTo>
                <a:cubicBezTo>
                  <a:pt x="1302" y="203"/>
                  <a:pt x="1302" y="203"/>
                  <a:pt x="1302" y="203"/>
                </a:cubicBezTo>
                <a:lnTo>
                  <a:pt x="1302" y="196"/>
                </a:lnTo>
                <a:close/>
                <a:moveTo>
                  <a:pt x="1315" y="196"/>
                </a:moveTo>
                <a:cubicBezTo>
                  <a:pt x="1308" y="196"/>
                  <a:pt x="1308" y="196"/>
                  <a:pt x="1308" y="196"/>
                </a:cubicBezTo>
                <a:cubicBezTo>
                  <a:pt x="1308" y="203"/>
                  <a:pt x="1308" y="203"/>
                  <a:pt x="1308" y="203"/>
                </a:cubicBezTo>
                <a:cubicBezTo>
                  <a:pt x="1315" y="203"/>
                  <a:pt x="1315" y="203"/>
                  <a:pt x="1315" y="203"/>
                </a:cubicBezTo>
                <a:lnTo>
                  <a:pt x="1315" y="196"/>
                </a:lnTo>
                <a:close/>
                <a:moveTo>
                  <a:pt x="1328" y="196"/>
                </a:moveTo>
                <a:cubicBezTo>
                  <a:pt x="1321" y="196"/>
                  <a:pt x="1321" y="196"/>
                  <a:pt x="1321" y="196"/>
                </a:cubicBezTo>
                <a:cubicBezTo>
                  <a:pt x="1321" y="203"/>
                  <a:pt x="1321" y="203"/>
                  <a:pt x="1321" y="203"/>
                </a:cubicBezTo>
                <a:cubicBezTo>
                  <a:pt x="1328" y="203"/>
                  <a:pt x="1328" y="203"/>
                  <a:pt x="1328" y="203"/>
                </a:cubicBezTo>
                <a:lnTo>
                  <a:pt x="1328" y="196"/>
                </a:lnTo>
                <a:close/>
                <a:moveTo>
                  <a:pt x="1210" y="209"/>
                </a:moveTo>
                <a:cubicBezTo>
                  <a:pt x="1204" y="209"/>
                  <a:pt x="1204" y="209"/>
                  <a:pt x="1204" y="209"/>
                </a:cubicBezTo>
                <a:cubicBezTo>
                  <a:pt x="1204" y="216"/>
                  <a:pt x="1204" y="216"/>
                  <a:pt x="1204" y="216"/>
                </a:cubicBezTo>
                <a:cubicBezTo>
                  <a:pt x="1210" y="216"/>
                  <a:pt x="1210" y="216"/>
                  <a:pt x="1210" y="216"/>
                </a:cubicBezTo>
                <a:lnTo>
                  <a:pt x="1210" y="209"/>
                </a:lnTo>
                <a:close/>
                <a:moveTo>
                  <a:pt x="1223" y="209"/>
                </a:moveTo>
                <a:cubicBezTo>
                  <a:pt x="1217" y="209"/>
                  <a:pt x="1217" y="209"/>
                  <a:pt x="1217" y="209"/>
                </a:cubicBezTo>
                <a:cubicBezTo>
                  <a:pt x="1217" y="216"/>
                  <a:pt x="1217" y="216"/>
                  <a:pt x="1217" y="216"/>
                </a:cubicBezTo>
                <a:cubicBezTo>
                  <a:pt x="1223" y="216"/>
                  <a:pt x="1223" y="216"/>
                  <a:pt x="1223" y="216"/>
                </a:cubicBezTo>
                <a:lnTo>
                  <a:pt x="1223" y="209"/>
                </a:lnTo>
                <a:close/>
                <a:moveTo>
                  <a:pt x="1236" y="209"/>
                </a:moveTo>
                <a:cubicBezTo>
                  <a:pt x="1230" y="209"/>
                  <a:pt x="1230" y="209"/>
                  <a:pt x="1230" y="209"/>
                </a:cubicBezTo>
                <a:cubicBezTo>
                  <a:pt x="1230" y="216"/>
                  <a:pt x="1230" y="216"/>
                  <a:pt x="1230" y="216"/>
                </a:cubicBezTo>
                <a:cubicBezTo>
                  <a:pt x="1236" y="216"/>
                  <a:pt x="1236" y="216"/>
                  <a:pt x="1236" y="216"/>
                </a:cubicBezTo>
                <a:lnTo>
                  <a:pt x="1236" y="209"/>
                </a:lnTo>
                <a:close/>
                <a:moveTo>
                  <a:pt x="1250" y="209"/>
                </a:moveTo>
                <a:cubicBezTo>
                  <a:pt x="1243" y="209"/>
                  <a:pt x="1243" y="209"/>
                  <a:pt x="1243" y="209"/>
                </a:cubicBezTo>
                <a:cubicBezTo>
                  <a:pt x="1243" y="216"/>
                  <a:pt x="1243" y="216"/>
                  <a:pt x="1243" y="216"/>
                </a:cubicBezTo>
                <a:cubicBezTo>
                  <a:pt x="1250" y="216"/>
                  <a:pt x="1250" y="216"/>
                  <a:pt x="1250" y="216"/>
                </a:cubicBezTo>
                <a:lnTo>
                  <a:pt x="1250" y="209"/>
                </a:lnTo>
                <a:close/>
                <a:moveTo>
                  <a:pt x="1263" y="209"/>
                </a:moveTo>
                <a:cubicBezTo>
                  <a:pt x="1256" y="209"/>
                  <a:pt x="1256" y="209"/>
                  <a:pt x="1256" y="209"/>
                </a:cubicBezTo>
                <a:cubicBezTo>
                  <a:pt x="1256" y="216"/>
                  <a:pt x="1256" y="216"/>
                  <a:pt x="1256" y="216"/>
                </a:cubicBezTo>
                <a:cubicBezTo>
                  <a:pt x="1263" y="216"/>
                  <a:pt x="1263" y="216"/>
                  <a:pt x="1263" y="216"/>
                </a:cubicBezTo>
                <a:lnTo>
                  <a:pt x="1263" y="209"/>
                </a:lnTo>
                <a:close/>
                <a:moveTo>
                  <a:pt x="1276" y="209"/>
                </a:moveTo>
                <a:cubicBezTo>
                  <a:pt x="1269" y="209"/>
                  <a:pt x="1269" y="209"/>
                  <a:pt x="1269" y="209"/>
                </a:cubicBezTo>
                <a:cubicBezTo>
                  <a:pt x="1269" y="216"/>
                  <a:pt x="1269" y="216"/>
                  <a:pt x="1269" y="216"/>
                </a:cubicBezTo>
                <a:cubicBezTo>
                  <a:pt x="1276" y="216"/>
                  <a:pt x="1276" y="216"/>
                  <a:pt x="1276" y="216"/>
                </a:cubicBezTo>
                <a:lnTo>
                  <a:pt x="1276" y="209"/>
                </a:lnTo>
                <a:close/>
                <a:moveTo>
                  <a:pt x="1289" y="209"/>
                </a:moveTo>
                <a:cubicBezTo>
                  <a:pt x="1282" y="209"/>
                  <a:pt x="1282" y="209"/>
                  <a:pt x="1282" y="209"/>
                </a:cubicBezTo>
                <a:cubicBezTo>
                  <a:pt x="1282" y="216"/>
                  <a:pt x="1282" y="216"/>
                  <a:pt x="1282" y="216"/>
                </a:cubicBezTo>
                <a:cubicBezTo>
                  <a:pt x="1289" y="216"/>
                  <a:pt x="1289" y="216"/>
                  <a:pt x="1289" y="216"/>
                </a:cubicBezTo>
                <a:lnTo>
                  <a:pt x="1289" y="209"/>
                </a:lnTo>
                <a:close/>
                <a:moveTo>
                  <a:pt x="1302" y="209"/>
                </a:moveTo>
                <a:cubicBezTo>
                  <a:pt x="1295" y="209"/>
                  <a:pt x="1295" y="209"/>
                  <a:pt x="1295" y="209"/>
                </a:cubicBezTo>
                <a:cubicBezTo>
                  <a:pt x="1295" y="216"/>
                  <a:pt x="1295" y="216"/>
                  <a:pt x="1295" y="216"/>
                </a:cubicBezTo>
                <a:cubicBezTo>
                  <a:pt x="1302" y="216"/>
                  <a:pt x="1302" y="216"/>
                  <a:pt x="1302" y="216"/>
                </a:cubicBezTo>
                <a:lnTo>
                  <a:pt x="1302" y="209"/>
                </a:lnTo>
                <a:close/>
                <a:moveTo>
                  <a:pt x="1315" y="209"/>
                </a:moveTo>
                <a:cubicBezTo>
                  <a:pt x="1308" y="209"/>
                  <a:pt x="1308" y="209"/>
                  <a:pt x="1308" y="209"/>
                </a:cubicBezTo>
                <a:cubicBezTo>
                  <a:pt x="1308" y="216"/>
                  <a:pt x="1308" y="216"/>
                  <a:pt x="1308" y="216"/>
                </a:cubicBezTo>
                <a:cubicBezTo>
                  <a:pt x="1315" y="216"/>
                  <a:pt x="1315" y="216"/>
                  <a:pt x="1315" y="216"/>
                </a:cubicBezTo>
                <a:lnTo>
                  <a:pt x="1315" y="209"/>
                </a:lnTo>
                <a:close/>
                <a:moveTo>
                  <a:pt x="1328" y="209"/>
                </a:moveTo>
                <a:cubicBezTo>
                  <a:pt x="1321" y="209"/>
                  <a:pt x="1321" y="209"/>
                  <a:pt x="1321" y="209"/>
                </a:cubicBezTo>
                <a:cubicBezTo>
                  <a:pt x="1321" y="216"/>
                  <a:pt x="1321" y="216"/>
                  <a:pt x="1321" y="216"/>
                </a:cubicBezTo>
                <a:cubicBezTo>
                  <a:pt x="1328" y="216"/>
                  <a:pt x="1328" y="216"/>
                  <a:pt x="1328" y="216"/>
                </a:cubicBezTo>
                <a:lnTo>
                  <a:pt x="1328" y="209"/>
                </a:lnTo>
                <a:close/>
                <a:moveTo>
                  <a:pt x="1210" y="222"/>
                </a:moveTo>
                <a:cubicBezTo>
                  <a:pt x="1204" y="222"/>
                  <a:pt x="1204" y="222"/>
                  <a:pt x="1204" y="222"/>
                </a:cubicBezTo>
                <a:cubicBezTo>
                  <a:pt x="1204" y="229"/>
                  <a:pt x="1204" y="229"/>
                  <a:pt x="1204" y="229"/>
                </a:cubicBezTo>
                <a:cubicBezTo>
                  <a:pt x="1210" y="229"/>
                  <a:pt x="1210" y="229"/>
                  <a:pt x="1210" y="229"/>
                </a:cubicBezTo>
                <a:lnTo>
                  <a:pt x="1210" y="222"/>
                </a:lnTo>
                <a:close/>
                <a:moveTo>
                  <a:pt x="1223" y="222"/>
                </a:moveTo>
                <a:cubicBezTo>
                  <a:pt x="1217" y="222"/>
                  <a:pt x="1217" y="222"/>
                  <a:pt x="1217" y="222"/>
                </a:cubicBezTo>
                <a:cubicBezTo>
                  <a:pt x="1217" y="229"/>
                  <a:pt x="1217" y="229"/>
                  <a:pt x="1217" y="229"/>
                </a:cubicBezTo>
                <a:cubicBezTo>
                  <a:pt x="1223" y="229"/>
                  <a:pt x="1223" y="229"/>
                  <a:pt x="1223" y="229"/>
                </a:cubicBezTo>
                <a:lnTo>
                  <a:pt x="1223" y="222"/>
                </a:lnTo>
                <a:close/>
                <a:moveTo>
                  <a:pt x="1236" y="222"/>
                </a:moveTo>
                <a:cubicBezTo>
                  <a:pt x="1230" y="222"/>
                  <a:pt x="1230" y="222"/>
                  <a:pt x="1230" y="222"/>
                </a:cubicBezTo>
                <a:cubicBezTo>
                  <a:pt x="1230" y="229"/>
                  <a:pt x="1230" y="229"/>
                  <a:pt x="1230" y="229"/>
                </a:cubicBezTo>
                <a:cubicBezTo>
                  <a:pt x="1236" y="229"/>
                  <a:pt x="1236" y="229"/>
                  <a:pt x="1236" y="229"/>
                </a:cubicBezTo>
                <a:lnTo>
                  <a:pt x="1236" y="222"/>
                </a:lnTo>
                <a:close/>
                <a:moveTo>
                  <a:pt x="1250" y="222"/>
                </a:moveTo>
                <a:cubicBezTo>
                  <a:pt x="1243" y="222"/>
                  <a:pt x="1243" y="222"/>
                  <a:pt x="1243" y="222"/>
                </a:cubicBezTo>
                <a:cubicBezTo>
                  <a:pt x="1243" y="229"/>
                  <a:pt x="1243" y="229"/>
                  <a:pt x="1243" y="229"/>
                </a:cubicBezTo>
                <a:cubicBezTo>
                  <a:pt x="1250" y="229"/>
                  <a:pt x="1250" y="229"/>
                  <a:pt x="1250" y="229"/>
                </a:cubicBezTo>
                <a:lnTo>
                  <a:pt x="1250" y="222"/>
                </a:lnTo>
                <a:close/>
                <a:moveTo>
                  <a:pt x="1263" y="222"/>
                </a:moveTo>
                <a:cubicBezTo>
                  <a:pt x="1256" y="222"/>
                  <a:pt x="1256" y="222"/>
                  <a:pt x="1256" y="222"/>
                </a:cubicBezTo>
                <a:cubicBezTo>
                  <a:pt x="1256" y="229"/>
                  <a:pt x="1256" y="229"/>
                  <a:pt x="1256" y="229"/>
                </a:cubicBezTo>
                <a:cubicBezTo>
                  <a:pt x="1263" y="229"/>
                  <a:pt x="1263" y="229"/>
                  <a:pt x="1263" y="229"/>
                </a:cubicBezTo>
                <a:lnTo>
                  <a:pt x="1263" y="222"/>
                </a:lnTo>
                <a:close/>
                <a:moveTo>
                  <a:pt x="1276" y="222"/>
                </a:moveTo>
                <a:cubicBezTo>
                  <a:pt x="1269" y="222"/>
                  <a:pt x="1269" y="222"/>
                  <a:pt x="1269" y="222"/>
                </a:cubicBezTo>
                <a:cubicBezTo>
                  <a:pt x="1269" y="229"/>
                  <a:pt x="1269" y="229"/>
                  <a:pt x="1269" y="229"/>
                </a:cubicBezTo>
                <a:cubicBezTo>
                  <a:pt x="1276" y="229"/>
                  <a:pt x="1276" y="229"/>
                  <a:pt x="1276" y="229"/>
                </a:cubicBezTo>
                <a:lnTo>
                  <a:pt x="1276" y="222"/>
                </a:lnTo>
                <a:close/>
                <a:moveTo>
                  <a:pt x="1289" y="222"/>
                </a:moveTo>
                <a:cubicBezTo>
                  <a:pt x="1282" y="222"/>
                  <a:pt x="1282" y="222"/>
                  <a:pt x="1282" y="222"/>
                </a:cubicBezTo>
                <a:cubicBezTo>
                  <a:pt x="1282" y="229"/>
                  <a:pt x="1282" y="229"/>
                  <a:pt x="1282" y="229"/>
                </a:cubicBezTo>
                <a:cubicBezTo>
                  <a:pt x="1289" y="229"/>
                  <a:pt x="1289" y="229"/>
                  <a:pt x="1289" y="229"/>
                </a:cubicBezTo>
                <a:lnTo>
                  <a:pt x="1289" y="222"/>
                </a:lnTo>
                <a:close/>
                <a:moveTo>
                  <a:pt x="1302" y="222"/>
                </a:moveTo>
                <a:cubicBezTo>
                  <a:pt x="1295" y="222"/>
                  <a:pt x="1295" y="222"/>
                  <a:pt x="1295" y="222"/>
                </a:cubicBezTo>
                <a:cubicBezTo>
                  <a:pt x="1295" y="229"/>
                  <a:pt x="1295" y="229"/>
                  <a:pt x="1295" y="229"/>
                </a:cubicBezTo>
                <a:cubicBezTo>
                  <a:pt x="1302" y="229"/>
                  <a:pt x="1302" y="229"/>
                  <a:pt x="1302" y="229"/>
                </a:cubicBezTo>
                <a:lnTo>
                  <a:pt x="1302" y="222"/>
                </a:lnTo>
                <a:close/>
                <a:moveTo>
                  <a:pt x="1315" y="222"/>
                </a:moveTo>
                <a:cubicBezTo>
                  <a:pt x="1308" y="222"/>
                  <a:pt x="1308" y="222"/>
                  <a:pt x="1308" y="222"/>
                </a:cubicBezTo>
                <a:cubicBezTo>
                  <a:pt x="1308" y="229"/>
                  <a:pt x="1308" y="229"/>
                  <a:pt x="1308" y="229"/>
                </a:cubicBezTo>
                <a:cubicBezTo>
                  <a:pt x="1315" y="229"/>
                  <a:pt x="1315" y="229"/>
                  <a:pt x="1315" y="229"/>
                </a:cubicBezTo>
                <a:lnTo>
                  <a:pt x="1315" y="222"/>
                </a:lnTo>
                <a:close/>
                <a:moveTo>
                  <a:pt x="1328" y="222"/>
                </a:moveTo>
                <a:cubicBezTo>
                  <a:pt x="1321" y="222"/>
                  <a:pt x="1321" y="222"/>
                  <a:pt x="1321" y="222"/>
                </a:cubicBezTo>
                <a:cubicBezTo>
                  <a:pt x="1321" y="229"/>
                  <a:pt x="1321" y="229"/>
                  <a:pt x="1321" y="229"/>
                </a:cubicBezTo>
                <a:cubicBezTo>
                  <a:pt x="1328" y="229"/>
                  <a:pt x="1328" y="229"/>
                  <a:pt x="1328" y="229"/>
                </a:cubicBezTo>
                <a:lnTo>
                  <a:pt x="1328" y="222"/>
                </a:lnTo>
                <a:close/>
                <a:moveTo>
                  <a:pt x="1210" y="235"/>
                </a:moveTo>
                <a:cubicBezTo>
                  <a:pt x="1204" y="235"/>
                  <a:pt x="1204" y="235"/>
                  <a:pt x="1204" y="235"/>
                </a:cubicBezTo>
                <a:cubicBezTo>
                  <a:pt x="1204" y="242"/>
                  <a:pt x="1204" y="242"/>
                  <a:pt x="1204" y="242"/>
                </a:cubicBezTo>
                <a:cubicBezTo>
                  <a:pt x="1210" y="242"/>
                  <a:pt x="1210" y="242"/>
                  <a:pt x="1210" y="242"/>
                </a:cubicBezTo>
                <a:lnTo>
                  <a:pt x="1210" y="235"/>
                </a:lnTo>
                <a:close/>
                <a:moveTo>
                  <a:pt x="1223" y="235"/>
                </a:moveTo>
                <a:cubicBezTo>
                  <a:pt x="1217" y="235"/>
                  <a:pt x="1217" y="235"/>
                  <a:pt x="1217" y="235"/>
                </a:cubicBezTo>
                <a:cubicBezTo>
                  <a:pt x="1217" y="242"/>
                  <a:pt x="1217" y="242"/>
                  <a:pt x="1217" y="242"/>
                </a:cubicBezTo>
                <a:cubicBezTo>
                  <a:pt x="1223" y="242"/>
                  <a:pt x="1223" y="242"/>
                  <a:pt x="1223" y="242"/>
                </a:cubicBezTo>
                <a:lnTo>
                  <a:pt x="1223" y="235"/>
                </a:lnTo>
                <a:close/>
                <a:moveTo>
                  <a:pt x="1236" y="235"/>
                </a:moveTo>
                <a:cubicBezTo>
                  <a:pt x="1230" y="235"/>
                  <a:pt x="1230" y="235"/>
                  <a:pt x="1230" y="235"/>
                </a:cubicBezTo>
                <a:cubicBezTo>
                  <a:pt x="1230" y="242"/>
                  <a:pt x="1230" y="242"/>
                  <a:pt x="1230" y="242"/>
                </a:cubicBezTo>
                <a:cubicBezTo>
                  <a:pt x="1236" y="242"/>
                  <a:pt x="1236" y="242"/>
                  <a:pt x="1236" y="242"/>
                </a:cubicBezTo>
                <a:lnTo>
                  <a:pt x="1236" y="235"/>
                </a:lnTo>
                <a:close/>
                <a:moveTo>
                  <a:pt x="1250" y="235"/>
                </a:moveTo>
                <a:cubicBezTo>
                  <a:pt x="1243" y="235"/>
                  <a:pt x="1243" y="235"/>
                  <a:pt x="1243" y="235"/>
                </a:cubicBezTo>
                <a:cubicBezTo>
                  <a:pt x="1243" y="242"/>
                  <a:pt x="1243" y="242"/>
                  <a:pt x="1243" y="242"/>
                </a:cubicBezTo>
                <a:cubicBezTo>
                  <a:pt x="1250" y="242"/>
                  <a:pt x="1250" y="242"/>
                  <a:pt x="1250" y="242"/>
                </a:cubicBezTo>
                <a:lnTo>
                  <a:pt x="1250" y="235"/>
                </a:lnTo>
                <a:close/>
                <a:moveTo>
                  <a:pt x="1263" y="235"/>
                </a:moveTo>
                <a:cubicBezTo>
                  <a:pt x="1256" y="235"/>
                  <a:pt x="1256" y="235"/>
                  <a:pt x="1256" y="235"/>
                </a:cubicBezTo>
                <a:cubicBezTo>
                  <a:pt x="1256" y="242"/>
                  <a:pt x="1256" y="242"/>
                  <a:pt x="1256" y="242"/>
                </a:cubicBezTo>
                <a:cubicBezTo>
                  <a:pt x="1263" y="242"/>
                  <a:pt x="1263" y="242"/>
                  <a:pt x="1263" y="242"/>
                </a:cubicBezTo>
                <a:lnTo>
                  <a:pt x="1263" y="235"/>
                </a:lnTo>
                <a:close/>
                <a:moveTo>
                  <a:pt x="1276" y="235"/>
                </a:moveTo>
                <a:cubicBezTo>
                  <a:pt x="1269" y="235"/>
                  <a:pt x="1269" y="235"/>
                  <a:pt x="1269" y="235"/>
                </a:cubicBezTo>
                <a:cubicBezTo>
                  <a:pt x="1269" y="242"/>
                  <a:pt x="1269" y="242"/>
                  <a:pt x="1269" y="242"/>
                </a:cubicBezTo>
                <a:cubicBezTo>
                  <a:pt x="1276" y="242"/>
                  <a:pt x="1276" y="242"/>
                  <a:pt x="1276" y="242"/>
                </a:cubicBezTo>
                <a:lnTo>
                  <a:pt x="1276" y="235"/>
                </a:lnTo>
                <a:close/>
                <a:moveTo>
                  <a:pt x="1289" y="235"/>
                </a:moveTo>
                <a:cubicBezTo>
                  <a:pt x="1282" y="235"/>
                  <a:pt x="1282" y="235"/>
                  <a:pt x="1282" y="235"/>
                </a:cubicBezTo>
                <a:cubicBezTo>
                  <a:pt x="1282" y="242"/>
                  <a:pt x="1282" y="242"/>
                  <a:pt x="1282" y="242"/>
                </a:cubicBezTo>
                <a:cubicBezTo>
                  <a:pt x="1289" y="242"/>
                  <a:pt x="1289" y="242"/>
                  <a:pt x="1289" y="242"/>
                </a:cubicBezTo>
                <a:lnTo>
                  <a:pt x="1289" y="235"/>
                </a:lnTo>
                <a:close/>
                <a:moveTo>
                  <a:pt x="1302" y="235"/>
                </a:moveTo>
                <a:cubicBezTo>
                  <a:pt x="1295" y="235"/>
                  <a:pt x="1295" y="235"/>
                  <a:pt x="1295" y="235"/>
                </a:cubicBezTo>
                <a:cubicBezTo>
                  <a:pt x="1295" y="242"/>
                  <a:pt x="1295" y="242"/>
                  <a:pt x="1295" y="242"/>
                </a:cubicBezTo>
                <a:cubicBezTo>
                  <a:pt x="1302" y="242"/>
                  <a:pt x="1302" y="242"/>
                  <a:pt x="1302" y="242"/>
                </a:cubicBezTo>
                <a:lnTo>
                  <a:pt x="1302" y="235"/>
                </a:lnTo>
                <a:close/>
                <a:moveTo>
                  <a:pt x="1315" y="235"/>
                </a:moveTo>
                <a:cubicBezTo>
                  <a:pt x="1308" y="235"/>
                  <a:pt x="1308" y="235"/>
                  <a:pt x="1308" y="235"/>
                </a:cubicBezTo>
                <a:cubicBezTo>
                  <a:pt x="1308" y="242"/>
                  <a:pt x="1308" y="242"/>
                  <a:pt x="1308" y="242"/>
                </a:cubicBezTo>
                <a:cubicBezTo>
                  <a:pt x="1315" y="242"/>
                  <a:pt x="1315" y="242"/>
                  <a:pt x="1315" y="242"/>
                </a:cubicBezTo>
                <a:lnTo>
                  <a:pt x="1315" y="235"/>
                </a:lnTo>
                <a:close/>
                <a:moveTo>
                  <a:pt x="1328" y="235"/>
                </a:moveTo>
                <a:cubicBezTo>
                  <a:pt x="1321" y="235"/>
                  <a:pt x="1321" y="235"/>
                  <a:pt x="1321" y="235"/>
                </a:cubicBezTo>
                <a:cubicBezTo>
                  <a:pt x="1321" y="242"/>
                  <a:pt x="1321" y="242"/>
                  <a:pt x="1321" y="242"/>
                </a:cubicBezTo>
                <a:cubicBezTo>
                  <a:pt x="1328" y="242"/>
                  <a:pt x="1328" y="242"/>
                  <a:pt x="1328" y="242"/>
                </a:cubicBezTo>
                <a:lnTo>
                  <a:pt x="1328" y="235"/>
                </a:lnTo>
                <a:close/>
                <a:moveTo>
                  <a:pt x="1210" y="248"/>
                </a:moveTo>
                <a:cubicBezTo>
                  <a:pt x="1204" y="248"/>
                  <a:pt x="1204" y="248"/>
                  <a:pt x="1204" y="248"/>
                </a:cubicBezTo>
                <a:cubicBezTo>
                  <a:pt x="1204" y="255"/>
                  <a:pt x="1204" y="255"/>
                  <a:pt x="1204" y="255"/>
                </a:cubicBezTo>
                <a:cubicBezTo>
                  <a:pt x="1210" y="255"/>
                  <a:pt x="1210" y="255"/>
                  <a:pt x="1210" y="255"/>
                </a:cubicBezTo>
                <a:lnTo>
                  <a:pt x="1210" y="248"/>
                </a:lnTo>
                <a:close/>
                <a:moveTo>
                  <a:pt x="1223" y="248"/>
                </a:moveTo>
                <a:cubicBezTo>
                  <a:pt x="1217" y="248"/>
                  <a:pt x="1217" y="248"/>
                  <a:pt x="1217" y="248"/>
                </a:cubicBezTo>
                <a:cubicBezTo>
                  <a:pt x="1217" y="255"/>
                  <a:pt x="1217" y="255"/>
                  <a:pt x="1217" y="255"/>
                </a:cubicBezTo>
                <a:cubicBezTo>
                  <a:pt x="1223" y="255"/>
                  <a:pt x="1223" y="255"/>
                  <a:pt x="1223" y="255"/>
                </a:cubicBezTo>
                <a:lnTo>
                  <a:pt x="1223" y="248"/>
                </a:lnTo>
                <a:close/>
                <a:moveTo>
                  <a:pt x="1236" y="248"/>
                </a:moveTo>
                <a:cubicBezTo>
                  <a:pt x="1230" y="248"/>
                  <a:pt x="1230" y="248"/>
                  <a:pt x="1230" y="248"/>
                </a:cubicBezTo>
                <a:cubicBezTo>
                  <a:pt x="1230" y="255"/>
                  <a:pt x="1230" y="255"/>
                  <a:pt x="1230" y="255"/>
                </a:cubicBezTo>
                <a:cubicBezTo>
                  <a:pt x="1236" y="255"/>
                  <a:pt x="1236" y="255"/>
                  <a:pt x="1236" y="255"/>
                </a:cubicBezTo>
                <a:lnTo>
                  <a:pt x="1236" y="248"/>
                </a:lnTo>
                <a:close/>
                <a:moveTo>
                  <a:pt x="1250" y="248"/>
                </a:moveTo>
                <a:cubicBezTo>
                  <a:pt x="1243" y="248"/>
                  <a:pt x="1243" y="248"/>
                  <a:pt x="1243" y="248"/>
                </a:cubicBezTo>
                <a:cubicBezTo>
                  <a:pt x="1243" y="255"/>
                  <a:pt x="1243" y="255"/>
                  <a:pt x="1243" y="255"/>
                </a:cubicBezTo>
                <a:cubicBezTo>
                  <a:pt x="1250" y="255"/>
                  <a:pt x="1250" y="255"/>
                  <a:pt x="1250" y="255"/>
                </a:cubicBezTo>
                <a:lnTo>
                  <a:pt x="1250" y="248"/>
                </a:lnTo>
                <a:close/>
                <a:moveTo>
                  <a:pt x="1263" y="248"/>
                </a:moveTo>
                <a:cubicBezTo>
                  <a:pt x="1256" y="248"/>
                  <a:pt x="1256" y="248"/>
                  <a:pt x="1256" y="248"/>
                </a:cubicBezTo>
                <a:cubicBezTo>
                  <a:pt x="1256" y="255"/>
                  <a:pt x="1256" y="255"/>
                  <a:pt x="1256" y="255"/>
                </a:cubicBezTo>
                <a:cubicBezTo>
                  <a:pt x="1263" y="255"/>
                  <a:pt x="1263" y="255"/>
                  <a:pt x="1263" y="255"/>
                </a:cubicBezTo>
                <a:lnTo>
                  <a:pt x="1263" y="248"/>
                </a:lnTo>
                <a:close/>
                <a:moveTo>
                  <a:pt x="1276" y="248"/>
                </a:moveTo>
                <a:cubicBezTo>
                  <a:pt x="1269" y="248"/>
                  <a:pt x="1269" y="248"/>
                  <a:pt x="1269" y="248"/>
                </a:cubicBezTo>
                <a:cubicBezTo>
                  <a:pt x="1269" y="255"/>
                  <a:pt x="1269" y="255"/>
                  <a:pt x="1269" y="255"/>
                </a:cubicBezTo>
                <a:cubicBezTo>
                  <a:pt x="1276" y="255"/>
                  <a:pt x="1276" y="255"/>
                  <a:pt x="1276" y="255"/>
                </a:cubicBezTo>
                <a:lnTo>
                  <a:pt x="1276" y="248"/>
                </a:lnTo>
                <a:close/>
                <a:moveTo>
                  <a:pt x="1289" y="248"/>
                </a:moveTo>
                <a:cubicBezTo>
                  <a:pt x="1282" y="248"/>
                  <a:pt x="1282" y="248"/>
                  <a:pt x="1282" y="248"/>
                </a:cubicBezTo>
                <a:cubicBezTo>
                  <a:pt x="1282" y="255"/>
                  <a:pt x="1282" y="255"/>
                  <a:pt x="1282" y="255"/>
                </a:cubicBezTo>
                <a:cubicBezTo>
                  <a:pt x="1289" y="255"/>
                  <a:pt x="1289" y="255"/>
                  <a:pt x="1289" y="255"/>
                </a:cubicBezTo>
                <a:lnTo>
                  <a:pt x="1289" y="248"/>
                </a:lnTo>
                <a:close/>
                <a:moveTo>
                  <a:pt x="1302" y="248"/>
                </a:moveTo>
                <a:cubicBezTo>
                  <a:pt x="1295" y="248"/>
                  <a:pt x="1295" y="248"/>
                  <a:pt x="1295" y="248"/>
                </a:cubicBezTo>
                <a:cubicBezTo>
                  <a:pt x="1295" y="255"/>
                  <a:pt x="1295" y="255"/>
                  <a:pt x="1295" y="255"/>
                </a:cubicBezTo>
                <a:cubicBezTo>
                  <a:pt x="1302" y="255"/>
                  <a:pt x="1302" y="255"/>
                  <a:pt x="1302" y="255"/>
                </a:cubicBezTo>
                <a:lnTo>
                  <a:pt x="1302" y="248"/>
                </a:lnTo>
                <a:close/>
                <a:moveTo>
                  <a:pt x="1315" y="248"/>
                </a:moveTo>
                <a:cubicBezTo>
                  <a:pt x="1308" y="248"/>
                  <a:pt x="1308" y="248"/>
                  <a:pt x="1308" y="248"/>
                </a:cubicBezTo>
                <a:cubicBezTo>
                  <a:pt x="1308" y="255"/>
                  <a:pt x="1308" y="255"/>
                  <a:pt x="1308" y="255"/>
                </a:cubicBezTo>
                <a:cubicBezTo>
                  <a:pt x="1315" y="255"/>
                  <a:pt x="1315" y="255"/>
                  <a:pt x="1315" y="255"/>
                </a:cubicBezTo>
                <a:lnTo>
                  <a:pt x="1315" y="248"/>
                </a:lnTo>
                <a:close/>
                <a:moveTo>
                  <a:pt x="1328" y="248"/>
                </a:moveTo>
                <a:cubicBezTo>
                  <a:pt x="1321" y="248"/>
                  <a:pt x="1321" y="248"/>
                  <a:pt x="1321" y="248"/>
                </a:cubicBezTo>
                <a:cubicBezTo>
                  <a:pt x="1321" y="255"/>
                  <a:pt x="1321" y="255"/>
                  <a:pt x="1321" y="255"/>
                </a:cubicBezTo>
                <a:cubicBezTo>
                  <a:pt x="1328" y="255"/>
                  <a:pt x="1328" y="255"/>
                  <a:pt x="1328" y="255"/>
                </a:cubicBezTo>
                <a:lnTo>
                  <a:pt x="1328" y="248"/>
                </a:lnTo>
                <a:close/>
                <a:moveTo>
                  <a:pt x="1210" y="262"/>
                </a:moveTo>
                <a:cubicBezTo>
                  <a:pt x="1204" y="262"/>
                  <a:pt x="1204" y="262"/>
                  <a:pt x="1204" y="262"/>
                </a:cubicBezTo>
                <a:cubicBezTo>
                  <a:pt x="1204" y="268"/>
                  <a:pt x="1204" y="268"/>
                  <a:pt x="1204" y="268"/>
                </a:cubicBezTo>
                <a:cubicBezTo>
                  <a:pt x="1210" y="268"/>
                  <a:pt x="1210" y="268"/>
                  <a:pt x="1210" y="268"/>
                </a:cubicBezTo>
                <a:lnTo>
                  <a:pt x="1210" y="262"/>
                </a:lnTo>
                <a:close/>
                <a:moveTo>
                  <a:pt x="1223" y="262"/>
                </a:moveTo>
                <a:cubicBezTo>
                  <a:pt x="1217" y="262"/>
                  <a:pt x="1217" y="262"/>
                  <a:pt x="1217" y="262"/>
                </a:cubicBezTo>
                <a:cubicBezTo>
                  <a:pt x="1217" y="268"/>
                  <a:pt x="1217" y="268"/>
                  <a:pt x="1217" y="268"/>
                </a:cubicBezTo>
                <a:cubicBezTo>
                  <a:pt x="1223" y="268"/>
                  <a:pt x="1223" y="268"/>
                  <a:pt x="1223" y="268"/>
                </a:cubicBezTo>
                <a:lnTo>
                  <a:pt x="1223" y="262"/>
                </a:lnTo>
                <a:close/>
                <a:moveTo>
                  <a:pt x="1236" y="262"/>
                </a:moveTo>
                <a:cubicBezTo>
                  <a:pt x="1230" y="262"/>
                  <a:pt x="1230" y="262"/>
                  <a:pt x="1230" y="262"/>
                </a:cubicBezTo>
                <a:cubicBezTo>
                  <a:pt x="1230" y="268"/>
                  <a:pt x="1230" y="268"/>
                  <a:pt x="1230" y="268"/>
                </a:cubicBezTo>
                <a:cubicBezTo>
                  <a:pt x="1236" y="268"/>
                  <a:pt x="1236" y="268"/>
                  <a:pt x="1236" y="268"/>
                </a:cubicBezTo>
                <a:lnTo>
                  <a:pt x="1236" y="262"/>
                </a:lnTo>
                <a:close/>
                <a:moveTo>
                  <a:pt x="1250" y="262"/>
                </a:moveTo>
                <a:cubicBezTo>
                  <a:pt x="1243" y="262"/>
                  <a:pt x="1243" y="262"/>
                  <a:pt x="1243" y="262"/>
                </a:cubicBezTo>
                <a:cubicBezTo>
                  <a:pt x="1243" y="268"/>
                  <a:pt x="1243" y="268"/>
                  <a:pt x="1243" y="268"/>
                </a:cubicBezTo>
                <a:cubicBezTo>
                  <a:pt x="1250" y="268"/>
                  <a:pt x="1250" y="268"/>
                  <a:pt x="1250" y="268"/>
                </a:cubicBezTo>
                <a:lnTo>
                  <a:pt x="1250" y="262"/>
                </a:lnTo>
                <a:close/>
                <a:moveTo>
                  <a:pt x="1263" y="262"/>
                </a:moveTo>
                <a:cubicBezTo>
                  <a:pt x="1256" y="262"/>
                  <a:pt x="1256" y="262"/>
                  <a:pt x="1256" y="262"/>
                </a:cubicBezTo>
                <a:cubicBezTo>
                  <a:pt x="1256" y="268"/>
                  <a:pt x="1256" y="268"/>
                  <a:pt x="1256" y="268"/>
                </a:cubicBezTo>
                <a:cubicBezTo>
                  <a:pt x="1263" y="268"/>
                  <a:pt x="1263" y="268"/>
                  <a:pt x="1263" y="268"/>
                </a:cubicBezTo>
                <a:lnTo>
                  <a:pt x="1263" y="262"/>
                </a:lnTo>
                <a:close/>
                <a:moveTo>
                  <a:pt x="1276" y="262"/>
                </a:moveTo>
                <a:cubicBezTo>
                  <a:pt x="1269" y="262"/>
                  <a:pt x="1269" y="262"/>
                  <a:pt x="1269" y="262"/>
                </a:cubicBezTo>
                <a:cubicBezTo>
                  <a:pt x="1269" y="268"/>
                  <a:pt x="1269" y="268"/>
                  <a:pt x="1269" y="268"/>
                </a:cubicBezTo>
                <a:cubicBezTo>
                  <a:pt x="1276" y="268"/>
                  <a:pt x="1276" y="268"/>
                  <a:pt x="1276" y="268"/>
                </a:cubicBezTo>
                <a:lnTo>
                  <a:pt x="1276" y="262"/>
                </a:lnTo>
                <a:close/>
                <a:moveTo>
                  <a:pt x="1289" y="262"/>
                </a:moveTo>
                <a:cubicBezTo>
                  <a:pt x="1282" y="262"/>
                  <a:pt x="1282" y="262"/>
                  <a:pt x="1282" y="262"/>
                </a:cubicBezTo>
                <a:cubicBezTo>
                  <a:pt x="1282" y="268"/>
                  <a:pt x="1282" y="268"/>
                  <a:pt x="1282" y="268"/>
                </a:cubicBezTo>
                <a:cubicBezTo>
                  <a:pt x="1289" y="268"/>
                  <a:pt x="1289" y="268"/>
                  <a:pt x="1289" y="268"/>
                </a:cubicBezTo>
                <a:lnTo>
                  <a:pt x="1289" y="262"/>
                </a:lnTo>
                <a:close/>
                <a:moveTo>
                  <a:pt x="1302" y="262"/>
                </a:moveTo>
                <a:cubicBezTo>
                  <a:pt x="1295" y="262"/>
                  <a:pt x="1295" y="262"/>
                  <a:pt x="1295" y="262"/>
                </a:cubicBezTo>
                <a:cubicBezTo>
                  <a:pt x="1295" y="268"/>
                  <a:pt x="1295" y="268"/>
                  <a:pt x="1295" y="268"/>
                </a:cubicBezTo>
                <a:cubicBezTo>
                  <a:pt x="1302" y="268"/>
                  <a:pt x="1302" y="268"/>
                  <a:pt x="1302" y="268"/>
                </a:cubicBezTo>
                <a:lnTo>
                  <a:pt x="1302" y="262"/>
                </a:lnTo>
                <a:close/>
                <a:moveTo>
                  <a:pt x="1315" y="262"/>
                </a:moveTo>
                <a:cubicBezTo>
                  <a:pt x="1308" y="262"/>
                  <a:pt x="1308" y="262"/>
                  <a:pt x="1308" y="262"/>
                </a:cubicBezTo>
                <a:cubicBezTo>
                  <a:pt x="1308" y="268"/>
                  <a:pt x="1308" y="268"/>
                  <a:pt x="1308" y="268"/>
                </a:cubicBezTo>
                <a:cubicBezTo>
                  <a:pt x="1315" y="268"/>
                  <a:pt x="1315" y="268"/>
                  <a:pt x="1315" y="268"/>
                </a:cubicBezTo>
                <a:lnTo>
                  <a:pt x="1315" y="262"/>
                </a:lnTo>
                <a:close/>
                <a:moveTo>
                  <a:pt x="1328" y="262"/>
                </a:moveTo>
                <a:cubicBezTo>
                  <a:pt x="1321" y="262"/>
                  <a:pt x="1321" y="262"/>
                  <a:pt x="1321" y="262"/>
                </a:cubicBezTo>
                <a:cubicBezTo>
                  <a:pt x="1321" y="268"/>
                  <a:pt x="1321" y="268"/>
                  <a:pt x="1321" y="268"/>
                </a:cubicBezTo>
                <a:cubicBezTo>
                  <a:pt x="1328" y="268"/>
                  <a:pt x="1328" y="268"/>
                  <a:pt x="1328" y="268"/>
                </a:cubicBezTo>
                <a:lnTo>
                  <a:pt x="1328" y="262"/>
                </a:lnTo>
                <a:close/>
                <a:moveTo>
                  <a:pt x="1210" y="275"/>
                </a:moveTo>
                <a:cubicBezTo>
                  <a:pt x="1204" y="275"/>
                  <a:pt x="1204" y="275"/>
                  <a:pt x="1204" y="275"/>
                </a:cubicBezTo>
                <a:cubicBezTo>
                  <a:pt x="1204" y="281"/>
                  <a:pt x="1204" y="281"/>
                  <a:pt x="1204" y="281"/>
                </a:cubicBezTo>
                <a:cubicBezTo>
                  <a:pt x="1210" y="281"/>
                  <a:pt x="1210" y="281"/>
                  <a:pt x="1210" y="281"/>
                </a:cubicBezTo>
                <a:lnTo>
                  <a:pt x="1210" y="275"/>
                </a:lnTo>
                <a:close/>
                <a:moveTo>
                  <a:pt x="1223" y="275"/>
                </a:moveTo>
                <a:cubicBezTo>
                  <a:pt x="1217" y="275"/>
                  <a:pt x="1217" y="275"/>
                  <a:pt x="1217" y="275"/>
                </a:cubicBezTo>
                <a:cubicBezTo>
                  <a:pt x="1217" y="281"/>
                  <a:pt x="1217" y="281"/>
                  <a:pt x="1217" y="281"/>
                </a:cubicBezTo>
                <a:cubicBezTo>
                  <a:pt x="1223" y="281"/>
                  <a:pt x="1223" y="281"/>
                  <a:pt x="1223" y="281"/>
                </a:cubicBezTo>
                <a:lnTo>
                  <a:pt x="1223" y="275"/>
                </a:lnTo>
                <a:close/>
                <a:moveTo>
                  <a:pt x="1236" y="275"/>
                </a:moveTo>
                <a:cubicBezTo>
                  <a:pt x="1230" y="275"/>
                  <a:pt x="1230" y="275"/>
                  <a:pt x="1230" y="275"/>
                </a:cubicBezTo>
                <a:cubicBezTo>
                  <a:pt x="1230" y="281"/>
                  <a:pt x="1230" y="281"/>
                  <a:pt x="1230" y="281"/>
                </a:cubicBezTo>
                <a:cubicBezTo>
                  <a:pt x="1236" y="281"/>
                  <a:pt x="1236" y="281"/>
                  <a:pt x="1236" y="281"/>
                </a:cubicBezTo>
                <a:lnTo>
                  <a:pt x="1236" y="275"/>
                </a:lnTo>
                <a:close/>
                <a:moveTo>
                  <a:pt x="1250" y="275"/>
                </a:moveTo>
                <a:cubicBezTo>
                  <a:pt x="1243" y="275"/>
                  <a:pt x="1243" y="275"/>
                  <a:pt x="1243" y="275"/>
                </a:cubicBezTo>
                <a:cubicBezTo>
                  <a:pt x="1243" y="281"/>
                  <a:pt x="1243" y="281"/>
                  <a:pt x="1243" y="281"/>
                </a:cubicBezTo>
                <a:cubicBezTo>
                  <a:pt x="1250" y="281"/>
                  <a:pt x="1250" y="281"/>
                  <a:pt x="1250" y="281"/>
                </a:cubicBezTo>
                <a:lnTo>
                  <a:pt x="1250" y="275"/>
                </a:lnTo>
                <a:close/>
                <a:moveTo>
                  <a:pt x="1263" y="275"/>
                </a:moveTo>
                <a:cubicBezTo>
                  <a:pt x="1256" y="275"/>
                  <a:pt x="1256" y="275"/>
                  <a:pt x="1256" y="275"/>
                </a:cubicBezTo>
                <a:cubicBezTo>
                  <a:pt x="1256" y="281"/>
                  <a:pt x="1256" y="281"/>
                  <a:pt x="1256" y="281"/>
                </a:cubicBezTo>
                <a:cubicBezTo>
                  <a:pt x="1263" y="281"/>
                  <a:pt x="1263" y="281"/>
                  <a:pt x="1263" y="281"/>
                </a:cubicBezTo>
                <a:lnTo>
                  <a:pt x="1263" y="275"/>
                </a:lnTo>
                <a:close/>
                <a:moveTo>
                  <a:pt x="1276" y="275"/>
                </a:moveTo>
                <a:cubicBezTo>
                  <a:pt x="1269" y="275"/>
                  <a:pt x="1269" y="275"/>
                  <a:pt x="1269" y="275"/>
                </a:cubicBezTo>
                <a:cubicBezTo>
                  <a:pt x="1269" y="281"/>
                  <a:pt x="1269" y="281"/>
                  <a:pt x="1269" y="281"/>
                </a:cubicBezTo>
                <a:cubicBezTo>
                  <a:pt x="1276" y="281"/>
                  <a:pt x="1276" y="281"/>
                  <a:pt x="1276" y="281"/>
                </a:cubicBezTo>
                <a:lnTo>
                  <a:pt x="1276" y="275"/>
                </a:lnTo>
                <a:close/>
                <a:moveTo>
                  <a:pt x="1289" y="275"/>
                </a:moveTo>
                <a:cubicBezTo>
                  <a:pt x="1282" y="275"/>
                  <a:pt x="1282" y="275"/>
                  <a:pt x="1282" y="275"/>
                </a:cubicBezTo>
                <a:cubicBezTo>
                  <a:pt x="1282" y="281"/>
                  <a:pt x="1282" y="281"/>
                  <a:pt x="1282" y="281"/>
                </a:cubicBezTo>
                <a:cubicBezTo>
                  <a:pt x="1289" y="281"/>
                  <a:pt x="1289" y="281"/>
                  <a:pt x="1289" y="281"/>
                </a:cubicBezTo>
                <a:lnTo>
                  <a:pt x="1289" y="275"/>
                </a:lnTo>
                <a:close/>
                <a:moveTo>
                  <a:pt x="1302" y="275"/>
                </a:moveTo>
                <a:cubicBezTo>
                  <a:pt x="1295" y="275"/>
                  <a:pt x="1295" y="275"/>
                  <a:pt x="1295" y="275"/>
                </a:cubicBezTo>
                <a:cubicBezTo>
                  <a:pt x="1295" y="281"/>
                  <a:pt x="1295" y="281"/>
                  <a:pt x="1295" y="281"/>
                </a:cubicBezTo>
                <a:cubicBezTo>
                  <a:pt x="1302" y="281"/>
                  <a:pt x="1302" y="281"/>
                  <a:pt x="1302" y="281"/>
                </a:cubicBezTo>
                <a:lnTo>
                  <a:pt x="1302" y="275"/>
                </a:lnTo>
                <a:close/>
                <a:moveTo>
                  <a:pt x="1315" y="275"/>
                </a:moveTo>
                <a:cubicBezTo>
                  <a:pt x="1308" y="275"/>
                  <a:pt x="1308" y="275"/>
                  <a:pt x="1308" y="275"/>
                </a:cubicBezTo>
                <a:cubicBezTo>
                  <a:pt x="1308" y="281"/>
                  <a:pt x="1308" y="281"/>
                  <a:pt x="1308" y="281"/>
                </a:cubicBezTo>
                <a:cubicBezTo>
                  <a:pt x="1315" y="281"/>
                  <a:pt x="1315" y="281"/>
                  <a:pt x="1315" y="281"/>
                </a:cubicBezTo>
                <a:lnTo>
                  <a:pt x="1315" y="275"/>
                </a:lnTo>
                <a:close/>
                <a:moveTo>
                  <a:pt x="1328" y="275"/>
                </a:moveTo>
                <a:cubicBezTo>
                  <a:pt x="1321" y="275"/>
                  <a:pt x="1321" y="275"/>
                  <a:pt x="1321" y="275"/>
                </a:cubicBezTo>
                <a:cubicBezTo>
                  <a:pt x="1321" y="281"/>
                  <a:pt x="1321" y="281"/>
                  <a:pt x="1321" y="281"/>
                </a:cubicBezTo>
                <a:cubicBezTo>
                  <a:pt x="1328" y="281"/>
                  <a:pt x="1328" y="281"/>
                  <a:pt x="1328" y="281"/>
                </a:cubicBezTo>
                <a:lnTo>
                  <a:pt x="1328" y="275"/>
                </a:lnTo>
                <a:close/>
                <a:moveTo>
                  <a:pt x="1210" y="288"/>
                </a:moveTo>
                <a:cubicBezTo>
                  <a:pt x="1204" y="288"/>
                  <a:pt x="1204" y="288"/>
                  <a:pt x="1204" y="288"/>
                </a:cubicBezTo>
                <a:cubicBezTo>
                  <a:pt x="1204" y="294"/>
                  <a:pt x="1204" y="294"/>
                  <a:pt x="1204" y="294"/>
                </a:cubicBezTo>
                <a:cubicBezTo>
                  <a:pt x="1210" y="294"/>
                  <a:pt x="1210" y="294"/>
                  <a:pt x="1210" y="294"/>
                </a:cubicBezTo>
                <a:lnTo>
                  <a:pt x="1210" y="288"/>
                </a:lnTo>
                <a:close/>
                <a:moveTo>
                  <a:pt x="1223" y="288"/>
                </a:moveTo>
                <a:cubicBezTo>
                  <a:pt x="1217" y="288"/>
                  <a:pt x="1217" y="288"/>
                  <a:pt x="1217" y="288"/>
                </a:cubicBezTo>
                <a:cubicBezTo>
                  <a:pt x="1217" y="294"/>
                  <a:pt x="1217" y="294"/>
                  <a:pt x="1217" y="294"/>
                </a:cubicBezTo>
                <a:cubicBezTo>
                  <a:pt x="1223" y="294"/>
                  <a:pt x="1223" y="294"/>
                  <a:pt x="1223" y="294"/>
                </a:cubicBezTo>
                <a:lnTo>
                  <a:pt x="1223" y="288"/>
                </a:lnTo>
                <a:close/>
                <a:moveTo>
                  <a:pt x="1236" y="288"/>
                </a:moveTo>
                <a:cubicBezTo>
                  <a:pt x="1230" y="288"/>
                  <a:pt x="1230" y="288"/>
                  <a:pt x="1230" y="288"/>
                </a:cubicBezTo>
                <a:cubicBezTo>
                  <a:pt x="1230" y="294"/>
                  <a:pt x="1230" y="294"/>
                  <a:pt x="1230" y="294"/>
                </a:cubicBezTo>
                <a:cubicBezTo>
                  <a:pt x="1236" y="294"/>
                  <a:pt x="1236" y="294"/>
                  <a:pt x="1236" y="294"/>
                </a:cubicBezTo>
                <a:lnTo>
                  <a:pt x="1236" y="288"/>
                </a:lnTo>
                <a:close/>
                <a:moveTo>
                  <a:pt x="1250" y="288"/>
                </a:moveTo>
                <a:cubicBezTo>
                  <a:pt x="1243" y="288"/>
                  <a:pt x="1243" y="288"/>
                  <a:pt x="1243" y="288"/>
                </a:cubicBezTo>
                <a:cubicBezTo>
                  <a:pt x="1243" y="294"/>
                  <a:pt x="1243" y="294"/>
                  <a:pt x="1243" y="294"/>
                </a:cubicBezTo>
                <a:cubicBezTo>
                  <a:pt x="1250" y="294"/>
                  <a:pt x="1250" y="294"/>
                  <a:pt x="1250" y="294"/>
                </a:cubicBezTo>
                <a:lnTo>
                  <a:pt x="1250" y="288"/>
                </a:lnTo>
                <a:close/>
                <a:moveTo>
                  <a:pt x="1263" y="288"/>
                </a:moveTo>
                <a:cubicBezTo>
                  <a:pt x="1256" y="288"/>
                  <a:pt x="1256" y="288"/>
                  <a:pt x="1256" y="288"/>
                </a:cubicBezTo>
                <a:cubicBezTo>
                  <a:pt x="1256" y="294"/>
                  <a:pt x="1256" y="294"/>
                  <a:pt x="1256" y="294"/>
                </a:cubicBezTo>
                <a:cubicBezTo>
                  <a:pt x="1263" y="294"/>
                  <a:pt x="1263" y="294"/>
                  <a:pt x="1263" y="294"/>
                </a:cubicBezTo>
                <a:lnTo>
                  <a:pt x="1263" y="288"/>
                </a:lnTo>
                <a:close/>
                <a:moveTo>
                  <a:pt x="1276" y="288"/>
                </a:moveTo>
                <a:cubicBezTo>
                  <a:pt x="1269" y="288"/>
                  <a:pt x="1269" y="288"/>
                  <a:pt x="1269" y="288"/>
                </a:cubicBezTo>
                <a:cubicBezTo>
                  <a:pt x="1269" y="294"/>
                  <a:pt x="1269" y="294"/>
                  <a:pt x="1269" y="294"/>
                </a:cubicBezTo>
                <a:cubicBezTo>
                  <a:pt x="1276" y="294"/>
                  <a:pt x="1276" y="294"/>
                  <a:pt x="1276" y="294"/>
                </a:cubicBezTo>
                <a:lnTo>
                  <a:pt x="1276" y="288"/>
                </a:lnTo>
                <a:close/>
                <a:moveTo>
                  <a:pt x="1289" y="288"/>
                </a:moveTo>
                <a:cubicBezTo>
                  <a:pt x="1282" y="288"/>
                  <a:pt x="1282" y="288"/>
                  <a:pt x="1282" y="288"/>
                </a:cubicBezTo>
                <a:cubicBezTo>
                  <a:pt x="1282" y="294"/>
                  <a:pt x="1282" y="294"/>
                  <a:pt x="1282" y="294"/>
                </a:cubicBezTo>
                <a:cubicBezTo>
                  <a:pt x="1289" y="294"/>
                  <a:pt x="1289" y="294"/>
                  <a:pt x="1289" y="294"/>
                </a:cubicBezTo>
                <a:lnTo>
                  <a:pt x="1289" y="288"/>
                </a:lnTo>
                <a:close/>
                <a:moveTo>
                  <a:pt x="1302" y="288"/>
                </a:moveTo>
                <a:cubicBezTo>
                  <a:pt x="1295" y="288"/>
                  <a:pt x="1295" y="288"/>
                  <a:pt x="1295" y="288"/>
                </a:cubicBezTo>
                <a:cubicBezTo>
                  <a:pt x="1295" y="294"/>
                  <a:pt x="1295" y="294"/>
                  <a:pt x="1295" y="294"/>
                </a:cubicBezTo>
                <a:cubicBezTo>
                  <a:pt x="1302" y="294"/>
                  <a:pt x="1302" y="294"/>
                  <a:pt x="1302" y="294"/>
                </a:cubicBezTo>
                <a:lnTo>
                  <a:pt x="1302" y="288"/>
                </a:lnTo>
                <a:close/>
                <a:moveTo>
                  <a:pt x="1315" y="288"/>
                </a:moveTo>
                <a:cubicBezTo>
                  <a:pt x="1308" y="288"/>
                  <a:pt x="1308" y="288"/>
                  <a:pt x="1308" y="288"/>
                </a:cubicBezTo>
                <a:cubicBezTo>
                  <a:pt x="1308" y="294"/>
                  <a:pt x="1308" y="294"/>
                  <a:pt x="1308" y="294"/>
                </a:cubicBezTo>
                <a:cubicBezTo>
                  <a:pt x="1315" y="294"/>
                  <a:pt x="1315" y="294"/>
                  <a:pt x="1315" y="294"/>
                </a:cubicBezTo>
                <a:lnTo>
                  <a:pt x="1315" y="288"/>
                </a:lnTo>
                <a:close/>
                <a:moveTo>
                  <a:pt x="1328" y="288"/>
                </a:moveTo>
                <a:cubicBezTo>
                  <a:pt x="1321" y="288"/>
                  <a:pt x="1321" y="288"/>
                  <a:pt x="1321" y="288"/>
                </a:cubicBezTo>
                <a:cubicBezTo>
                  <a:pt x="1321" y="294"/>
                  <a:pt x="1321" y="294"/>
                  <a:pt x="1321" y="294"/>
                </a:cubicBezTo>
                <a:cubicBezTo>
                  <a:pt x="1328" y="294"/>
                  <a:pt x="1328" y="294"/>
                  <a:pt x="1328" y="294"/>
                </a:cubicBezTo>
                <a:lnTo>
                  <a:pt x="1328" y="288"/>
                </a:lnTo>
                <a:close/>
                <a:moveTo>
                  <a:pt x="1210" y="301"/>
                </a:moveTo>
                <a:cubicBezTo>
                  <a:pt x="1204" y="301"/>
                  <a:pt x="1204" y="301"/>
                  <a:pt x="1204" y="301"/>
                </a:cubicBezTo>
                <a:cubicBezTo>
                  <a:pt x="1204" y="307"/>
                  <a:pt x="1204" y="307"/>
                  <a:pt x="1204" y="307"/>
                </a:cubicBezTo>
                <a:cubicBezTo>
                  <a:pt x="1210" y="307"/>
                  <a:pt x="1210" y="307"/>
                  <a:pt x="1210" y="307"/>
                </a:cubicBezTo>
                <a:lnTo>
                  <a:pt x="1210" y="301"/>
                </a:lnTo>
                <a:close/>
                <a:moveTo>
                  <a:pt x="1223" y="301"/>
                </a:moveTo>
                <a:cubicBezTo>
                  <a:pt x="1217" y="301"/>
                  <a:pt x="1217" y="301"/>
                  <a:pt x="1217" y="301"/>
                </a:cubicBezTo>
                <a:cubicBezTo>
                  <a:pt x="1217" y="307"/>
                  <a:pt x="1217" y="307"/>
                  <a:pt x="1217" y="307"/>
                </a:cubicBezTo>
                <a:cubicBezTo>
                  <a:pt x="1223" y="307"/>
                  <a:pt x="1223" y="307"/>
                  <a:pt x="1223" y="307"/>
                </a:cubicBezTo>
                <a:lnTo>
                  <a:pt x="1223" y="301"/>
                </a:lnTo>
                <a:close/>
                <a:moveTo>
                  <a:pt x="1236" y="301"/>
                </a:moveTo>
                <a:cubicBezTo>
                  <a:pt x="1230" y="301"/>
                  <a:pt x="1230" y="301"/>
                  <a:pt x="1230" y="301"/>
                </a:cubicBezTo>
                <a:cubicBezTo>
                  <a:pt x="1230" y="307"/>
                  <a:pt x="1230" y="307"/>
                  <a:pt x="1230" y="307"/>
                </a:cubicBezTo>
                <a:cubicBezTo>
                  <a:pt x="1236" y="307"/>
                  <a:pt x="1236" y="307"/>
                  <a:pt x="1236" y="307"/>
                </a:cubicBezTo>
                <a:lnTo>
                  <a:pt x="1236" y="301"/>
                </a:lnTo>
                <a:close/>
                <a:moveTo>
                  <a:pt x="1250" y="301"/>
                </a:moveTo>
                <a:cubicBezTo>
                  <a:pt x="1243" y="301"/>
                  <a:pt x="1243" y="301"/>
                  <a:pt x="1243" y="301"/>
                </a:cubicBezTo>
                <a:cubicBezTo>
                  <a:pt x="1243" y="307"/>
                  <a:pt x="1243" y="307"/>
                  <a:pt x="1243" y="307"/>
                </a:cubicBezTo>
                <a:cubicBezTo>
                  <a:pt x="1250" y="307"/>
                  <a:pt x="1250" y="307"/>
                  <a:pt x="1250" y="307"/>
                </a:cubicBezTo>
                <a:lnTo>
                  <a:pt x="1250" y="301"/>
                </a:lnTo>
                <a:close/>
                <a:moveTo>
                  <a:pt x="1263" y="301"/>
                </a:moveTo>
                <a:cubicBezTo>
                  <a:pt x="1256" y="301"/>
                  <a:pt x="1256" y="301"/>
                  <a:pt x="1256" y="301"/>
                </a:cubicBezTo>
                <a:cubicBezTo>
                  <a:pt x="1256" y="307"/>
                  <a:pt x="1256" y="307"/>
                  <a:pt x="1256" y="307"/>
                </a:cubicBezTo>
                <a:cubicBezTo>
                  <a:pt x="1263" y="307"/>
                  <a:pt x="1263" y="307"/>
                  <a:pt x="1263" y="307"/>
                </a:cubicBezTo>
                <a:lnTo>
                  <a:pt x="1263" y="301"/>
                </a:lnTo>
                <a:close/>
                <a:moveTo>
                  <a:pt x="1276" y="301"/>
                </a:moveTo>
                <a:cubicBezTo>
                  <a:pt x="1269" y="301"/>
                  <a:pt x="1269" y="301"/>
                  <a:pt x="1269" y="301"/>
                </a:cubicBezTo>
                <a:cubicBezTo>
                  <a:pt x="1269" y="307"/>
                  <a:pt x="1269" y="307"/>
                  <a:pt x="1269" y="307"/>
                </a:cubicBezTo>
                <a:cubicBezTo>
                  <a:pt x="1276" y="307"/>
                  <a:pt x="1276" y="307"/>
                  <a:pt x="1276" y="307"/>
                </a:cubicBezTo>
                <a:lnTo>
                  <a:pt x="1276" y="301"/>
                </a:lnTo>
                <a:close/>
                <a:moveTo>
                  <a:pt x="1289" y="301"/>
                </a:moveTo>
                <a:cubicBezTo>
                  <a:pt x="1282" y="301"/>
                  <a:pt x="1282" y="301"/>
                  <a:pt x="1282" y="301"/>
                </a:cubicBezTo>
                <a:cubicBezTo>
                  <a:pt x="1282" y="307"/>
                  <a:pt x="1282" y="307"/>
                  <a:pt x="1282" y="307"/>
                </a:cubicBezTo>
                <a:cubicBezTo>
                  <a:pt x="1289" y="307"/>
                  <a:pt x="1289" y="307"/>
                  <a:pt x="1289" y="307"/>
                </a:cubicBezTo>
                <a:lnTo>
                  <a:pt x="1289" y="301"/>
                </a:lnTo>
                <a:close/>
                <a:moveTo>
                  <a:pt x="1302" y="301"/>
                </a:moveTo>
                <a:cubicBezTo>
                  <a:pt x="1295" y="301"/>
                  <a:pt x="1295" y="301"/>
                  <a:pt x="1295" y="301"/>
                </a:cubicBezTo>
                <a:cubicBezTo>
                  <a:pt x="1295" y="307"/>
                  <a:pt x="1295" y="307"/>
                  <a:pt x="1295" y="307"/>
                </a:cubicBezTo>
                <a:cubicBezTo>
                  <a:pt x="1302" y="307"/>
                  <a:pt x="1302" y="307"/>
                  <a:pt x="1302" y="307"/>
                </a:cubicBezTo>
                <a:lnTo>
                  <a:pt x="1302" y="301"/>
                </a:lnTo>
                <a:close/>
                <a:moveTo>
                  <a:pt x="1315" y="301"/>
                </a:moveTo>
                <a:cubicBezTo>
                  <a:pt x="1308" y="301"/>
                  <a:pt x="1308" y="301"/>
                  <a:pt x="1308" y="301"/>
                </a:cubicBezTo>
                <a:cubicBezTo>
                  <a:pt x="1308" y="307"/>
                  <a:pt x="1308" y="307"/>
                  <a:pt x="1308" y="307"/>
                </a:cubicBezTo>
                <a:cubicBezTo>
                  <a:pt x="1315" y="307"/>
                  <a:pt x="1315" y="307"/>
                  <a:pt x="1315" y="307"/>
                </a:cubicBezTo>
                <a:lnTo>
                  <a:pt x="1315" y="301"/>
                </a:lnTo>
                <a:close/>
                <a:moveTo>
                  <a:pt x="1328" y="301"/>
                </a:moveTo>
                <a:cubicBezTo>
                  <a:pt x="1321" y="301"/>
                  <a:pt x="1321" y="301"/>
                  <a:pt x="1321" y="301"/>
                </a:cubicBezTo>
                <a:cubicBezTo>
                  <a:pt x="1321" y="307"/>
                  <a:pt x="1321" y="307"/>
                  <a:pt x="1321" y="307"/>
                </a:cubicBezTo>
                <a:cubicBezTo>
                  <a:pt x="1328" y="307"/>
                  <a:pt x="1328" y="307"/>
                  <a:pt x="1328" y="307"/>
                </a:cubicBezTo>
                <a:lnTo>
                  <a:pt x="1328" y="301"/>
                </a:lnTo>
                <a:close/>
                <a:moveTo>
                  <a:pt x="1210" y="314"/>
                </a:moveTo>
                <a:cubicBezTo>
                  <a:pt x="1204" y="314"/>
                  <a:pt x="1204" y="314"/>
                  <a:pt x="1204" y="314"/>
                </a:cubicBezTo>
                <a:cubicBezTo>
                  <a:pt x="1204" y="320"/>
                  <a:pt x="1204" y="320"/>
                  <a:pt x="1204" y="320"/>
                </a:cubicBezTo>
                <a:cubicBezTo>
                  <a:pt x="1210" y="320"/>
                  <a:pt x="1210" y="320"/>
                  <a:pt x="1210" y="320"/>
                </a:cubicBezTo>
                <a:lnTo>
                  <a:pt x="1210" y="314"/>
                </a:lnTo>
                <a:close/>
                <a:moveTo>
                  <a:pt x="1223" y="314"/>
                </a:moveTo>
                <a:cubicBezTo>
                  <a:pt x="1217" y="314"/>
                  <a:pt x="1217" y="314"/>
                  <a:pt x="1217" y="314"/>
                </a:cubicBezTo>
                <a:cubicBezTo>
                  <a:pt x="1217" y="320"/>
                  <a:pt x="1217" y="320"/>
                  <a:pt x="1217" y="320"/>
                </a:cubicBezTo>
                <a:cubicBezTo>
                  <a:pt x="1223" y="320"/>
                  <a:pt x="1223" y="320"/>
                  <a:pt x="1223" y="320"/>
                </a:cubicBezTo>
                <a:lnTo>
                  <a:pt x="1223" y="314"/>
                </a:lnTo>
                <a:close/>
                <a:moveTo>
                  <a:pt x="1236" y="314"/>
                </a:moveTo>
                <a:cubicBezTo>
                  <a:pt x="1230" y="314"/>
                  <a:pt x="1230" y="314"/>
                  <a:pt x="1230" y="314"/>
                </a:cubicBezTo>
                <a:cubicBezTo>
                  <a:pt x="1230" y="320"/>
                  <a:pt x="1230" y="320"/>
                  <a:pt x="1230" y="320"/>
                </a:cubicBezTo>
                <a:cubicBezTo>
                  <a:pt x="1236" y="320"/>
                  <a:pt x="1236" y="320"/>
                  <a:pt x="1236" y="320"/>
                </a:cubicBezTo>
                <a:lnTo>
                  <a:pt x="1236" y="314"/>
                </a:lnTo>
                <a:close/>
                <a:moveTo>
                  <a:pt x="1250" y="314"/>
                </a:moveTo>
                <a:cubicBezTo>
                  <a:pt x="1243" y="314"/>
                  <a:pt x="1243" y="314"/>
                  <a:pt x="1243" y="314"/>
                </a:cubicBezTo>
                <a:cubicBezTo>
                  <a:pt x="1243" y="320"/>
                  <a:pt x="1243" y="320"/>
                  <a:pt x="1243" y="320"/>
                </a:cubicBezTo>
                <a:cubicBezTo>
                  <a:pt x="1250" y="320"/>
                  <a:pt x="1250" y="320"/>
                  <a:pt x="1250" y="320"/>
                </a:cubicBezTo>
                <a:lnTo>
                  <a:pt x="1250" y="314"/>
                </a:lnTo>
                <a:close/>
                <a:moveTo>
                  <a:pt x="1263" y="314"/>
                </a:moveTo>
                <a:cubicBezTo>
                  <a:pt x="1256" y="314"/>
                  <a:pt x="1256" y="314"/>
                  <a:pt x="1256" y="314"/>
                </a:cubicBezTo>
                <a:cubicBezTo>
                  <a:pt x="1256" y="320"/>
                  <a:pt x="1256" y="320"/>
                  <a:pt x="1256" y="320"/>
                </a:cubicBezTo>
                <a:cubicBezTo>
                  <a:pt x="1263" y="320"/>
                  <a:pt x="1263" y="320"/>
                  <a:pt x="1263" y="320"/>
                </a:cubicBezTo>
                <a:lnTo>
                  <a:pt x="1263" y="314"/>
                </a:lnTo>
                <a:close/>
                <a:moveTo>
                  <a:pt x="1276" y="314"/>
                </a:moveTo>
                <a:cubicBezTo>
                  <a:pt x="1269" y="314"/>
                  <a:pt x="1269" y="314"/>
                  <a:pt x="1269" y="314"/>
                </a:cubicBezTo>
                <a:cubicBezTo>
                  <a:pt x="1269" y="320"/>
                  <a:pt x="1269" y="320"/>
                  <a:pt x="1269" y="320"/>
                </a:cubicBezTo>
                <a:cubicBezTo>
                  <a:pt x="1276" y="320"/>
                  <a:pt x="1276" y="320"/>
                  <a:pt x="1276" y="320"/>
                </a:cubicBezTo>
                <a:lnTo>
                  <a:pt x="1276" y="314"/>
                </a:lnTo>
                <a:close/>
                <a:moveTo>
                  <a:pt x="1289" y="314"/>
                </a:moveTo>
                <a:cubicBezTo>
                  <a:pt x="1282" y="314"/>
                  <a:pt x="1282" y="314"/>
                  <a:pt x="1282" y="314"/>
                </a:cubicBezTo>
                <a:cubicBezTo>
                  <a:pt x="1282" y="320"/>
                  <a:pt x="1282" y="320"/>
                  <a:pt x="1282" y="320"/>
                </a:cubicBezTo>
                <a:cubicBezTo>
                  <a:pt x="1289" y="320"/>
                  <a:pt x="1289" y="320"/>
                  <a:pt x="1289" y="320"/>
                </a:cubicBezTo>
                <a:lnTo>
                  <a:pt x="1289" y="314"/>
                </a:lnTo>
                <a:close/>
                <a:moveTo>
                  <a:pt x="1302" y="314"/>
                </a:moveTo>
                <a:cubicBezTo>
                  <a:pt x="1295" y="314"/>
                  <a:pt x="1295" y="314"/>
                  <a:pt x="1295" y="314"/>
                </a:cubicBezTo>
                <a:cubicBezTo>
                  <a:pt x="1295" y="320"/>
                  <a:pt x="1295" y="320"/>
                  <a:pt x="1295" y="320"/>
                </a:cubicBezTo>
                <a:cubicBezTo>
                  <a:pt x="1302" y="320"/>
                  <a:pt x="1302" y="320"/>
                  <a:pt x="1302" y="320"/>
                </a:cubicBezTo>
                <a:lnTo>
                  <a:pt x="1302" y="314"/>
                </a:lnTo>
                <a:close/>
                <a:moveTo>
                  <a:pt x="1315" y="314"/>
                </a:moveTo>
                <a:cubicBezTo>
                  <a:pt x="1308" y="314"/>
                  <a:pt x="1308" y="314"/>
                  <a:pt x="1308" y="314"/>
                </a:cubicBezTo>
                <a:cubicBezTo>
                  <a:pt x="1308" y="320"/>
                  <a:pt x="1308" y="320"/>
                  <a:pt x="1308" y="320"/>
                </a:cubicBezTo>
                <a:cubicBezTo>
                  <a:pt x="1315" y="320"/>
                  <a:pt x="1315" y="320"/>
                  <a:pt x="1315" y="320"/>
                </a:cubicBezTo>
                <a:lnTo>
                  <a:pt x="1315" y="314"/>
                </a:lnTo>
                <a:close/>
                <a:moveTo>
                  <a:pt x="1328" y="314"/>
                </a:moveTo>
                <a:cubicBezTo>
                  <a:pt x="1321" y="314"/>
                  <a:pt x="1321" y="314"/>
                  <a:pt x="1321" y="314"/>
                </a:cubicBezTo>
                <a:cubicBezTo>
                  <a:pt x="1321" y="320"/>
                  <a:pt x="1321" y="320"/>
                  <a:pt x="1321" y="320"/>
                </a:cubicBezTo>
                <a:cubicBezTo>
                  <a:pt x="1328" y="320"/>
                  <a:pt x="1328" y="320"/>
                  <a:pt x="1328" y="320"/>
                </a:cubicBezTo>
                <a:lnTo>
                  <a:pt x="1328" y="314"/>
                </a:lnTo>
                <a:close/>
                <a:moveTo>
                  <a:pt x="1210" y="327"/>
                </a:moveTo>
                <a:cubicBezTo>
                  <a:pt x="1204" y="327"/>
                  <a:pt x="1204" y="327"/>
                  <a:pt x="1204" y="327"/>
                </a:cubicBezTo>
                <a:cubicBezTo>
                  <a:pt x="1204" y="333"/>
                  <a:pt x="1204" y="333"/>
                  <a:pt x="1204" y="333"/>
                </a:cubicBezTo>
                <a:cubicBezTo>
                  <a:pt x="1210" y="333"/>
                  <a:pt x="1210" y="333"/>
                  <a:pt x="1210" y="333"/>
                </a:cubicBezTo>
                <a:lnTo>
                  <a:pt x="1210" y="327"/>
                </a:lnTo>
                <a:close/>
                <a:moveTo>
                  <a:pt x="1223" y="327"/>
                </a:moveTo>
                <a:cubicBezTo>
                  <a:pt x="1217" y="327"/>
                  <a:pt x="1217" y="327"/>
                  <a:pt x="1217" y="327"/>
                </a:cubicBezTo>
                <a:cubicBezTo>
                  <a:pt x="1217" y="333"/>
                  <a:pt x="1217" y="333"/>
                  <a:pt x="1217" y="333"/>
                </a:cubicBezTo>
                <a:cubicBezTo>
                  <a:pt x="1223" y="333"/>
                  <a:pt x="1223" y="333"/>
                  <a:pt x="1223" y="333"/>
                </a:cubicBezTo>
                <a:lnTo>
                  <a:pt x="1223" y="327"/>
                </a:lnTo>
                <a:close/>
                <a:moveTo>
                  <a:pt x="1236" y="327"/>
                </a:moveTo>
                <a:cubicBezTo>
                  <a:pt x="1230" y="327"/>
                  <a:pt x="1230" y="327"/>
                  <a:pt x="1230" y="327"/>
                </a:cubicBezTo>
                <a:cubicBezTo>
                  <a:pt x="1230" y="333"/>
                  <a:pt x="1230" y="333"/>
                  <a:pt x="1230" y="333"/>
                </a:cubicBezTo>
                <a:cubicBezTo>
                  <a:pt x="1236" y="333"/>
                  <a:pt x="1236" y="333"/>
                  <a:pt x="1236" y="333"/>
                </a:cubicBezTo>
                <a:lnTo>
                  <a:pt x="1236" y="327"/>
                </a:lnTo>
                <a:close/>
                <a:moveTo>
                  <a:pt x="1250" y="327"/>
                </a:moveTo>
                <a:cubicBezTo>
                  <a:pt x="1243" y="327"/>
                  <a:pt x="1243" y="327"/>
                  <a:pt x="1243" y="327"/>
                </a:cubicBezTo>
                <a:cubicBezTo>
                  <a:pt x="1243" y="333"/>
                  <a:pt x="1243" y="333"/>
                  <a:pt x="1243" y="333"/>
                </a:cubicBezTo>
                <a:cubicBezTo>
                  <a:pt x="1250" y="333"/>
                  <a:pt x="1250" y="333"/>
                  <a:pt x="1250" y="333"/>
                </a:cubicBezTo>
                <a:lnTo>
                  <a:pt x="1250" y="327"/>
                </a:lnTo>
                <a:close/>
                <a:moveTo>
                  <a:pt x="1263" y="327"/>
                </a:moveTo>
                <a:cubicBezTo>
                  <a:pt x="1256" y="327"/>
                  <a:pt x="1256" y="327"/>
                  <a:pt x="1256" y="327"/>
                </a:cubicBezTo>
                <a:cubicBezTo>
                  <a:pt x="1256" y="333"/>
                  <a:pt x="1256" y="333"/>
                  <a:pt x="1256" y="333"/>
                </a:cubicBezTo>
                <a:cubicBezTo>
                  <a:pt x="1263" y="333"/>
                  <a:pt x="1263" y="333"/>
                  <a:pt x="1263" y="333"/>
                </a:cubicBezTo>
                <a:lnTo>
                  <a:pt x="1263" y="327"/>
                </a:lnTo>
                <a:close/>
                <a:moveTo>
                  <a:pt x="1276" y="327"/>
                </a:moveTo>
                <a:cubicBezTo>
                  <a:pt x="1269" y="327"/>
                  <a:pt x="1269" y="327"/>
                  <a:pt x="1269" y="327"/>
                </a:cubicBezTo>
                <a:cubicBezTo>
                  <a:pt x="1269" y="333"/>
                  <a:pt x="1269" y="333"/>
                  <a:pt x="1269" y="333"/>
                </a:cubicBezTo>
                <a:cubicBezTo>
                  <a:pt x="1276" y="333"/>
                  <a:pt x="1276" y="333"/>
                  <a:pt x="1276" y="333"/>
                </a:cubicBezTo>
                <a:lnTo>
                  <a:pt x="1276" y="327"/>
                </a:lnTo>
                <a:close/>
                <a:moveTo>
                  <a:pt x="1289" y="327"/>
                </a:moveTo>
                <a:cubicBezTo>
                  <a:pt x="1282" y="327"/>
                  <a:pt x="1282" y="327"/>
                  <a:pt x="1282" y="327"/>
                </a:cubicBezTo>
                <a:cubicBezTo>
                  <a:pt x="1282" y="333"/>
                  <a:pt x="1282" y="333"/>
                  <a:pt x="1282" y="333"/>
                </a:cubicBezTo>
                <a:cubicBezTo>
                  <a:pt x="1289" y="333"/>
                  <a:pt x="1289" y="333"/>
                  <a:pt x="1289" y="333"/>
                </a:cubicBezTo>
                <a:lnTo>
                  <a:pt x="1289" y="327"/>
                </a:lnTo>
                <a:close/>
                <a:moveTo>
                  <a:pt x="1302" y="327"/>
                </a:moveTo>
                <a:cubicBezTo>
                  <a:pt x="1295" y="327"/>
                  <a:pt x="1295" y="327"/>
                  <a:pt x="1295" y="327"/>
                </a:cubicBezTo>
                <a:cubicBezTo>
                  <a:pt x="1295" y="333"/>
                  <a:pt x="1295" y="333"/>
                  <a:pt x="1295" y="333"/>
                </a:cubicBezTo>
                <a:cubicBezTo>
                  <a:pt x="1302" y="333"/>
                  <a:pt x="1302" y="333"/>
                  <a:pt x="1302" y="333"/>
                </a:cubicBezTo>
                <a:lnTo>
                  <a:pt x="1302" y="327"/>
                </a:lnTo>
                <a:close/>
                <a:moveTo>
                  <a:pt x="1315" y="327"/>
                </a:moveTo>
                <a:cubicBezTo>
                  <a:pt x="1308" y="327"/>
                  <a:pt x="1308" y="327"/>
                  <a:pt x="1308" y="327"/>
                </a:cubicBezTo>
                <a:cubicBezTo>
                  <a:pt x="1308" y="333"/>
                  <a:pt x="1308" y="333"/>
                  <a:pt x="1308" y="333"/>
                </a:cubicBezTo>
                <a:cubicBezTo>
                  <a:pt x="1315" y="333"/>
                  <a:pt x="1315" y="333"/>
                  <a:pt x="1315" y="333"/>
                </a:cubicBezTo>
                <a:lnTo>
                  <a:pt x="1315" y="327"/>
                </a:lnTo>
                <a:close/>
                <a:moveTo>
                  <a:pt x="1328" y="327"/>
                </a:moveTo>
                <a:cubicBezTo>
                  <a:pt x="1321" y="327"/>
                  <a:pt x="1321" y="327"/>
                  <a:pt x="1321" y="327"/>
                </a:cubicBezTo>
                <a:cubicBezTo>
                  <a:pt x="1321" y="333"/>
                  <a:pt x="1321" y="333"/>
                  <a:pt x="1321" y="333"/>
                </a:cubicBezTo>
                <a:cubicBezTo>
                  <a:pt x="1328" y="333"/>
                  <a:pt x="1328" y="333"/>
                  <a:pt x="1328" y="333"/>
                </a:cubicBezTo>
                <a:lnTo>
                  <a:pt x="1328" y="327"/>
                </a:lnTo>
                <a:close/>
                <a:moveTo>
                  <a:pt x="1210" y="340"/>
                </a:moveTo>
                <a:cubicBezTo>
                  <a:pt x="1204" y="340"/>
                  <a:pt x="1204" y="340"/>
                  <a:pt x="1204" y="340"/>
                </a:cubicBezTo>
                <a:cubicBezTo>
                  <a:pt x="1204" y="347"/>
                  <a:pt x="1204" y="347"/>
                  <a:pt x="1204" y="347"/>
                </a:cubicBezTo>
                <a:cubicBezTo>
                  <a:pt x="1210" y="347"/>
                  <a:pt x="1210" y="347"/>
                  <a:pt x="1210" y="347"/>
                </a:cubicBezTo>
                <a:lnTo>
                  <a:pt x="1210" y="340"/>
                </a:lnTo>
                <a:close/>
                <a:moveTo>
                  <a:pt x="1223" y="340"/>
                </a:moveTo>
                <a:cubicBezTo>
                  <a:pt x="1217" y="340"/>
                  <a:pt x="1217" y="340"/>
                  <a:pt x="1217" y="340"/>
                </a:cubicBezTo>
                <a:cubicBezTo>
                  <a:pt x="1217" y="347"/>
                  <a:pt x="1217" y="347"/>
                  <a:pt x="1217" y="347"/>
                </a:cubicBezTo>
                <a:cubicBezTo>
                  <a:pt x="1223" y="347"/>
                  <a:pt x="1223" y="347"/>
                  <a:pt x="1223" y="347"/>
                </a:cubicBezTo>
                <a:lnTo>
                  <a:pt x="1223" y="340"/>
                </a:lnTo>
                <a:close/>
                <a:moveTo>
                  <a:pt x="1236" y="340"/>
                </a:moveTo>
                <a:cubicBezTo>
                  <a:pt x="1230" y="340"/>
                  <a:pt x="1230" y="340"/>
                  <a:pt x="1230" y="340"/>
                </a:cubicBezTo>
                <a:cubicBezTo>
                  <a:pt x="1230" y="347"/>
                  <a:pt x="1230" y="347"/>
                  <a:pt x="1230" y="347"/>
                </a:cubicBezTo>
                <a:cubicBezTo>
                  <a:pt x="1236" y="347"/>
                  <a:pt x="1236" y="347"/>
                  <a:pt x="1236" y="347"/>
                </a:cubicBezTo>
                <a:lnTo>
                  <a:pt x="1236" y="340"/>
                </a:lnTo>
                <a:close/>
                <a:moveTo>
                  <a:pt x="1250" y="340"/>
                </a:moveTo>
                <a:cubicBezTo>
                  <a:pt x="1243" y="340"/>
                  <a:pt x="1243" y="340"/>
                  <a:pt x="1243" y="340"/>
                </a:cubicBezTo>
                <a:cubicBezTo>
                  <a:pt x="1243" y="347"/>
                  <a:pt x="1243" y="347"/>
                  <a:pt x="1243" y="347"/>
                </a:cubicBezTo>
                <a:cubicBezTo>
                  <a:pt x="1250" y="347"/>
                  <a:pt x="1250" y="347"/>
                  <a:pt x="1250" y="347"/>
                </a:cubicBezTo>
                <a:lnTo>
                  <a:pt x="1250" y="340"/>
                </a:lnTo>
                <a:close/>
                <a:moveTo>
                  <a:pt x="1263" y="340"/>
                </a:moveTo>
                <a:cubicBezTo>
                  <a:pt x="1256" y="340"/>
                  <a:pt x="1256" y="340"/>
                  <a:pt x="1256" y="340"/>
                </a:cubicBezTo>
                <a:cubicBezTo>
                  <a:pt x="1256" y="347"/>
                  <a:pt x="1256" y="347"/>
                  <a:pt x="1256" y="347"/>
                </a:cubicBezTo>
                <a:cubicBezTo>
                  <a:pt x="1263" y="347"/>
                  <a:pt x="1263" y="347"/>
                  <a:pt x="1263" y="347"/>
                </a:cubicBezTo>
                <a:lnTo>
                  <a:pt x="1263" y="340"/>
                </a:lnTo>
                <a:close/>
                <a:moveTo>
                  <a:pt x="1276" y="340"/>
                </a:moveTo>
                <a:cubicBezTo>
                  <a:pt x="1269" y="340"/>
                  <a:pt x="1269" y="340"/>
                  <a:pt x="1269" y="340"/>
                </a:cubicBezTo>
                <a:cubicBezTo>
                  <a:pt x="1269" y="347"/>
                  <a:pt x="1269" y="347"/>
                  <a:pt x="1269" y="347"/>
                </a:cubicBezTo>
                <a:cubicBezTo>
                  <a:pt x="1276" y="347"/>
                  <a:pt x="1276" y="347"/>
                  <a:pt x="1276" y="347"/>
                </a:cubicBezTo>
                <a:lnTo>
                  <a:pt x="1276" y="340"/>
                </a:lnTo>
                <a:close/>
                <a:moveTo>
                  <a:pt x="1289" y="340"/>
                </a:moveTo>
                <a:cubicBezTo>
                  <a:pt x="1282" y="340"/>
                  <a:pt x="1282" y="340"/>
                  <a:pt x="1282" y="340"/>
                </a:cubicBezTo>
                <a:cubicBezTo>
                  <a:pt x="1282" y="347"/>
                  <a:pt x="1282" y="347"/>
                  <a:pt x="1282" y="347"/>
                </a:cubicBezTo>
                <a:cubicBezTo>
                  <a:pt x="1289" y="347"/>
                  <a:pt x="1289" y="347"/>
                  <a:pt x="1289" y="347"/>
                </a:cubicBezTo>
                <a:lnTo>
                  <a:pt x="1289" y="340"/>
                </a:lnTo>
                <a:close/>
                <a:moveTo>
                  <a:pt x="1302" y="340"/>
                </a:moveTo>
                <a:cubicBezTo>
                  <a:pt x="1295" y="340"/>
                  <a:pt x="1295" y="340"/>
                  <a:pt x="1295" y="340"/>
                </a:cubicBezTo>
                <a:cubicBezTo>
                  <a:pt x="1295" y="347"/>
                  <a:pt x="1295" y="347"/>
                  <a:pt x="1295" y="347"/>
                </a:cubicBezTo>
                <a:cubicBezTo>
                  <a:pt x="1302" y="347"/>
                  <a:pt x="1302" y="347"/>
                  <a:pt x="1302" y="347"/>
                </a:cubicBezTo>
                <a:lnTo>
                  <a:pt x="1302" y="340"/>
                </a:lnTo>
                <a:close/>
                <a:moveTo>
                  <a:pt x="1315" y="340"/>
                </a:moveTo>
                <a:cubicBezTo>
                  <a:pt x="1308" y="340"/>
                  <a:pt x="1308" y="340"/>
                  <a:pt x="1308" y="340"/>
                </a:cubicBezTo>
                <a:cubicBezTo>
                  <a:pt x="1308" y="347"/>
                  <a:pt x="1308" y="347"/>
                  <a:pt x="1308" y="347"/>
                </a:cubicBezTo>
                <a:cubicBezTo>
                  <a:pt x="1315" y="347"/>
                  <a:pt x="1315" y="347"/>
                  <a:pt x="1315" y="347"/>
                </a:cubicBezTo>
                <a:lnTo>
                  <a:pt x="1315" y="340"/>
                </a:lnTo>
                <a:close/>
                <a:moveTo>
                  <a:pt x="1328" y="340"/>
                </a:moveTo>
                <a:cubicBezTo>
                  <a:pt x="1321" y="340"/>
                  <a:pt x="1321" y="340"/>
                  <a:pt x="1321" y="340"/>
                </a:cubicBezTo>
                <a:cubicBezTo>
                  <a:pt x="1321" y="347"/>
                  <a:pt x="1321" y="347"/>
                  <a:pt x="1321" y="347"/>
                </a:cubicBezTo>
                <a:cubicBezTo>
                  <a:pt x="1328" y="347"/>
                  <a:pt x="1328" y="347"/>
                  <a:pt x="1328" y="347"/>
                </a:cubicBezTo>
                <a:lnTo>
                  <a:pt x="1328" y="340"/>
                </a:lnTo>
                <a:close/>
                <a:moveTo>
                  <a:pt x="1210" y="353"/>
                </a:moveTo>
                <a:cubicBezTo>
                  <a:pt x="1204" y="353"/>
                  <a:pt x="1204" y="353"/>
                  <a:pt x="1204" y="353"/>
                </a:cubicBezTo>
                <a:cubicBezTo>
                  <a:pt x="1204" y="360"/>
                  <a:pt x="1204" y="360"/>
                  <a:pt x="1204" y="360"/>
                </a:cubicBezTo>
                <a:cubicBezTo>
                  <a:pt x="1210" y="360"/>
                  <a:pt x="1210" y="360"/>
                  <a:pt x="1210" y="360"/>
                </a:cubicBezTo>
                <a:lnTo>
                  <a:pt x="1210" y="353"/>
                </a:lnTo>
                <a:close/>
                <a:moveTo>
                  <a:pt x="1223" y="353"/>
                </a:moveTo>
                <a:cubicBezTo>
                  <a:pt x="1217" y="353"/>
                  <a:pt x="1217" y="353"/>
                  <a:pt x="1217" y="353"/>
                </a:cubicBezTo>
                <a:cubicBezTo>
                  <a:pt x="1217" y="360"/>
                  <a:pt x="1217" y="360"/>
                  <a:pt x="1217" y="360"/>
                </a:cubicBezTo>
                <a:cubicBezTo>
                  <a:pt x="1223" y="360"/>
                  <a:pt x="1223" y="360"/>
                  <a:pt x="1223" y="360"/>
                </a:cubicBezTo>
                <a:lnTo>
                  <a:pt x="1223" y="353"/>
                </a:lnTo>
                <a:close/>
                <a:moveTo>
                  <a:pt x="1236" y="353"/>
                </a:moveTo>
                <a:cubicBezTo>
                  <a:pt x="1230" y="353"/>
                  <a:pt x="1230" y="353"/>
                  <a:pt x="1230" y="353"/>
                </a:cubicBezTo>
                <a:cubicBezTo>
                  <a:pt x="1230" y="360"/>
                  <a:pt x="1230" y="360"/>
                  <a:pt x="1230" y="360"/>
                </a:cubicBezTo>
                <a:cubicBezTo>
                  <a:pt x="1236" y="360"/>
                  <a:pt x="1236" y="360"/>
                  <a:pt x="1236" y="360"/>
                </a:cubicBezTo>
                <a:lnTo>
                  <a:pt x="1236" y="353"/>
                </a:lnTo>
                <a:close/>
                <a:moveTo>
                  <a:pt x="1250" y="353"/>
                </a:moveTo>
                <a:cubicBezTo>
                  <a:pt x="1243" y="353"/>
                  <a:pt x="1243" y="353"/>
                  <a:pt x="1243" y="353"/>
                </a:cubicBezTo>
                <a:cubicBezTo>
                  <a:pt x="1243" y="360"/>
                  <a:pt x="1243" y="360"/>
                  <a:pt x="1243" y="360"/>
                </a:cubicBezTo>
                <a:cubicBezTo>
                  <a:pt x="1250" y="360"/>
                  <a:pt x="1250" y="360"/>
                  <a:pt x="1250" y="360"/>
                </a:cubicBezTo>
                <a:lnTo>
                  <a:pt x="1250" y="353"/>
                </a:lnTo>
                <a:close/>
                <a:moveTo>
                  <a:pt x="1263" y="353"/>
                </a:moveTo>
                <a:cubicBezTo>
                  <a:pt x="1256" y="353"/>
                  <a:pt x="1256" y="353"/>
                  <a:pt x="1256" y="353"/>
                </a:cubicBezTo>
                <a:cubicBezTo>
                  <a:pt x="1256" y="360"/>
                  <a:pt x="1256" y="360"/>
                  <a:pt x="1256" y="360"/>
                </a:cubicBezTo>
                <a:cubicBezTo>
                  <a:pt x="1263" y="360"/>
                  <a:pt x="1263" y="360"/>
                  <a:pt x="1263" y="360"/>
                </a:cubicBezTo>
                <a:lnTo>
                  <a:pt x="1263" y="353"/>
                </a:lnTo>
                <a:close/>
                <a:moveTo>
                  <a:pt x="1276" y="353"/>
                </a:moveTo>
                <a:cubicBezTo>
                  <a:pt x="1269" y="353"/>
                  <a:pt x="1269" y="353"/>
                  <a:pt x="1269" y="353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276" y="360"/>
                  <a:pt x="1276" y="360"/>
                  <a:pt x="1276" y="360"/>
                </a:cubicBezTo>
                <a:lnTo>
                  <a:pt x="1276" y="353"/>
                </a:lnTo>
                <a:close/>
                <a:moveTo>
                  <a:pt x="1289" y="353"/>
                </a:moveTo>
                <a:cubicBezTo>
                  <a:pt x="1282" y="353"/>
                  <a:pt x="1282" y="353"/>
                  <a:pt x="1282" y="353"/>
                </a:cubicBezTo>
                <a:cubicBezTo>
                  <a:pt x="1282" y="360"/>
                  <a:pt x="1282" y="360"/>
                  <a:pt x="1282" y="360"/>
                </a:cubicBezTo>
                <a:cubicBezTo>
                  <a:pt x="1289" y="360"/>
                  <a:pt x="1289" y="360"/>
                  <a:pt x="1289" y="360"/>
                </a:cubicBezTo>
                <a:lnTo>
                  <a:pt x="1289" y="353"/>
                </a:lnTo>
                <a:close/>
                <a:moveTo>
                  <a:pt x="1302" y="353"/>
                </a:moveTo>
                <a:cubicBezTo>
                  <a:pt x="1295" y="353"/>
                  <a:pt x="1295" y="353"/>
                  <a:pt x="1295" y="353"/>
                </a:cubicBezTo>
                <a:cubicBezTo>
                  <a:pt x="1295" y="360"/>
                  <a:pt x="1295" y="360"/>
                  <a:pt x="1295" y="360"/>
                </a:cubicBezTo>
                <a:cubicBezTo>
                  <a:pt x="1302" y="360"/>
                  <a:pt x="1302" y="360"/>
                  <a:pt x="1302" y="360"/>
                </a:cubicBezTo>
                <a:lnTo>
                  <a:pt x="1302" y="353"/>
                </a:lnTo>
                <a:close/>
                <a:moveTo>
                  <a:pt x="1315" y="353"/>
                </a:moveTo>
                <a:cubicBezTo>
                  <a:pt x="1308" y="353"/>
                  <a:pt x="1308" y="353"/>
                  <a:pt x="1308" y="353"/>
                </a:cubicBezTo>
                <a:cubicBezTo>
                  <a:pt x="1308" y="360"/>
                  <a:pt x="1308" y="360"/>
                  <a:pt x="1308" y="360"/>
                </a:cubicBezTo>
                <a:cubicBezTo>
                  <a:pt x="1315" y="360"/>
                  <a:pt x="1315" y="360"/>
                  <a:pt x="1315" y="360"/>
                </a:cubicBezTo>
                <a:lnTo>
                  <a:pt x="1315" y="353"/>
                </a:lnTo>
                <a:close/>
                <a:moveTo>
                  <a:pt x="1328" y="353"/>
                </a:moveTo>
                <a:cubicBezTo>
                  <a:pt x="1321" y="353"/>
                  <a:pt x="1321" y="353"/>
                  <a:pt x="1321" y="353"/>
                </a:cubicBezTo>
                <a:cubicBezTo>
                  <a:pt x="1321" y="360"/>
                  <a:pt x="1321" y="360"/>
                  <a:pt x="1321" y="360"/>
                </a:cubicBezTo>
                <a:cubicBezTo>
                  <a:pt x="1328" y="360"/>
                  <a:pt x="1328" y="360"/>
                  <a:pt x="1328" y="360"/>
                </a:cubicBezTo>
                <a:lnTo>
                  <a:pt x="1328" y="353"/>
                </a:lnTo>
                <a:close/>
                <a:moveTo>
                  <a:pt x="1210" y="366"/>
                </a:moveTo>
                <a:cubicBezTo>
                  <a:pt x="1204" y="366"/>
                  <a:pt x="1204" y="366"/>
                  <a:pt x="1204" y="366"/>
                </a:cubicBezTo>
                <a:cubicBezTo>
                  <a:pt x="1204" y="373"/>
                  <a:pt x="1204" y="373"/>
                  <a:pt x="1204" y="373"/>
                </a:cubicBezTo>
                <a:cubicBezTo>
                  <a:pt x="1210" y="373"/>
                  <a:pt x="1210" y="373"/>
                  <a:pt x="1210" y="373"/>
                </a:cubicBezTo>
                <a:lnTo>
                  <a:pt x="1210" y="366"/>
                </a:lnTo>
                <a:close/>
                <a:moveTo>
                  <a:pt x="1223" y="366"/>
                </a:moveTo>
                <a:cubicBezTo>
                  <a:pt x="1217" y="366"/>
                  <a:pt x="1217" y="366"/>
                  <a:pt x="1217" y="366"/>
                </a:cubicBezTo>
                <a:cubicBezTo>
                  <a:pt x="1217" y="373"/>
                  <a:pt x="1217" y="373"/>
                  <a:pt x="1217" y="373"/>
                </a:cubicBezTo>
                <a:cubicBezTo>
                  <a:pt x="1223" y="373"/>
                  <a:pt x="1223" y="373"/>
                  <a:pt x="1223" y="373"/>
                </a:cubicBezTo>
                <a:lnTo>
                  <a:pt x="1223" y="366"/>
                </a:lnTo>
                <a:close/>
                <a:moveTo>
                  <a:pt x="1236" y="366"/>
                </a:moveTo>
                <a:cubicBezTo>
                  <a:pt x="1230" y="366"/>
                  <a:pt x="1230" y="366"/>
                  <a:pt x="1230" y="366"/>
                </a:cubicBezTo>
                <a:cubicBezTo>
                  <a:pt x="1230" y="373"/>
                  <a:pt x="1230" y="373"/>
                  <a:pt x="1230" y="373"/>
                </a:cubicBezTo>
                <a:cubicBezTo>
                  <a:pt x="1236" y="373"/>
                  <a:pt x="1236" y="373"/>
                  <a:pt x="1236" y="373"/>
                </a:cubicBezTo>
                <a:lnTo>
                  <a:pt x="1236" y="366"/>
                </a:lnTo>
                <a:close/>
                <a:moveTo>
                  <a:pt x="1250" y="366"/>
                </a:moveTo>
                <a:cubicBezTo>
                  <a:pt x="1243" y="366"/>
                  <a:pt x="1243" y="366"/>
                  <a:pt x="1243" y="366"/>
                </a:cubicBezTo>
                <a:cubicBezTo>
                  <a:pt x="1243" y="373"/>
                  <a:pt x="1243" y="373"/>
                  <a:pt x="1243" y="373"/>
                </a:cubicBezTo>
                <a:cubicBezTo>
                  <a:pt x="1250" y="373"/>
                  <a:pt x="1250" y="373"/>
                  <a:pt x="1250" y="373"/>
                </a:cubicBezTo>
                <a:lnTo>
                  <a:pt x="1250" y="366"/>
                </a:lnTo>
                <a:close/>
                <a:moveTo>
                  <a:pt x="1263" y="366"/>
                </a:moveTo>
                <a:cubicBezTo>
                  <a:pt x="1256" y="366"/>
                  <a:pt x="1256" y="366"/>
                  <a:pt x="1256" y="366"/>
                </a:cubicBezTo>
                <a:cubicBezTo>
                  <a:pt x="1256" y="373"/>
                  <a:pt x="1256" y="373"/>
                  <a:pt x="1256" y="373"/>
                </a:cubicBezTo>
                <a:cubicBezTo>
                  <a:pt x="1263" y="373"/>
                  <a:pt x="1263" y="373"/>
                  <a:pt x="1263" y="373"/>
                </a:cubicBezTo>
                <a:lnTo>
                  <a:pt x="1263" y="366"/>
                </a:lnTo>
                <a:close/>
                <a:moveTo>
                  <a:pt x="1276" y="366"/>
                </a:moveTo>
                <a:cubicBezTo>
                  <a:pt x="1269" y="366"/>
                  <a:pt x="1269" y="366"/>
                  <a:pt x="1269" y="366"/>
                </a:cubicBezTo>
                <a:cubicBezTo>
                  <a:pt x="1269" y="373"/>
                  <a:pt x="1269" y="373"/>
                  <a:pt x="1269" y="373"/>
                </a:cubicBezTo>
                <a:cubicBezTo>
                  <a:pt x="1276" y="373"/>
                  <a:pt x="1276" y="373"/>
                  <a:pt x="1276" y="373"/>
                </a:cubicBezTo>
                <a:lnTo>
                  <a:pt x="1276" y="366"/>
                </a:lnTo>
                <a:close/>
                <a:moveTo>
                  <a:pt x="1289" y="366"/>
                </a:moveTo>
                <a:cubicBezTo>
                  <a:pt x="1282" y="366"/>
                  <a:pt x="1282" y="366"/>
                  <a:pt x="1282" y="366"/>
                </a:cubicBezTo>
                <a:cubicBezTo>
                  <a:pt x="1282" y="373"/>
                  <a:pt x="1282" y="373"/>
                  <a:pt x="1282" y="373"/>
                </a:cubicBezTo>
                <a:cubicBezTo>
                  <a:pt x="1289" y="373"/>
                  <a:pt x="1289" y="373"/>
                  <a:pt x="1289" y="373"/>
                </a:cubicBezTo>
                <a:lnTo>
                  <a:pt x="1289" y="366"/>
                </a:lnTo>
                <a:close/>
                <a:moveTo>
                  <a:pt x="1302" y="366"/>
                </a:moveTo>
                <a:cubicBezTo>
                  <a:pt x="1295" y="366"/>
                  <a:pt x="1295" y="366"/>
                  <a:pt x="1295" y="366"/>
                </a:cubicBezTo>
                <a:cubicBezTo>
                  <a:pt x="1295" y="373"/>
                  <a:pt x="1295" y="373"/>
                  <a:pt x="1295" y="373"/>
                </a:cubicBezTo>
                <a:cubicBezTo>
                  <a:pt x="1302" y="373"/>
                  <a:pt x="1302" y="373"/>
                  <a:pt x="1302" y="373"/>
                </a:cubicBezTo>
                <a:lnTo>
                  <a:pt x="1302" y="366"/>
                </a:lnTo>
                <a:close/>
                <a:moveTo>
                  <a:pt x="1315" y="366"/>
                </a:moveTo>
                <a:cubicBezTo>
                  <a:pt x="1308" y="366"/>
                  <a:pt x="1308" y="366"/>
                  <a:pt x="1308" y="366"/>
                </a:cubicBezTo>
                <a:cubicBezTo>
                  <a:pt x="1308" y="373"/>
                  <a:pt x="1308" y="373"/>
                  <a:pt x="1308" y="373"/>
                </a:cubicBezTo>
                <a:cubicBezTo>
                  <a:pt x="1315" y="373"/>
                  <a:pt x="1315" y="373"/>
                  <a:pt x="1315" y="373"/>
                </a:cubicBezTo>
                <a:lnTo>
                  <a:pt x="1315" y="366"/>
                </a:lnTo>
                <a:close/>
                <a:moveTo>
                  <a:pt x="1328" y="366"/>
                </a:moveTo>
                <a:cubicBezTo>
                  <a:pt x="1321" y="366"/>
                  <a:pt x="1321" y="366"/>
                  <a:pt x="1321" y="366"/>
                </a:cubicBezTo>
                <a:cubicBezTo>
                  <a:pt x="1321" y="373"/>
                  <a:pt x="1321" y="373"/>
                  <a:pt x="1321" y="373"/>
                </a:cubicBezTo>
                <a:cubicBezTo>
                  <a:pt x="1328" y="373"/>
                  <a:pt x="1328" y="373"/>
                  <a:pt x="1328" y="373"/>
                </a:cubicBezTo>
                <a:lnTo>
                  <a:pt x="1328" y="366"/>
                </a:lnTo>
                <a:close/>
                <a:moveTo>
                  <a:pt x="1210" y="379"/>
                </a:moveTo>
                <a:cubicBezTo>
                  <a:pt x="1204" y="379"/>
                  <a:pt x="1204" y="379"/>
                  <a:pt x="1204" y="379"/>
                </a:cubicBezTo>
                <a:cubicBezTo>
                  <a:pt x="1204" y="386"/>
                  <a:pt x="1204" y="386"/>
                  <a:pt x="1204" y="386"/>
                </a:cubicBezTo>
                <a:cubicBezTo>
                  <a:pt x="1210" y="386"/>
                  <a:pt x="1210" y="386"/>
                  <a:pt x="1210" y="386"/>
                </a:cubicBezTo>
                <a:lnTo>
                  <a:pt x="1210" y="379"/>
                </a:lnTo>
                <a:close/>
                <a:moveTo>
                  <a:pt x="1223" y="379"/>
                </a:moveTo>
                <a:cubicBezTo>
                  <a:pt x="1217" y="379"/>
                  <a:pt x="1217" y="379"/>
                  <a:pt x="1217" y="379"/>
                </a:cubicBezTo>
                <a:cubicBezTo>
                  <a:pt x="1217" y="386"/>
                  <a:pt x="1217" y="386"/>
                  <a:pt x="1217" y="386"/>
                </a:cubicBezTo>
                <a:cubicBezTo>
                  <a:pt x="1223" y="386"/>
                  <a:pt x="1223" y="386"/>
                  <a:pt x="1223" y="386"/>
                </a:cubicBezTo>
                <a:lnTo>
                  <a:pt x="1223" y="379"/>
                </a:lnTo>
                <a:close/>
                <a:moveTo>
                  <a:pt x="1236" y="379"/>
                </a:moveTo>
                <a:cubicBezTo>
                  <a:pt x="1230" y="379"/>
                  <a:pt x="1230" y="379"/>
                  <a:pt x="1230" y="379"/>
                </a:cubicBezTo>
                <a:cubicBezTo>
                  <a:pt x="1230" y="386"/>
                  <a:pt x="1230" y="386"/>
                  <a:pt x="1230" y="386"/>
                </a:cubicBezTo>
                <a:cubicBezTo>
                  <a:pt x="1236" y="386"/>
                  <a:pt x="1236" y="386"/>
                  <a:pt x="1236" y="386"/>
                </a:cubicBezTo>
                <a:lnTo>
                  <a:pt x="1236" y="379"/>
                </a:lnTo>
                <a:close/>
                <a:moveTo>
                  <a:pt x="1250" y="379"/>
                </a:moveTo>
                <a:cubicBezTo>
                  <a:pt x="1243" y="379"/>
                  <a:pt x="1243" y="379"/>
                  <a:pt x="1243" y="379"/>
                </a:cubicBezTo>
                <a:cubicBezTo>
                  <a:pt x="1243" y="386"/>
                  <a:pt x="1243" y="386"/>
                  <a:pt x="1243" y="386"/>
                </a:cubicBezTo>
                <a:cubicBezTo>
                  <a:pt x="1250" y="386"/>
                  <a:pt x="1250" y="386"/>
                  <a:pt x="1250" y="386"/>
                </a:cubicBezTo>
                <a:lnTo>
                  <a:pt x="1250" y="379"/>
                </a:lnTo>
                <a:close/>
                <a:moveTo>
                  <a:pt x="1263" y="379"/>
                </a:moveTo>
                <a:cubicBezTo>
                  <a:pt x="1256" y="379"/>
                  <a:pt x="1256" y="379"/>
                  <a:pt x="1256" y="379"/>
                </a:cubicBezTo>
                <a:cubicBezTo>
                  <a:pt x="1256" y="386"/>
                  <a:pt x="1256" y="386"/>
                  <a:pt x="1256" y="386"/>
                </a:cubicBezTo>
                <a:cubicBezTo>
                  <a:pt x="1263" y="386"/>
                  <a:pt x="1263" y="386"/>
                  <a:pt x="1263" y="386"/>
                </a:cubicBezTo>
                <a:lnTo>
                  <a:pt x="1263" y="379"/>
                </a:lnTo>
                <a:close/>
                <a:moveTo>
                  <a:pt x="1276" y="379"/>
                </a:moveTo>
                <a:cubicBezTo>
                  <a:pt x="1269" y="379"/>
                  <a:pt x="1269" y="379"/>
                  <a:pt x="1269" y="379"/>
                </a:cubicBezTo>
                <a:cubicBezTo>
                  <a:pt x="1269" y="386"/>
                  <a:pt x="1269" y="386"/>
                  <a:pt x="1269" y="386"/>
                </a:cubicBezTo>
                <a:cubicBezTo>
                  <a:pt x="1276" y="386"/>
                  <a:pt x="1276" y="386"/>
                  <a:pt x="1276" y="386"/>
                </a:cubicBezTo>
                <a:lnTo>
                  <a:pt x="1276" y="379"/>
                </a:lnTo>
                <a:close/>
                <a:moveTo>
                  <a:pt x="1289" y="379"/>
                </a:moveTo>
                <a:cubicBezTo>
                  <a:pt x="1282" y="379"/>
                  <a:pt x="1282" y="379"/>
                  <a:pt x="1282" y="379"/>
                </a:cubicBezTo>
                <a:cubicBezTo>
                  <a:pt x="1282" y="386"/>
                  <a:pt x="1282" y="386"/>
                  <a:pt x="1282" y="386"/>
                </a:cubicBezTo>
                <a:cubicBezTo>
                  <a:pt x="1289" y="386"/>
                  <a:pt x="1289" y="386"/>
                  <a:pt x="1289" y="386"/>
                </a:cubicBezTo>
                <a:lnTo>
                  <a:pt x="1289" y="379"/>
                </a:lnTo>
                <a:close/>
                <a:moveTo>
                  <a:pt x="1302" y="379"/>
                </a:moveTo>
                <a:cubicBezTo>
                  <a:pt x="1295" y="379"/>
                  <a:pt x="1295" y="379"/>
                  <a:pt x="1295" y="379"/>
                </a:cubicBezTo>
                <a:cubicBezTo>
                  <a:pt x="1295" y="386"/>
                  <a:pt x="1295" y="386"/>
                  <a:pt x="1295" y="386"/>
                </a:cubicBezTo>
                <a:cubicBezTo>
                  <a:pt x="1302" y="386"/>
                  <a:pt x="1302" y="386"/>
                  <a:pt x="1302" y="386"/>
                </a:cubicBezTo>
                <a:lnTo>
                  <a:pt x="1302" y="379"/>
                </a:lnTo>
                <a:close/>
                <a:moveTo>
                  <a:pt x="1315" y="379"/>
                </a:moveTo>
                <a:cubicBezTo>
                  <a:pt x="1308" y="379"/>
                  <a:pt x="1308" y="379"/>
                  <a:pt x="1308" y="379"/>
                </a:cubicBezTo>
                <a:cubicBezTo>
                  <a:pt x="1308" y="386"/>
                  <a:pt x="1308" y="386"/>
                  <a:pt x="1308" y="386"/>
                </a:cubicBezTo>
                <a:cubicBezTo>
                  <a:pt x="1315" y="386"/>
                  <a:pt x="1315" y="386"/>
                  <a:pt x="1315" y="386"/>
                </a:cubicBezTo>
                <a:lnTo>
                  <a:pt x="1315" y="379"/>
                </a:lnTo>
                <a:close/>
                <a:moveTo>
                  <a:pt x="1328" y="379"/>
                </a:moveTo>
                <a:cubicBezTo>
                  <a:pt x="1321" y="379"/>
                  <a:pt x="1321" y="379"/>
                  <a:pt x="1321" y="379"/>
                </a:cubicBezTo>
                <a:cubicBezTo>
                  <a:pt x="1321" y="386"/>
                  <a:pt x="1321" y="386"/>
                  <a:pt x="1321" y="386"/>
                </a:cubicBezTo>
                <a:cubicBezTo>
                  <a:pt x="1328" y="386"/>
                  <a:pt x="1328" y="386"/>
                  <a:pt x="1328" y="386"/>
                </a:cubicBezTo>
                <a:lnTo>
                  <a:pt x="1328" y="379"/>
                </a:lnTo>
                <a:close/>
                <a:moveTo>
                  <a:pt x="1210" y="392"/>
                </a:moveTo>
                <a:cubicBezTo>
                  <a:pt x="1204" y="392"/>
                  <a:pt x="1204" y="392"/>
                  <a:pt x="1204" y="392"/>
                </a:cubicBezTo>
                <a:cubicBezTo>
                  <a:pt x="1204" y="399"/>
                  <a:pt x="1204" y="399"/>
                  <a:pt x="1204" y="399"/>
                </a:cubicBezTo>
                <a:cubicBezTo>
                  <a:pt x="1210" y="399"/>
                  <a:pt x="1210" y="399"/>
                  <a:pt x="1210" y="399"/>
                </a:cubicBezTo>
                <a:lnTo>
                  <a:pt x="1210" y="392"/>
                </a:lnTo>
                <a:close/>
                <a:moveTo>
                  <a:pt x="1223" y="392"/>
                </a:moveTo>
                <a:cubicBezTo>
                  <a:pt x="1217" y="392"/>
                  <a:pt x="1217" y="392"/>
                  <a:pt x="1217" y="392"/>
                </a:cubicBezTo>
                <a:cubicBezTo>
                  <a:pt x="1217" y="399"/>
                  <a:pt x="1217" y="399"/>
                  <a:pt x="1217" y="399"/>
                </a:cubicBezTo>
                <a:cubicBezTo>
                  <a:pt x="1223" y="399"/>
                  <a:pt x="1223" y="399"/>
                  <a:pt x="1223" y="399"/>
                </a:cubicBezTo>
                <a:lnTo>
                  <a:pt x="1223" y="392"/>
                </a:lnTo>
                <a:close/>
                <a:moveTo>
                  <a:pt x="1236" y="392"/>
                </a:moveTo>
                <a:cubicBezTo>
                  <a:pt x="1230" y="392"/>
                  <a:pt x="1230" y="392"/>
                  <a:pt x="1230" y="392"/>
                </a:cubicBezTo>
                <a:cubicBezTo>
                  <a:pt x="1230" y="399"/>
                  <a:pt x="1230" y="399"/>
                  <a:pt x="1230" y="399"/>
                </a:cubicBezTo>
                <a:cubicBezTo>
                  <a:pt x="1236" y="399"/>
                  <a:pt x="1236" y="399"/>
                  <a:pt x="1236" y="399"/>
                </a:cubicBezTo>
                <a:lnTo>
                  <a:pt x="1236" y="392"/>
                </a:lnTo>
                <a:close/>
                <a:moveTo>
                  <a:pt x="1250" y="392"/>
                </a:moveTo>
                <a:cubicBezTo>
                  <a:pt x="1243" y="392"/>
                  <a:pt x="1243" y="392"/>
                  <a:pt x="1243" y="392"/>
                </a:cubicBezTo>
                <a:cubicBezTo>
                  <a:pt x="1243" y="399"/>
                  <a:pt x="1243" y="399"/>
                  <a:pt x="1243" y="399"/>
                </a:cubicBezTo>
                <a:cubicBezTo>
                  <a:pt x="1250" y="399"/>
                  <a:pt x="1250" y="399"/>
                  <a:pt x="1250" y="399"/>
                </a:cubicBezTo>
                <a:lnTo>
                  <a:pt x="1250" y="392"/>
                </a:lnTo>
                <a:close/>
                <a:moveTo>
                  <a:pt x="1263" y="392"/>
                </a:moveTo>
                <a:cubicBezTo>
                  <a:pt x="1256" y="392"/>
                  <a:pt x="1256" y="392"/>
                  <a:pt x="1256" y="392"/>
                </a:cubicBezTo>
                <a:cubicBezTo>
                  <a:pt x="1256" y="399"/>
                  <a:pt x="1256" y="399"/>
                  <a:pt x="1256" y="399"/>
                </a:cubicBezTo>
                <a:cubicBezTo>
                  <a:pt x="1263" y="399"/>
                  <a:pt x="1263" y="399"/>
                  <a:pt x="1263" y="399"/>
                </a:cubicBezTo>
                <a:lnTo>
                  <a:pt x="1263" y="392"/>
                </a:lnTo>
                <a:close/>
                <a:moveTo>
                  <a:pt x="1276" y="392"/>
                </a:moveTo>
                <a:cubicBezTo>
                  <a:pt x="1269" y="392"/>
                  <a:pt x="1269" y="392"/>
                  <a:pt x="1269" y="392"/>
                </a:cubicBezTo>
                <a:cubicBezTo>
                  <a:pt x="1269" y="399"/>
                  <a:pt x="1269" y="399"/>
                  <a:pt x="1269" y="399"/>
                </a:cubicBezTo>
                <a:cubicBezTo>
                  <a:pt x="1276" y="399"/>
                  <a:pt x="1276" y="399"/>
                  <a:pt x="1276" y="399"/>
                </a:cubicBezTo>
                <a:lnTo>
                  <a:pt x="1276" y="392"/>
                </a:lnTo>
                <a:close/>
                <a:moveTo>
                  <a:pt x="1289" y="392"/>
                </a:moveTo>
                <a:cubicBezTo>
                  <a:pt x="1282" y="392"/>
                  <a:pt x="1282" y="392"/>
                  <a:pt x="1282" y="392"/>
                </a:cubicBezTo>
                <a:cubicBezTo>
                  <a:pt x="1282" y="399"/>
                  <a:pt x="1282" y="399"/>
                  <a:pt x="1282" y="399"/>
                </a:cubicBezTo>
                <a:cubicBezTo>
                  <a:pt x="1289" y="399"/>
                  <a:pt x="1289" y="399"/>
                  <a:pt x="1289" y="399"/>
                </a:cubicBezTo>
                <a:lnTo>
                  <a:pt x="1289" y="392"/>
                </a:lnTo>
                <a:close/>
                <a:moveTo>
                  <a:pt x="1302" y="392"/>
                </a:moveTo>
                <a:cubicBezTo>
                  <a:pt x="1295" y="392"/>
                  <a:pt x="1295" y="392"/>
                  <a:pt x="1295" y="392"/>
                </a:cubicBezTo>
                <a:cubicBezTo>
                  <a:pt x="1295" y="399"/>
                  <a:pt x="1295" y="399"/>
                  <a:pt x="1295" y="399"/>
                </a:cubicBezTo>
                <a:cubicBezTo>
                  <a:pt x="1302" y="399"/>
                  <a:pt x="1302" y="399"/>
                  <a:pt x="1302" y="399"/>
                </a:cubicBezTo>
                <a:lnTo>
                  <a:pt x="1302" y="392"/>
                </a:lnTo>
                <a:close/>
                <a:moveTo>
                  <a:pt x="1315" y="392"/>
                </a:moveTo>
                <a:cubicBezTo>
                  <a:pt x="1308" y="392"/>
                  <a:pt x="1308" y="392"/>
                  <a:pt x="1308" y="392"/>
                </a:cubicBezTo>
                <a:cubicBezTo>
                  <a:pt x="1308" y="399"/>
                  <a:pt x="1308" y="399"/>
                  <a:pt x="1308" y="399"/>
                </a:cubicBezTo>
                <a:cubicBezTo>
                  <a:pt x="1315" y="399"/>
                  <a:pt x="1315" y="399"/>
                  <a:pt x="1315" y="399"/>
                </a:cubicBezTo>
                <a:lnTo>
                  <a:pt x="1315" y="392"/>
                </a:lnTo>
                <a:close/>
                <a:moveTo>
                  <a:pt x="1328" y="392"/>
                </a:moveTo>
                <a:cubicBezTo>
                  <a:pt x="1321" y="392"/>
                  <a:pt x="1321" y="392"/>
                  <a:pt x="1321" y="392"/>
                </a:cubicBezTo>
                <a:cubicBezTo>
                  <a:pt x="1321" y="399"/>
                  <a:pt x="1321" y="399"/>
                  <a:pt x="1321" y="399"/>
                </a:cubicBezTo>
                <a:cubicBezTo>
                  <a:pt x="1328" y="399"/>
                  <a:pt x="1328" y="399"/>
                  <a:pt x="1328" y="399"/>
                </a:cubicBezTo>
                <a:lnTo>
                  <a:pt x="1328" y="392"/>
                </a:lnTo>
                <a:close/>
                <a:moveTo>
                  <a:pt x="1210" y="405"/>
                </a:moveTo>
                <a:cubicBezTo>
                  <a:pt x="1204" y="405"/>
                  <a:pt x="1204" y="405"/>
                  <a:pt x="1204" y="405"/>
                </a:cubicBezTo>
                <a:cubicBezTo>
                  <a:pt x="1204" y="412"/>
                  <a:pt x="1204" y="412"/>
                  <a:pt x="1204" y="412"/>
                </a:cubicBezTo>
                <a:cubicBezTo>
                  <a:pt x="1210" y="412"/>
                  <a:pt x="1210" y="412"/>
                  <a:pt x="1210" y="412"/>
                </a:cubicBezTo>
                <a:lnTo>
                  <a:pt x="1210" y="405"/>
                </a:lnTo>
                <a:close/>
                <a:moveTo>
                  <a:pt x="1223" y="405"/>
                </a:moveTo>
                <a:cubicBezTo>
                  <a:pt x="1217" y="405"/>
                  <a:pt x="1217" y="405"/>
                  <a:pt x="1217" y="405"/>
                </a:cubicBezTo>
                <a:cubicBezTo>
                  <a:pt x="1217" y="412"/>
                  <a:pt x="1217" y="412"/>
                  <a:pt x="1217" y="412"/>
                </a:cubicBezTo>
                <a:cubicBezTo>
                  <a:pt x="1223" y="412"/>
                  <a:pt x="1223" y="412"/>
                  <a:pt x="1223" y="412"/>
                </a:cubicBezTo>
                <a:lnTo>
                  <a:pt x="1223" y="405"/>
                </a:lnTo>
                <a:close/>
                <a:moveTo>
                  <a:pt x="1236" y="405"/>
                </a:moveTo>
                <a:cubicBezTo>
                  <a:pt x="1230" y="405"/>
                  <a:pt x="1230" y="405"/>
                  <a:pt x="1230" y="405"/>
                </a:cubicBezTo>
                <a:cubicBezTo>
                  <a:pt x="1230" y="412"/>
                  <a:pt x="1230" y="412"/>
                  <a:pt x="1230" y="412"/>
                </a:cubicBezTo>
                <a:cubicBezTo>
                  <a:pt x="1236" y="412"/>
                  <a:pt x="1236" y="412"/>
                  <a:pt x="1236" y="412"/>
                </a:cubicBezTo>
                <a:lnTo>
                  <a:pt x="1236" y="405"/>
                </a:lnTo>
                <a:close/>
                <a:moveTo>
                  <a:pt x="1250" y="405"/>
                </a:moveTo>
                <a:cubicBezTo>
                  <a:pt x="1243" y="405"/>
                  <a:pt x="1243" y="405"/>
                  <a:pt x="1243" y="405"/>
                </a:cubicBezTo>
                <a:cubicBezTo>
                  <a:pt x="1243" y="412"/>
                  <a:pt x="1243" y="412"/>
                  <a:pt x="1243" y="412"/>
                </a:cubicBezTo>
                <a:cubicBezTo>
                  <a:pt x="1250" y="412"/>
                  <a:pt x="1250" y="412"/>
                  <a:pt x="1250" y="412"/>
                </a:cubicBezTo>
                <a:lnTo>
                  <a:pt x="1250" y="405"/>
                </a:lnTo>
                <a:close/>
                <a:moveTo>
                  <a:pt x="1263" y="405"/>
                </a:moveTo>
                <a:cubicBezTo>
                  <a:pt x="1256" y="405"/>
                  <a:pt x="1256" y="405"/>
                  <a:pt x="1256" y="405"/>
                </a:cubicBezTo>
                <a:cubicBezTo>
                  <a:pt x="1256" y="412"/>
                  <a:pt x="1256" y="412"/>
                  <a:pt x="1256" y="412"/>
                </a:cubicBezTo>
                <a:cubicBezTo>
                  <a:pt x="1263" y="412"/>
                  <a:pt x="1263" y="412"/>
                  <a:pt x="1263" y="412"/>
                </a:cubicBezTo>
                <a:lnTo>
                  <a:pt x="1263" y="405"/>
                </a:lnTo>
                <a:close/>
                <a:moveTo>
                  <a:pt x="1276" y="405"/>
                </a:moveTo>
                <a:cubicBezTo>
                  <a:pt x="1269" y="405"/>
                  <a:pt x="1269" y="405"/>
                  <a:pt x="1269" y="405"/>
                </a:cubicBezTo>
                <a:cubicBezTo>
                  <a:pt x="1269" y="412"/>
                  <a:pt x="1269" y="412"/>
                  <a:pt x="1269" y="412"/>
                </a:cubicBezTo>
                <a:cubicBezTo>
                  <a:pt x="1276" y="412"/>
                  <a:pt x="1276" y="412"/>
                  <a:pt x="1276" y="412"/>
                </a:cubicBezTo>
                <a:lnTo>
                  <a:pt x="1276" y="405"/>
                </a:lnTo>
                <a:close/>
                <a:moveTo>
                  <a:pt x="1289" y="405"/>
                </a:moveTo>
                <a:cubicBezTo>
                  <a:pt x="1282" y="405"/>
                  <a:pt x="1282" y="405"/>
                  <a:pt x="1282" y="405"/>
                </a:cubicBezTo>
                <a:cubicBezTo>
                  <a:pt x="1282" y="412"/>
                  <a:pt x="1282" y="412"/>
                  <a:pt x="1282" y="412"/>
                </a:cubicBezTo>
                <a:cubicBezTo>
                  <a:pt x="1289" y="412"/>
                  <a:pt x="1289" y="412"/>
                  <a:pt x="1289" y="412"/>
                </a:cubicBezTo>
                <a:lnTo>
                  <a:pt x="1289" y="405"/>
                </a:lnTo>
                <a:close/>
                <a:moveTo>
                  <a:pt x="1302" y="405"/>
                </a:moveTo>
                <a:cubicBezTo>
                  <a:pt x="1295" y="405"/>
                  <a:pt x="1295" y="405"/>
                  <a:pt x="1295" y="405"/>
                </a:cubicBezTo>
                <a:cubicBezTo>
                  <a:pt x="1295" y="412"/>
                  <a:pt x="1295" y="412"/>
                  <a:pt x="1295" y="412"/>
                </a:cubicBezTo>
                <a:cubicBezTo>
                  <a:pt x="1302" y="412"/>
                  <a:pt x="1302" y="412"/>
                  <a:pt x="1302" y="412"/>
                </a:cubicBezTo>
                <a:lnTo>
                  <a:pt x="1302" y="405"/>
                </a:lnTo>
                <a:close/>
                <a:moveTo>
                  <a:pt x="1315" y="405"/>
                </a:moveTo>
                <a:cubicBezTo>
                  <a:pt x="1308" y="405"/>
                  <a:pt x="1308" y="405"/>
                  <a:pt x="1308" y="405"/>
                </a:cubicBezTo>
                <a:cubicBezTo>
                  <a:pt x="1308" y="412"/>
                  <a:pt x="1308" y="412"/>
                  <a:pt x="1308" y="412"/>
                </a:cubicBezTo>
                <a:cubicBezTo>
                  <a:pt x="1315" y="412"/>
                  <a:pt x="1315" y="412"/>
                  <a:pt x="1315" y="412"/>
                </a:cubicBezTo>
                <a:lnTo>
                  <a:pt x="1315" y="405"/>
                </a:lnTo>
                <a:close/>
                <a:moveTo>
                  <a:pt x="1328" y="405"/>
                </a:moveTo>
                <a:cubicBezTo>
                  <a:pt x="1321" y="405"/>
                  <a:pt x="1321" y="405"/>
                  <a:pt x="1321" y="405"/>
                </a:cubicBezTo>
                <a:cubicBezTo>
                  <a:pt x="1321" y="412"/>
                  <a:pt x="1321" y="412"/>
                  <a:pt x="1321" y="412"/>
                </a:cubicBezTo>
                <a:cubicBezTo>
                  <a:pt x="1328" y="412"/>
                  <a:pt x="1328" y="412"/>
                  <a:pt x="1328" y="412"/>
                </a:cubicBezTo>
                <a:lnTo>
                  <a:pt x="1328" y="405"/>
                </a:lnTo>
                <a:close/>
                <a:moveTo>
                  <a:pt x="1210" y="418"/>
                </a:moveTo>
                <a:cubicBezTo>
                  <a:pt x="1204" y="418"/>
                  <a:pt x="1204" y="418"/>
                  <a:pt x="1204" y="418"/>
                </a:cubicBezTo>
                <a:cubicBezTo>
                  <a:pt x="1204" y="425"/>
                  <a:pt x="1204" y="425"/>
                  <a:pt x="1204" y="425"/>
                </a:cubicBezTo>
                <a:cubicBezTo>
                  <a:pt x="1210" y="425"/>
                  <a:pt x="1210" y="425"/>
                  <a:pt x="1210" y="425"/>
                </a:cubicBezTo>
                <a:lnTo>
                  <a:pt x="1210" y="418"/>
                </a:lnTo>
                <a:close/>
                <a:moveTo>
                  <a:pt x="1223" y="418"/>
                </a:moveTo>
                <a:cubicBezTo>
                  <a:pt x="1217" y="418"/>
                  <a:pt x="1217" y="418"/>
                  <a:pt x="1217" y="418"/>
                </a:cubicBezTo>
                <a:cubicBezTo>
                  <a:pt x="1217" y="425"/>
                  <a:pt x="1217" y="425"/>
                  <a:pt x="1217" y="425"/>
                </a:cubicBezTo>
                <a:cubicBezTo>
                  <a:pt x="1223" y="425"/>
                  <a:pt x="1223" y="425"/>
                  <a:pt x="1223" y="425"/>
                </a:cubicBezTo>
                <a:lnTo>
                  <a:pt x="1223" y="418"/>
                </a:lnTo>
                <a:close/>
                <a:moveTo>
                  <a:pt x="1236" y="418"/>
                </a:moveTo>
                <a:cubicBezTo>
                  <a:pt x="1230" y="418"/>
                  <a:pt x="1230" y="418"/>
                  <a:pt x="1230" y="418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36" y="425"/>
                  <a:pt x="1236" y="425"/>
                  <a:pt x="1236" y="425"/>
                </a:cubicBezTo>
                <a:lnTo>
                  <a:pt x="1236" y="418"/>
                </a:lnTo>
                <a:close/>
                <a:moveTo>
                  <a:pt x="1250" y="418"/>
                </a:moveTo>
                <a:cubicBezTo>
                  <a:pt x="1243" y="418"/>
                  <a:pt x="1243" y="418"/>
                  <a:pt x="1243" y="418"/>
                </a:cubicBezTo>
                <a:cubicBezTo>
                  <a:pt x="1243" y="425"/>
                  <a:pt x="1243" y="425"/>
                  <a:pt x="1243" y="425"/>
                </a:cubicBezTo>
                <a:cubicBezTo>
                  <a:pt x="1250" y="425"/>
                  <a:pt x="1250" y="425"/>
                  <a:pt x="1250" y="425"/>
                </a:cubicBezTo>
                <a:lnTo>
                  <a:pt x="1250" y="418"/>
                </a:lnTo>
                <a:close/>
                <a:moveTo>
                  <a:pt x="1263" y="418"/>
                </a:moveTo>
                <a:cubicBezTo>
                  <a:pt x="1256" y="418"/>
                  <a:pt x="1256" y="418"/>
                  <a:pt x="1256" y="418"/>
                </a:cubicBezTo>
                <a:cubicBezTo>
                  <a:pt x="1256" y="425"/>
                  <a:pt x="1256" y="425"/>
                  <a:pt x="1256" y="425"/>
                </a:cubicBezTo>
                <a:cubicBezTo>
                  <a:pt x="1263" y="425"/>
                  <a:pt x="1263" y="425"/>
                  <a:pt x="1263" y="425"/>
                </a:cubicBezTo>
                <a:lnTo>
                  <a:pt x="1263" y="418"/>
                </a:lnTo>
                <a:close/>
                <a:moveTo>
                  <a:pt x="1276" y="418"/>
                </a:moveTo>
                <a:cubicBezTo>
                  <a:pt x="1269" y="418"/>
                  <a:pt x="1269" y="418"/>
                  <a:pt x="1269" y="418"/>
                </a:cubicBezTo>
                <a:cubicBezTo>
                  <a:pt x="1269" y="425"/>
                  <a:pt x="1269" y="425"/>
                  <a:pt x="1269" y="425"/>
                </a:cubicBezTo>
                <a:cubicBezTo>
                  <a:pt x="1276" y="425"/>
                  <a:pt x="1276" y="425"/>
                  <a:pt x="1276" y="425"/>
                </a:cubicBezTo>
                <a:lnTo>
                  <a:pt x="1276" y="418"/>
                </a:lnTo>
                <a:close/>
                <a:moveTo>
                  <a:pt x="1289" y="418"/>
                </a:moveTo>
                <a:cubicBezTo>
                  <a:pt x="1282" y="418"/>
                  <a:pt x="1282" y="418"/>
                  <a:pt x="1282" y="418"/>
                </a:cubicBezTo>
                <a:cubicBezTo>
                  <a:pt x="1282" y="425"/>
                  <a:pt x="1282" y="425"/>
                  <a:pt x="1282" y="425"/>
                </a:cubicBezTo>
                <a:cubicBezTo>
                  <a:pt x="1289" y="425"/>
                  <a:pt x="1289" y="425"/>
                  <a:pt x="1289" y="425"/>
                </a:cubicBezTo>
                <a:lnTo>
                  <a:pt x="1289" y="418"/>
                </a:lnTo>
                <a:close/>
                <a:moveTo>
                  <a:pt x="1302" y="418"/>
                </a:moveTo>
                <a:cubicBezTo>
                  <a:pt x="1295" y="418"/>
                  <a:pt x="1295" y="418"/>
                  <a:pt x="1295" y="418"/>
                </a:cubicBezTo>
                <a:cubicBezTo>
                  <a:pt x="1295" y="425"/>
                  <a:pt x="1295" y="425"/>
                  <a:pt x="1295" y="425"/>
                </a:cubicBezTo>
                <a:cubicBezTo>
                  <a:pt x="1302" y="425"/>
                  <a:pt x="1302" y="425"/>
                  <a:pt x="1302" y="425"/>
                </a:cubicBezTo>
                <a:lnTo>
                  <a:pt x="1302" y="418"/>
                </a:lnTo>
                <a:close/>
                <a:moveTo>
                  <a:pt x="1315" y="418"/>
                </a:moveTo>
                <a:cubicBezTo>
                  <a:pt x="1308" y="418"/>
                  <a:pt x="1308" y="418"/>
                  <a:pt x="1308" y="418"/>
                </a:cubicBezTo>
                <a:cubicBezTo>
                  <a:pt x="1308" y="425"/>
                  <a:pt x="1308" y="425"/>
                  <a:pt x="1308" y="425"/>
                </a:cubicBezTo>
                <a:cubicBezTo>
                  <a:pt x="1315" y="425"/>
                  <a:pt x="1315" y="425"/>
                  <a:pt x="1315" y="425"/>
                </a:cubicBezTo>
                <a:lnTo>
                  <a:pt x="1315" y="418"/>
                </a:lnTo>
                <a:close/>
                <a:moveTo>
                  <a:pt x="1328" y="418"/>
                </a:moveTo>
                <a:cubicBezTo>
                  <a:pt x="1321" y="418"/>
                  <a:pt x="1321" y="418"/>
                  <a:pt x="1321" y="418"/>
                </a:cubicBezTo>
                <a:cubicBezTo>
                  <a:pt x="1321" y="425"/>
                  <a:pt x="1321" y="425"/>
                  <a:pt x="1321" y="425"/>
                </a:cubicBezTo>
                <a:cubicBezTo>
                  <a:pt x="1328" y="425"/>
                  <a:pt x="1328" y="425"/>
                  <a:pt x="1328" y="425"/>
                </a:cubicBezTo>
                <a:lnTo>
                  <a:pt x="1328" y="418"/>
                </a:lnTo>
                <a:close/>
                <a:moveTo>
                  <a:pt x="1210" y="432"/>
                </a:moveTo>
                <a:cubicBezTo>
                  <a:pt x="1204" y="432"/>
                  <a:pt x="1204" y="432"/>
                  <a:pt x="1204" y="432"/>
                </a:cubicBezTo>
                <a:cubicBezTo>
                  <a:pt x="1204" y="438"/>
                  <a:pt x="1204" y="438"/>
                  <a:pt x="1204" y="438"/>
                </a:cubicBezTo>
                <a:cubicBezTo>
                  <a:pt x="1210" y="438"/>
                  <a:pt x="1210" y="438"/>
                  <a:pt x="1210" y="438"/>
                </a:cubicBezTo>
                <a:lnTo>
                  <a:pt x="1210" y="432"/>
                </a:lnTo>
                <a:close/>
                <a:moveTo>
                  <a:pt x="1223" y="432"/>
                </a:moveTo>
                <a:cubicBezTo>
                  <a:pt x="1217" y="432"/>
                  <a:pt x="1217" y="432"/>
                  <a:pt x="1217" y="432"/>
                </a:cubicBezTo>
                <a:cubicBezTo>
                  <a:pt x="1217" y="438"/>
                  <a:pt x="1217" y="438"/>
                  <a:pt x="1217" y="438"/>
                </a:cubicBezTo>
                <a:cubicBezTo>
                  <a:pt x="1223" y="438"/>
                  <a:pt x="1223" y="438"/>
                  <a:pt x="1223" y="438"/>
                </a:cubicBezTo>
                <a:lnTo>
                  <a:pt x="1223" y="432"/>
                </a:lnTo>
                <a:close/>
                <a:moveTo>
                  <a:pt x="1236" y="432"/>
                </a:moveTo>
                <a:cubicBezTo>
                  <a:pt x="1230" y="432"/>
                  <a:pt x="1230" y="432"/>
                  <a:pt x="1230" y="432"/>
                </a:cubicBezTo>
                <a:cubicBezTo>
                  <a:pt x="1230" y="438"/>
                  <a:pt x="1230" y="438"/>
                  <a:pt x="1230" y="438"/>
                </a:cubicBezTo>
                <a:cubicBezTo>
                  <a:pt x="1236" y="438"/>
                  <a:pt x="1236" y="438"/>
                  <a:pt x="1236" y="438"/>
                </a:cubicBezTo>
                <a:lnTo>
                  <a:pt x="1236" y="432"/>
                </a:lnTo>
                <a:close/>
                <a:moveTo>
                  <a:pt x="1250" y="432"/>
                </a:moveTo>
                <a:cubicBezTo>
                  <a:pt x="1243" y="432"/>
                  <a:pt x="1243" y="432"/>
                  <a:pt x="1243" y="432"/>
                </a:cubicBezTo>
                <a:cubicBezTo>
                  <a:pt x="1243" y="438"/>
                  <a:pt x="1243" y="438"/>
                  <a:pt x="1243" y="438"/>
                </a:cubicBezTo>
                <a:cubicBezTo>
                  <a:pt x="1250" y="438"/>
                  <a:pt x="1250" y="438"/>
                  <a:pt x="1250" y="438"/>
                </a:cubicBezTo>
                <a:lnTo>
                  <a:pt x="1250" y="432"/>
                </a:lnTo>
                <a:close/>
                <a:moveTo>
                  <a:pt x="1263" y="432"/>
                </a:moveTo>
                <a:cubicBezTo>
                  <a:pt x="1256" y="432"/>
                  <a:pt x="1256" y="432"/>
                  <a:pt x="1256" y="432"/>
                </a:cubicBezTo>
                <a:cubicBezTo>
                  <a:pt x="1256" y="438"/>
                  <a:pt x="1256" y="438"/>
                  <a:pt x="1256" y="438"/>
                </a:cubicBezTo>
                <a:cubicBezTo>
                  <a:pt x="1263" y="438"/>
                  <a:pt x="1263" y="438"/>
                  <a:pt x="1263" y="438"/>
                </a:cubicBezTo>
                <a:lnTo>
                  <a:pt x="1263" y="432"/>
                </a:lnTo>
                <a:close/>
                <a:moveTo>
                  <a:pt x="1276" y="432"/>
                </a:moveTo>
                <a:cubicBezTo>
                  <a:pt x="1269" y="432"/>
                  <a:pt x="1269" y="432"/>
                  <a:pt x="1269" y="432"/>
                </a:cubicBezTo>
                <a:cubicBezTo>
                  <a:pt x="1269" y="438"/>
                  <a:pt x="1269" y="438"/>
                  <a:pt x="1269" y="438"/>
                </a:cubicBezTo>
                <a:cubicBezTo>
                  <a:pt x="1276" y="438"/>
                  <a:pt x="1276" y="438"/>
                  <a:pt x="1276" y="438"/>
                </a:cubicBezTo>
                <a:lnTo>
                  <a:pt x="1276" y="432"/>
                </a:lnTo>
                <a:close/>
                <a:moveTo>
                  <a:pt x="1289" y="432"/>
                </a:moveTo>
                <a:cubicBezTo>
                  <a:pt x="1282" y="432"/>
                  <a:pt x="1282" y="432"/>
                  <a:pt x="1282" y="432"/>
                </a:cubicBezTo>
                <a:cubicBezTo>
                  <a:pt x="1282" y="438"/>
                  <a:pt x="1282" y="438"/>
                  <a:pt x="1282" y="438"/>
                </a:cubicBezTo>
                <a:cubicBezTo>
                  <a:pt x="1289" y="438"/>
                  <a:pt x="1289" y="438"/>
                  <a:pt x="1289" y="438"/>
                </a:cubicBezTo>
                <a:lnTo>
                  <a:pt x="1289" y="432"/>
                </a:lnTo>
                <a:close/>
                <a:moveTo>
                  <a:pt x="1302" y="432"/>
                </a:moveTo>
                <a:cubicBezTo>
                  <a:pt x="1295" y="432"/>
                  <a:pt x="1295" y="432"/>
                  <a:pt x="1295" y="432"/>
                </a:cubicBezTo>
                <a:cubicBezTo>
                  <a:pt x="1295" y="438"/>
                  <a:pt x="1295" y="438"/>
                  <a:pt x="1295" y="438"/>
                </a:cubicBezTo>
                <a:cubicBezTo>
                  <a:pt x="1302" y="438"/>
                  <a:pt x="1302" y="438"/>
                  <a:pt x="1302" y="438"/>
                </a:cubicBezTo>
                <a:lnTo>
                  <a:pt x="1302" y="432"/>
                </a:lnTo>
                <a:close/>
                <a:moveTo>
                  <a:pt x="1315" y="432"/>
                </a:moveTo>
                <a:cubicBezTo>
                  <a:pt x="1308" y="432"/>
                  <a:pt x="1308" y="432"/>
                  <a:pt x="1308" y="432"/>
                </a:cubicBezTo>
                <a:cubicBezTo>
                  <a:pt x="1308" y="438"/>
                  <a:pt x="1308" y="438"/>
                  <a:pt x="1308" y="438"/>
                </a:cubicBezTo>
                <a:cubicBezTo>
                  <a:pt x="1315" y="438"/>
                  <a:pt x="1315" y="438"/>
                  <a:pt x="1315" y="438"/>
                </a:cubicBezTo>
                <a:lnTo>
                  <a:pt x="1315" y="432"/>
                </a:lnTo>
                <a:close/>
                <a:moveTo>
                  <a:pt x="1328" y="432"/>
                </a:moveTo>
                <a:cubicBezTo>
                  <a:pt x="1321" y="432"/>
                  <a:pt x="1321" y="432"/>
                  <a:pt x="1321" y="432"/>
                </a:cubicBezTo>
                <a:cubicBezTo>
                  <a:pt x="1321" y="438"/>
                  <a:pt x="1321" y="438"/>
                  <a:pt x="1321" y="438"/>
                </a:cubicBezTo>
                <a:cubicBezTo>
                  <a:pt x="1328" y="438"/>
                  <a:pt x="1328" y="438"/>
                  <a:pt x="1328" y="438"/>
                </a:cubicBezTo>
                <a:lnTo>
                  <a:pt x="1328" y="432"/>
                </a:lnTo>
                <a:close/>
                <a:moveTo>
                  <a:pt x="1210" y="445"/>
                </a:moveTo>
                <a:cubicBezTo>
                  <a:pt x="1204" y="445"/>
                  <a:pt x="1204" y="445"/>
                  <a:pt x="1204" y="445"/>
                </a:cubicBezTo>
                <a:cubicBezTo>
                  <a:pt x="1204" y="451"/>
                  <a:pt x="1204" y="451"/>
                  <a:pt x="1204" y="451"/>
                </a:cubicBezTo>
                <a:cubicBezTo>
                  <a:pt x="1210" y="451"/>
                  <a:pt x="1210" y="451"/>
                  <a:pt x="1210" y="451"/>
                </a:cubicBezTo>
                <a:lnTo>
                  <a:pt x="1210" y="445"/>
                </a:lnTo>
                <a:close/>
                <a:moveTo>
                  <a:pt x="1223" y="445"/>
                </a:moveTo>
                <a:cubicBezTo>
                  <a:pt x="1217" y="445"/>
                  <a:pt x="1217" y="445"/>
                  <a:pt x="1217" y="445"/>
                </a:cubicBezTo>
                <a:cubicBezTo>
                  <a:pt x="1217" y="451"/>
                  <a:pt x="1217" y="451"/>
                  <a:pt x="1217" y="451"/>
                </a:cubicBezTo>
                <a:cubicBezTo>
                  <a:pt x="1223" y="451"/>
                  <a:pt x="1223" y="451"/>
                  <a:pt x="1223" y="451"/>
                </a:cubicBezTo>
                <a:lnTo>
                  <a:pt x="1223" y="445"/>
                </a:lnTo>
                <a:close/>
                <a:moveTo>
                  <a:pt x="1236" y="445"/>
                </a:moveTo>
                <a:cubicBezTo>
                  <a:pt x="1230" y="445"/>
                  <a:pt x="1230" y="445"/>
                  <a:pt x="1230" y="445"/>
                </a:cubicBezTo>
                <a:cubicBezTo>
                  <a:pt x="1230" y="451"/>
                  <a:pt x="1230" y="451"/>
                  <a:pt x="1230" y="451"/>
                </a:cubicBezTo>
                <a:cubicBezTo>
                  <a:pt x="1236" y="451"/>
                  <a:pt x="1236" y="451"/>
                  <a:pt x="1236" y="451"/>
                </a:cubicBezTo>
                <a:lnTo>
                  <a:pt x="1236" y="445"/>
                </a:lnTo>
                <a:close/>
                <a:moveTo>
                  <a:pt x="1250" y="445"/>
                </a:moveTo>
                <a:cubicBezTo>
                  <a:pt x="1243" y="445"/>
                  <a:pt x="1243" y="445"/>
                  <a:pt x="1243" y="445"/>
                </a:cubicBezTo>
                <a:cubicBezTo>
                  <a:pt x="1243" y="451"/>
                  <a:pt x="1243" y="451"/>
                  <a:pt x="1243" y="451"/>
                </a:cubicBezTo>
                <a:cubicBezTo>
                  <a:pt x="1250" y="451"/>
                  <a:pt x="1250" y="451"/>
                  <a:pt x="1250" y="451"/>
                </a:cubicBezTo>
                <a:lnTo>
                  <a:pt x="1250" y="445"/>
                </a:lnTo>
                <a:close/>
                <a:moveTo>
                  <a:pt x="1289" y="445"/>
                </a:moveTo>
                <a:cubicBezTo>
                  <a:pt x="1282" y="445"/>
                  <a:pt x="1282" y="445"/>
                  <a:pt x="1282" y="445"/>
                </a:cubicBezTo>
                <a:cubicBezTo>
                  <a:pt x="1282" y="451"/>
                  <a:pt x="1282" y="451"/>
                  <a:pt x="1282" y="451"/>
                </a:cubicBezTo>
                <a:cubicBezTo>
                  <a:pt x="1289" y="451"/>
                  <a:pt x="1289" y="451"/>
                  <a:pt x="1289" y="451"/>
                </a:cubicBezTo>
                <a:lnTo>
                  <a:pt x="1289" y="445"/>
                </a:lnTo>
                <a:close/>
                <a:moveTo>
                  <a:pt x="1302" y="445"/>
                </a:moveTo>
                <a:cubicBezTo>
                  <a:pt x="1295" y="445"/>
                  <a:pt x="1295" y="445"/>
                  <a:pt x="1295" y="445"/>
                </a:cubicBezTo>
                <a:cubicBezTo>
                  <a:pt x="1295" y="451"/>
                  <a:pt x="1295" y="451"/>
                  <a:pt x="1295" y="451"/>
                </a:cubicBezTo>
                <a:cubicBezTo>
                  <a:pt x="1302" y="451"/>
                  <a:pt x="1302" y="451"/>
                  <a:pt x="1302" y="451"/>
                </a:cubicBezTo>
                <a:lnTo>
                  <a:pt x="1302" y="445"/>
                </a:lnTo>
                <a:close/>
                <a:moveTo>
                  <a:pt x="1315" y="445"/>
                </a:moveTo>
                <a:cubicBezTo>
                  <a:pt x="1308" y="445"/>
                  <a:pt x="1308" y="445"/>
                  <a:pt x="1308" y="445"/>
                </a:cubicBezTo>
                <a:cubicBezTo>
                  <a:pt x="1308" y="451"/>
                  <a:pt x="1308" y="451"/>
                  <a:pt x="1308" y="451"/>
                </a:cubicBezTo>
                <a:cubicBezTo>
                  <a:pt x="1315" y="451"/>
                  <a:pt x="1315" y="451"/>
                  <a:pt x="1315" y="451"/>
                </a:cubicBezTo>
                <a:lnTo>
                  <a:pt x="1315" y="445"/>
                </a:lnTo>
                <a:close/>
                <a:moveTo>
                  <a:pt x="1328" y="445"/>
                </a:moveTo>
                <a:cubicBezTo>
                  <a:pt x="1321" y="445"/>
                  <a:pt x="1321" y="445"/>
                  <a:pt x="1321" y="445"/>
                </a:cubicBezTo>
                <a:cubicBezTo>
                  <a:pt x="1321" y="451"/>
                  <a:pt x="1321" y="451"/>
                  <a:pt x="1321" y="451"/>
                </a:cubicBezTo>
                <a:cubicBezTo>
                  <a:pt x="1328" y="451"/>
                  <a:pt x="1328" y="451"/>
                  <a:pt x="1328" y="451"/>
                </a:cubicBezTo>
                <a:lnTo>
                  <a:pt x="1328" y="445"/>
                </a:lnTo>
                <a:close/>
                <a:moveTo>
                  <a:pt x="1210" y="458"/>
                </a:moveTo>
                <a:cubicBezTo>
                  <a:pt x="1204" y="458"/>
                  <a:pt x="1204" y="458"/>
                  <a:pt x="1204" y="458"/>
                </a:cubicBezTo>
                <a:cubicBezTo>
                  <a:pt x="1204" y="464"/>
                  <a:pt x="1204" y="464"/>
                  <a:pt x="1204" y="464"/>
                </a:cubicBezTo>
                <a:cubicBezTo>
                  <a:pt x="1210" y="464"/>
                  <a:pt x="1210" y="464"/>
                  <a:pt x="1210" y="464"/>
                </a:cubicBezTo>
                <a:lnTo>
                  <a:pt x="1210" y="458"/>
                </a:lnTo>
                <a:close/>
                <a:moveTo>
                  <a:pt x="1223" y="458"/>
                </a:moveTo>
                <a:cubicBezTo>
                  <a:pt x="1217" y="458"/>
                  <a:pt x="1217" y="458"/>
                  <a:pt x="1217" y="458"/>
                </a:cubicBezTo>
                <a:cubicBezTo>
                  <a:pt x="1217" y="464"/>
                  <a:pt x="1217" y="464"/>
                  <a:pt x="1217" y="464"/>
                </a:cubicBezTo>
                <a:cubicBezTo>
                  <a:pt x="1223" y="464"/>
                  <a:pt x="1223" y="464"/>
                  <a:pt x="1223" y="464"/>
                </a:cubicBezTo>
                <a:lnTo>
                  <a:pt x="1223" y="458"/>
                </a:lnTo>
                <a:close/>
                <a:moveTo>
                  <a:pt x="1236" y="458"/>
                </a:moveTo>
                <a:cubicBezTo>
                  <a:pt x="1230" y="458"/>
                  <a:pt x="1230" y="458"/>
                  <a:pt x="1230" y="458"/>
                </a:cubicBezTo>
                <a:cubicBezTo>
                  <a:pt x="1230" y="464"/>
                  <a:pt x="1230" y="464"/>
                  <a:pt x="1230" y="464"/>
                </a:cubicBezTo>
                <a:cubicBezTo>
                  <a:pt x="1236" y="464"/>
                  <a:pt x="1236" y="464"/>
                  <a:pt x="1236" y="464"/>
                </a:cubicBezTo>
                <a:lnTo>
                  <a:pt x="1236" y="458"/>
                </a:lnTo>
                <a:close/>
                <a:moveTo>
                  <a:pt x="1302" y="458"/>
                </a:moveTo>
                <a:cubicBezTo>
                  <a:pt x="1295" y="458"/>
                  <a:pt x="1295" y="458"/>
                  <a:pt x="1295" y="458"/>
                </a:cubicBezTo>
                <a:cubicBezTo>
                  <a:pt x="1295" y="464"/>
                  <a:pt x="1295" y="464"/>
                  <a:pt x="1295" y="464"/>
                </a:cubicBezTo>
                <a:cubicBezTo>
                  <a:pt x="1302" y="464"/>
                  <a:pt x="1302" y="464"/>
                  <a:pt x="1302" y="464"/>
                </a:cubicBezTo>
                <a:lnTo>
                  <a:pt x="1302" y="458"/>
                </a:lnTo>
                <a:close/>
                <a:moveTo>
                  <a:pt x="1315" y="458"/>
                </a:moveTo>
                <a:cubicBezTo>
                  <a:pt x="1308" y="458"/>
                  <a:pt x="1308" y="458"/>
                  <a:pt x="1308" y="458"/>
                </a:cubicBezTo>
                <a:cubicBezTo>
                  <a:pt x="1308" y="464"/>
                  <a:pt x="1308" y="464"/>
                  <a:pt x="1308" y="464"/>
                </a:cubicBezTo>
                <a:cubicBezTo>
                  <a:pt x="1315" y="464"/>
                  <a:pt x="1315" y="464"/>
                  <a:pt x="1315" y="464"/>
                </a:cubicBezTo>
                <a:lnTo>
                  <a:pt x="1315" y="458"/>
                </a:lnTo>
                <a:close/>
                <a:moveTo>
                  <a:pt x="1328" y="458"/>
                </a:moveTo>
                <a:cubicBezTo>
                  <a:pt x="1321" y="458"/>
                  <a:pt x="1321" y="458"/>
                  <a:pt x="1321" y="458"/>
                </a:cubicBezTo>
                <a:cubicBezTo>
                  <a:pt x="1321" y="464"/>
                  <a:pt x="1321" y="464"/>
                  <a:pt x="1321" y="464"/>
                </a:cubicBezTo>
                <a:cubicBezTo>
                  <a:pt x="1328" y="464"/>
                  <a:pt x="1328" y="464"/>
                  <a:pt x="1328" y="464"/>
                </a:cubicBezTo>
                <a:lnTo>
                  <a:pt x="1328" y="458"/>
                </a:lnTo>
                <a:close/>
                <a:moveTo>
                  <a:pt x="1210" y="471"/>
                </a:moveTo>
                <a:cubicBezTo>
                  <a:pt x="1204" y="471"/>
                  <a:pt x="1204" y="471"/>
                  <a:pt x="1204" y="471"/>
                </a:cubicBezTo>
                <a:cubicBezTo>
                  <a:pt x="1204" y="477"/>
                  <a:pt x="1204" y="477"/>
                  <a:pt x="1204" y="477"/>
                </a:cubicBezTo>
                <a:cubicBezTo>
                  <a:pt x="1210" y="477"/>
                  <a:pt x="1210" y="477"/>
                  <a:pt x="1210" y="477"/>
                </a:cubicBezTo>
                <a:lnTo>
                  <a:pt x="1210" y="471"/>
                </a:lnTo>
                <a:close/>
                <a:moveTo>
                  <a:pt x="1223" y="477"/>
                </a:moveTo>
                <a:cubicBezTo>
                  <a:pt x="1223" y="477"/>
                  <a:pt x="1223" y="477"/>
                  <a:pt x="1223" y="477"/>
                </a:cubicBezTo>
                <a:cubicBezTo>
                  <a:pt x="1223" y="471"/>
                  <a:pt x="1223" y="471"/>
                  <a:pt x="1223" y="471"/>
                </a:cubicBezTo>
                <a:cubicBezTo>
                  <a:pt x="1217" y="471"/>
                  <a:pt x="1217" y="471"/>
                  <a:pt x="1217" y="471"/>
                </a:cubicBezTo>
                <a:cubicBezTo>
                  <a:pt x="1217" y="477"/>
                  <a:pt x="1217" y="477"/>
                  <a:pt x="1217" y="477"/>
                </a:cubicBezTo>
                <a:cubicBezTo>
                  <a:pt x="1220" y="477"/>
                  <a:pt x="1220" y="477"/>
                  <a:pt x="1220" y="477"/>
                </a:cubicBezTo>
                <a:cubicBezTo>
                  <a:pt x="1221" y="477"/>
                  <a:pt x="1222" y="477"/>
                  <a:pt x="1223" y="477"/>
                </a:cubicBezTo>
                <a:close/>
                <a:moveTo>
                  <a:pt x="1315" y="471"/>
                </a:moveTo>
                <a:cubicBezTo>
                  <a:pt x="1308" y="471"/>
                  <a:pt x="1308" y="471"/>
                  <a:pt x="1308" y="471"/>
                </a:cubicBezTo>
                <a:cubicBezTo>
                  <a:pt x="1308" y="477"/>
                  <a:pt x="1308" y="477"/>
                  <a:pt x="1308" y="477"/>
                </a:cubicBezTo>
                <a:cubicBezTo>
                  <a:pt x="1315" y="477"/>
                  <a:pt x="1315" y="477"/>
                  <a:pt x="1315" y="477"/>
                </a:cubicBezTo>
                <a:lnTo>
                  <a:pt x="1315" y="471"/>
                </a:lnTo>
                <a:close/>
                <a:moveTo>
                  <a:pt x="1328" y="471"/>
                </a:moveTo>
                <a:cubicBezTo>
                  <a:pt x="1321" y="471"/>
                  <a:pt x="1321" y="471"/>
                  <a:pt x="1321" y="471"/>
                </a:cubicBezTo>
                <a:cubicBezTo>
                  <a:pt x="1321" y="477"/>
                  <a:pt x="1321" y="477"/>
                  <a:pt x="1321" y="477"/>
                </a:cubicBezTo>
                <a:cubicBezTo>
                  <a:pt x="1328" y="477"/>
                  <a:pt x="1328" y="477"/>
                  <a:pt x="1328" y="477"/>
                </a:cubicBezTo>
                <a:lnTo>
                  <a:pt x="1328" y="471"/>
                </a:lnTo>
                <a:close/>
                <a:moveTo>
                  <a:pt x="1210" y="484"/>
                </a:moveTo>
                <a:cubicBezTo>
                  <a:pt x="1204" y="484"/>
                  <a:pt x="1204" y="484"/>
                  <a:pt x="1204" y="484"/>
                </a:cubicBezTo>
                <a:cubicBezTo>
                  <a:pt x="1204" y="490"/>
                  <a:pt x="1204" y="490"/>
                  <a:pt x="1204" y="490"/>
                </a:cubicBezTo>
                <a:cubicBezTo>
                  <a:pt x="1210" y="490"/>
                  <a:pt x="1210" y="490"/>
                  <a:pt x="1210" y="490"/>
                </a:cubicBezTo>
                <a:lnTo>
                  <a:pt x="1210" y="484"/>
                </a:lnTo>
                <a:close/>
                <a:moveTo>
                  <a:pt x="1315" y="484"/>
                </a:moveTo>
                <a:cubicBezTo>
                  <a:pt x="1308" y="484"/>
                  <a:pt x="1308" y="484"/>
                  <a:pt x="1308" y="484"/>
                </a:cubicBezTo>
                <a:cubicBezTo>
                  <a:pt x="1308" y="490"/>
                  <a:pt x="1308" y="490"/>
                  <a:pt x="1308" y="490"/>
                </a:cubicBezTo>
                <a:cubicBezTo>
                  <a:pt x="1315" y="490"/>
                  <a:pt x="1315" y="490"/>
                  <a:pt x="1315" y="490"/>
                </a:cubicBezTo>
                <a:lnTo>
                  <a:pt x="1315" y="484"/>
                </a:lnTo>
                <a:close/>
                <a:moveTo>
                  <a:pt x="1328" y="484"/>
                </a:moveTo>
                <a:cubicBezTo>
                  <a:pt x="1321" y="484"/>
                  <a:pt x="1321" y="484"/>
                  <a:pt x="1321" y="484"/>
                </a:cubicBezTo>
                <a:cubicBezTo>
                  <a:pt x="1321" y="490"/>
                  <a:pt x="1321" y="490"/>
                  <a:pt x="1321" y="490"/>
                </a:cubicBezTo>
                <a:cubicBezTo>
                  <a:pt x="1328" y="490"/>
                  <a:pt x="1328" y="490"/>
                  <a:pt x="1328" y="490"/>
                </a:cubicBezTo>
                <a:lnTo>
                  <a:pt x="1328" y="484"/>
                </a:lnTo>
                <a:close/>
                <a:moveTo>
                  <a:pt x="1210" y="497"/>
                </a:moveTo>
                <a:cubicBezTo>
                  <a:pt x="1204" y="497"/>
                  <a:pt x="1204" y="497"/>
                  <a:pt x="1204" y="497"/>
                </a:cubicBezTo>
                <a:cubicBezTo>
                  <a:pt x="1204" y="503"/>
                  <a:pt x="1204" y="503"/>
                  <a:pt x="1204" y="503"/>
                </a:cubicBezTo>
                <a:cubicBezTo>
                  <a:pt x="1210" y="503"/>
                  <a:pt x="1210" y="503"/>
                  <a:pt x="1210" y="503"/>
                </a:cubicBezTo>
                <a:lnTo>
                  <a:pt x="1210" y="497"/>
                </a:lnTo>
                <a:close/>
                <a:moveTo>
                  <a:pt x="1310" y="516"/>
                </a:moveTo>
                <a:cubicBezTo>
                  <a:pt x="1310" y="516"/>
                  <a:pt x="1310" y="516"/>
                  <a:pt x="1310" y="517"/>
                </a:cubicBezTo>
                <a:cubicBezTo>
                  <a:pt x="1315" y="517"/>
                  <a:pt x="1315" y="517"/>
                  <a:pt x="1315" y="517"/>
                </a:cubicBezTo>
                <a:cubicBezTo>
                  <a:pt x="1315" y="513"/>
                  <a:pt x="1315" y="513"/>
                  <a:pt x="1315" y="513"/>
                </a:cubicBezTo>
                <a:cubicBezTo>
                  <a:pt x="1315" y="512"/>
                  <a:pt x="1315" y="512"/>
                  <a:pt x="1315" y="512"/>
                </a:cubicBezTo>
                <a:cubicBezTo>
                  <a:pt x="1315" y="510"/>
                  <a:pt x="1315" y="510"/>
                  <a:pt x="1315" y="510"/>
                </a:cubicBezTo>
                <a:cubicBezTo>
                  <a:pt x="1308" y="510"/>
                  <a:pt x="1308" y="510"/>
                  <a:pt x="1308" y="510"/>
                </a:cubicBezTo>
                <a:cubicBezTo>
                  <a:pt x="1308" y="516"/>
                  <a:pt x="1308" y="516"/>
                  <a:pt x="1308" y="516"/>
                </a:cubicBezTo>
                <a:cubicBezTo>
                  <a:pt x="1308" y="516"/>
                  <a:pt x="1308" y="516"/>
                  <a:pt x="1309" y="516"/>
                </a:cubicBezTo>
                <a:cubicBezTo>
                  <a:pt x="1309" y="516"/>
                  <a:pt x="1309" y="516"/>
                  <a:pt x="1310" y="516"/>
                </a:cubicBezTo>
                <a:close/>
                <a:moveTo>
                  <a:pt x="1328" y="543"/>
                </a:moveTo>
                <a:cubicBezTo>
                  <a:pt x="1328" y="536"/>
                  <a:pt x="1328" y="536"/>
                  <a:pt x="1328" y="536"/>
                </a:cubicBezTo>
                <a:cubicBezTo>
                  <a:pt x="1321" y="536"/>
                  <a:pt x="1321" y="536"/>
                  <a:pt x="1321" y="536"/>
                </a:cubicBezTo>
                <a:cubicBezTo>
                  <a:pt x="1321" y="543"/>
                  <a:pt x="1321" y="543"/>
                  <a:pt x="1321" y="543"/>
                </a:cubicBezTo>
                <a:cubicBezTo>
                  <a:pt x="1321" y="543"/>
                  <a:pt x="1321" y="543"/>
                  <a:pt x="1322" y="543"/>
                </a:cubicBezTo>
                <a:lnTo>
                  <a:pt x="1328" y="543"/>
                </a:lnTo>
                <a:close/>
                <a:moveTo>
                  <a:pt x="1321" y="569"/>
                </a:moveTo>
                <a:cubicBezTo>
                  <a:pt x="1321" y="569"/>
                  <a:pt x="1322" y="569"/>
                  <a:pt x="1322" y="569"/>
                </a:cubicBezTo>
                <a:cubicBezTo>
                  <a:pt x="1328" y="569"/>
                  <a:pt x="1328" y="569"/>
                  <a:pt x="1328" y="569"/>
                </a:cubicBezTo>
                <a:cubicBezTo>
                  <a:pt x="1328" y="562"/>
                  <a:pt x="1328" y="562"/>
                  <a:pt x="1328" y="562"/>
                </a:cubicBezTo>
                <a:cubicBezTo>
                  <a:pt x="1321" y="562"/>
                  <a:pt x="1321" y="562"/>
                  <a:pt x="1321" y="562"/>
                </a:cubicBezTo>
                <a:lnTo>
                  <a:pt x="1321" y="569"/>
                </a:lnTo>
                <a:close/>
                <a:moveTo>
                  <a:pt x="1093" y="118"/>
                </a:moveTo>
                <a:cubicBezTo>
                  <a:pt x="1086" y="118"/>
                  <a:pt x="1086" y="118"/>
                  <a:pt x="1086" y="118"/>
                </a:cubicBezTo>
                <a:cubicBezTo>
                  <a:pt x="1086" y="124"/>
                  <a:pt x="1086" y="124"/>
                  <a:pt x="1086" y="124"/>
                </a:cubicBezTo>
                <a:cubicBezTo>
                  <a:pt x="1093" y="124"/>
                  <a:pt x="1093" y="124"/>
                  <a:pt x="1093" y="124"/>
                </a:cubicBezTo>
                <a:lnTo>
                  <a:pt x="1093" y="118"/>
                </a:lnTo>
                <a:close/>
                <a:moveTo>
                  <a:pt x="1171" y="118"/>
                </a:moveTo>
                <a:cubicBezTo>
                  <a:pt x="1164" y="118"/>
                  <a:pt x="1164" y="118"/>
                  <a:pt x="1164" y="118"/>
                </a:cubicBezTo>
                <a:cubicBezTo>
                  <a:pt x="1164" y="124"/>
                  <a:pt x="1164" y="124"/>
                  <a:pt x="1164" y="124"/>
                </a:cubicBezTo>
                <a:cubicBezTo>
                  <a:pt x="1171" y="124"/>
                  <a:pt x="1171" y="124"/>
                  <a:pt x="1171" y="124"/>
                </a:cubicBezTo>
                <a:lnTo>
                  <a:pt x="1171" y="118"/>
                </a:lnTo>
                <a:close/>
                <a:moveTo>
                  <a:pt x="1171" y="131"/>
                </a:moveTo>
                <a:cubicBezTo>
                  <a:pt x="1164" y="131"/>
                  <a:pt x="1164" y="131"/>
                  <a:pt x="1164" y="131"/>
                </a:cubicBezTo>
                <a:cubicBezTo>
                  <a:pt x="1164" y="137"/>
                  <a:pt x="1164" y="137"/>
                  <a:pt x="1164" y="137"/>
                </a:cubicBezTo>
                <a:cubicBezTo>
                  <a:pt x="1171" y="137"/>
                  <a:pt x="1171" y="137"/>
                  <a:pt x="1171" y="137"/>
                </a:cubicBezTo>
                <a:lnTo>
                  <a:pt x="1171" y="131"/>
                </a:lnTo>
                <a:close/>
                <a:moveTo>
                  <a:pt x="1197" y="131"/>
                </a:moveTo>
                <a:cubicBezTo>
                  <a:pt x="1191" y="131"/>
                  <a:pt x="1191" y="131"/>
                  <a:pt x="1191" y="131"/>
                </a:cubicBezTo>
                <a:cubicBezTo>
                  <a:pt x="1191" y="137"/>
                  <a:pt x="1191" y="137"/>
                  <a:pt x="1191" y="137"/>
                </a:cubicBezTo>
                <a:cubicBezTo>
                  <a:pt x="1197" y="137"/>
                  <a:pt x="1197" y="137"/>
                  <a:pt x="1197" y="137"/>
                </a:cubicBezTo>
                <a:lnTo>
                  <a:pt x="1197" y="131"/>
                </a:lnTo>
                <a:close/>
                <a:moveTo>
                  <a:pt x="1125" y="150"/>
                </a:moveTo>
                <a:cubicBezTo>
                  <a:pt x="1132" y="150"/>
                  <a:pt x="1132" y="150"/>
                  <a:pt x="1132" y="150"/>
                </a:cubicBezTo>
                <a:cubicBezTo>
                  <a:pt x="1132" y="144"/>
                  <a:pt x="1132" y="144"/>
                  <a:pt x="1132" y="144"/>
                </a:cubicBezTo>
                <a:cubicBezTo>
                  <a:pt x="1125" y="144"/>
                  <a:pt x="1125" y="144"/>
                  <a:pt x="1125" y="144"/>
                </a:cubicBezTo>
                <a:lnTo>
                  <a:pt x="1125" y="150"/>
                </a:lnTo>
                <a:close/>
                <a:moveTo>
                  <a:pt x="1171" y="144"/>
                </a:moveTo>
                <a:cubicBezTo>
                  <a:pt x="1164" y="144"/>
                  <a:pt x="1164" y="144"/>
                  <a:pt x="1164" y="144"/>
                </a:cubicBezTo>
                <a:cubicBezTo>
                  <a:pt x="1164" y="150"/>
                  <a:pt x="1164" y="150"/>
                  <a:pt x="1164" y="150"/>
                </a:cubicBezTo>
                <a:cubicBezTo>
                  <a:pt x="1171" y="150"/>
                  <a:pt x="1171" y="150"/>
                  <a:pt x="1171" y="150"/>
                </a:cubicBezTo>
                <a:lnTo>
                  <a:pt x="1171" y="144"/>
                </a:lnTo>
                <a:close/>
                <a:moveTo>
                  <a:pt x="1079" y="157"/>
                </a:moveTo>
                <a:cubicBezTo>
                  <a:pt x="1073" y="157"/>
                  <a:pt x="1073" y="157"/>
                  <a:pt x="1073" y="157"/>
                </a:cubicBezTo>
                <a:cubicBezTo>
                  <a:pt x="1073" y="163"/>
                  <a:pt x="1073" y="163"/>
                  <a:pt x="1073" y="163"/>
                </a:cubicBezTo>
                <a:cubicBezTo>
                  <a:pt x="1079" y="163"/>
                  <a:pt x="1079" y="163"/>
                  <a:pt x="1079" y="163"/>
                </a:cubicBezTo>
                <a:lnTo>
                  <a:pt x="1079" y="157"/>
                </a:lnTo>
                <a:close/>
                <a:moveTo>
                  <a:pt x="1093" y="157"/>
                </a:moveTo>
                <a:cubicBezTo>
                  <a:pt x="1086" y="157"/>
                  <a:pt x="1086" y="157"/>
                  <a:pt x="1086" y="157"/>
                </a:cubicBezTo>
                <a:cubicBezTo>
                  <a:pt x="1086" y="163"/>
                  <a:pt x="1086" y="163"/>
                  <a:pt x="1086" y="163"/>
                </a:cubicBezTo>
                <a:cubicBezTo>
                  <a:pt x="1093" y="163"/>
                  <a:pt x="1093" y="163"/>
                  <a:pt x="1093" y="163"/>
                </a:cubicBezTo>
                <a:lnTo>
                  <a:pt x="1093" y="157"/>
                </a:lnTo>
                <a:close/>
                <a:moveTo>
                  <a:pt x="1106" y="157"/>
                </a:moveTo>
                <a:cubicBezTo>
                  <a:pt x="1099" y="157"/>
                  <a:pt x="1099" y="157"/>
                  <a:pt x="1099" y="157"/>
                </a:cubicBezTo>
                <a:cubicBezTo>
                  <a:pt x="1099" y="163"/>
                  <a:pt x="1099" y="163"/>
                  <a:pt x="1099" y="163"/>
                </a:cubicBezTo>
                <a:cubicBezTo>
                  <a:pt x="1106" y="163"/>
                  <a:pt x="1106" y="163"/>
                  <a:pt x="1106" y="163"/>
                </a:cubicBezTo>
                <a:lnTo>
                  <a:pt x="1106" y="157"/>
                </a:lnTo>
                <a:close/>
                <a:moveTo>
                  <a:pt x="1119" y="157"/>
                </a:moveTo>
                <a:cubicBezTo>
                  <a:pt x="1112" y="157"/>
                  <a:pt x="1112" y="157"/>
                  <a:pt x="1112" y="157"/>
                </a:cubicBezTo>
                <a:cubicBezTo>
                  <a:pt x="1112" y="163"/>
                  <a:pt x="1112" y="163"/>
                  <a:pt x="1112" y="163"/>
                </a:cubicBezTo>
                <a:cubicBezTo>
                  <a:pt x="1119" y="163"/>
                  <a:pt x="1119" y="163"/>
                  <a:pt x="1119" y="163"/>
                </a:cubicBezTo>
                <a:lnTo>
                  <a:pt x="1119" y="157"/>
                </a:lnTo>
                <a:close/>
                <a:moveTo>
                  <a:pt x="1125" y="163"/>
                </a:moveTo>
                <a:cubicBezTo>
                  <a:pt x="1132" y="163"/>
                  <a:pt x="1132" y="163"/>
                  <a:pt x="1132" y="163"/>
                </a:cubicBezTo>
                <a:cubicBezTo>
                  <a:pt x="1132" y="157"/>
                  <a:pt x="1132" y="157"/>
                  <a:pt x="1132" y="157"/>
                </a:cubicBezTo>
                <a:cubicBezTo>
                  <a:pt x="1125" y="157"/>
                  <a:pt x="1125" y="157"/>
                  <a:pt x="1125" y="157"/>
                </a:cubicBezTo>
                <a:lnTo>
                  <a:pt x="1125" y="163"/>
                </a:lnTo>
                <a:close/>
                <a:moveTo>
                  <a:pt x="1138" y="163"/>
                </a:moveTo>
                <a:cubicBezTo>
                  <a:pt x="1145" y="163"/>
                  <a:pt x="1145" y="163"/>
                  <a:pt x="1145" y="163"/>
                </a:cubicBezTo>
                <a:cubicBezTo>
                  <a:pt x="1145" y="157"/>
                  <a:pt x="1145" y="157"/>
                  <a:pt x="1145" y="157"/>
                </a:cubicBezTo>
                <a:cubicBezTo>
                  <a:pt x="1138" y="157"/>
                  <a:pt x="1138" y="157"/>
                  <a:pt x="1138" y="157"/>
                </a:cubicBezTo>
                <a:lnTo>
                  <a:pt x="1138" y="163"/>
                </a:lnTo>
                <a:close/>
                <a:moveTo>
                  <a:pt x="1158" y="157"/>
                </a:moveTo>
                <a:cubicBezTo>
                  <a:pt x="1151" y="157"/>
                  <a:pt x="1151" y="157"/>
                  <a:pt x="1151" y="157"/>
                </a:cubicBezTo>
                <a:cubicBezTo>
                  <a:pt x="1151" y="163"/>
                  <a:pt x="1151" y="163"/>
                  <a:pt x="1151" y="163"/>
                </a:cubicBezTo>
                <a:cubicBezTo>
                  <a:pt x="1158" y="163"/>
                  <a:pt x="1158" y="163"/>
                  <a:pt x="1158" y="163"/>
                </a:cubicBezTo>
                <a:lnTo>
                  <a:pt x="1158" y="157"/>
                </a:lnTo>
                <a:close/>
                <a:moveTo>
                  <a:pt x="1171" y="157"/>
                </a:moveTo>
                <a:cubicBezTo>
                  <a:pt x="1164" y="157"/>
                  <a:pt x="1164" y="157"/>
                  <a:pt x="1164" y="157"/>
                </a:cubicBezTo>
                <a:cubicBezTo>
                  <a:pt x="1164" y="163"/>
                  <a:pt x="1164" y="163"/>
                  <a:pt x="1164" y="163"/>
                </a:cubicBezTo>
                <a:cubicBezTo>
                  <a:pt x="1171" y="163"/>
                  <a:pt x="1171" y="163"/>
                  <a:pt x="1171" y="163"/>
                </a:cubicBezTo>
                <a:lnTo>
                  <a:pt x="1171" y="157"/>
                </a:lnTo>
                <a:close/>
                <a:moveTo>
                  <a:pt x="1079" y="170"/>
                </a:moveTo>
                <a:cubicBezTo>
                  <a:pt x="1073" y="170"/>
                  <a:pt x="1073" y="170"/>
                  <a:pt x="1073" y="170"/>
                </a:cubicBezTo>
                <a:cubicBezTo>
                  <a:pt x="1073" y="176"/>
                  <a:pt x="1073" y="176"/>
                  <a:pt x="1073" y="176"/>
                </a:cubicBezTo>
                <a:cubicBezTo>
                  <a:pt x="1079" y="176"/>
                  <a:pt x="1079" y="176"/>
                  <a:pt x="1079" y="176"/>
                </a:cubicBezTo>
                <a:lnTo>
                  <a:pt x="1079" y="170"/>
                </a:lnTo>
                <a:close/>
                <a:moveTo>
                  <a:pt x="1093" y="170"/>
                </a:moveTo>
                <a:cubicBezTo>
                  <a:pt x="1086" y="170"/>
                  <a:pt x="1086" y="170"/>
                  <a:pt x="1086" y="170"/>
                </a:cubicBezTo>
                <a:cubicBezTo>
                  <a:pt x="1086" y="176"/>
                  <a:pt x="1086" y="176"/>
                  <a:pt x="1086" y="176"/>
                </a:cubicBezTo>
                <a:cubicBezTo>
                  <a:pt x="1093" y="176"/>
                  <a:pt x="1093" y="176"/>
                  <a:pt x="1093" y="176"/>
                </a:cubicBezTo>
                <a:lnTo>
                  <a:pt x="1093" y="170"/>
                </a:lnTo>
                <a:close/>
                <a:moveTo>
                  <a:pt x="1106" y="170"/>
                </a:moveTo>
                <a:cubicBezTo>
                  <a:pt x="1099" y="170"/>
                  <a:pt x="1099" y="170"/>
                  <a:pt x="1099" y="170"/>
                </a:cubicBezTo>
                <a:cubicBezTo>
                  <a:pt x="1099" y="176"/>
                  <a:pt x="1099" y="176"/>
                  <a:pt x="1099" y="176"/>
                </a:cubicBezTo>
                <a:cubicBezTo>
                  <a:pt x="1106" y="176"/>
                  <a:pt x="1106" y="176"/>
                  <a:pt x="1106" y="176"/>
                </a:cubicBezTo>
                <a:lnTo>
                  <a:pt x="1106" y="170"/>
                </a:lnTo>
                <a:close/>
                <a:moveTo>
                  <a:pt x="1119" y="170"/>
                </a:moveTo>
                <a:cubicBezTo>
                  <a:pt x="1112" y="170"/>
                  <a:pt x="1112" y="170"/>
                  <a:pt x="1112" y="170"/>
                </a:cubicBezTo>
                <a:cubicBezTo>
                  <a:pt x="1112" y="176"/>
                  <a:pt x="1112" y="176"/>
                  <a:pt x="1112" y="176"/>
                </a:cubicBezTo>
                <a:cubicBezTo>
                  <a:pt x="1119" y="176"/>
                  <a:pt x="1119" y="176"/>
                  <a:pt x="1119" y="176"/>
                </a:cubicBezTo>
                <a:lnTo>
                  <a:pt x="1119" y="170"/>
                </a:lnTo>
                <a:close/>
                <a:moveTo>
                  <a:pt x="1125" y="176"/>
                </a:moveTo>
                <a:cubicBezTo>
                  <a:pt x="1132" y="176"/>
                  <a:pt x="1132" y="176"/>
                  <a:pt x="1132" y="176"/>
                </a:cubicBezTo>
                <a:cubicBezTo>
                  <a:pt x="1132" y="170"/>
                  <a:pt x="1132" y="170"/>
                  <a:pt x="1132" y="170"/>
                </a:cubicBezTo>
                <a:cubicBezTo>
                  <a:pt x="1125" y="170"/>
                  <a:pt x="1125" y="170"/>
                  <a:pt x="1125" y="170"/>
                </a:cubicBezTo>
                <a:lnTo>
                  <a:pt x="1125" y="176"/>
                </a:lnTo>
                <a:close/>
                <a:moveTo>
                  <a:pt x="1138" y="176"/>
                </a:moveTo>
                <a:cubicBezTo>
                  <a:pt x="1145" y="176"/>
                  <a:pt x="1145" y="176"/>
                  <a:pt x="1145" y="176"/>
                </a:cubicBezTo>
                <a:cubicBezTo>
                  <a:pt x="1145" y="170"/>
                  <a:pt x="1145" y="170"/>
                  <a:pt x="1145" y="170"/>
                </a:cubicBezTo>
                <a:cubicBezTo>
                  <a:pt x="1138" y="170"/>
                  <a:pt x="1138" y="170"/>
                  <a:pt x="1138" y="170"/>
                </a:cubicBezTo>
                <a:lnTo>
                  <a:pt x="1138" y="176"/>
                </a:lnTo>
                <a:close/>
                <a:moveTo>
                  <a:pt x="1158" y="170"/>
                </a:moveTo>
                <a:cubicBezTo>
                  <a:pt x="1151" y="170"/>
                  <a:pt x="1151" y="170"/>
                  <a:pt x="1151" y="170"/>
                </a:cubicBezTo>
                <a:cubicBezTo>
                  <a:pt x="1151" y="176"/>
                  <a:pt x="1151" y="176"/>
                  <a:pt x="1151" y="176"/>
                </a:cubicBezTo>
                <a:cubicBezTo>
                  <a:pt x="1158" y="176"/>
                  <a:pt x="1158" y="176"/>
                  <a:pt x="1158" y="176"/>
                </a:cubicBezTo>
                <a:lnTo>
                  <a:pt x="1158" y="170"/>
                </a:lnTo>
                <a:close/>
                <a:moveTo>
                  <a:pt x="1171" y="170"/>
                </a:moveTo>
                <a:cubicBezTo>
                  <a:pt x="1164" y="170"/>
                  <a:pt x="1164" y="170"/>
                  <a:pt x="1164" y="170"/>
                </a:cubicBezTo>
                <a:cubicBezTo>
                  <a:pt x="1164" y="176"/>
                  <a:pt x="1164" y="176"/>
                  <a:pt x="1164" y="176"/>
                </a:cubicBezTo>
                <a:cubicBezTo>
                  <a:pt x="1171" y="176"/>
                  <a:pt x="1171" y="176"/>
                  <a:pt x="1171" y="176"/>
                </a:cubicBezTo>
                <a:lnTo>
                  <a:pt x="1171" y="170"/>
                </a:lnTo>
                <a:close/>
                <a:moveTo>
                  <a:pt x="1197" y="170"/>
                </a:moveTo>
                <a:cubicBezTo>
                  <a:pt x="1191" y="170"/>
                  <a:pt x="1191" y="170"/>
                  <a:pt x="1191" y="170"/>
                </a:cubicBezTo>
                <a:cubicBezTo>
                  <a:pt x="1191" y="176"/>
                  <a:pt x="1191" y="176"/>
                  <a:pt x="1191" y="176"/>
                </a:cubicBezTo>
                <a:cubicBezTo>
                  <a:pt x="1197" y="176"/>
                  <a:pt x="1197" y="176"/>
                  <a:pt x="1197" y="176"/>
                </a:cubicBezTo>
                <a:lnTo>
                  <a:pt x="1197" y="170"/>
                </a:lnTo>
                <a:close/>
                <a:moveTo>
                  <a:pt x="1079" y="183"/>
                </a:moveTo>
                <a:cubicBezTo>
                  <a:pt x="1073" y="183"/>
                  <a:pt x="1073" y="183"/>
                  <a:pt x="1073" y="183"/>
                </a:cubicBezTo>
                <a:cubicBezTo>
                  <a:pt x="1073" y="190"/>
                  <a:pt x="1073" y="190"/>
                  <a:pt x="1073" y="190"/>
                </a:cubicBezTo>
                <a:cubicBezTo>
                  <a:pt x="1079" y="190"/>
                  <a:pt x="1079" y="190"/>
                  <a:pt x="1079" y="190"/>
                </a:cubicBezTo>
                <a:lnTo>
                  <a:pt x="1079" y="183"/>
                </a:lnTo>
                <a:close/>
                <a:moveTo>
                  <a:pt x="1093" y="183"/>
                </a:moveTo>
                <a:cubicBezTo>
                  <a:pt x="1086" y="183"/>
                  <a:pt x="1086" y="183"/>
                  <a:pt x="1086" y="183"/>
                </a:cubicBezTo>
                <a:cubicBezTo>
                  <a:pt x="1086" y="190"/>
                  <a:pt x="1086" y="190"/>
                  <a:pt x="1086" y="190"/>
                </a:cubicBezTo>
                <a:cubicBezTo>
                  <a:pt x="1093" y="190"/>
                  <a:pt x="1093" y="190"/>
                  <a:pt x="1093" y="190"/>
                </a:cubicBezTo>
                <a:lnTo>
                  <a:pt x="1093" y="183"/>
                </a:lnTo>
                <a:close/>
                <a:moveTo>
                  <a:pt x="1106" y="183"/>
                </a:moveTo>
                <a:cubicBezTo>
                  <a:pt x="1099" y="183"/>
                  <a:pt x="1099" y="183"/>
                  <a:pt x="1099" y="183"/>
                </a:cubicBezTo>
                <a:cubicBezTo>
                  <a:pt x="1099" y="190"/>
                  <a:pt x="1099" y="190"/>
                  <a:pt x="1099" y="190"/>
                </a:cubicBezTo>
                <a:cubicBezTo>
                  <a:pt x="1106" y="190"/>
                  <a:pt x="1106" y="190"/>
                  <a:pt x="1106" y="190"/>
                </a:cubicBezTo>
                <a:lnTo>
                  <a:pt x="1106" y="183"/>
                </a:lnTo>
                <a:close/>
                <a:moveTo>
                  <a:pt x="1119" y="183"/>
                </a:moveTo>
                <a:cubicBezTo>
                  <a:pt x="1112" y="183"/>
                  <a:pt x="1112" y="183"/>
                  <a:pt x="1112" y="183"/>
                </a:cubicBezTo>
                <a:cubicBezTo>
                  <a:pt x="1112" y="190"/>
                  <a:pt x="1112" y="190"/>
                  <a:pt x="1112" y="190"/>
                </a:cubicBezTo>
                <a:cubicBezTo>
                  <a:pt x="1119" y="190"/>
                  <a:pt x="1119" y="190"/>
                  <a:pt x="1119" y="190"/>
                </a:cubicBezTo>
                <a:lnTo>
                  <a:pt x="1119" y="183"/>
                </a:lnTo>
                <a:close/>
                <a:moveTo>
                  <a:pt x="1125" y="190"/>
                </a:moveTo>
                <a:cubicBezTo>
                  <a:pt x="1132" y="190"/>
                  <a:pt x="1132" y="190"/>
                  <a:pt x="1132" y="190"/>
                </a:cubicBezTo>
                <a:cubicBezTo>
                  <a:pt x="1132" y="183"/>
                  <a:pt x="1132" y="183"/>
                  <a:pt x="1132" y="183"/>
                </a:cubicBezTo>
                <a:cubicBezTo>
                  <a:pt x="1125" y="183"/>
                  <a:pt x="1125" y="183"/>
                  <a:pt x="1125" y="183"/>
                </a:cubicBezTo>
                <a:lnTo>
                  <a:pt x="1125" y="190"/>
                </a:lnTo>
                <a:close/>
                <a:moveTo>
                  <a:pt x="1138" y="190"/>
                </a:moveTo>
                <a:cubicBezTo>
                  <a:pt x="1145" y="190"/>
                  <a:pt x="1145" y="190"/>
                  <a:pt x="1145" y="190"/>
                </a:cubicBezTo>
                <a:cubicBezTo>
                  <a:pt x="1145" y="183"/>
                  <a:pt x="1145" y="183"/>
                  <a:pt x="1145" y="183"/>
                </a:cubicBezTo>
                <a:cubicBezTo>
                  <a:pt x="1138" y="183"/>
                  <a:pt x="1138" y="183"/>
                  <a:pt x="1138" y="183"/>
                </a:cubicBezTo>
                <a:lnTo>
                  <a:pt x="1138" y="190"/>
                </a:lnTo>
                <a:close/>
                <a:moveTo>
                  <a:pt x="1158" y="183"/>
                </a:moveTo>
                <a:cubicBezTo>
                  <a:pt x="1151" y="183"/>
                  <a:pt x="1151" y="183"/>
                  <a:pt x="1151" y="183"/>
                </a:cubicBezTo>
                <a:cubicBezTo>
                  <a:pt x="1151" y="190"/>
                  <a:pt x="1151" y="190"/>
                  <a:pt x="1151" y="190"/>
                </a:cubicBezTo>
                <a:cubicBezTo>
                  <a:pt x="1158" y="190"/>
                  <a:pt x="1158" y="190"/>
                  <a:pt x="1158" y="190"/>
                </a:cubicBezTo>
                <a:lnTo>
                  <a:pt x="1158" y="183"/>
                </a:lnTo>
                <a:close/>
                <a:moveTo>
                  <a:pt x="1171" y="183"/>
                </a:moveTo>
                <a:cubicBezTo>
                  <a:pt x="1164" y="183"/>
                  <a:pt x="1164" y="183"/>
                  <a:pt x="1164" y="183"/>
                </a:cubicBezTo>
                <a:cubicBezTo>
                  <a:pt x="1164" y="190"/>
                  <a:pt x="1164" y="190"/>
                  <a:pt x="1164" y="190"/>
                </a:cubicBezTo>
                <a:cubicBezTo>
                  <a:pt x="1171" y="190"/>
                  <a:pt x="1171" y="190"/>
                  <a:pt x="1171" y="190"/>
                </a:cubicBezTo>
                <a:lnTo>
                  <a:pt x="1171" y="183"/>
                </a:lnTo>
                <a:close/>
                <a:moveTo>
                  <a:pt x="1184" y="183"/>
                </a:moveTo>
                <a:cubicBezTo>
                  <a:pt x="1178" y="183"/>
                  <a:pt x="1178" y="183"/>
                  <a:pt x="1178" y="183"/>
                </a:cubicBezTo>
                <a:cubicBezTo>
                  <a:pt x="1178" y="190"/>
                  <a:pt x="1178" y="190"/>
                  <a:pt x="1178" y="190"/>
                </a:cubicBezTo>
                <a:cubicBezTo>
                  <a:pt x="1184" y="190"/>
                  <a:pt x="1184" y="190"/>
                  <a:pt x="1184" y="190"/>
                </a:cubicBezTo>
                <a:lnTo>
                  <a:pt x="1184" y="183"/>
                </a:lnTo>
                <a:close/>
                <a:moveTo>
                  <a:pt x="1197" y="183"/>
                </a:moveTo>
                <a:cubicBezTo>
                  <a:pt x="1191" y="183"/>
                  <a:pt x="1191" y="183"/>
                  <a:pt x="1191" y="183"/>
                </a:cubicBezTo>
                <a:cubicBezTo>
                  <a:pt x="1191" y="190"/>
                  <a:pt x="1191" y="190"/>
                  <a:pt x="1191" y="190"/>
                </a:cubicBezTo>
                <a:cubicBezTo>
                  <a:pt x="1197" y="190"/>
                  <a:pt x="1197" y="190"/>
                  <a:pt x="1197" y="190"/>
                </a:cubicBezTo>
                <a:lnTo>
                  <a:pt x="1197" y="183"/>
                </a:lnTo>
                <a:close/>
                <a:moveTo>
                  <a:pt x="1079" y="196"/>
                </a:moveTo>
                <a:cubicBezTo>
                  <a:pt x="1073" y="196"/>
                  <a:pt x="1073" y="196"/>
                  <a:pt x="1073" y="196"/>
                </a:cubicBezTo>
                <a:cubicBezTo>
                  <a:pt x="1073" y="203"/>
                  <a:pt x="1073" y="203"/>
                  <a:pt x="1073" y="203"/>
                </a:cubicBezTo>
                <a:cubicBezTo>
                  <a:pt x="1079" y="203"/>
                  <a:pt x="1079" y="203"/>
                  <a:pt x="1079" y="203"/>
                </a:cubicBezTo>
                <a:lnTo>
                  <a:pt x="1079" y="196"/>
                </a:lnTo>
                <a:close/>
                <a:moveTo>
                  <a:pt x="1093" y="196"/>
                </a:moveTo>
                <a:cubicBezTo>
                  <a:pt x="1086" y="196"/>
                  <a:pt x="1086" y="196"/>
                  <a:pt x="1086" y="196"/>
                </a:cubicBezTo>
                <a:cubicBezTo>
                  <a:pt x="1086" y="203"/>
                  <a:pt x="1086" y="203"/>
                  <a:pt x="1086" y="203"/>
                </a:cubicBezTo>
                <a:cubicBezTo>
                  <a:pt x="1093" y="203"/>
                  <a:pt x="1093" y="203"/>
                  <a:pt x="1093" y="203"/>
                </a:cubicBezTo>
                <a:lnTo>
                  <a:pt x="1093" y="196"/>
                </a:lnTo>
                <a:close/>
                <a:moveTo>
                  <a:pt x="1106" y="196"/>
                </a:moveTo>
                <a:cubicBezTo>
                  <a:pt x="1099" y="196"/>
                  <a:pt x="1099" y="196"/>
                  <a:pt x="1099" y="196"/>
                </a:cubicBezTo>
                <a:cubicBezTo>
                  <a:pt x="1099" y="203"/>
                  <a:pt x="1099" y="203"/>
                  <a:pt x="1099" y="203"/>
                </a:cubicBezTo>
                <a:cubicBezTo>
                  <a:pt x="1106" y="203"/>
                  <a:pt x="1106" y="203"/>
                  <a:pt x="1106" y="203"/>
                </a:cubicBezTo>
                <a:lnTo>
                  <a:pt x="1106" y="196"/>
                </a:lnTo>
                <a:close/>
                <a:moveTo>
                  <a:pt x="1119" y="196"/>
                </a:moveTo>
                <a:cubicBezTo>
                  <a:pt x="1112" y="196"/>
                  <a:pt x="1112" y="196"/>
                  <a:pt x="1112" y="196"/>
                </a:cubicBezTo>
                <a:cubicBezTo>
                  <a:pt x="1112" y="203"/>
                  <a:pt x="1112" y="203"/>
                  <a:pt x="1112" y="203"/>
                </a:cubicBezTo>
                <a:cubicBezTo>
                  <a:pt x="1119" y="203"/>
                  <a:pt x="1119" y="203"/>
                  <a:pt x="1119" y="203"/>
                </a:cubicBezTo>
                <a:lnTo>
                  <a:pt x="1119" y="196"/>
                </a:lnTo>
                <a:close/>
                <a:moveTo>
                  <a:pt x="1125" y="203"/>
                </a:moveTo>
                <a:cubicBezTo>
                  <a:pt x="1132" y="203"/>
                  <a:pt x="1132" y="203"/>
                  <a:pt x="1132" y="203"/>
                </a:cubicBezTo>
                <a:cubicBezTo>
                  <a:pt x="1132" y="196"/>
                  <a:pt x="1132" y="196"/>
                  <a:pt x="1132" y="196"/>
                </a:cubicBezTo>
                <a:cubicBezTo>
                  <a:pt x="1125" y="196"/>
                  <a:pt x="1125" y="196"/>
                  <a:pt x="1125" y="196"/>
                </a:cubicBezTo>
                <a:lnTo>
                  <a:pt x="1125" y="203"/>
                </a:lnTo>
                <a:close/>
                <a:moveTo>
                  <a:pt x="1138" y="203"/>
                </a:moveTo>
                <a:cubicBezTo>
                  <a:pt x="1145" y="203"/>
                  <a:pt x="1145" y="203"/>
                  <a:pt x="1145" y="203"/>
                </a:cubicBezTo>
                <a:cubicBezTo>
                  <a:pt x="1145" y="196"/>
                  <a:pt x="1145" y="196"/>
                  <a:pt x="1145" y="196"/>
                </a:cubicBezTo>
                <a:cubicBezTo>
                  <a:pt x="1138" y="196"/>
                  <a:pt x="1138" y="196"/>
                  <a:pt x="1138" y="196"/>
                </a:cubicBezTo>
                <a:lnTo>
                  <a:pt x="1138" y="203"/>
                </a:lnTo>
                <a:close/>
                <a:moveTo>
                  <a:pt x="1158" y="196"/>
                </a:moveTo>
                <a:cubicBezTo>
                  <a:pt x="1151" y="196"/>
                  <a:pt x="1151" y="196"/>
                  <a:pt x="1151" y="196"/>
                </a:cubicBezTo>
                <a:cubicBezTo>
                  <a:pt x="1151" y="203"/>
                  <a:pt x="1151" y="203"/>
                  <a:pt x="1151" y="203"/>
                </a:cubicBezTo>
                <a:cubicBezTo>
                  <a:pt x="1158" y="203"/>
                  <a:pt x="1158" y="203"/>
                  <a:pt x="1158" y="203"/>
                </a:cubicBezTo>
                <a:lnTo>
                  <a:pt x="1158" y="196"/>
                </a:lnTo>
                <a:close/>
                <a:moveTo>
                  <a:pt x="1171" y="196"/>
                </a:moveTo>
                <a:cubicBezTo>
                  <a:pt x="1164" y="196"/>
                  <a:pt x="1164" y="196"/>
                  <a:pt x="1164" y="196"/>
                </a:cubicBezTo>
                <a:cubicBezTo>
                  <a:pt x="1164" y="203"/>
                  <a:pt x="1164" y="203"/>
                  <a:pt x="1164" y="203"/>
                </a:cubicBezTo>
                <a:cubicBezTo>
                  <a:pt x="1171" y="203"/>
                  <a:pt x="1171" y="203"/>
                  <a:pt x="1171" y="203"/>
                </a:cubicBezTo>
                <a:lnTo>
                  <a:pt x="1171" y="196"/>
                </a:lnTo>
                <a:close/>
                <a:moveTo>
                  <a:pt x="1184" y="196"/>
                </a:moveTo>
                <a:cubicBezTo>
                  <a:pt x="1178" y="196"/>
                  <a:pt x="1178" y="196"/>
                  <a:pt x="1178" y="196"/>
                </a:cubicBezTo>
                <a:cubicBezTo>
                  <a:pt x="1178" y="203"/>
                  <a:pt x="1178" y="203"/>
                  <a:pt x="1178" y="203"/>
                </a:cubicBezTo>
                <a:cubicBezTo>
                  <a:pt x="1184" y="203"/>
                  <a:pt x="1184" y="203"/>
                  <a:pt x="1184" y="203"/>
                </a:cubicBezTo>
                <a:lnTo>
                  <a:pt x="1184" y="196"/>
                </a:lnTo>
                <a:close/>
                <a:moveTo>
                  <a:pt x="1197" y="196"/>
                </a:moveTo>
                <a:cubicBezTo>
                  <a:pt x="1191" y="196"/>
                  <a:pt x="1191" y="196"/>
                  <a:pt x="1191" y="196"/>
                </a:cubicBezTo>
                <a:cubicBezTo>
                  <a:pt x="1191" y="203"/>
                  <a:pt x="1191" y="203"/>
                  <a:pt x="1191" y="203"/>
                </a:cubicBezTo>
                <a:cubicBezTo>
                  <a:pt x="1197" y="203"/>
                  <a:pt x="1197" y="203"/>
                  <a:pt x="1197" y="203"/>
                </a:cubicBezTo>
                <a:lnTo>
                  <a:pt x="1197" y="196"/>
                </a:lnTo>
                <a:close/>
                <a:moveTo>
                  <a:pt x="1079" y="209"/>
                </a:moveTo>
                <a:cubicBezTo>
                  <a:pt x="1073" y="209"/>
                  <a:pt x="1073" y="209"/>
                  <a:pt x="1073" y="209"/>
                </a:cubicBezTo>
                <a:cubicBezTo>
                  <a:pt x="1073" y="216"/>
                  <a:pt x="1073" y="216"/>
                  <a:pt x="1073" y="216"/>
                </a:cubicBezTo>
                <a:cubicBezTo>
                  <a:pt x="1079" y="216"/>
                  <a:pt x="1079" y="216"/>
                  <a:pt x="1079" y="216"/>
                </a:cubicBezTo>
                <a:lnTo>
                  <a:pt x="1079" y="209"/>
                </a:lnTo>
                <a:close/>
                <a:moveTo>
                  <a:pt x="1093" y="209"/>
                </a:moveTo>
                <a:cubicBezTo>
                  <a:pt x="1086" y="209"/>
                  <a:pt x="1086" y="209"/>
                  <a:pt x="1086" y="209"/>
                </a:cubicBezTo>
                <a:cubicBezTo>
                  <a:pt x="1086" y="216"/>
                  <a:pt x="1086" y="216"/>
                  <a:pt x="1086" y="216"/>
                </a:cubicBezTo>
                <a:cubicBezTo>
                  <a:pt x="1093" y="216"/>
                  <a:pt x="1093" y="216"/>
                  <a:pt x="1093" y="216"/>
                </a:cubicBezTo>
                <a:lnTo>
                  <a:pt x="1093" y="209"/>
                </a:lnTo>
                <a:close/>
                <a:moveTo>
                  <a:pt x="1106" y="209"/>
                </a:moveTo>
                <a:cubicBezTo>
                  <a:pt x="1099" y="209"/>
                  <a:pt x="1099" y="209"/>
                  <a:pt x="1099" y="209"/>
                </a:cubicBezTo>
                <a:cubicBezTo>
                  <a:pt x="1099" y="216"/>
                  <a:pt x="1099" y="216"/>
                  <a:pt x="1099" y="216"/>
                </a:cubicBezTo>
                <a:cubicBezTo>
                  <a:pt x="1106" y="216"/>
                  <a:pt x="1106" y="216"/>
                  <a:pt x="1106" y="216"/>
                </a:cubicBezTo>
                <a:lnTo>
                  <a:pt x="1106" y="209"/>
                </a:lnTo>
                <a:close/>
                <a:moveTo>
                  <a:pt x="1119" y="209"/>
                </a:moveTo>
                <a:cubicBezTo>
                  <a:pt x="1112" y="209"/>
                  <a:pt x="1112" y="209"/>
                  <a:pt x="1112" y="209"/>
                </a:cubicBezTo>
                <a:cubicBezTo>
                  <a:pt x="1112" y="216"/>
                  <a:pt x="1112" y="216"/>
                  <a:pt x="1112" y="216"/>
                </a:cubicBezTo>
                <a:cubicBezTo>
                  <a:pt x="1119" y="216"/>
                  <a:pt x="1119" y="216"/>
                  <a:pt x="1119" y="216"/>
                </a:cubicBezTo>
                <a:lnTo>
                  <a:pt x="1119" y="209"/>
                </a:lnTo>
                <a:close/>
                <a:moveTo>
                  <a:pt x="1125" y="216"/>
                </a:moveTo>
                <a:cubicBezTo>
                  <a:pt x="1132" y="216"/>
                  <a:pt x="1132" y="216"/>
                  <a:pt x="1132" y="216"/>
                </a:cubicBezTo>
                <a:cubicBezTo>
                  <a:pt x="1132" y="209"/>
                  <a:pt x="1132" y="209"/>
                  <a:pt x="1132" y="209"/>
                </a:cubicBezTo>
                <a:cubicBezTo>
                  <a:pt x="1125" y="209"/>
                  <a:pt x="1125" y="209"/>
                  <a:pt x="1125" y="209"/>
                </a:cubicBezTo>
                <a:lnTo>
                  <a:pt x="1125" y="216"/>
                </a:lnTo>
                <a:close/>
                <a:moveTo>
                  <a:pt x="1138" y="216"/>
                </a:moveTo>
                <a:cubicBezTo>
                  <a:pt x="1145" y="216"/>
                  <a:pt x="1145" y="216"/>
                  <a:pt x="1145" y="216"/>
                </a:cubicBezTo>
                <a:cubicBezTo>
                  <a:pt x="1145" y="209"/>
                  <a:pt x="1145" y="209"/>
                  <a:pt x="1145" y="209"/>
                </a:cubicBezTo>
                <a:cubicBezTo>
                  <a:pt x="1138" y="209"/>
                  <a:pt x="1138" y="209"/>
                  <a:pt x="1138" y="209"/>
                </a:cubicBezTo>
                <a:lnTo>
                  <a:pt x="1138" y="216"/>
                </a:lnTo>
                <a:close/>
                <a:moveTo>
                  <a:pt x="1158" y="209"/>
                </a:moveTo>
                <a:cubicBezTo>
                  <a:pt x="1151" y="209"/>
                  <a:pt x="1151" y="209"/>
                  <a:pt x="1151" y="209"/>
                </a:cubicBezTo>
                <a:cubicBezTo>
                  <a:pt x="1151" y="216"/>
                  <a:pt x="1151" y="216"/>
                  <a:pt x="1151" y="216"/>
                </a:cubicBezTo>
                <a:cubicBezTo>
                  <a:pt x="1158" y="216"/>
                  <a:pt x="1158" y="216"/>
                  <a:pt x="1158" y="216"/>
                </a:cubicBezTo>
                <a:lnTo>
                  <a:pt x="1158" y="209"/>
                </a:lnTo>
                <a:close/>
                <a:moveTo>
                  <a:pt x="1171" y="209"/>
                </a:moveTo>
                <a:cubicBezTo>
                  <a:pt x="1164" y="209"/>
                  <a:pt x="1164" y="209"/>
                  <a:pt x="1164" y="209"/>
                </a:cubicBezTo>
                <a:cubicBezTo>
                  <a:pt x="1164" y="216"/>
                  <a:pt x="1164" y="216"/>
                  <a:pt x="1164" y="216"/>
                </a:cubicBezTo>
                <a:cubicBezTo>
                  <a:pt x="1171" y="216"/>
                  <a:pt x="1171" y="216"/>
                  <a:pt x="1171" y="216"/>
                </a:cubicBezTo>
                <a:lnTo>
                  <a:pt x="1171" y="209"/>
                </a:lnTo>
                <a:close/>
                <a:moveTo>
                  <a:pt x="1184" y="209"/>
                </a:moveTo>
                <a:cubicBezTo>
                  <a:pt x="1178" y="209"/>
                  <a:pt x="1178" y="209"/>
                  <a:pt x="1178" y="209"/>
                </a:cubicBezTo>
                <a:cubicBezTo>
                  <a:pt x="1178" y="216"/>
                  <a:pt x="1178" y="216"/>
                  <a:pt x="1178" y="216"/>
                </a:cubicBezTo>
                <a:cubicBezTo>
                  <a:pt x="1184" y="216"/>
                  <a:pt x="1184" y="216"/>
                  <a:pt x="1184" y="216"/>
                </a:cubicBezTo>
                <a:lnTo>
                  <a:pt x="1184" y="209"/>
                </a:lnTo>
                <a:close/>
                <a:moveTo>
                  <a:pt x="1197" y="209"/>
                </a:moveTo>
                <a:cubicBezTo>
                  <a:pt x="1191" y="209"/>
                  <a:pt x="1191" y="209"/>
                  <a:pt x="1191" y="209"/>
                </a:cubicBezTo>
                <a:cubicBezTo>
                  <a:pt x="1191" y="216"/>
                  <a:pt x="1191" y="216"/>
                  <a:pt x="1191" y="216"/>
                </a:cubicBezTo>
                <a:cubicBezTo>
                  <a:pt x="1197" y="216"/>
                  <a:pt x="1197" y="216"/>
                  <a:pt x="1197" y="216"/>
                </a:cubicBezTo>
                <a:lnTo>
                  <a:pt x="1197" y="209"/>
                </a:lnTo>
                <a:close/>
                <a:moveTo>
                  <a:pt x="1079" y="222"/>
                </a:moveTo>
                <a:cubicBezTo>
                  <a:pt x="1073" y="222"/>
                  <a:pt x="1073" y="222"/>
                  <a:pt x="1073" y="222"/>
                </a:cubicBezTo>
                <a:cubicBezTo>
                  <a:pt x="1073" y="229"/>
                  <a:pt x="1073" y="229"/>
                  <a:pt x="1073" y="229"/>
                </a:cubicBezTo>
                <a:cubicBezTo>
                  <a:pt x="1079" y="229"/>
                  <a:pt x="1079" y="229"/>
                  <a:pt x="1079" y="229"/>
                </a:cubicBezTo>
                <a:lnTo>
                  <a:pt x="1079" y="222"/>
                </a:lnTo>
                <a:close/>
                <a:moveTo>
                  <a:pt x="1093" y="222"/>
                </a:moveTo>
                <a:cubicBezTo>
                  <a:pt x="1086" y="222"/>
                  <a:pt x="1086" y="222"/>
                  <a:pt x="1086" y="222"/>
                </a:cubicBezTo>
                <a:cubicBezTo>
                  <a:pt x="1086" y="229"/>
                  <a:pt x="1086" y="229"/>
                  <a:pt x="1086" y="229"/>
                </a:cubicBezTo>
                <a:cubicBezTo>
                  <a:pt x="1093" y="229"/>
                  <a:pt x="1093" y="229"/>
                  <a:pt x="1093" y="229"/>
                </a:cubicBezTo>
                <a:lnTo>
                  <a:pt x="1093" y="222"/>
                </a:lnTo>
                <a:close/>
                <a:moveTo>
                  <a:pt x="1106" y="222"/>
                </a:moveTo>
                <a:cubicBezTo>
                  <a:pt x="1099" y="222"/>
                  <a:pt x="1099" y="222"/>
                  <a:pt x="1099" y="222"/>
                </a:cubicBezTo>
                <a:cubicBezTo>
                  <a:pt x="1099" y="229"/>
                  <a:pt x="1099" y="229"/>
                  <a:pt x="1099" y="229"/>
                </a:cubicBezTo>
                <a:cubicBezTo>
                  <a:pt x="1106" y="229"/>
                  <a:pt x="1106" y="229"/>
                  <a:pt x="1106" y="229"/>
                </a:cubicBezTo>
                <a:lnTo>
                  <a:pt x="1106" y="222"/>
                </a:lnTo>
                <a:close/>
                <a:moveTo>
                  <a:pt x="1119" y="222"/>
                </a:moveTo>
                <a:cubicBezTo>
                  <a:pt x="1112" y="222"/>
                  <a:pt x="1112" y="222"/>
                  <a:pt x="1112" y="222"/>
                </a:cubicBezTo>
                <a:cubicBezTo>
                  <a:pt x="1112" y="229"/>
                  <a:pt x="1112" y="229"/>
                  <a:pt x="1112" y="229"/>
                </a:cubicBezTo>
                <a:cubicBezTo>
                  <a:pt x="1119" y="229"/>
                  <a:pt x="1119" y="229"/>
                  <a:pt x="1119" y="229"/>
                </a:cubicBezTo>
                <a:lnTo>
                  <a:pt x="1119" y="222"/>
                </a:lnTo>
                <a:close/>
                <a:moveTo>
                  <a:pt x="1125" y="229"/>
                </a:moveTo>
                <a:cubicBezTo>
                  <a:pt x="1132" y="229"/>
                  <a:pt x="1132" y="229"/>
                  <a:pt x="1132" y="229"/>
                </a:cubicBezTo>
                <a:cubicBezTo>
                  <a:pt x="1132" y="222"/>
                  <a:pt x="1132" y="222"/>
                  <a:pt x="1132" y="222"/>
                </a:cubicBezTo>
                <a:cubicBezTo>
                  <a:pt x="1125" y="222"/>
                  <a:pt x="1125" y="222"/>
                  <a:pt x="1125" y="222"/>
                </a:cubicBezTo>
                <a:lnTo>
                  <a:pt x="1125" y="229"/>
                </a:lnTo>
                <a:close/>
                <a:moveTo>
                  <a:pt x="1138" y="229"/>
                </a:moveTo>
                <a:cubicBezTo>
                  <a:pt x="1145" y="229"/>
                  <a:pt x="1145" y="229"/>
                  <a:pt x="1145" y="229"/>
                </a:cubicBezTo>
                <a:cubicBezTo>
                  <a:pt x="1145" y="222"/>
                  <a:pt x="1145" y="222"/>
                  <a:pt x="1145" y="222"/>
                </a:cubicBezTo>
                <a:cubicBezTo>
                  <a:pt x="1138" y="222"/>
                  <a:pt x="1138" y="222"/>
                  <a:pt x="1138" y="222"/>
                </a:cubicBezTo>
                <a:lnTo>
                  <a:pt x="1138" y="229"/>
                </a:lnTo>
                <a:close/>
                <a:moveTo>
                  <a:pt x="1158" y="222"/>
                </a:moveTo>
                <a:cubicBezTo>
                  <a:pt x="1151" y="222"/>
                  <a:pt x="1151" y="222"/>
                  <a:pt x="1151" y="222"/>
                </a:cubicBezTo>
                <a:cubicBezTo>
                  <a:pt x="1151" y="229"/>
                  <a:pt x="1151" y="229"/>
                  <a:pt x="1151" y="229"/>
                </a:cubicBezTo>
                <a:cubicBezTo>
                  <a:pt x="1158" y="229"/>
                  <a:pt x="1158" y="229"/>
                  <a:pt x="1158" y="229"/>
                </a:cubicBezTo>
                <a:lnTo>
                  <a:pt x="1158" y="222"/>
                </a:lnTo>
                <a:close/>
                <a:moveTo>
                  <a:pt x="1171" y="222"/>
                </a:moveTo>
                <a:cubicBezTo>
                  <a:pt x="1164" y="222"/>
                  <a:pt x="1164" y="222"/>
                  <a:pt x="1164" y="222"/>
                </a:cubicBezTo>
                <a:cubicBezTo>
                  <a:pt x="1164" y="229"/>
                  <a:pt x="1164" y="229"/>
                  <a:pt x="1164" y="229"/>
                </a:cubicBezTo>
                <a:cubicBezTo>
                  <a:pt x="1171" y="229"/>
                  <a:pt x="1171" y="229"/>
                  <a:pt x="1171" y="229"/>
                </a:cubicBezTo>
                <a:lnTo>
                  <a:pt x="1171" y="222"/>
                </a:lnTo>
                <a:close/>
                <a:moveTo>
                  <a:pt x="1184" y="222"/>
                </a:moveTo>
                <a:cubicBezTo>
                  <a:pt x="1178" y="222"/>
                  <a:pt x="1178" y="222"/>
                  <a:pt x="1178" y="222"/>
                </a:cubicBezTo>
                <a:cubicBezTo>
                  <a:pt x="1178" y="229"/>
                  <a:pt x="1178" y="229"/>
                  <a:pt x="1178" y="229"/>
                </a:cubicBezTo>
                <a:cubicBezTo>
                  <a:pt x="1184" y="229"/>
                  <a:pt x="1184" y="229"/>
                  <a:pt x="1184" y="229"/>
                </a:cubicBezTo>
                <a:lnTo>
                  <a:pt x="1184" y="222"/>
                </a:lnTo>
                <a:close/>
                <a:moveTo>
                  <a:pt x="1197" y="222"/>
                </a:moveTo>
                <a:cubicBezTo>
                  <a:pt x="1191" y="222"/>
                  <a:pt x="1191" y="222"/>
                  <a:pt x="1191" y="222"/>
                </a:cubicBezTo>
                <a:cubicBezTo>
                  <a:pt x="1191" y="229"/>
                  <a:pt x="1191" y="229"/>
                  <a:pt x="1191" y="229"/>
                </a:cubicBezTo>
                <a:cubicBezTo>
                  <a:pt x="1197" y="229"/>
                  <a:pt x="1197" y="229"/>
                  <a:pt x="1197" y="229"/>
                </a:cubicBezTo>
                <a:lnTo>
                  <a:pt x="1197" y="222"/>
                </a:lnTo>
                <a:close/>
                <a:moveTo>
                  <a:pt x="1079" y="235"/>
                </a:moveTo>
                <a:cubicBezTo>
                  <a:pt x="1073" y="235"/>
                  <a:pt x="1073" y="235"/>
                  <a:pt x="1073" y="235"/>
                </a:cubicBezTo>
                <a:cubicBezTo>
                  <a:pt x="1073" y="242"/>
                  <a:pt x="1073" y="242"/>
                  <a:pt x="1073" y="242"/>
                </a:cubicBezTo>
                <a:cubicBezTo>
                  <a:pt x="1079" y="242"/>
                  <a:pt x="1079" y="242"/>
                  <a:pt x="1079" y="242"/>
                </a:cubicBezTo>
                <a:lnTo>
                  <a:pt x="1079" y="235"/>
                </a:lnTo>
                <a:close/>
                <a:moveTo>
                  <a:pt x="1093" y="235"/>
                </a:moveTo>
                <a:cubicBezTo>
                  <a:pt x="1086" y="235"/>
                  <a:pt x="1086" y="235"/>
                  <a:pt x="1086" y="235"/>
                </a:cubicBezTo>
                <a:cubicBezTo>
                  <a:pt x="1086" y="242"/>
                  <a:pt x="1086" y="242"/>
                  <a:pt x="1086" y="242"/>
                </a:cubicBezTo>
                <a:cubicBezTo>
                  <a:pt x="1093" y="242"/>
                  <a:pt x="1093" y="242"/>
                  <a:pt x="1093" y="242"/>
                </a:cubicBezTo>
                <a:lnTo>
                  <a:pt x="1093" y="235"/>
                </a:lnTo>
                <a:close/>
                <a:moveTo>
                  <a:pt x="1106" y="235"/>
                </a:moveTo>
                <a:cubicBezTo>
                  <a:pt x="1099" y="235"/>
                  <a:pt x="1099" y="235"/>
                  <a:pt x="1099" y="235"/>
                </a:cubicBezTo>
                <a:cubicBezTo>
                  <a:pt x="1099" y="242"/>
                  <a:pt x="1099" y="242"/>
                  <a:pt x="1099" y="242"/>
                </a:cubicBezTo>
                <a:cubicBezTo>
                  <a:pt x="1106" y="242"/>
                  <a:pt x="1106" y="242"/>
                  <a:pt x="1106" y="242"/>
                </a:cubicBezTo>
                <a:lnTo>
                  <a:pt x="1106" y="235"/>
                </a:lnTo>
                <a:close/>
                <a:moveTo>
                  <a:pt x="1119" y="235"/>
                </a:moveTo>
                <a:cubicBezTo>
                  <a:pt x="1112" y="235"/>
                  <a:pt x="1112" y="235"/>
                  <a:pt x="1112" y="235"/>
                </a:cubicBezTo>
                <a:cubicBezTo>
                  <a:pt x="1112" y="242"/>
                  <a:pt x="1112" y="242"/>
                  <a:pt x="1112" y="242"/>
                </a:cubicBezTo>
                <a:cubicBezTo>
                  <a:pt x="1119" y="242"/>
                  <a:pt x="1119" y="242"/>
                  <a:pt x="1119" y="242"/>
                </a:cubicBezTo>
                <a:lnTo>
                  <a:pt x="1119" y="235"/>
                </a:lnTo>
                <a:close/>
                <a:moveTo>
                  <a:pt x="1125" y="242"/>
                </a:moveTo>
                <a:cubicBezTo>
                  <a:pt x="1132" y="242"/>
                  <a:pt x="1132" y="242"/>
                  <a:pt x="1132" y="242"/>
                </a:cubicBezTo>
                <a:cubicBezTo>
                  <a:pt x="1132" y="235"/>
                  <a:pt x="1132" y="235"/>
                  <a:pt x="1132" y="235"/>
                </a:cubicBezTo>
                <a:cubicBezTo>
                  <a:pt x="1125" y="235"/>
                  <a:pt x="1125" y="235"/>
                  <a:pt x="1125" y="235"/>
                </a:cubicBezTo>
                <a:lnTo>
                  <a:pt x="1125" y="242"/>
                </a:lnTo>
                <a:close/>
                <a:moveTo>
                  <a:pt x="1138" y="242"/>
                </a:moveTo>
                <a:cubicBezTo>
                  <a:pt x="1145" y="242"/>
                  <a:pt x="1145" y="242"/>
                  <a:pt x="1145" y="242"/>
                </a:cubicBezTo>
                <a:cubicBezTo>
                  <a:pt x="1145" y="235"/>
                  <a:pt x="1145" y="235"/>
                  <a:pt x="1145" y="235"/>
                </a:cubicBezTo>
                <a:cubicBezTo>
                  <a:pt x="1138" y="235"/>
                  <a:pt x="1138" y="235"/>
                  <a:pt x="1138" y="235"/>
                </a:cubicBezTo>
                <a:lnTo>
                  <a:pt x="1138" y="242"/>
                </a:lnTo>
                <a:close/>
                <a:moveTo>
                  <a:pt x="1158" y="235"/>
                </a:moveTo>
                <a:cubicBezTo>
                  <a:pt x="1151" y="235"/>
                  <a:pt x="1151" y="235"/>
                  <a:pt x="1151" y="235"/>
                </a:cubicBezTo>
                <a:cubicBezTo>
                  <a:pt x="1151" y="242"/>
                  <a:pt x="1151" y="242"/>
                  <a:pt x="1151" y="242"/>
                </a:cubicBezTo>
                <a:cubicBezTo>
                  <a:pt x="1158" y="242"/>
                  <a:pt x="1158" y="242"/>
                  <a:pt x="1158" y="242"/>
                </a:cubicBezTo>
                <a:lnTo>
                  <a:pt x="1158" y="235"/>
                </a:lnTo>
                <a:close/>
                <a:moveTo>
                  <a:pt x="1171" y="235"/>
                </a:moveTo>
                <a:cubicBezTo>
                  <a:pt x="1164" y="235"/>
                  <a:pt x="1164" y="235"/>
                  <a:pt x="1164" y="235"/>
                </a:cubicBezTo>
                <a:cubicBezTo>
                  <a:pt x="1164" y="242"/>
                  <a:pt x="1164" y="242"/>
                  <a:pt x="1164" y="242"/>
                </a:cubicBezTo>
                <a:cubicBezTo>
                  <a:pt x="1171" y="242"/>
                  <a:pt x="1171" y="242"/>
                  <a:pt x="1171" y="242"/>
                </a:cubicBezTo>
                <a:lnTo>
                  <a:pt x="1171" y="235"/>
                </a:lnTo>
                <a:close/>
                <a:moveTo>
                  <a:pt x="1184" y="235"/>
                </a:moveTo>
                <a:cubicBezTo>
                  <a:pt x="1178" y="235"/>
                  <a:pt x="1178" y="235"/>
                  <a:pt x="1178" y="235"/>
                </a:cubicBezTo>
                <a:cubicBezTo>
                  <a:pt x="1178" y="242"/>
                  <a:pt x="1178" y="242"/>
                  <a:pt x="1178" y="242"/>
                </a:cubicBezTo>
                <a:cubicBezTo>
                  <a:pt x="1184" y="242"/>
                  <a:pt x="1184" y="242"/>
                  <a:pt x="1184" y="242"/>
                </a:cubicBezTo>
                <a:lnTo>
                  <a:pt x="1184" y="235"/>
                </a:lnTo>
                <a:close/>
                <a:moveTo>
                  <a:pt x="1197" y="235"/>
                </a:moveTo>
                <a:cubicBezTo>
                  <a:pt x="1191" y="235"/>
                  <a:pt x="1191" y="235"/>
                  <a:pt x="1191" y="235"/>
                </a:cubicBezTo>
                <a:cubicBezTo>
                  <a:pt x="1191" y="242"/>
                  <a:pt x="1191" y="242"/>
                  <a:pt x="1191" y="242"/>
                </a:cubicBezTo>
                <a:cubicBezTo>
                  <a:pt x="1197" y="242"/>
                  <a:pt x="1197" y="242"/>
                  <a:pt x="1197" y="242"/>
                </a:cubicBezTo>
                <a:lnTo>
                  <a:pt x="1197" y="235"/>
                </a:lnTo>
                <a:close/>
                <a:moveTo>
                  <a:pt x="1079" y="248"/>
                </a:moveTo>
                <a:cubicBezTo>
                  <a:pt x="1073" y="248"/>
                  <a:pt x="1073" y="248"/>
                  <a:pt x="1073" y="248"/>
                </a:cubicBezTo>
                <a:cubicBezTo>
                  <a:pt x="1073" y="255"/>
                  <a:pt x="1073" y="255"/>
                  <a:pt x="1073" y="255"/>
                </a:cubicBezTo>
                <a:cubicBezTo>
                  <a:pt x="1079" y="255"/>
                  <a:pt x="1079" y="255"/>
                  <a:pt x="1079" y="255"/>
                </a:cubicBezTo>
                <a:lnTo>
                  <a:pt x="1079" y="248"/>
                </a:lnTo>
                <a:close/>
                <a:moveTo>
                  <a:pt x="1093" y="248"/>
                </a:moveTo>
                <a:cubicBezTo>
                  <a:pt x="1086" y="248"/>
                  <a:pt x="1086" y="248"/>
                  <a:pt x="1086" y="248"/>
                </a:cubicBezTo>
                <a:cubicBezTo>
                  <a:pt x="1086" y="255"/>
                  <a:pt x="1086" y="255"/>
                  <a:pt x="1086" y="255"/>
                </a:cubicBezTo>
                <a:cubicBezTo>
                  <a:pt x="1093" y="255"/>
                  <a:pt x="1093" y="255"/>
                  <a:pt x="1093" y="255"/>
                </a:cubicBezTo>
                <a:lnTo>
                  <a:pt x="1093" y="248"/>
                </a:lnTo>
                <a:close/>
                <a:moveTo>
                  <a:pt x="1106" y="248"/>
                </a:moveTo>
                <a:cubicBezTo>
                  <a:pt x="1099" y="248"/>
                  <a:pt x="1099" y="248"/>
                  <a:pt x="1099" y="248"/>
                </a:cubicBezTo>
                <a:cubicBezTo>
                  <a:pt x="1099" y="255"/>
                  <a:pt x="1099" y="255"/>
                  <a:pt x="1099" y="255"/>
                </a:cubicBezTo>
                <a:cubicBezTo>
                  <a:pt x="1106" y="255"/>
                  <a:pt x="1106" y="255"/>
                  <a:pt x="1106" y="255"/>
                </a:cubicBezTo>
                <a:lnTo>
                  <a:pt x="1106" y="248"/>
                </a:lnTo>
                <a:close/>
                <a:moveTo>
                  <a:pt x="1119" y="248"/>
                </a:moveTo>
                <a:cubicBezTo>
                  <a:pt x="1112" y="248"/>
                  <a:pt x="1112" y="248"/>
                  <a:pt x="1112" y="248"/>
                </a:cubicBezTo>
                <a:cubicBezTo>
                  <a:pt x="1112" y="255"/>
                  <a:pt x="1112" y="255"/>
                  <a:pt x="1112" y="255"/>
                </a:cubicBezTo>
                <a:cubicBezTo>
                  <a:pt x="1119" y="255"/>
                  <a:pt x="1119" y="255"/>
                  <a:pt x="1119" y="255"/>
                </a:cubicBezTo>
                <a:lnTo>
                  <a:pt x="1119" y="248"/>
                </a:lnTo>
                <a:close/>
                <a:moveTo>
                  <a:pt x="1125" y="255"/>
                </a:moveTo>
                <a:cubicBezTo>
                  <a:pt x="1132" y="255"/>
                  <a:pt x="1132" y="255"/>
                  <a:pt x="1132" y="255"/>
                </a:cubicBezTo>
                <a:cubicBezTo>
                  <a:pt x="1132" y="248"/>
                  <a:pt x="1132" y="248"/>
                  <a:pt x="1132" y="248"/>
                </a:cubicBezTo>
                <a:cubicBezTo>
                  <a:pt x="1125" y="248"/>
                  <a:pt x="1125" y="248"/>
                  <a:pt x="1125" y="248"/>
                </a:cubicBezTo>
                <a:lnTo>
                  <a:pt x="1125" y="255"/>
                </a:lnTo>
                <a:close/>
                <a:moveTo>
                  <a:pt x="1138" y="255"/>
                </a:moveTo>
                <a:cubicBezTo>
                  <a:pt x="1145" y="255"/>
                  <a:pt x="1145" y="255"/>
                  <a:pt x="1145" y="255"/>
                </a:cubicBezTo>
                <a:cubicBezTo>
                  <a:pt x="1145" y="248"/>
                  <a:pt x="1145" y="248"/>
                  <a:pt x="1145" y="248"/>
                </a:cubicBezTo>
                <a:cubicBezTo>
                  <a:pt x="1138" y="248"/>
                  <a:pt x="1138" y="248"/>
                  <a:pt x="1138" y="248"/>
                </a:cubicBezTo>
                <a:lnTo>
                  <a:pt x="1138" y="255"/>
                </a:lnTo>
                <a:close/>
                <a:moveTo>
                  <a:pt x="1158" y="248"/>
                </a:moveTo>
                <a:cubicBezTo>
                  <a:pt x="1151" y="248"/>
                  <a:pt x="1151" y="248"/>
                  <a:pt x="1151" y="248"/>
                </a:cubicBezTo>
                <a:cubicBezTo>
                  <a:pt x="1151" y="255"/>
                  <a:pt x="1151" y="255"/>
                  <a:pt x="1151" y="255"/>
                </a:cubicBezTo>
                <a:cubicBezTo>
                  <a:pt x="1158" y="255"/>
                  <a:pt x="1158" y="255"/>
                  <a:pt x="1158" y="255"/>
                </a:cubicBezTo>
                <a:lnTo>
                  <a:pt x="1158" y="248"/>
                </a:lnTo>
                <a:close/>
                <a:moveTo>
                  <a:pt x="1171" y="248"/>
                </a:moveTo>
                <a:cubicBezTo>
                  <a:pt x="1164" y="248"/>
                  <a:pt x="1164" y="248"/>
                  <a:pt x="1164" y="248"/>
                </a:cubicBezTo>
                <a:cubicBezTo>
                  <a:pt x="1164" y="255"/>
                  <a:pt x="1164" y="255"/>
                  <a:pt x="1164" y="255"/>
                </a:cubicBezTo>
                <a:cubicBezTo>
                  <a:pt x="1171" y="255"/>
                  <a:pt x="1171" y="255"/>
                  <a:pt x="1171" y="255"/>
                </a:cubicBezTo>
                <a:lnTo>
                  <a:pt x="1171" y="248"/>
                </a:lnTo>
                <a:close/>
                <a:moveTo>
                  <a:pt x="1184" y="248"/>
                </a:moveTo>
                <a:cubicBezTo>
                  <a:pt x="1178" y="248"/>
                  <a:pt x="1178" y="248"/>
                  <a:pt x="1178" y="248"/>
                </a:cubicBezTo>
                <a:cubicBezTo>
                  <a:pt x="1178" y="255"/>
                  <a:pt x="1178" y="255"/>
                  <a:pt x="1178" y="255"/>
                </a:cubicBezTo>
                <a:cubicBezTo>
                  <a:pt x="1184" y="255"/>
                  <a:pt x="1184" y="255"/>
                  <a:pt x="1184" y="255"/>
                </a:cubicBezTo>
                <a:lnTo>
                  <a:pt x="1184" y="248"/>
                </a:lnTo>
                <a:close/>
                <a:moveTo>
                  <a:pt x="1197" y="248"/>
                </a:moveTo>
                <a:cubicBezTo>
                  <a:pt x="1191" y="248"/>
                  <a:pt x="1191" y="248"/>
                  <a:pt x="1191" y="248"/>
                </a:cubicBezTo>
                <a:cubicBezTo>
                  <a:pt x="1191" y="255"/>
                  <a:pt x="1191" y="255"/>
                  <a:pt x="1191" y="255"/>
                </a:cubicBezTo>
                <a:cubicBezTo>
                  <a:pt x="1197" y="255"/>
                  <a:pt x="1197" y="255"/>
                  <a:pt x="1197" y="255"/>
                </a:cubicBezTo>
                <a:lnTo>
                  <a:pt x="1197" y="248"/>
                </a:lnTo>
                <a:close/>
                <a:moveTo>
                  <a:pt x="1079" y="262"/>
                </a:moveTo>
                <a:cubicBezTo>
                  <a:pt x="1073" y="262"/>
                  <a:pt x="1073" y="262"/>
                  <a:pt x="1073" y="262"/>
                </a:cubicBezTo>
                <a:cubicBezTo>
                  <a:pt x="1073" y="268"/>
                  <a:pt x="1073" y="268"/>
                  <a:pt x="1073" y="268"/>
                </a:cubicBezTo>
                <a:cubicBezTo>
                  <a:pt x="1079" y="268"/>
                  <a:pt x="1079" y="268"/>
                  <a:pt x="1079" y="268"/>
                </a:cubicBezTo>
                <a:lnTo>
                  <a:pt x="1079" y="262"/>
                </a:lnTo>
                <a:close/>
                <a:moveTo>
                  <a:pt x="1093" y="262"/>
                </a:moveTo>
                <a:cubicBezTo>
                  <a:pt x="1086" y="262"/>
                  <a:pt x="1086" y="262"/>
                  <a:pt x="1086" y="262"/>
                </a:cubicBezTo>
                <a:cubicBezTo>
                  <a:pt x="1086" y="268"/>
                  <a:pt x="1086" y="268"/>
                  <a:pt x="1086" y="268"/>
                </a:cubicBezTo>
                <a:cubicBezTo>
                  <a:pt x="1093" y="268"/>
                  <a:pt x="1093" y="268"/>
                  <a:pt x="1093" y="268"/>
                </a:cubicBezTo>
                <a:lnTo>
                  <a:pt x="1093" y="262"/>
                </a:lnTo>
                <a:close/>
                <a:moveTo>
                  <a:pt x="1106" y="262"/>
                </a:moveTo>
                <a:cubicBezTo>
                  <a:pt x="1099" y="262"/>
                  <a:pt x="1099" y="262"/>
                  <a:pt x="1099" y="262"/>
                </a:cubicBezTo>
                <a:cubicBezTo>
                  <a:pt x="1099" y="268"/>
                  <a:pt x="1099" y="268"/>
                  <a:pt x="1099" y="268"/>
                </a:cubicBezTo>
                <a:cubicBezTo>
                  <a:pt x="1106" y="268"/>
                  <a:pt x="1106" y="268"/>
                  <a:pt x="1106" y="268"/>
                </a:cubicBezTo>
                <a:lnTo>
                  <a:pt x="1106" y="262"/>
                </a:lnTo>
                <a:close/>
                <a:moveTo>
                  <a:pt x="1119" y="262"/>
                </a:moveTo>
                <a:cubicBezTo>
                  <a:pt x="1112" y="262"/>
                  <a:pt x="1112" y="262"/>
                  <a:pt x="1112" y="262"/>
                </a:cubicBezTo>
                <a:cubicBezTo>
                  <a:pt x="1112" y="268"/>
                  <a:pt x="1112" y="268"/>
                  <a:pt x="1112" y="268"/>
                </a:cubicBezTo>
                <a:cubicBezTo>
                  <a:pt x="1119" y="268"/>
                  <a:pt x="1119" y="268"/>
                  <a:pt x="1119" y="268"/>
                </a:cubicBezTo>
                <a:lnTo>
                  <a:pt x="1119" y="262"/>
                </a:lnTo>
                <a:close/>
                <a:moveTo>
                  <a:pt x="1125" y="268"/>
                </a:moveTo>
                <a:cubicBezTo>
                  <a:pt x="1132" y="268"/>
                  <a:pt x="1132" y="268"/>
                  <a:pt x="1132" y="268"/>
                </a:cubicBezTo>
                <a:cubicBezTo>
                  <a:pt x="1132" y="262"/>
                  <a:pt x="1132" y="262"/>
                  <a:pt x="1132" y="262"/>
                </a:cubicBezTo>
                <a:cubicBezTo>
                  <a:pt x="1125" y="262"/>
                  <a:pt x="1125" y="262"/>
                  <a:pt x="1125" y="262"/>
                </a:cubicBezTo>
                <a:lnTo>
                  <a:pt x="1125" y="268"/>
                </a:lnTo>
                <a:close/>
                <a:moveTo>
                  <a:pt x="1138" y="268"/>
                </a:moveTo>
                <a:cubicBezTo>
                  <a:pt x="1145" y="268"/>
                  <a:pt x="1145" y="268"/>
                  <a:pt x="1145" y="268"/>
                </a:cubicBezTo>
                <a:cubicBezTo>
                  <a:pt x="1145" y="262"/>
                  <a:pt x="1145" y="262"/>
                  <a:pt x="1145" y="262"/>
                </a:cubicBezTo>
                <a:cubicBezTo>
                  <a:pt x="1138" y="262"/>
                  <a:pt x="1138" y="262"/>
                  <a:pt x="1138" y="262"/>
                </a:cubicBezTo>
                <a:lnTo>
                  <a:pt x="1138" y="268"/>
                </a:lnTo>
                <a:close/>
                <a:moveTo>
                  <a:pt x="1158" y="262"/>
                </a:moveTo>
                <a:cubicBezTo>
                  <a:pt x="1151" y="262"/>
                  <a:pt x="1151" y="262"/>
                  <a:pt x="1151" y="262"/>
                </a:cubicBezTo>
                <a:cubicBezTo>
                  <a:pt x="1151" y="268"/>
                  <a:pt x="1151" y="268"/>
                  <a:pt x="1151" y="268"/>
                </a:cubicBezTo>
                <a:cubicBezTo>
                  <a:pt x="1158" y="268"/>
                  <a:pt x="1158" y="268"/>
                  <a:pt x="1158" y="268"/>
                </a:cubicBezTo>
                <a:lnTo>
                  <a:pt x="1158" y="262"/>
                </a:lnTo>
                <a:close/>
                <a:moveTo>
                  <a:pt x="1171" y="262"/>
                </a:moveTo>
                <a:cubicBezTo>
                  <a:pt x="1164" y="262"/>
                  <a:pt x="1164" y="262"/>
                  <a:pt x="1164" y="262"/>
                </a:cubicBezTo>
                <a:cubicBezTo>
                  <a:pt x="1164" y="268"/>
                  <a:pt x="1164" y="268"/>
                  <a:pt x="1164" y="268"/>
                </a:cubicBezTo>
                <a:cubicBezTo>
                  <a:pt x="1171" y="268"/>
                  <a:pt x="1171" y="268"/>
                  <a:pt x="1171" y="268"/>
                </a:cubicBezTo>
                <a:lnTo>
                  <a:pt x="1171" y="262"/>
                </a:lnTo>
                <a:close/>
                <a:moveTo>
                  <a:pt x="1184" y="262"/>
                </a:moveTo>
                <a:cubicBezTo>
                  <a:pt x="1178" y="262"/>
                  <a:pt x="1178" y="262"/>
                  <a:pt x="1178" y="262"/>
                </a:cubicBezTo>
                <a:cubicBezTo>
                  <a:pt x="1178" y="268"/>
                  <a:pt x="1178" y="268"/>
                  <a:pt x="1178" y="268"/>
                </a:cubicBezTo>
                <a:cubicBezTo>
                  <a:pt x="1184" y="268"/>
                  <a:pt x="1184" y="268"/>
                  <a:pt x="1184" y="268"/>
                </a:cubicBezTo>
                <a:lnTo>
                  <a:pt x="1184" y="262"/>
                </a:lnTo>
                <a:close/>
                <a:moveTo>
                  <a:pt x="1197" y="262"/>
                </a:moveTo>
                <a:cubicBezTo>
                  <a:pt x="1191" y="262"/>
                  <a:pt x="1191" y="262"/>
                  <a:pt x="1191" y="262"/>
                </a:cubicBezTo>
                <a:cubicBezTo>
                  <a:pt x="1191" y="268"/>
                  <a:pt x="1191" y="268"/>
                  <a:pt x="1191" y="268"/>
                </a:cubicBezTo>
                <a:cubicBezTo>
                  <a:pt x="1197" y="268"/>
                  <a:pt x="1197" y="268"/>
                  <a:pt x="1197" y="268"/>
                </a:cubicBezTo>
                <a:lnTo>
                  <a:pt x="1197" y="262"/>
                </a:lnTo>
                <a:close/>
                <a:moveTo>
                  <a:pt x="1079" y="275"/>
                </a:moveTo>
                <a:cubicBezTo>
                  <a:pt x="1073" y="275"/>
                  <a:pt x="1073" y="275"/>
                  <a:pt x="1073" y="275"/>
                </a:cubicBezTo>
                <a:cubicBezTo>
                  <a:pt x="1073" y="281"/>
                  <a:pt x="1073" y="281"/>
                  <a:pt x="1073" y="281"/>
                </a:cubicBezTo>
                <a:cubicBezTo>
                  <a:pt x="1079" y="281"/>
                  <a:pt x="1079" y="281"/>
                  <a:pt x="1079" y="281"/>
                </a:cubicBezTo>
                <a:lnTo>
                  <a:pt x="1079" y="275"/>
                </a:lnTo>
                <a:close/>
                <a:moveTo>
                  <a:pt x="1093" y="275"/>
                </a:moveTo>
                <a:cubicBezTo>
                  <a:pt x="1086" y="275"/>
                  <a:pt x="1086" y="275"/>
                  <a:pt x="1086" y="275"/>
                </a:cubicBezTo>
                <a:cubicBezTo>
                  <a:pt x="1086" y="281"/>
                  <a:pt x="1086" y="281"/>
                  <a:pt x="1086" y="281"/>
                </a:cubicBezTo>
                <a:cubicBezTo>
                  <a:pt x="1093" y="281"/>
                  <a:pt x="1093" y="281"/>
                  <a:pt x="1093" y="281"/>
                </a:cubicBezTo>
                <a:lnTo>
                  <a:pt x="1093" y="275"/>
                </a:lnTo>
                <a:close/>
                <a:moveTo>
                  <a:pt x="1106" y="275"/>
                </a:moveTo>
                <a:cubicBezTo>
                  <a:pt x="1099" y="275"/>
                  <a:pt x="1099" y="275"/>
                  <a:pt x="1099" y="275"/>
                </a:cubicBezTo>
                <a:cubicBezTo>
                  <a:pt x="1099" y="281"/>
                  <a:pt x="1099" y="281"/>
                  <a:pt x="1099" y="281"/>
                </a:cubicBezTo>
                <a:cubicBezTo>
                  <a:pt x="1106" y="281"/>
                  <a:pt x="1106" y="281"/>
                  <a:pt x="1106" y="281"/>
                </a:cubicBezTo>
                <a:lnTo>
                  <a:pt x="1106" y="275"/>
                </a:lnTo>
                <a:close/>
                <a:moveTo>
                  <a:pt x="1119" y="275"/>
                </a:moveTo>
                <a:cubicBezTo>
                  <a:pt x="1112" y="275"/>
                  <a:pt x="1112" y="275"/>
                  <a:pt x="1112" y="275"/>
                </a:cubicBezTo>
                <a:cubicBezTo>
                  <a:pt x="1112" y="281"/>
                  <a:pt x="1112" y="281"/>
                  <a:pt x="1112" y="281"/>
                </a:cubicBezTo>
                <a:cubicBezTo>
                  <a:pt x="1119" y="281"/>
                  <a:pt x="1119" y="281"/>
                  <a:pt x="1119" y="281"/>
                </a:cubicBezTo>
                <a:lnTo>
                  <a:pt x="1119" y="275"/>
                </a:lnTo>
                <a:close/>
                <a:moveTo>
                  <a:pt x="1125" y="281"/>
                </a:moveTo>
                <a:cubicBezTo>
                  <a:pt x="1132" y="281"/>
                  <a:pt x="1132" y="281"/>
                  <a:pt x="1132" y="281"/>
                </a:cubicBezTo>
                <a:cubicBezTo>
                  <a:pt x="1132" y="275"/>
                  <a:pt x="1132" y="275"/>
                  <a:pt x="1132" y="275"/>
                </a:cubicBezTo>
                <a:cubicBezTo>
                  <a:pt x="1125" y="275"/>
                  <a:pt x="1125" y="275"/>
                  <a:pt x="1125" y="275"/>
                </a:cubicBezTo>
                <a:lnTo>
                  <a:pt x="1125" y="281"/>
                </a:lnTo>
                <a:close/>
                <a:moveTo>
                  <a:pt x="1138" y="281"/>
                </a:moveTo>
                <a:cubicBezTo>
                  <a:pt x="1145" y="281"/>
                  <a:pt x="1145" y="281"/>
                  <a:pt x="1145" y="281"/>
                </a:cubicBezTo>
                <a:cubicBezTo>
                  <a:pt x="1145" y="275"/>
                  <a:pt x="1145" y="275"/>
                  <a:pt x="1145" y="275"/>
                </a:cubicBezTo>
                <a:cubicBezTo>
                  <a:pt x="1138" y="275"/>
                  <a:pt x="1138" y="275"/>
                  <a:pt x="1138" y="275"/>
                </a:cubicBezTo>
                <a:lnTo>
                  <a:pt x="1138" y="281"/>
                </a:lnTo>
                <a:close/>
                <a:moveTo>
                  <a:pt x="1158" y="275"/>
                </a:moveTo>
                <a:cubicBezTo>
                  <a:pt x="1151" y="275"/>
                  <a:pt x="1151" y="275"/>
                  <a:pt x="1151" y="275"/>
                </a:cubicBezTo>
                <a:cubicBezTo>
                  <a:pt x="1151" y="281"/>
                  <a:pt x="1151" y="281"/>
                  <a:pt x="1151" y="281"/>
                </a:cubicBezTo>
                <a:cubicBezTo>
                  <a:pt x="1158" y="281"/>
                  <a:pt x="1158" y="281"/>
                  <a:pt x="1158" y="281"/>
                </a:cubicBezTo>
                <a:lnTo>
                  <a:pt x="1158" y="275"/>
                </a:lnTo>
                <a:close/>
                <a:moveTo>
                  <a:pt x="1171" y="275"/>
                </a:moveTo>
                <a:cubicBezTo>
                  <a:pt x="1164" y="275"/>
                  <a:pt x="1164" y="275"/>
                  <a:pt x="1164" y="275"/>
                </a:cubicBezTo>
                <a:cubicBezTo>
                  <a:pt x="1164" y="281"/>
                  <a:pt x="1164" y="281"/>
                  <a:pt x="1164" y="281"/>
                </a:cubicBezTo>
                <a:cubicBezTo>
                  <a:pt x="1171" y="281"/>
                  <a:pt x="1171" y="281"/>
                  <a:pt x="1171" y="281"/>
                </a:cubicBezTo>
                <a:lnTo>
                  <a:pt x="1171" y="275"/>
                </a:lnTo>
                <a:close/>
                <a:moveTo>
                  <a:pt x="1184" y="275"/>
                </a:moveTo>
                <a:cubicBezTo>
                  <a:pt x="1178" y="275"/>
                  <a:pt x="1178" y="275"/>
                  <a:pt x="1178" y="275"/>
                </a:cubicBezTo>
                <a:cubicBezTo>
                  <a:pt x="1178" y="281"/>
                  <a:pt x="1178" y="281"/>
                  <a:pt x="1178" y="281"/>
                </a:cubicBezTo>
                <a:cubicBezTo>
                  <a:pt x="1184" y="281"/>
                  <a:pt x="1184" y="281"/>
                  <a:pt x="1184" y="281"/>
                </a:cubicBezTo>
                <a:lnTo>
                  <a:pt x="1184" y="275"/>
                </a:lnTo>
                <a:close/>
                <a:moveTo>
                  <a:pt x="1197" y="275"/>
                </a:moveTo>
                <a:cubicBezTo>
                  <a:pt x="1191" y="275"/>
                  <a:pt x="1191" y="275"/>
                  <a:pt x="1191" y="275"/>
                </a:cubicBezTo>
                <a:cubicBezTo>
                  <a:pt x="1191" y="281"/>
                  <a:pt x="1191" y="281"/>
                  <a:pt x="1191" y="281"/>
                </a:cubicBezTo>
                <a:cubicBezTo>
                  <a:pt x="1197" y="281"/>
                  <a:pt x="1197" y="281"/>
                  <a:pt x="1197" y="281"/>
                </a:cubicBezTo>
                <a:lnTo>
                  <a:pt x="1197" y="275"/>
                </a:lnTo>
                <a:close/>
                <a:moveTo>
                  <a:pt x="1079" y="288"/>
                </a:moveTo>
                <a:cubicBezTo>
                  <a:pt x="1073" y="288"/>
                  <a:pt x="1073" y="288"/>
                  <a:pt x="1073" y="288"/>
                </a:cubicBezTo>
                <a:cubicBezTo>
                  <a:pt x="1073" y="294"/>
                  <a:pt x="1073" y="294"/>
                  <a:pt x="1073" y="294"/>
                </a:cubicBezTo>
                <a:cubicBezTo>
                  <a:pt x="1079" y="294"/>
                  <a:pt x="1079" y="294"/>
                  <a:pt x="1079" y="294"/>
                </a:cubicBezTo>
                <a:lnTo>
                  <a:pt x="1079" y="288"/>
                </a:lnTo>
                <a:close/>
                <a:moveTo>
                  <a:pt x="1093" y="288"/>
                </a:moveTo>
                <a:cubicBezTo>
                  <a:pt x="1086" y="288"/>
                  <a:pt x="1086" y="288"/>
                  <a:pt x="1086" y="288"/>
                </a:cubicBezTo>
                <a:cubicBezTo>
                  <a:pt x="1086" y="294"/>
                  <a:pt x="1086" y="294"/>
                  <a:pt x="1086" y="294"/>
                </a:cubicBezTo>
                <a:cubicBezTo>
                  <a:pt x="1093" y="294"/>
                  <a:pt x="1093" y="294"/>
                  <a:pt x="1093" y="294"/>
                </a:cubicBezTo>
                <a:lnTo>
                  <a:pt x="1093" y="288"/>
                </a:lnTo>
                <a:close/>
                <a:moveTo>
                  <a:pt x="1106" y="288"/>
                </a:moveTo>
                <a:cubicBezTo>
                  <a:pt x="1099" y="288"/>
                  <a:pt x="1099" y="288"/>
                  <a:pt x="1099" y="288"/>
                </a:cubicBezTo>
                <a:cubicBezTo>
                  <a:pt x="1099" y="294"/>
                  <a:pt x="1099" y="294"/>
                  <a:pt x="1099" y="294"/>
                </a:cubicBezTo>
                <a:cubicBezTo>
                  <a:pt x="1106" y="294"/>
                  <a:pt x="1106" y="294"/>
                  <a:pt x="1106" y="294"/>
                </a:cubicBezTo>
                <a:lnTo>
                  <a:pt x="1106" y="288"/>
                </a:lnTo>
                <a:close/>
                <a:moveTo>
                  <a:pt x="1119" y="288"/>
                </a:moveTo>
                <a:cubicBezTo>
                  <a:pt x="1112" y="288"/>
                  <a:pt x="1112" y="288"/>
                  <a:pt x="1112" y="288"/>
                </a:cubicBezTo>
                <a:cubicBezTo>
                  <a:pt x="1112" y="294"/>
                  <a:pt x="1112" y="294"/>
                  <a:pt x="1112" y="294"/>
                </a:cubicBezTo>
                <a:cubicBezTo>
                  <a:pt x="1119" y="294"/>
                  <a:pt x="1119" y="294"/>
                  <a:pt x="1119" y="294"/>
                </a:cubicBezTo>
                <a:lnTo>
                  <a:pt x="1119" y="288"/>
                </a:lnTo>
                <a:close/>
                <a:moveTo>
                  <a:pt x="1125" y="294"/>
                </a:moveTo>
                <a:cubicBezTo>
                  <a:pt x="1132" y="294"/>
                  <a:pt x="1132" y="294"/>
                  <a:pt x="1132" y="294"/>
                </a:cubicBezTo>
                <a:cubicBezTo>
                  <a:pt x="1132" y="288"/>
                  <a:pt x="1132" y="288"/>
                  <a:pt x="1132" y="288"/>
                </a:cubicBezTo>
                <a:cubicBezTo>
                  <a:pt x="1125" y="288"/>
                  <a:pt x="1125" y="288"/>
                  <a:pt x="1125" y="288"/>
                </a:cubicBezTo>
                <a:lnTo>
                  <a:pt x="1125" y="294"/>
                </a:lnTo>
                <a:close/>
                <a:moveTo>
                  <a:pt x="1138" y="294"/>
                </a:moveTo>
                <a:cubicBezTo>
                  <a:pt x="1145" y="294"/>
                  <a:pt x="1145" y="294"/>
                  <a:pt x="1145" y="294"/>
                </a:cubicBezTo>
                <a:cubicBezTo>
                  <a:pt x="1145" y="288"/>
                  <a:pt x="1145" y="288"/>
                  <a:pt x="1145" y="288"/>
                </a:cubicBezTo>
                <a:cubicBezTo>
                  <a:pt x="1138" y="288"/>
                  <a:pt x="1138" y="288"/>
                  <a:pt x="1138" y="288"/>
                </a:cubicBezTo>
                <a:lnTo>
                  <a:pt x="1138" y="294"/>
                </a:lnTo>
                <a:close/>
                <a:moveTo>
                  <a:pt x="1158" y="288"/>
                </a:moveTo>
                <a:cubicBezTo>
                  <a:pt x="1151" y="288"/>
                  <a:pt x="1151" y="288"/>
                  <a:pt x="1151" y="288"/>
                </a:cubicBezTo>
                <a:cubicBezTo>
                  <a:pt x="1151" y="294"/>
                  <a:pt x="1151" y="294"/>
                  <a:pt x="1151" y="294"/>
                </a:cubicBezTo>
                <a:cubicBezTo>
                  <a:pt x="1158" y="294"/>
                  <a:pt x="1158" y="294"/>
                  <a:pt x="1158" y="294"/>
                </a:cubicBezTo>
                <a:lnTo>
                  <a:pt x="1158" y="288"/>
                </a:lnTo>
                <a:close/>
                <a:moveTo>
                  <a:pt x="1171" y="288"/>
                </a:moveTo>
                <a:cubicBezTo>
                  <a:pt x="1164" y="288"/>
                  <a:pt x="1164" y="288"/>
                  <a:pt x="1164" y="288"/>
                </a:cubicBezTo>
                <a:cubicBezTo>
                  <a:pt x="1164" y="294"/>
                  <a:pt x="1164" y="294"/>
                  <a:pt x="1164" y="294"/>
                </a:cubicBezTo>
                <a:cubicBezTo>
                  <a:pt x="1171" y="294"/>
                  <a:pt x="1171" y="294"/>
                  <a:pt x="1171" y="294"/>
                </a:cubicBezTo>
                <a:lnTo>
                  <a:pt x="1171" y="288"/>
                </a:lnTo>
                <a:close/>
                <a:moveTo>
                  <a:pt x="1184" y="288"/>
                </a:moveTo>
                <a:cubicBezTo>
                  <a:pt x="1178" y="288"/>
                  <a:pt x="1178" y="288"/>
                  <a:pt x="1178" y="288"/>
                </a:cubicBezTo>
                <a:cubicBezTo>
                  <a:pt x="1178" y="294"/>
                  <a:pt x="1178" y="294"/>
                  <a:pt x="1178" y="294"/>
                </a:cubicBezTo>
                <a:cubicBezTo>
                  <a:pt x="1184" y="294"/>
                  <a:pt x="1184" y="294"/>
                  <a:pt x="1184" y="294"/>
                </a:cubicBezTo>
                <a:lnTo>
                  <a:pt x="1184" y="288"/>
                </a:lnTo>
                <a:close/>
                <a:moveTo>
                  <a:pt x="1197" y="288"/>
                </a:moveTo>
                <a:cubicBezTo>
                  <a:pt x="1191" y="288"/>
                  <a:pt x="1191" y="288"/>
                  <a:pt x="1191" y="288"/>
                </a:cubicBezTo>
                <a:cubicBezTo>
                  <a:pt x="1191" y="294"/>
                  <a:pt x="1191" y="294"/>
                  <a:pt x="1191" y="294"/>
                </a:cubicBezTo>
                <a:cubicBezTo>
                  <a:pt x="1197" y="294"/>
                  <a:pt x="1197" y="294"/>
                  <a:pt x="1197" y="294"/>
                </a:cubicBezTo>
                <a:lnTo>
                  <a:pt x="1197" y="288"/>
                </a:lnTo>
                <a:close/>
                <a:moveTo>
                  <a:pt x="1079" y="301"/>
                </a:moveTo>
                <a:cubicBezTo>
                  <a:pt x="1073" y="301"/>
                  <a:pt x="1073" y="301"/>
                  <a:pt x="1073" y="301"/>
                </a:cubicBezTo>
                <a:cubicBezTo>
                  <a:pt x="1073" y="307"/>
                  <a:pt x="1073" y="307"/>
                  <a:pt x="1073" y="307"/>
                </a:cubicBezTo>
                <a:cubicBezTo>
                  <a:pt x="1079" y="307"/>
                  <a:pt x="1079" y="307"/>
                  <a:pt x="1079" y="307"/>
                </a:cubicBezTo>
                <a:lnTo>
                  <a:pt x="1079" y="301"/>
                </a:lnTo>
                <a:close/>
                <a:moveTo>
                  <a:pt x="1093" y="301"/>
                </a:moveTo>
                <a:cubicBezTo>
                  <a:pt x="1086" y="301"/>
                  <a:pt x="1086" y="301"/>
                  <a:pt x="1086" y="301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3" y="307"/>
                  <a:pt x="1093" y="307"/>
                  <a:pt x="1093" y="307"/>
                </a:cubicBezTo>
                <a:lnTo>
                  <a:pt x="1093" y="301"/>
                </a:lnTo>
                <a:close/>
                <a:moveTo>
                  <a:pt x="1106" y="301"/>
                </a:moveTo>
                <a:cubicBezTo>
                  <a:pt x="1099" y="301"/>
                  <a:pt x="1099" y="301"/>
                  <a:pt x="1099" y="301"/>
                </a:cubicBezTo>
                <a:cubicBezTo>
                  <a:pt x="1099" y="307"/>
                  <a:pt x="1099" y="307"/>
                  <a:pt x="1099" y="307"/>
                </a:cubicBezTo>
                <a:cubicBezTo>
                  <a:pt x="1106" y="307"/>
                  <a:pt x="1106" y="307"/>
                  <a:pt x="1106" y="307"/>
                </a:cubicBezTo>
                <a:lnTo>
                  <a:pt x="1106" y="301"/>
                </a:lnTo>
                <a:close/>
                <a:moveTo>
                  <a:pt x="1119" y="301"/>
                </a:moveTo>
                <a:cubicBezTo>
                  <a:pt x="1112" y="301"/>
                  <a:pt x="1112" y="301"/>
                  <a:pt x="1112" y="301"/>
                </a:cubicBezTo>
                <a:cubicBezTo>
                  <a:pt x="1112" y="307"/>
                  <a:pt x="1112" y="307"/>
                  <a:pt x="1112" y="307"/>
                </a:cubicBezTo>
                <a:cubicBezTo>
                  <a:pt x="1119" y="307"/>
                  <a:pt x="1119" y="307"/>
                  <a:pt x="1119" y="307"/>
                </a:cubicBezTo>
                <a:lnTo>
                  <a:pt x="1119" y="301"/>
                </a:lnTo>
                <a:close/>
                <a:moveTo>
                  <a:pt x="1125" y="307"/>
                </a:moveTo>
                <a:cubicBezTo>
                  <a:pt x="1132" y="307"/>
                  <a:pt x="1132" y="307"/>
                  <a:pt x="1132" y="307"/>
                </a:cubicBezTo>
                <a:cubicBezTo>
                  <a:pt x="1132" y="301"/>
                  <a:pt x="1132" y="301"/>
                  <a:pt x="1132" y="301"/>
                </a:cubicBezTo>
                <a:cubicBezTo>
                  <a:pt x="1125" y="301"/>
                  <a:pt x="1125" y="301"/>
                  <a:pt x="1125" y="301"/>
                </a:cubicBezTo>
                <a:lnTo>
                  <a:pt x="1125" y="307"/>
                </a:lnTo>
                <a:close/>
                <a:moveTo>
                  <a:pt x="1138" y="307"/>
                </a:moveTo>
                <a:cubicBezTo>
                  <a:pt x="1145" y="307"/>
                  <a:pt x="1145" y="307"/>
                  <a:pt x="1145" y="307"/>
                </a:cubicBezTo>
                <a:cubicBezTo>
                  <a:pt x="1145" y="301"/>
                  <a:pt x="1145" y="301"/>
                  <a:pt x="1145" y="301"/>
                </a:cubicBezTo>
                <a:cubicBezTo>
                  <a:pt x="1138" y="301"/>
                  <a:pt x="1138" y="301"/>
                  <a:pt x="1138" y="301"/>
                </a:cubicBezTo>
                <a:lnTo>
                  <a:pt x="1138" y="307"/>
                </a:lnTo>
                <a:close/>
                <a:moveTo>
                  <a:pt x="1158" y="301"/>
                </a:moveTo>
                <a:cubicBezTo>
                  <a:pt x="1151" y="301"/>
                  <a:pt x="1151" y="301"/>
                  <a:pt x="1151" y="301"/>
                </a:cubicBezTo>
                <a:cubicBezTo>
                  <a:pt x="1151" y="307"/>
                  <a:pt x="1151" y="307"/>
                  <a:pt x="1151" y="307"/>
                </a:cubicBezTo>
                <a:cubicBezTo>
                  <a:pt x="1158" y="307"/>
                  <a:pt x="1158" y="307"/>
                  <a:pt x="1158" y="307"/>
                </a:cubicBezTo>
                <a:lnTo>
                  <a:pt x="1158" y="301"/>
                </a:lnTo>
                <a:close/>
                <a:moveTo>
                  <a:pt x="1171" y="301"/>
                </a:moveTo>
                <a:cubicBezTo>
                  <a:pt x="1164" y="301"/>
                  <a:pt x="1164" y="301"/>
                  <a:pt x="1164" y="301"/>
                </a:cubicBezTo>
                <a:cubicBezTo>
                  <a:pt x="1164" y="307"/>
                  <a:pt x="1164" y="307"/>
                  <a:pt x="1164" y="307"/>
                </a:cubicBezTo>
                <a:cubicBezTo>
                  <a:pt x="1171" y="307"/>
                  <a:pt x="1171" y="307"/>
                  <a:pt x="1171" y="307"/>
                </a:cubicBezTo>
                <a:lnTo>
                  <a:pt x="1171" y="301"/>
                </a:lnTo>
                <a:close/>
                <a:moveTo>
                  <a:pt x="1184" y="301"/>
                </a:moveTo>
                <a:cubicBezTo>
                  <a:pt x="1178" y="301"/>
                  <a:pt x="1178" y="301"/>
                  <a:pt x="1178" y="301"/>
                </a:cubicBezTo>
                <a:cubicBezTo>
                  <a:pt x="1178" y="307"/>
                  <a:pt x="1178" y="307"/>
                  <a:pt x="1178" y="307"/>
                </a:cubicBezTo>
                <a:cubicBezTo>
                  <a:pt x="1184" y="307"/>
                  <a:pt x="1184" y="307"/>
                  <a:pt x="1184" y="307"/>
                </a:cubicBezTo>
                <a:lnTo>
                  <a:pt x="1184" y="301"/>
                </a:lnTo>
                <a:close/>
                <a:moveTo>
                  <a:pt x="1197" y="301"/>
                </a:moveTo>
                <a:cubicBezTo>
                  <a:pt x="1191" y="301"/>
                  <a:pt x="1191" y="301"/>
                  <a:pt x="1191" y="301"/>
                </a:cubicBezTo>
                <a:cubicBezTo>
                  <a:pt x="1191" y="307"/>
                  <a:pt x="1191" y="307"/>
                  <a:pt x="1191" y="307"/>
                </a:cubicBezTo>
                <a:cubicBezTo>
                  <a:pt x="1197" y="307"/>
                  <a:pt x="1197" y="307"/>
                  <a:pt x="1197" y="307"/>
                </a:cubicBezTo>
                <a:lnTo>
                  <a:pt x="1197" y="301"/>
                </a:lnTo>
                <a:close/>
                <a:moveTo>
                  <a:pt x="1079" y="314"/>
                </a:moveTo>
                <a:cubicBezTo>
                  <a:pt x="1073" y="314"/>
                  <a:pt x="1073" y="314"/>
                  <a:pt x="1073" y="314"/>
                </a:cubicBezTo>
                <a:cubicBezTo>
                  <a:pt x="1073" y="320"/>
                  <a:pt x="1073" y="320"/>
                  <a:pt x="1073" y="320"/>
                </a:cubicBezTo>
                <a:cubicBezTo>
                  <a:pt x="1079" y="320"/>
                  <a:pt x="1079" y="320"/>
                  <a:pt x="1079" y="320"/>
                </a:cubicBezTo>
                <a:lnTo>
                  <a:pt x="1079" y="314"/>
                </a:lnTo>
                <a:close/>
                <a:moveTo>
                  <a:pt x="1093" y="314"/>
                </a:moveTo>
                <a:cubicBezTo>
                  <a:pt x="1086" y="314"/>
                  <a:pt x="1086" y="314"/>
                  <a:pt x="1086" y="314"/>
                </a:cubicBezTo>
                <a:cubicBezTo>
                  <a:pt x="1086" y="320"/>
                  <a:pt x="1086" y="320"/>
                  <a:pt x="1086" y="320"/>
                </a:cubicBezTo>
                <a:cubicBezTo>
                  <a:pt x="1093" y="320"/>
                  <a:pt x="1093" y="320"/>
                  <a:pt x="1093" y="320"/>
                </a:cubicBezTo>
                <a:lnTo>
                  <a:pt x="1093" y="314"/>
                </a:lnTo>
                <a:close/>
                <a:moveTo>
                  <a:pt x="1106" y="314"/>
                </a:moveTo>
                <a:cubicBezTo>
                  <a:pt x="1099" y="314"/>
                  <a:pt x="1099" y="314"/>
                  <a:pt x="1099" y="314"/>
                </a:cubicBezTo>
                <a:cubicBezTo>
                  <a:pt x="1099" y="320"/>
                  <a:pt x="1099" y="320"/>
                  <a:pt x="1099" y="320"/>
                </a:cubicBezTo>
                <a:cubicBezTo>
                  <a:pt x="1106" y="320"/>
                  <a:pt x="1106" y="320"/>
                  <a:pt x="1106" y="320"/>
                </a:cubicBezTo>
                <a:lnTo>
                  <a:pt x="1106" y="314"/>
                </a:lnTo>
                <a:close/>
                <a:moveTo>
                  <a:pt x="1119" y="314"/>
                </a:moveTo>
                <a:cubicBezTo>
                  <a:pt x="1112" y="314"/>
                  <a:pt x="1112" y="314"/>
                  <a:pt x="1112" y="314"/>
                </a:cubicBezTo>
                <a:cubicBezTo>
                  <a:pt x="1112" y="320"/>
                  <a:pt x="1112" y="320"/>
                  <a:pt x="1112" y="320"/>
                </a:cubicBezTo>
                <a:cubicBezTo>
                  <a:pt x="1119" y="320"/>
                  <a:pt x="1119" y="320"/>
                  <a:pt x="1119" y="320"/>
                </a:cubicBezTo>
                <a:lnTo>
                  <a:pt x="1119" y="314"/>
                </a:lnTo>
                <a:close/>
                <a:moveTo>
                  <a:pt x="1125" y="320"/>
                </a:moveTo>
                <a:cubicBezTo>
                  <a:pt x="1132" y="320"/>
                  <a:pt x="1132" y="320"/>
                  <a:pt x="1132" y="320"/>
                </a:cubicBezTo>
                <a:cubicBezTo>
                  <a:pt x="1132" y="314"/>
                  <a:pt x="1132" y="314"/>
                  <a:pt x="1132" y="314"/>
                </a:cubicBezTo>
                <a:cubicBezTo>
                  <a:pt x="1125" y="314"/>
                  <a:pt x="1125" y="314"/>
                  <a:pt x="1125" y="314"/>
                </a:cubicBezTo>
                <a:lnTo>
                  <a:pt x="1125" y="320"/>
                </a:lnTo>
                <a:close/>
                <a:moveTo>
                  <a:pt x="1138" y="320"/>
                </a:moveTo>
                <a:cubicBezTo>
                  <a:pt x="1145" y="320"/>
                  <a:pt x="1145" y="320"/>
                  <a:pt x="1145" y="320"/>
                </a:cubicBezTo>
                <a:cubicBezTo>
                  <a:pt x="1145" y="314"/>
                  <a:pt x="1145" y="314"/>
                  <a:pt x="1145" y="314"/>
                </a:cubicBezTo>
                <a:cubicBezTo>
                  <a:pt x="1138" y="314"/>
                  <a:pt x="1138" y="314"/>
                  <a:pt x="1138" y="314"/>
                </a:cubicBezTo>
                <a:lnTo>
                  <a:pt x="1138" y="320"/>
                </a:lnTo>
                <a:close/>
                <a:moveTo>
                  <a:pt x="1158" y="314"/>
                </a:moveTo>
                <a:cubicBezTo>
                  <a:pt x="1151" y="314"/>
                  <a:pt x="1151" y="314"/>
                  <a:pt x="1151" y="314"/>
                </a:cubicBezTo>
                <a:cubicBezTo>
                  <a:pt x="1151" y="320"/>
                  <a:pt x="1151" y="320"/>
                  <a:pt x="1151" y="320"/>
                </a:cubicBezTo>
                <a:cubicBezTo>
                  <a:pt x="1158" y="320"/>
                  <a:pt x="1158" y="320"/>
                  <a:pt x="1158" y="320"/>
                </a:cubicBezTo>
                <a:lnTo>
                  <a:pt x="1158" y="314"/>
                </a:lnTo>
                <a:close/>
                <a:moveTo>
                  <a:pt x="1171" y="314"/>
                </a:moveTo>
                <a:cubicBezTo>
                  <a:pt x="1164" y="314"/>
                  <a:pt x="1164" y="314"/>
                  <a:pt x="1164" y="314"/>
                </a:cubicBezTo>
                <a:cubicBezTo>
                  <a:pt x="1164" y="320"/>
                  <a:pt x="1164" y="320"/>
                  <a:pt x="1164" y="320"/>
                </a:cubicBezTo>
                <a:cubicBezTo>
                  <a:pt x="1171" y="320"/>
                  <a:pt x="1171" y="320"/>
                  <a:pt x="1171" y="320"/>
                </a:cubicBezTo>
                <a:lnTo>
                  <a:pt x="1171" y="314"/>
                </a:lnTo>
                <a:close/>
                <a:moveTo>
                  <a:pt x="1184" y="314"/>
                </a:moveTo>
                <a:cubicBezTo>
                  <a:pt x="1178" y="314"/>
                  <a:pt x="1178" y="314"/>
                  <a:pt x="1178" y="314"/>
                </a:cubicBezTo>
                <a:cubicBezTo>
                  <a:pt x="1178" y="320"/>
                  <a:pt x="1178" y="320"/>
                  <a:pt x="1178" y="320"/>
                </a:cubicBezTo>
                <a:cubicBezTo>
                  <a:pt x="1184" y="320"/>
                  <a:pt x="1184" y="320"/>
                  <a:pt x="1184" y="320"/>
                </a:cubicBezTo>
                <a:lnTo>
                  <a:pt x="1184" y="314"/>
                </a:lnTo>
                <a:close/>
                <a:moveTo>
                  <a:pt x="1197" y="314"/>
                </a:moveTo>
                <a:cubicBezTo>
                  <a:pt x="1191" y="314"/>
                  <a:pt x="1191" y="314"/>
                  <a:pt x="1191" y="314"/>
                </a:cubicBezTo>
                <a:cubicBezTo>
                  <a:pt x="1191" y="320"/>
                  <a:pt x="1191" y="320"/>
                  <a:pt x="1191" y="320"/>
                </a:cubicBezTo>
                <a:cubicBezTo>
                  <a:pt x="1197" y="320"/>
                  <a:pt x="1197" y="320"/>
                  <a:pt x="1197" y="320"/>
                </a:cubicBezTo>
                <a:lnTo>
                  <a:pt x="1197" y="314"/>
                </a:lnTo>
                <a:close/>
                <a:moveTo>
                  <a:pt x="1079" y="327"/>
                </a:moveTo>
                <a:cubicBezTo>
                  <a:pt x="1073" y="327"/>
                  <a:pt x="1073" y="327"/>
                  <a:pt x="1073" y="327"/>
                </a:cubicBezTo>
                <a:cubicBezTo>
                  <a:pt x="1073" y="333"/>
                  <a:pt x="1073" y="333"/>
                  <a:pt x="1073" y="333"/>
                </a:cubicBezTo>
                <a:cubicBezTo>
                  <a:pt x="1079" y="333"/>
                  <a:pt x="1079" y="333"/>
                  <a:pt x="1079" y="333"/>
                </a:cubicBezTo>
                <a:lnTo>
                  <a:pt x="1079" y="327"/>
                </a:lnTo>
                <a:close/>
                <a:moveTo>
                  <a:pt x="1093" y="327"/>
                </a:moveTo>
                <a:cubicBezTo>
                  <a:pt x="1086" y="327"/>
                  <a:pt x="1086" y="327"/>
                  <a:pt x="1086" y="327"/>
                </a:cubicBezTo>
                <a:cubicBezTo>
                  <a:pt x="1086" y="333"/>
                  <a:pt x="1086" y="333"/>
                  <a:pt x="1086" y="333"/>
                </a:cubicBezTo>
                <a:cubicBezTo>
                  <a:pt x="1093" y="333"/>
                  <a:pt x="1093" y="333"/>
                  <a:pt x="1093" y="333"/>
                </a:cubicBezTo>
                <a:lnTo>
                  <a:pt x="1093" y="327"/>
                </a:lnTo>
                <a:close/>
                <a:moveTo>
                  <a:pt x="1106" y="327"/>
                </a:moveTo>
                <a:cubicBezTo>
                  <a:pt x="1099" y="327"/>
                  <a:pt x="1099" y="327"/>
                  <a:pt x="1099" y="327"/>
                </a:cubicBezTo>
                <a:cubicBezTo>
                  <a:pt x="1099" y="333"/>
                  <a:pt x="1099" y="333"/>
                  <a:pt x="1099" y="333"/>
                </a:cubicBezTo>
                <a:cubicBezTo>
                  <a:pt x="1106" y="333"/>
                  <a:pt x="1106" y="333"/>
                  <a:pt x="1106" y="333"/>
                </a:cubicBezTo>
                <a:lnTo>
                  <a:pt x="1106" y="327"/>
                </a:lnTo>
                <a:close/>
                <a:moveTo>
                  <a:pt x="1119" y="327"/>
                </a:moveTo>
                <a:cubicBezTo>
                  <a:pt x="1112" y="327"/>
                  <a:pt x="1112" y="327"/>
                  <a:pt x="1112" y="327"/>
                </a:cubicBezTo>
                <a:cubicBezTo>
                  <a:pt x="1112" y="333"/>
                  <a:pt x="1112" y="333"/>
                  <a:pt x="1112" y="333"/>
                </a:cubicBezTo>
                <a:cubicBezTo>
                  <a:pt x="1119" y="333"/>
                  <a:pt x="1119" y="333"/>
                  <a:pt x="1119" y="333"/>
                </a:cubicBezTo>
                <a:lnTo>
                  <a:pt x="1119" y="327"/>
                </a:lnTo>
                <a:close/>
                <a:moveTo>
                  <a:pt x="1125" y="333"/>
                </a:moveTo>
                <a:cubicBezTo>
                  <a:pt x="1132" y="333"/>
                  <a:pt x="1132" y="333"/>
                  <a:pt x="1132" y="333"/>
                </a:cubicBezTo>
                <a:cubicBezTo>
                  <a:pt x="1132" y="327"/>
                  <a:pt x="1132" y="327"/>
                  <a:pt x="1132" y="327"/>
                </a:cubicBezTo>
                <a:cubicBezTo>
                  <a:pt x="1125" y="327"/>
                  <a:pt x="1125" y="327"/>
                  <a:pt x="1125" y="327"/>
                </a:cubicBezTo>
                <a:lnTo>
                  <a:pt x="1125" y="333"/>
                </a:lnTo>
                <a:close/>
                <a:moveTo>
                  <a:pt x="1138" y="333"/>
                </a:moveTo>
                <a:cubicBezTo>
                  <a:pt x="1145" y="333"/>
                  <a:pt x="1145" y="333"/>
                  <a:pt x="1145" y="333"/>
                </a:cubicBezTo>
                <a:cubicBezTo>
                  <a:pt x="1145" y="327"/>
                  <a:pt x="1145" y="327"/>
                  <a:pt x="1145" y="327"/>
                </a:cubicBezTo>
                <a:cubicBezTo>
                  <a:pt x="1138" y="327"/>
                  <a:pt x="1138" y="327"/>
                  <a:pt x="1138" y="327"/>
                </a:cubicBezTo>
                <a:lnTo>
                  <a:pt x="1138" y="333"/>
                </a:lnTo>
                <a:close/>
                <a:moveTo>
                  <a:pt x="1158" y="327"/>
                </a:moveTo>
                <a:cubicBezTo>
                  <a:pt x="1151" y="327"/>
                  <a:pt x="1151" y="327"/>
                  <a:pt x="1151" y="327"/>
                </a:cubicBezTo>
                <a:cubicBezTo>
                  <a:pt x="1151" y="333"/>
                  <a:pt x="1151" y="333"/>
                  <a:pt x="1151" y="333"/>
                </a:cubicBezTo>
                <a:cubicBezTo>
                  <a:pt x="1158" y="333"/>
                  <a:pt x="1158" y="333"/>
                  <a:pt x="1158" y="333"/>
                </a:cubicBezTo>
                <a:lnTo>
                  <a:pt x="1158" y="327"/>
                </a:lnTo>
                <a:close/>
                <a:moveTo>
                  <a:pt x="1171" y="327"/>
                </a:moveTo>
                <a:cubicBezTo>
                  <a:pt x="1164" y="327"/>
                  <a:pt x="1164" y="327"/>
                  <a:pt x="1164" y="327"/>
                </a:cubicBezTo>
                <a:cubicBezTo>
                  <a:pt x="1164" y="333"/>
                  <a:pt x="1164" y="333"/>
                  <a:pt x="1164" y="333"/>
                </a:cubicBezTo>
                <a:cubicBezTo>
                  <a:pt x="1171" y="333"/>
                  <a:pt x="1171" y="333"/>
                  <a:pt x="1171" y="333"/>
                </a:cubicBezTo>
                <a:lnTo>
                  <a:pt x="1171" y="327"/>
                </a:lnTo>
                <a:close/>
                <a:moveTo>
                  <a:pt x="1184" y="327"/>
                </a:moveTo>
                <a:cubicBezTo>
                  <a:pt x="1178" y="327"/>
                  <a:pt x="1178" y="327"/>
                  <a:pt x="1178" y="327"/>
                </a:cubicBezTo>
                <a:cubicBezTo>
                  <a:pt x="1178" y="333"/>
                  <a:pt x="1178" y="333"/>
                  <a:pt x="1178" y="333"/>
                </a:cubicBezTo>
                <a:cubicBezTo>
                  <a:pt x="1184" y="333"/>
                  <a:pt x="1184" y="333"/>
                  <a:pt x="1184" y="333"/>
                </a:cubicBezTo>
                <a:lnTo>
                  <a:pt x="1184" y="327"/>
                </a:lnTo>
                <a:close/>
                <a:moveTo>
                  <a:pt x="1197" y="327"/>
                </a:moveTo>
                <a:cubicBezTo>
                  <a:pt x="1191" y="327"/>
                  <a:pt x="1191" y="327"/>
                  <a:pt x="1191" y="327"/>
                </a:cubicBezTo>
                <a:cubicBezTo>
                  <a:pt x="1191" y="333"/>
                  <a:pt x="1191" y="333"/>
                  <a:pt x="1191" y="333"/>
                </a:cubicBezTo>
                <a:cubicBezTo>
                  <a:pt x="1197" y="333"/>
                  <a:pt x="1197" y="333"/>
                  <a:pt x="1197" y="333"/>
                </a:cubicBezTo>
                <a:lnTo>
                  <a:pt x="1197" y="327"/>
                </a:lnTo>
                <a:close/>
                <a:moveTo>
                  <a:pt x="949" y="144"/>
                </a:moveTo>
                <a:cubicBezTo>
                  <a:pt x="942" y="144"/>
                  <a:pt x="942" y="144"/>
                  <a:pt x="942" y="144"/>
                </a:cubicBezTo>
                <a:cubicBezTo>
                  <a:pt x="942" y="150"/>
                  <a:pt x="942" y="150"/>
                  <a:pt x="942" y="150"/>
                </a:cubicBezTo>
                <a:cubicBezTo>
                  <a:pt x="949" y="150"/>
                  <a:pt x="949" y="150"/>
                  <a:pt x="949" y="150"/>
                </a:cubicBezTo>
                <a:lnTo>
                  <a:pt x="949" y="144"/>
                </a:lnTo>
                <a:close/>
                <a:moveTo>
                  <a:pt x="962" y="144"/>
                </a:moveTo>
                <a:cubicBezTo>
                  <a:pt x="955" y="144"/>
                  <a:pt x="955" y="144"/>
                  <a:pt x="955" y="144"/>
                </a:cubicBezTo>
                <a:cubicBezTo>
                  <a:pt x="955" y="150"/>
                  <a:pt x="955" y="150"/>
                  <a:pt x="955" y="150"/>
                </a:cubicBezTo>
                <a:cubicBezTo>
                  <a:pt x="962" y="150"/>
                  <a:pt x="962" y="150"/>
                  <a:pt x="962" y="150"/>
                </a:cubicBezTo>
                <a:lnTo>
                  <a:pt x="962" y="144"/>
                </a:lnTo>
                <a:close/>
                <a:moveTo>
                  <a:pt x="968" y="150"/>
                </a:moveTo>
                <a:cubicBezTo>
                  <a:pt x="975" y="150"/>
                  <a:pt x="975" y="150"/>
                  <a:pt x="975" y="150"/>
                </a:cubicBezTo>
                <a:cubicBezTo>
                  <a:pt x="975" y="144"/>
                  <a:pt x="975" y="144"/>
                  <a:pt x="975" y="144"/>
                </a:cubicBezTo>
                <a:cubicBezTo>
                  <a:pt x="968" y="144"/>
                  <a:pt x="968" y="144"/>
                  <a:pt x="968" y="144"/>
                </a:cubicBezTo>
                <a:lnTo>
                  <a:pt x="968" y="150"/>
                </a:lnTo>
                <a:close/>
                <a:moveTo>
                  <a:pt x="942" y="163"/>
                </a:moveTo>
                <a:cubicBezTo>
                  <a:pt x="949" y="163"/>
                  <a:pt x="949" y="163"/>
                  <a:pt x="949" y="163"/>
                </a:cubicBezTo>
                <a:cubicBezTo>
                  <a:pt x="949" y="157"/>
                  <a:pt x="949" y="157"/>
                  <a:pt x="949" y="157"/>
                </a:cubicBezTo>
                <a:cubicBezTo>
                  <a:pt x="942" y="157"/>
                  <a:pt x="942" y="157"/>
                  <a:pt x="942" y="157"/>
                </a:cubicBezTo>
                <a:lnTo>
                  <a:pt x="942" y="163"/>
                </a:lnTo>
                <a:close/>
                <a:moveTo>
                  <a:pt x="962" y="157"/>
                </a:moveTo>
                <a:cubicBezTo>
                  <a:pt x="955" y="157"/>
                  <a:pt x="955" y="157"/>
                  <a:pt x="955" y="157"/>
                </a:cubicBezTo>
                <a:cubicBezTo>
                  <a:pt x="955" y="163"/>
                  <a:pt x="955" y="163"/>
                  <a:pt x="955" y="163"/>
                </a:cubicBezTo>
                <a:cubicBezTo>
                  <a:pt x="962" y="163"/>
                  <a:pt x="962" y="163"/>
                  <a:pt x="962" y="163"/>
                </a:cubicBezTo>
                <a:lnTo>
                  <a:pt x="962" y="157"/>
                </a:lnTo>
                <a:close/>
                <a:moveTo>
                  <a:pt x="968" y="163"/>
                </a:moveTo>
                <a:cubicBezTo>
                  <a:pt x="975" y="163"/>
                  <a:pt x="975" y="163"/>
                  <a:pt x="975" y="163"/>
                </a:cubicBezTo>
                <a:cubicBezTo>
                  <a:pt x="975" y="157"/>
                  <a:pt x="975" y="157"/>
                  <a:pt x="975" y="157"/>
                </a:cubicBezTo>
                <a:cubicBezTo>
                  <a:pt x="968" y="157"/>
                  <a:pt x="968" y="157"/>
                  <a:pt x="968" y="157"/>
                </a:cubicBezTo>
                <a:lnTo>
                  <a:pt x="968" y="163"/>
                </a:lnTo>
                <a:close/>
                <a:moveTo>
                  <a:pt x="1001" y="157"/>
                </a:moveTo>
                <a:cubicBezTo>
                  <a:pt x="994" y="157"/>
                  <a:pt x="994" y="157"/>
                  <a:pt x="994" y="157"/>
                </a:cubicBezTo>
                <a:cubicBezTo>
                  <a:pt x="994" y="163"/>
                  <a:pt x="994" y="163"/>
                  <a:pt x="994" y="163"/>
                </a:cubicBezTo>
                <a:cubicBezTo>
                  <a:pt x="1001" y="163"/>
                  <a:pt x="1001" y="163"/>
                  <a:pt x="1001" y="163"/>
                </a:cubicBezTo>
                <a:lnTo>
                  <a:pt x="1001" y="157"/>
                </a:lnTo>
                <a:close/>
                <a:moveTo>
                  <a:pt x="1014" y="157"/>
                </a:moveTo>
                <a:cubicBezTo>
                  <a:pt x="1008" y="157"/>
                  <a:pt x="1008" y="157"/>
                  <a:pt x="1008" y="157"/>
                </a:cubicBezTo>
                <a:cubicBezTo>
                  <a:pt x="1008" y="163"/>
                  <a:pt x="1008" y="163"/>
                  <a:pt x="1008" y="163"/>
                </a:cubicBezTo>
                <a:cubicBezTo>
                  <a:pt x="1014" y="163"/>
                  <a:pt x="1014" y="163"/>
                  <a:pt x="1014" y="163"/>
                </a:cubicBezTo>
                <a:lnTo>
                  <a:pt x="1014" y="157"/>
                </a:lnTo>
                <a:close/>
                <a:moveTo>
                  <a:pt x="962" y="170"/>
                </a:moveTo>
                <a:cubicBezTo>
                  <a:pt x="955" y="170"/>
                  <a:pt x="955" y="170"/>
                  <a:pt x="955" y="170"/>
                </a:cubicBezTo>
                <a:cubicBezTo>
                  <a:pt x="955" y="176"/>
                  <a:pt x="955" y="176"/>
                  <a:pt x="955" y="176"/>
                </a:cubicBezTo>
                <a:cubicBezTo>
                  <a:pt x="962" y="176"/>
                  <a:pt x="962" y="176"/>
                  <a:pt x="962" y="176"/>
                </a:cubicBezTo>
                <a:lnTo>
                  <a:pt x="962" y="170"/>
                </a:lnTo>
                <a:close/>
                <a:moveTo>
                  <a:pt x="968" y="176"/>
                </a:moveTo>
                <a:cubicBezTo>
                  <a:pt x="975" y="176"/>
                  <a:pt x="975" y="176"/>
                  <a:pt x="975" y="176"/>
                </a:cubicBezTo>
                <a:cubicBezTo>
                  <a:pt x="975" y="170"/>
                  <a:pt x="975" y="170"/>
                  <a:pt x="975" y="170"/>
                </a:cubicBezTo>
                <a:cubicBezTo>
                  <a:pt x="968" y="170"/>
                  <a:pt x="968" y="170"/>
                  <a:pt x="968" y="170"/>
                </a:cubicBezTo>
                <a:lnTo>
                  <a:pt x="968" y="176"/>
                </a:lnTo>
                <a:close/>
                <a:moveTo>
                  <a:pt x="981" y="176"/>
                </a:moveTo>
                <a:cubicBezTo>
                  <a:pt x="988" y="176"/>
                  <a:pt x="988" y="176"/>
                  <a:pt x="988" y="176"/>
                </a:cubicBezTo>
                <a:cubicBezTo>
                  <a:pt x="988" y="170"/>
                  <a:pt x="988" y="170"/>
                  <a:pt x="988" y="170"/>
                </a:cubicBezTo>
                <a:cubicBezTo>
                  <a:pt x="981" y="170"/>
                  <a:pt x="981" y="170"/>
                  <a:pt x="981" y="170"/>
                </a:cubicBezTo>
                <a:lnTo>
                  <a:pt x="981" y="176"/>
                </a:lnTo>
                <a:close/>
                <a:moveTo>
                  <a:pt x="1053" y="170"/>
                </a:moveTo>
                <a:cubicBezTo>
                  <a:pt x="1047" y="170"/>
                  <a:pt x="1047" y="170"/>
                  <a:pt x="1047" y="170"/>
                </a:cubicBezTo>
                <a:cubicBezTo>
                  <a:pt x="1047" y="176"/>
                  <a:pt x="1047" y="176"/>
                  <a:pt x="1047" y="176"/>
                </a:cubicBezTo>
                <a:cubicBezTo>
                  <a:pt x="1053" y="176"/>
                  <a:pt x="1053" y="176"/>
                  <a:pt x="1053" y="176"/>
                </a:cubicBezTo>
                <a:lnTo>
                  <a:pt x="1053" y="170"/>
                </a:lnTo>
                <a:close/>
                <a:moveTo>
                  <a:pt x="1066" y="170"/>
                </a:moveTo>
                <a:cubicBezTo>
                  <a:pt x="1060" y="170"/>
                  <a:pt x="1060" y="170"/>
                  <a:pt x="1060" y="170"/>
                </a:cubicBezTo>
                <a:cubicBezTo>
                  <a:pt x="1060" y="176"/>
                  <a:pt x="1060" y="176"/>
                  <a:pt x="1060" y="176"/>
                </a:cubicBezTo>
                <a:cubicBezTo>
                  <a:pt x="1066" y="176"/>
                  <a:pt x="1066" y="176"/>
                  <a:pt x="1066" y="176"/>
                </a:cubicBezTo>
                <a:lnTo>
                  <a:pt x="1066" y="170"/>
                </a:lnTo>
                <a:close/>
                <a:moveTo>
                  <a:pt x="962" y="183"/>
                </a:moveTo>
                <a:cubicBezTo>
                  <a:pt x="955" y="183"/>
                  <a:pt x="955" y="183"/>
                  <a:pt x="955" y="183"/>
                </a:cubicBezTo>
                <a:cubicBezTo>
                  <a:pt x="955" y="190"/>
                  <a:pt x="955" y="190"/>
                  <a:pt x="955" y="190"/>
                </a:cubicBezTo>
                <a:cubicBezTo>
                  <a:pt x="962" y="190"/>
                  <a:pt x="962" y="190"/>
                  <a:pt x="962" y="190"/>
                </a:cubicBezTo>
                <a:lnTo>
                  <a:pt x="962" y="183"/>
                </a:lnTo>
                <a:close/>
                <a:moveTo>
                  <a:pt x="968" y="190"/>
                </a:moveTo>
                <a:cubicBezTo>
                  <a:pt x="975" y="190"/>
                  <a:pt x="975" y="190"/>
                  <a:pt x="975" y="190"/>
                </a:cubicBezTo>
                <a:cubicBezTo>
                  <a:pt x="975" y="183"/>
                  <a:pt x="975" y="183"/>
                  <a:pt x="975" y="183"/>
                </a:cubicBezTo>
                <a:cubicBezTo>
                  <a:pt x="968" y="183"/>
                  <a:pt x="968" y="183"/>
                  <a:pt x="968" y="183"/>
                </a:cubicBezTo>
                <a:lnTo>
                  <a:pt x="968" y="190"/>
                </a:lnTo>
                <a:close/>
                <a:moveTo>
                  <a:pt x="981" y="190"/>
                </a:moveTo>
                <a:cubicBezTo>
                  <a:pt x="988" y="190"/>
                  <a:pt x="988" y="190"/>
                  <a:pt x="988" y="190"/>
                </a:cubicBezTo>
                <a:cubicBezTo>
                  <a:pt x="988" y="183"/>
                  <a:pt x="988" y="183"/>
                  <a:pt x="988" y="183"/>
                </a:cubicBezTo>
                <a:cubicBezTo>
                  <a:pt x="981" y="183"/>
                  <a:pt x="981" y="183"/>
                  <a:pt x="981" y="183"/>
                </a:cubicBezTo>
                <a:lnTo>
                  <a:pt x="981" y="190"/>
                </a:lnTo>
                <a:close/>
                <a:moveTo>
                  <a:pt x="1040" y="183"/>
                </a:moveTo>
                <a:cubicBezTo>
                  <a:pt x="1034" y="183"/>
                  <a:pt x="1034" y="183"/>
                  <a:pt x="1034" y="183"/>
                </a:cubicBezTo>
                <a:cubicBezTo>
                  <a:pt x="1034" y="190"/>
                  <a:pt x="1034" y="190"/>
                  <a:pt x="1034" y="190"/>
                </a:cubicBezTo>
                <a:cubicBezTo>
                  <a:pt x="1040" y="190"/>
                  <a:pt x="1040" y="190"/>
                  <a:pt x="1040" y="190"/>
                </a:cubicBezTo>
                <a:lnTo>
                  <a:pt x="1040" y="183"/>
                </a:lnTo>
                <a:close/>
                <a:moveTo>
                  <a:pt x="1053" y="183"/>
                </a:moveTo>
                <a:cubicBezTo>
                  <a:pt x="1047" y="183"/>
                  <a:pt x="1047" y="183"/>
                  <a:pt x="1047" y="183"/>
                </a:cubicBezTo>
                <a:cubicBezTo>
                  <a:pt x="1047" y="190"/>
                  <a:pt x="1047" y="190"/>
                  <a:pt x="1047" y="190"/>
                </a:cubicBezTo>
                <a:cubicBezTo>
                  <a:pt x="1053" y="190"/>
                  <a:pt x="1053" y="190"/>
                  <a:pt x="1053" y="190"/>
                </a:cubicBezTo>
                <a:lnTo>
                  <a:pt x="1053" y="183"/>
                </a:lnTo>
                <a:close/>
                <a:moveTo>
                  <a:pt x="1066" y="183"/>
                </a:moveTo>
                <a:cubicBezTo>
                  <a:pt x="1060" y="183"/>
                  <a:pt x="1060" y="183"/>
                  <a:pt x="1060" y="183"/>
                </a:cubicBezTo>
                <a:cubicBezTo>
                  <a:pt x="1060" y="190"/>
                  <a:pt x="1060" y="190"/>
                  <a:pt x="1060" y="190"/>
                </a:cubicBezTo>
                <a:cubicBezTo>
                  <a:pt x="1066" y="190"/>
                  <a:pt x="1066" y="190"/>
                  <a:pt x="1066" y="190"/>
                </a:cubicBezTo>
                <a:lnTo>
                  <a:pt x="1066" y="183"/>
                </a:lnTo>
                <a:close/>
                <a:moveTo>
                  <a:pt x="949" y="196"/>
                </a:moveTo>
                <a:cubicBezTo>
                  <a:pt x="942" y="196"/>
                  <a:pt x="942" y="196"/>
                  <a:pt x="942" y="196"/>
                </a:cubicBezTo>
                <a:cubicBezTo>
                  <a:pt x="942" y="203"/>
                  <a:pt x="942" y="203"/>
                  <a:pt x="942" y="203"/>
                </a:cubicBezTo>
                <a:cubicBezTo>
                  <a:pt x="949" y="203"/>
                  <a:pt x="949" y="203"/>
                  <a:pt x="949" y="203"/>
                </a:cubicBezTo>
                <a:lnTo>
                  <a:pt x="949" y="196"/>
                </a:lnTo>
                <a:close/>
                <a:moveTo>
                  <a:pt x="962" y="196"/>
                </a:moveTo>
                <a:cubicBezTo>
                  <a:pt x="955" y="196"/>
                  <a:pt x="955" y="196"/>
                  <a:pt x="955" y="196"/>
                </a:cubicBezTo>
                <a:cubicBezTo>
                  <a:pt x="955" y="203"/>
                  <a:pt x="955" y="203"/>
                  <a:pt x="955" y="203"/>
                </a:cubicBezTo>
                <a:cubicBezTo>
                  <a:pt x="962" y="203"/>
                  <a:pt x="962" y="203"/>
                  <a:pt x="962" y="203"/>
                </a:cubicBezTo>
                <a:lnTo>
                  <a:pt x="962" y="196"/>
                </a:lnTo>
                <a:close/>
                <a:moveTo>
                  <a:pt x="968" y="203"/>
                </a:moveTo>
                <a:cubicBezTo>
                  <a:pt x="975" y="203"/>
                  <a:pt x="975" y="203"/>
                  <a:pt x="975" y="203"/>
                </a:cubicBezTo>
                <a:cubicBezTo>
                  <a:pt x="975" y="196"/>
                  <a:pt x="975" y="196"/>
                  <a:pt x="975" y="196"/>
                </a:cubicBezTo>
                <a:cubicBezTo>
                  <a:pt x="968" y="196"/>
                  <a:pt x="968" y="196"/>
                  <a:pt x="968" y="196"/>
                </a:cubicBezTo>
                <a:lnTo>
                  <a:pt x="968" y="203"/>
                </a:lnTo>
                <a:close/>
                <a:moveTo>
                  <a:pt x="981" y="203"/>
                </a:moveTo>
                <a:cubicBezTo>
                  <a:pt x="988" y="203"/>
                  <a:pt x="988" y="203"/>
                  <a:pt x="988" y="203"/>
                </a:cubicBezTo>
                <a:cubicBezTo>
                  <a:pt x="988" y="196"/>
                  <a:pt x="988" y="196"/>
                  <a:pt x="988" y="196"/>
                </a:cubicBezTo>
                <a:cubicBezTo>
                  <a:pt x="981" y="196"/>
                  <a:pt x="981" y="196"/>
                  <a:pt x="981" y="196"/>
                </a:cubicBezTo>
                <a:lnTo>
                  <a:pt x="981" y="203"/>
                </a:lnTo>
                <a:close/>
                <a:moveTo>
                  <a:pt x="994" y="203"/>
                </a:moveTo>
                <a:cubicBezTo>
                  <a:pt x="1001" y="203"/>
                  <a:pt x="1001" y="203"/>
                  <a:pt x="1001" y="203"/>
                </a:cubicBezTo>
                <a:cubicBezTo>
                  <a:pt x="1001" y="196"/>
                  <a:pt x="1001" y="196"/>
                  <a:pt x="1001" y="196"/>
                </a:cubicBezTo>
                <a:cubicBezTo>
                  <a:pt x="994" y="196"/>
                  <a:pt x="994" y="196"/>
                  <a:pt x="994" y="196"/>
                </a:cubicBezTo>
                <a:lnTo>
                  <a:pt x="994" y="203"/>
                </a:lnTo>
                <a:close/>
                <a:moveTo>
                  <a:pt x="1014" y="196"/>
                </a:moveTo>
                <a:cubicBezTo>
                  <a:pt x="1008" y="196"/>
                  <a:pt x="1008" y="196"/>
                  <a:pt x="1008" y="196"/>
                </a:cubicBezTo>
                <a:cubicBezTo>
                  <a:pt x="1008" y="203"/>
                  <a:pt x="1008" y="203"/>
                  <a:pt x="1008" y="203"/>
                </a:cubicBezTo>
                <a:cubicBezTo>
                  <a:pt x="1014" y="203"/>
                  <a:pt x="1014" y="203"/>
                  <a:pt x="1014" y="203"/>
                </a:cubicBezTo>
                <a:lnTo>
                  <a:pt x="1014" y="196"/>
                </a:lnTo>
                <a:close/>
                <a:moveTo>
                  <a:pt x="1027" y="196"/>
                </a:moveTo>
                <a:cubicBezTo>
                  <a:pt x="1021" y="196"/>
                  <a:pt x="1021" y="196"/>
                  <a:pt x="1021" y="196"/>
                </a:cubicBezTo>
                <a:cubicBezTo>
                  <a:pt x="1021" y="203"/>
                  <a:pt x="1021" y="203"/>
                  <a:pt x="1021" y="203"/>
                </a:cubicBezTo>
                <a:cubicBezTo>
                  <a:pt x="1027" y="203"/>
                  <a:pt x="1027" y="203"/>
                  <a:pt x="1027" y="203"/>
                </a:cubicBezTo>
                <a:lnTo>
                  <a:pt x="1027" y="196"/>
                </a:lnTo>
                <a:close/>
                <a:moveTo>
                  <a:pt x="1040" y="196"/>
                </a:moveTo>
                <a:cubicBezTo>
                  <a:pt x="1034" y="196"/>
                  <a:pt x="1034" y="196"/>
                  <a:pt x="1034" y="196"/>
                </a:cubicBezTo>
                <a:cubicBezTo>
                  <a:pt x="1034" y="203"/>
                  <a:pt x="1034" y="203"/>
                  <a:pt x="1034" y="203"/>
                </a:cubicBezTo>
                <a:cubicBezTo>
                  <a:pt x="1040" y="203"/>
                  <a:pt x="1040" y="203"/>
                  <a:pt x="1040" y="203"/>
                </a:cubicBezTo>
                <a:lnTo>
                  <a:pt x="1040" y="196"/>
                </a:lnTo>
                <a:close/>
                <a:moveTo>
                  <a:pt x="1053" y="196"/>
                </a:moveTo>
                <a:cubicBezTo>
                  <a:pt x="1047" y="196"/>
                  <a:pt x="1047" y="196"/>
                  <a:pt x="1047" y="196"/>
                </a:cubicBezTo>
                <a:cubicBezTo>
                  <a:pt x="1047" y="203"/>
                  <a:pt x="1047" y="203"/>
                  <a:pt x="1047" y="203"/>
                </a:cubicBezTo>
                <a:cubicBezTo>
                  <a:pt x="1053" y="203"/>
                  <a:pt x="1053" y="203"/>
                  <a:pt x="1053" y="203"/>
                </a:cubicBezTo>
                <a:lnTo>
                  <a:pt x="1053" y="196"/>
                </a:lnTo>
                <a:close/>
                <a:moveTo>
                  <a:pt x="1066" y="196"/>
                </a:moveTo>
                <a:cubicBezTo>
                  <a:pt x="1060" y="196"/>
                  <a:pt x="1060" y="196"/>
                  <a:pt x="1060" y="196"/>
                </a:cubicBezTo>
                <a:cubicBezTo>
                  <a:pt x="1060" y="203"/>
                  <a:pt x="1060" y="203"/>
                  <a:pt x="1060" y="203"/>
                </a:cubicBezTo>
                <a:cubicBezTo>
                  <a:pt x="1066" y="203"/>
                  <a:pt x="1066" y="203"/>
                  <a:pt x="1066" y="203"/>
                </a:cubicBezTo>
                <a:lnTo>
                  <a:pt x="1066" y="196"/>
                </a:lnTo>
                <a:close/>
                <a:moveTo>
                  <a:pt x="942" y="216"/>
                </a:moveTo>
                <a:cubicBezTo>
                  <a:pt x="949" y="216"/>
                  <a:pt x="949" y="216"/>
                  <a:pt x="949" y="216"/>
                </a:cubicBezTo>
                <a:cubicBezTo>
                  <a:pt x="949" y="209"/>
                  <a:pt x="949" y="209"/>
                  <a:pt x="949" y="209"/>
                </a:cubicBezTo>
                <a:cubicBezTo>
                  <a:pt x="942" y="209"/>
                  <a:pt x="942" y="209"/>
                  <a:pt x="942" y="209"/>
                </a:cubicBezTo>
                <a:lnTo>
                  <a:pt x="942" y="216"/>
                </a:lnTo>
                <a:close/>
                <a:moveTo>
                  <a:pt x="955" y="215"/>
                </a:moveTo>
                <a:cubicBezTo>
                  <a:pt x="961" y="215"/>
                  <a:pt x="961" y="215"/>
                  <a:pt x="961" y="215"/>
                </a:cubicBezTo>
                <a:cubicBezTo>
                  <a:pt x="961" y="215"/>
                  <a:pt x="962" y="215"/>
                  <a:pt x="962" y="215"/>
                </a:cubicBezTo>
                <a:cubicBezTo>
                  <a:pt x="962" y="209"/>
                  <a:pt x="962" y="209"/>
                  <a:pt x="962" y="209"/>
                </a:cubicBezTo>
                <a:cubicBezTo>
                  <a:pt x="955" y="209"/>
                  <a:pt x="955" y="209"/>
                  <a:pt x="955" y="209"/>
                </a:cubicBezTo>
                <a:lnTo>
                  <a:pt x="955" y="215"/>
                </a:lnTo>
                <a:close/>
                <a:moveTo>
                  <a:pt x="968" y="216"/>
                </a:moveTo>
                <a:cubicBezTo>
                  <a:pt x="975" y="216"/>
                  <a:pt x="975" y="216"/>
                  <a:pt x="975" y="216"/>
                </a:cubicBezTo>
                <a:cubicBezTo>
                  <a:pt x="975" y="209"/>
                  <a:pt x="975" y="209"/>
                  <a:pt x="975" y="209"/>
                </a:cubicBezTo>
                <a:cubicBezTo>
                  <a:pt x="968" y="209"/>
                  <a:pt x="968" y="209"/>
                  <a:pt x="968" y="209"/>
                </a:cubicBezTo>
                <a:lnTo>
                  <a:pt x="968" y="216"/>
                </a:lnTo>
                <a:close/>
                <a:moveTo>
                  <a:pt x="981" y="216"/>
                </a:moveTo>
                <a:cubicBezTo>
                  <a:pt x="988" y="216"/>
                  <a:pt x="988" y="216"/>
                  <a:pt x="988" y="216"/>
                </a:cubicBezTo>
                <a:cubicBezTo>
                  <a:pt x="988" y="209"/>
                  <a:pt x="988" y="209"/>
                  <a:pt x="988" y="209"/>
                </a:cubicBezTo>
                <a:cubicBezTo>
                  <a:pt x="981" y="209"/>
                  <a:pt x="981" y="209"/>
                  <a:pt x="981" y="209"/>
                </a:cubicBezTo>
                <a:lnTo>
                  <a:pt x="981" y="216"/>
                </a:lnTo>
                <a:close/>
                <a:moveTo>
                  <a:pt x="994" y="216"/>
                </a:moveTo>
                <a:cubicBezTo>
                  <a:pt x="1001" y="216"/>
                  <a:pt x="1001" y="216"/>
                  <a:pt x="1001" y="216"/>
                </a:cubicBezTo>
                <a:cubicBezTo>
                  <a:pt x="1001" y="209"/>
                  <a:pt x="1001" y="209"/>
                  <a:pt x="1001" y="209"/>
                </a:cubicBezTo>
                <a:cubicBezTo>
                  <a:pt x="994" y="209"/>
                  <a:pt x="994" y="209"/>
                  <a:pt x="994" y="209"/>
                </a:cubicBezTo>
                <a:lnTo>
                  <a:pt x="994" y="216"/>
                </a:lnTo>
                <a:close/>
                <a:moveTo>
                  <a:pt x="1014" y="209"/>
                </a:moveTo>
                <a:cubicBezTo>
                  <a:pt x="1008" y="209"/>
                  <a:pt x="1008" y="209"/>
                  <a:pt x="1008" y="209"/>
                </a:cubicBezTo>
                <a:cubicBezTo>
                  <a:pt x="1008" y="216"/>
                  <a:pt x="1008" y="216"/>
                  <a:pt x="1008" y="216"/>
                </a:cubicBezTo>
                <a:cubicBezTo>
                  <a:pt x="1014" y="216"/>
                  <a:pt x="1014" y="216"/>
                  <a:pt x="1014" y="216"/>
                </a:cubicBezTo>
                <a:lnTo>
                  <a:pt x="1014" y="209"/>
                </a:lnTo>
                <a:close/>
                <a:moveTo>
                  <a:pt x="1027" y="209"/>
                </a:moveTo>
                <a:cubicBezTo>
                  <a:pt x="1021" y="209"/>
                  <a:pt x="1021" y="209"/>
                  <a:pt x="1021" y="209"/>
                </a:cubicBezTo>
                <a:cubicBezTo>
                  <a:pt x="1021" y="216"/>
                  <a:pt x="1021" y="216"/>
                  <a:pt x="1021" y="216"/>
                </a:cubicBezTo>
                <a:cubicBezTo>
                  <a:pt x="1027" y="216"/>
                  <a:pt x="1027" y="216"/>
                  <a:pt x="1027" y="216"/>
                </a:cubicBezTo>
                <a:lnTo>
                  <a:pt x="1027" y="209"/>
                </a:lnTo>
                <a:close/>
                <a:moveTo>
                  <a:pt x="1040" y="209"/>
                </a:moveTo>
                <a:cubicBezTo>
                  <a:pt x="1034" y="209"/>
                  <a:pt x="1034" y="209"/>
                  <a:pt x="1034" y="209"/>
                </a:cubicBezTo>
                <a:cubicBezTo>
                  <a:pt x="1034" y="216"/>
                  <a:pt x="1034" y="216"/>
                  <a:pt x="1034" y="216"/>
                </a:cubicBezTo>
                <a:cubicBezTo>
                  <a:pt x="1040" y="216"/>
                  <a:pt x="1040" y="216"/>
                  <a:pt x="1040" y="216"/>
                </a:cubicBezTo>
                <a:lnTo>
                  <a:pt x="1040" y="209"/>
                </a:lnTo>
                <a:close/>
                <a:moveTo>
                  <a:pt x="1053" y="209"/>
                </a:moveTo>
                <a:cubicBezTo>
                  <a:pt x="1047" y="209"/>
                  <a:pt x="1047" y="209"/>
                  <a:pt x="1047" y="209"/>
                </a:cubicBezTo>
                <a:cubicBezTo>
                  <a:pt x="1047" y="216"/>
                  <a:pt x="1047" y="216"/>
                  <a:pt x="1047" y="216"/>
                </a:cubicBezTo>
                <a:cubicBezTo>
                  <a:pt x="1053" y="216"/>
                  <a:pt x="1053" y="216"/>
                  <a:pt x="1053" y="216"/>
                </a:cubicBezTo>
                <a:lnTo>
                  <a:pt x="1053" y="209"/>
                </a:lnTo>
                <a:close/>
                <a:moveTo>
                  <a:pt x="1066" y="209"/>
                </a:moveTo>
                <a:cubicBezTo>
                  <a:pt x="1060" y="209"/>
                  <a:pt x="1060" y="209"/>
                  <a:pt x="1060" y="209"/>
                </a:cubicBezTo>
                <a:cubicBezTo>
                  <a:pt x="1060" y="216"/>
                  <a:pt x="1060" y="216"/>
                  <a:pt x="1060" y="216"/>
                </a:cubicBezTo>
                <a:cubicBezTo>
                  <a:pt x="1066" y="216"/>
                  <a:pt x="1066" y="216"/>
                  <a:pt x="1066" y="216"/>
                </a:cubicBezTo>
                <a:lnTo>
                  <a:pt x="1066" y="209"/>
                </a:lnTo>
                <a:close/>
                <a:moveTo>
                  <a:pt x="968" y="229"/>
                </a:moveTo>
                <a:cubicBezTo>
                  <a:pt x="975" y="229"/>
                  <a:pt x="975" y="229"/>
                  <a:pt x="975" y="229"/>
                </a:cubicBezTo>
                <a:cubicBezTo>
                  <a:pt x="975" y="222"/>
                  <a:pt x="975" y="222"/>
                  <a:pt x="975" y="222"/>
                </a:cubicBezTo>
                <a:cubicBezTo>
                  <a:pt x="968" y="222"/>
                  <a:pt x="968" y="222"/>
                  <a:pt x="968" y="222"/>
                </a:cubicBezTo>
                <a:lnTo>
                  <a:pt x="968" y="229"/>
                </a:lnTo>
                <a:close/>
                <a:moveTo>
                  <a:pt x="981" y="229"/>
                </a:moveTo>
                <a:cubicBezTo>
                  <a:pt x="988" y="229"/>
                  <a:pt x="988" y="229"/>
                  <a:pt x="988" y="229"/>
                </a:cubicBezTo>
                <a:cubicBezTo>
                  <a:pt x="988" y="222"/>
                  <a:pt x="988" y="222"/>
                  <a:pt x="988" y="222"/>
                </a:cubicBezTo>
                <a:cubicBezTo>
                  <a:pt x="981" y="222"/>
                  <a:pt x="981" y="222"/>
                  <a:pt x="981" y="222"/>
                </a:cubicBezTo>
                <a:lnTo>
                  <a:pt x="981" y="229"/>
                </a:lnTo>
                <a:close/>
                <a:moveTo>
                  <a:pt x="994" y="229"/>
                </a:moveTo>
                <a:cubicBezTo>
                  <a:pt x="1001" y="229"/>
                  <a:pt x="1001" y="229"/>
                  <a:pt x="1001" y="229"/>
                </a:cubicBezTo>
                <a:cubicBezTo>
                  <a:pt x="1001" y="222"/>
                  <a:pt x="1001" y="222"/>
                  <a:pt x="1001" y="222"/>
                </a:cubicBezTo>
                <a:cubicBezTo>
                  <a:pt x="994" y="222"/>
                  <a:pt x="994" y="222"/>
                  <a:pt x="994" y="222"/>
                </a:cubicBezTo>
                <a:lnTo>
                  <a:pt x="994" y="229"/>
                </a:lnTo>
                <a:close/>
                <a:moveTo>
                  <a:pt x="1014" y="222"/>
                </a:moveTo>
                <a:cubicBezTo>
                  <a:pt x="1008" y="222"/>
                  <a:pt x="1008" y="222"/>
                  <a:pt x="1008" y="222"/>
                </a:cubicBezTo>
                <a:cubicBezTo>
                  <a:pt x="1008" y="229"/>
                  <a:pt x="1008" y="229"/>
                  <a:pt x="1008" y="229"/>
                </a:cubicBezTo>
                <a:cubicBezTo>
                  <a:pt x="1014" y="229"/>
                  <a:pt x="1014" y="229"/>
                  <a:pt x="1014" y="229"/>
                </a:cubicBezTo>
                <a:lnTo>
                  <a:pt x="1014" y="222"/>
                </a:lnTo>
                <a:close/>
                <a:moveTo>
                  <a:pt x="1027" y="222"/>
                </a:moveTo>
                <a:cubicBezTo>
                  <a:pt x="1021" y="222"/>
                  <a:pt x="1021" y="222"/>
                  <a:pt x="1021" y="222"/>
                </a:cubicBezTo>
                <a:cubicBezTo>
                  <a:pt x="1021" y="229"/>
                  <a:pt x="1021" y="229"/>
                  <a:pt x="1021" y="229"/>
                </a:cubicBezTo>
                <a:cubicBezTo>
                  <a:pt x="1027" y="229"/>
                  <a:pt x="1027" y="229"/>
                  <a:pt x="1027" y="229"/>
                </a:cubicBezTo>
                <a:lnTo>
                  <a:pt x="1027" y="222"/>
                </a:lnTo>
                <a:close/>
                <a:moveTo>
                  <a:pt x="1040" y="222"/>
                </a:moveTo>
                <a:cubicBezTo>
                  <a:pt x="1034" y="222"/>
                  <a:pt x="1034" y="222"/>
                  <a:pt x="1034" y="222"/>
                </a:cubicBezTo>
                <a:cubicBezTo>
                  <a:pt x="1034" y="229"/>
                  <a:pt x="1034" y="229"/>
                  <a:pt x="1034" y="229"/>
                </a:cubicBezTo>
                <a:cubicBezTo>
                  <a:pt x="1040" y="229"/>
                  <a:pt x="1040" y="229"/>
                  <a:pt x="1040" y="229"/>
                </a:cubicBezTo>
                <a:lnTo>
                  <a:pt x="1040" y="222"/>
                </a:lnTo>
                <a:close/>
                <a:moveTo>
                  <a:pt x="1053" y="222"/>
                </a:moveTo>
                <a:cubicBezTo>
                  <a:pt x="1047" y="222"/>
                  <a:pt x="1047" y="222"/>
                  <a:pt x="1047" y="222"/>
                </a:cubicBezTo>
                <a:cubicBezTo>
                  <a:pt x="1047" y="229"/>
                  <a:pt x="1047" y="229"/>
                  <a:pt x="1047" y="229"/>
                </a:cubicBezTo>
                <a:cubicBezTo>
                  <a:pt x="1053" y="229"/>
                  <a:pt x="1053" y="229"/>
                  <a:pt x="1053" y="229"/>
                </a:cubicBezTo>
                <a:lnTo>
                  <a:pt x="1053" y="222"/>
                </a:lnTo>
                <a:close/>
                <a:moveTo>
                  <a:pt x="1066" y="222"/>
                </a:moveTo>
                <a:cubicBezTo>
                  <a:pt x="1060" y="222"/>
                  <a:pt x="1060" y="222"/>
                  <a:pt x="1060" y="222"/>
                </a:cubicBezTo>
                <a:cubicBezTo>
                  <a:pt x="1060" y="229"/>
                  <a:pt x="1060" y="229"/>
                  <a:pt x="1060" y="229"/>
                </a:cubicBezTo>
                <a:cubicBezTo>
                  <a:pt x="1066" y="229"/>
                  <a:pt x="1066" y="229"/>
                  <a:pt x="1066" y="229"/>
                </a:cubicBezTo>
                <a:lnTo>
                  <a:pt x="1066" y="222"/>
                </a:lnTo>
                <a:close/>
                <a:moveTo>
                  <a:pt x="955" y="242"/>
                </a:moveTo>
                <a:cubicBezTo>
                  <a:pt x="962" y="242"/>
                  <a:pt x="962" y="242"/>
                  <a:pt x="962" y="242"/>
                </a:cubicBezTo>
                <a:cubicBezTo>
                  <a:pt x="962" y="235"/>
                  <a:pt x="962" y="235"/>
                  <a:pt x="962" y="235"/>
                </a:cubicBezTo>
                <a:cubicBezTo>
                  <a:pt x="955" y="235"/>
                  <a:pt x="955" y="235"/>
                  <a:pt x="955" y="235"/>
                </a:cubicBezTo>
                <a:lnTo>
                  <a:pt x="955" y="242"/>
                </a:lnTo>
                <a:close/>
                <a:moveTo>
                  <a:pt x="968" y="242"/>
                </a:moveTo>
                <a:cubicBezTo>
                  <a:pt x="975" y="242"/>
                  <a:pt x="975" y="242"/>
                  <a:pt x="975" y="242"/>
                </a:cubicBezTo>
                <a:cubicBezTo>
                  <a:pt x="975" y="235"/>
                  <a:pt x="975" y="235"/>
                  <a:pt x="975" y="235"/>
                </a:cubicBezTo>
                <a:cubicBezTo>
                  <a:pt x="968" y="235"/>
                  <a:pt x="968" y="235"/>
                  <a:pt x="968" y="235"/>
                </a:cubicBezTo>
                <a:lnTo>
                  <a:pt x="968" y="242"/>
                </a:lnTo>
                <a:close/>
                <a:moveTo>
                  <a:pt x="981" y="242"/>
                </a:moveTo>
                <a:cubicBezTo>
                  <a:pt x="988" y="242"/>
                  <a:pt x="988" y="242"/>
                  <a:pt x="988" y="242"/>
                </a:cubicBezTo>
                <a:cubicBezTo>
                  <a:pt x="988" y="235"/>
                  <a:pt x="988" y="235"/>
                  <a:pt x="988" y="235"/>
                </a:cubicBezTo>
                <a:cubicBezTo>
                  <a:pt x="981" y="235"/>
                  <a:pt x="981" y="235"/>
                  <a:pt x="981" y="235"/>
                </a:cubicBezTo>
                <a:lnTo>
                  <a:pt x="981" y="242"/>
                </a:lnTo>
                <a:close/>
                <a:moveTo>
                  <a:pt x="994" y="242"/>
                </a:moveTo>
                <a:cubicBezTo>
                  <a:pt x="1001" y="242"/>
                  <a:pt x="1001" y="242"/>
                  <a:pt x="1001" y="242"/>
                </a:cubicBezTo>
                <a:cubicBezTo>
                  <a:pt x="1001" y="235"/>
                  <a:pt x="1001" y="235"/>
                  <a:pt x="1001" y="235"/>
                </a:cubicBezTo>
                <a:cubicBezTo>
                  <a:pt x="994" y="235"/>
                  <a:pt x="994" y="235"/>
                  <a:pt x="994" y="235"/>
                </a:cubicBezTo>
                <a:lnTo>
                  <a:pt x="994" y="242"/>
                </a:lnTo>
                <a:close/>
                <a:moveTo>
                  <a:pt x="1014" y="235"/>
                </a:moveTo>
                <a:cubicBezTo>
                  <a:pt x="1008" y="235"/>
                  <a:pt x="1008" y="235"/>
                  <a:pt x="1008" y="235"/>
                </a:cubicBezTo>
                <a:cubicBezTo>
                  <a:pt x="1008" y="242"/>
                  <a:pt x="1008" y="242"/>
                  <a:pt x="1008" y="242"/>
                </a:cubicBezTo>
                <a:cubicBezTo>
                  <a:pt x="1014" y="242"/>
                  <a:pt x="1014" y="242"/>
                  <a:pt x="1014" y="242"/>
                </a:cubicBezTo>
                <a:lnTo>
                  <a:pt x="1014" y="235"/>
                </a:lnTo>
                <a:close/>
                <a:moveTo>
                  <a:pt x="1027" y="235"/>
                </a:moveTo>
                <a:cubicBezTo>
                  <a:pt x="1021" y="235"/>
                  <a:pt x="1021" y="235"/>
                  <a:pt x="1021" y="235"/>
                </a:cubicBezTo>
                <a:cubicBezTo>
                  <a:pt x="1021" y="242"/>
                  <a:pt x="1021" y="242"/>
                  <a:pt x="1021" y="242"/>
                </a:cubicBezTo>
                <a:cubicBezTo>
                  <a:pt x="1027" y="242"/>
                  <a:pt x="1027" y="242"/>
                  <a:pt x="1027" y="242"/>
                </a:cubicBezTo>
                <a:lnTo>
                  <a:pt x="1027" y="235"/>
                </a:lnTo>
                <a:close/>
                <a:moveTo>
                  <a:pt x="1040" y="235"/>
                </a:moveTo>
                <a:cubicBezTo>
                  <a:pt x="1034" y="235"/>
                  <a:pt x="1034" y="235"/>
                  <a:pt x="1034" y="235"/>
                </a:cubicBezTo>
                <a:cubicBezTo>
                  <a:pt x="1034" y="242"/>
                  <a:pt x="1034" y="242"/>
                  <a:pt x="1034" y="242"/>
                </a:cubicBezTo>
                <a:cubicBezTo>
                  <a:pt x="1040" y="242"/>
                  <a:pt x="1040" y="242"/>
                  <a:pt x="1040" y="242"/>
                </a:cubicBezTo>
                <a:lnTo>
                  <a:pt x="1040" y="235"/>
                </a:lnTo>
                <a:close/>
                <a:moveTo>
                  <a:pt x="1053" y="235"/>
                </a:moveTo>
                <a:cubicBezTo>
                  <a:pt x="1047" y="235"/>
                  <a:pt x="1047" y="235"/>
                  <a:pt x="1047" y="235"/>
                </a:cubicBezTo>
                <a:cubicBezTo>
                  <a:pt x="1047" y="242"/>
                  <a:pt x="1047" y="242"/>
                  <a:pt x="1047" y="242"/>
                </a:cubicBezTo>
                <a:cubicBezTo>
                  <a:pt x="1053" y="242"/>
                  <a:pt x="1053" y="242"/>
                  <a:pt x="1053" y="242"/>
                </a:cubicBezTo>
                <a:lnTo>
                  <a:pt x="1053" y="235"/>
                </a:lnTo>
                <a:close/>
                <a:moveTo>
                  <a:pt x="1066" y="235"/>
                </a:moveTo>
                <a:cubicBezTo>
                  <a:pt x="1060" y="235"/>
                  <a:pt x="1060" y="235"/>
                  <a:pt x="1060" y="235"/>
                </a:cubicBezTo>
                <a:cubicBezTo>
                  <a:pt x="1060" y="242"/>
                  <a:pt x="1060" y="242"/>
                  <a:pt x="1060" y="242"/>
                </a:cubicBezTo>
                <a:cubicBezTo>
                  <a:pt x="1066" y="242"/>
                  <a:pt x="1066" y="242"/>
                  <a:pt x="1066" y="242"/>
                </a:cubicBezTo>
                <a:lnTo>
                  <a:pt x="1066" y="235"/>
                </a:lnTo>
                <a:close/>
                <a:moveTo>
                  <a:pt x="942" y="255"/>
                </a:moveTo>
                <a:cubicBezTo>
                  <a:pt x="949" y="255"/>
                  <a:pt x="949" y="255"/>
                  <a:pt x="949" y="255"/>
                </a:cubicBezTo>
                <a:cubicBezTo>
                  <a:pt x="949" y="248"/>
                  <a:pt x="949" y="248"/>
                  <a:pt x="949" y="248"/>
                </a:cubicBezTo>
                <a:cubicBezTo>
                  <a:pt x="942" y="248"/>
                  <a:pt x="942" y="248"/>
                  <a:pt x="942" y="248"/>
                </a:cubicBezTo>
                <a:lnTo>
                  <a:pt x="942" y="255"/>
                </a:lnTo>
                <a:close/>
                <a:moveTo>
                  <a:pt x="955" y="255"/>
                </a:moveTo>
                <a:cubicBezTo>
                  <a:pt x="962" y="255"/>
                  <a:pt x="962" y="255"/>
                  <a:pt x="962" y="255"/>
                </a:cubicBezTo>
                <a:cubicBezTo>
                  <a:pt x="962" y="248"/>
                  <a:pt x="962" y="248"/>
                  <a:pt x="962" y="248"/>
                </a:cubicBezTo>
                <a:cubicBezTo>
                  <a:pt x="955" y="248"/>
                  <a:pt x="955" y="248"/>
                  <a:pt x="955" y="248"/>
                </a:cubicBezTo>
                <a:lnTo>
                  <a:pt x="955" y="255"/>
                </a:lnTo>
                <a:close/>
                <a:moveTo>
                  <a:pt x="968" y="255"/>
                </a:moveTo>
                <a:cubicBezTo>
                  <a:pt x="975" y="255"/>
                  <a:pt x="975" y="255"/>
                  <a:pt x="975" y="255"/>
                </a:cubicBezTo>
                <a:cubicBezTo>
                  <a:pt x="975" y="248"/>
                  <a:pt x="975" y="248"/>
                  <a:pt x="975" y="248"/>
                </a:cubicBezTo>
                <a:cubicBezTo>
                  <a:pt x="968" y="248"/>
                  <a:pt x="968" y="248"/>
                  <a:pt x="968" y="248"/>
                </a:cubicBezTo>
                <a:lnTo>
                  <a:pt x="968" y="255"/>
                </a:lnTo>
                <a:close/>
                <a:moveTo>
                  <a:pt x="981" y="255"/>
                </a:moveTo>
                <a:cubicBezTo>
                  <a:pt x="988" y="255"/>
                  <a:pt x="988" y="255"/>
                  <a:pt x="988" y="255"/>
                </a:cubicBezTo>
                <a:cubicBezTo>
                  <a:pt x="988" y="248"/>
                  <a:pt x="988" y="248"/>
                  <a:pt x="988" y="248"/>
                </a:cubicBezTo>
                <a:cubicBezTo>
                  <a:pt x="981" y="248"/>
                  <a:pt x="981" y="248"/>
                  <a:pt x="981" y="248"/>
                </a:cubicBezTo>
                <a:lnTo>
                  <a:pt x="981" y="255"/>
                </a:lnTo>
                <a:close/>
                <a:moveTo>
                  <a:pt x="994" y="255"/>
                </a:moveTo>
                <a:cubicBezTo>
                  <a:pt x="1001" y="255"/>
                  <a:pt x="1001" y="255"/>
                  <a:pt x="1001" y="255"/>
                </a:cubicBezTo>
                <a:cubicBezTo>
                  <a:pt x="1001" y="248"/>
                  <a:pt x="1001" y="248"/>
                  <a:pt x="1001" y="248"/>
                </a:cubicBezTo>
                <a:cubicBezTo>
                  <a:pt x="994" y="248"/>
                  <a:pt x="994" y="248"/>
                  <a:pt x="994" y="248"/>
                </a:cubicBezTo>
                <a:lnTo>
                  <a:pt x="994" y="255"/>
                </a:lnTo>
                <a:close/>
                <a:moveTo>
                  <a:pt x="1014" y="248"/>
                </a:moveTo>
                <a:cubicBezTo>
                  <a:pt x="1008" y="248"/>
                  <a:pt x="1008" y="248"/>
                  <a:pt x="1008" y="248"/>
                </a:cubicBezTo>
                <a:cubicBezTo>
                  <a:pt x="1008" y="255"/>
                  <a:pt x="1008" y="255"/>
                  <a:pt x="1008" y="255"/>
                </a:cubicBezTo>
                <a:cubicBezTo>
                  <a:pt x="1014" y="255"/>
                  <a:pt x="1014" y="255"/>
                  <a:pt x="1014" y="255"/>
                </a:cubicBezTo>
                <a:lnTo>
                  <a:pt x="1014" y="248"/>
                </a:lnTo>
                <a:close/>
                <a:moveTo>
                  <a:pt x="1027" y="248"/>
                </a:moveTo>
                <a:cubicBezTo>
                  <a:pt x="1021" y="248"/>
                  <a:pt x="1021" y="248"/>
                  <a:pt x="1021" y="248"/>
                </a:cubicBezTo>
                <a:cubicBezTo>
                  <a:pt x="1021" y="255"/>
                  <a:pt x="1021" y="255"/>
                  <a:pt x="1021" y="255"/>
                </a:cubicBezTo>
                <a:cubicBezTo>
                  <a:pt x="1027" y="255"/>
                  <a:pt x="1027" y="255"/>
                  <a:pt x="1027" y="255"/>
                </a:cubicBezTo>
                <a:lnTo>
                  <a:pt x="1027" y="248"/>
                </a:lnTo>
                <a:close/>
                <a:moveTo>
                  <a:pt x="1040" y="248"/>
                </a:moveTo>
                <a:cubicBezTo>
                  <a:pt x="1034" y="248"/>
                  <a:pt x="1034" y="248"/>
                  <a:pt x="1034" y="248"/>
                </a:cubicBezTo>
                <a:cubicBezTo>
                  <a:pt x="1034" y="255"/>
                  <a:pt x="1034" y="255"/>
                  <a:pt x="1034" y="255"/>
                </a:cubicBezTo>
                <a:cubicBezTo>
                  <a:pt x="1040" y="255"/>
                  <a:pt x="1040" y="255"/>
                  <a:pt x="1040" y="255"/>
                </a:cubicBezTo>
                <a:lnTo>
                  <a:pt x="1040" y="248"/>
                </a:lnTo>
                <a:close/>
                <a:moveTo>
                  <a:pt x="1053" y="248"/>
                </a:moveTo>
                <a:cubicBezTo>
                  <a:pt x="1047" y="248"/>
                  <a:pt x="1047" y="248"/>
                  <a:pt x="1047" y="248"/>
                </a:cubicBezTo>
                <a:cubicBezTo>
                  <a:pt x="1047" y="255"/>
                  <a:pt x="1047" y="255"/>
                  <a:pt x="1047" y="255"/>
                </a:cubicBezTo>
                <a:cubicBezTo>
                  <a:pt x="1053" y="255"/>
                  <a:pt x="1053" y="255"/>
                  <a:pt x="1053" y="255"/>
                </a:cubicBezTo>
                <a:lnTo>
                  <a:pt x="1053" y="248"/>
                </a:lnTo>
                <a:close/>
                <a:moveTo>
                  <a:pt x="1066" y="248"/>
                </a:moveTo>
                <a:cubicBezTo>
                  <a:pt x="1060" y="248"/>
                  <a:pt x="1060" y="248"/>
                  <a:pt x="1060" y="248"/>
                </a:cubicBezTo>
                <a:cubicBezTo>
                  <a:pt x="1060" y="255"/>
                  <a:pt x="1060" y="255"/>
                  <a:pt x="1060" y="255"/>
                </a:cubicBezTo>
                <a:cubicBezTo>
                  <a:pt x="1066" y="255"/>
                  <a:pt x="1066" y="255"/>
                  <a:pt x="1066" y="255"/>
                </a:cubicBezTo>
                <a:lnTo>
                  <a:pt x="1066" y="248"/>
                </a:lnTo>
                <a:close/>
                <a:moveTo>
                  <a:pt x="942" y="268"/>
                </a:moveTo>
                <a:cubicBezTo>
                  <a:pt x="949" y="268"/>
                  <a:pt x="949" y="268"/>
                  <a:pt x="949" y="268"/>
                </a:cubicBezTo>
                <a:cubicBezTo>
                  <a:pt x="949" y="262"/>
                  <a:pt x="949" y="262"/>
                  <a:pt x="949" y="262"/>
                </a:cubicBezTo>
                <a:cubicBezTo>
                  <a:pt x="942" y="262"/>
                  <a:pt x="942" y="262"/>
                  <a:pt x="942" y="262"/>
                </a:cubicBezTo>
                <a:lnTo>
                  <a:pt x="942" y="268"/>
                </a:lnTo>
                <a:close/>
                <a:moveTo>
                  <a:pt x="955" y="268"/>
                </a:moveTo>
                <a:cubicBezTo>
                  <a:pt x="962" y="268"/>
                  <a:pt x="962" y="268"/>
                  <a:pt x="962" y="268"/>
                </a:cubicBezTo>
                <a:cubicBezTo>
                  <a:pt x="962" y="262"/>
                  <a:pt x="962" y="262"/>
                  <a:pt x="962" y="262"/>
                </a:cubicBezTo>
                <a:cubicBezTo>
                  <a:pt x="955" y="262"/>
                  <a:pt x="955" y="262"/>
                  <a:pt x="955" y="262"/>
                </a:cubicBezTo>
                <a:lnTo>
                  <a:pt x="955" y="268"/>
                </a:lnTo>
                <a:close/>
                <a:moveTo>
                  <a:pt x="968" y="268"/>
                </a:moveTo>
                <a:cubicBezTo>
                  <a:pt x="975" y="268"/>
                  <a:pt x="975" y="268"/>
                  <a:pt x="975" y="268"/>
                </a:cubicBezTo>
                <a:cubicBezTo>
                  <a:pt x="975" y="262"/>
                  <a:pt x="975" y="262"/>
                  <a:pt x="975" y="262"/>
                </a:cubicBezTo>
                <a:cubicBezTo>
                  <a:pt x="968" y="262"/>
                  <a:pt x="968" y="262"/>
                  <a:pt x="968" y="262"/>
                </a:cubicBezTo>
                <a:lnTo>
                  <a:pt x="968" y="268"/>
                </a:lnTo>
                <a:close/>
                <a:moveTo>
                  <a:pt x="981" y="268"/>
                </a:moveTo>
                <a:cubicBezTo>
                  <a:pt x="988" y="268"/>
                  <a:pt x="988" y="268"/>
                  <a:pt x="988" y="268"/>
                </a:cubicBezTo>
                <a:cubicBezTo>
                  <a:pt x="988" y="262"/>
                  <a:pt x="988" y="262"/>
                  <a:pt x="988" y="262"/>
                </a:cubicBezTo>
                <a:cubicBezTo>
                  <a:pt x="981" y="262"/>
                  <a:pt x="981" y="262"/>
                  <a:pt x="981" y="262"/>
                </a:cubicBezTo>
                <a:lnTo>
                  <a:pt x="981" y="268"/>
                </a:lnTo>
                <a:close/>
                <a:moveTo>
                  <a:pt x="994" y="268"/>
                </a:moveTo>
                <a:cubicBezTo>
                  <a:pt x="1001" y="268"/>
                  <a:pt x="1001" y="268"/>
                  <a:pt x="1001" y="268"/>
                </a:cubicBezTo>
                <a:cubicBezTo>
                  <a:pt x="1001" y="262"/>
                  <a:pt x="1001" y="262"/>
                  <a:pt x="1001" y="262"/>
                </a:cubicBezTo>
                <a:cubicBezTo>
                  <a:pt x="994" y="262"/>
                  <a:pt x="994" y="262"/>
                  <a:pt x="994" y="262"/>
                </a:cubicBezTo>
                <a:lnTo>
                  <a:pt x="994" y="268"/>
                </a:lnTo>
                <a:close/>
                <a:moveTo>
                  <a:pt x="1014" y="262"/>
                </a:moveTo>
                <a:cubicBezTo>
                  <a:pt x="1008" y="262"/>
                  <a:pt x="1008" y="262"/>
                  <a:pt x="1008" y="262"/>
                </a:cubicBezTo>
                <a:cubicBezTo>
                  <a:pt x="1008" y="268"/>
                  <a:pt x="1008" y="268"/>
                  <a:pt x="1008" y="268"/>
                </a:cubicBezTo>
                <a:cubicBezTo>
                  <a:pt x="1014" y="268"/>
                  <a:pt x="1014" y="268"/>
                  <a:pt x="1014" y="268"/>
                </a:cubicBezTo>
                <a:lnTo>
                  <a:pt x="1014" y="262"/>
                </a:lnTo>
                <a:close/>
                <a:moveTo>
                  <a:pt x="1027" y="262"/>
                </a:moveTo>
                <a:cubicBezTo>
                  <a:pt x="1021" y="262"/>
                  <a:pt x="1021" y="262"/>
                  <a:pt x="1021" y="262"/>
                </a:cubicBezTo>
                <a:cubicBezTo>
                  <a:pt x="1021" y="268"/>
                  <a:pt x="1021" y="268"/>
                  <a:pt x="1021" y="268"/>
                </a:cubicBezTo>
                <a:cubicBezTo>
                  <a:pt x="1027" y="268"/>
                  <a:pt x="1027" y="268"/>
                  <a:pt x="1027" y="268"/>
                </a:cubicBezTo>
                <a:lnTo>
                  <a:pt x="1027" y="262"/>
                </a:lnTo>
                <a:close/>
                <a:moveTo>
                  <a:pt x="1040" y="262"/>
                </a:moveTo>
                <a:cubicBezTo>
                  <a:pt x="1034" y="262"/>
                  <a:pt x="1034" y="262"/>
                  <a:pt x="1034" y="262"/>
                </a:cubicBezTo>
                <a:cubicBezTo>
                  <a:pt x="1034" y="268"/>
                  <a:pt x="1034" y="268"/>
                  <a:pt x="1034" y="268"/>
                </a:cubicBezTo>
                <a:cubicBezTo>
                  <a:pt x="1040" y="268"/>
                  <a:pt x="1040" y="268"/>
                  <a:pt x="1040" y="268"/>
                </a:cubicBezTo>
                <a:lnTo>
                  <a:pt x="1040" y="262"/>
                </a:lnTo>
                <a:close/>
                <a:moveTo>
                  <a:pt x="1053" y="262"/>
                </a:moveTo>
                <a:cubicBezTo>
                  <a:pt x="1047" y="262"/>
                  <a:pt x="1047" y="262"/>
                  <a:pt x="1047" y="262"/>
                </a:cubicBezTo>
                <a:cubicBezTo>
                  <a:pt x="1047" y="268"/>
                  <a:pt x="1047" y="268"/>
                  <a:pt x="1047" y="268"/>
                </a:cubicBezTo>
                <a:cubicBezTo>
                  <a:pt x="1053" y="268"/>
                  <a:pt x="1053" y="268"/>
                  <a:pt x="1053" y="268"/>
                </a:cubicBezTo>
                <a:lnTo>
                  <a:pt x="1053" y="262"/>
                </a:lnTo>
                <a:close/>
                <a:moveTo>
                  <a:pt x="1066" y="262"/>
                </a:moveTo>
                <a:cubicBezTo>
                  <a:pt x="1060" y="262"/>
                  <a:pt x="1060" y="262"/>
                  <a:pt x="1060" y="262"/>
                </a:cubicBezTo>
                <a:cubicBezTo>
                  <a:pt x="1060" y="268"/>
                  <a:pt x="1060" y="268"/>
                  <a:pt x="1060" y="268"/>
                </a:cubicBezTo>
                <a:cubicBezTo>
                  <a:pt x="1066" y="268"/>
                  <a:pt x="1066" y="268"/>
                  <a:pt x="1066" y="268"/>
                </a:cubicBezTo>
                <a:lnTo>
                  <a:pt x="1066" y="262"/>
                </a:lnTo>
                <a:close/>
                <a:moveTo>
                  <a:pt x="942" y="281"/>
                </a:moveTo>
                <a:cubicBezTo>
                  <a:pt x="949" y="281"/>
                  <a:pt x="949" y="281"/>
                  <a:pt x="949" y="281"/>
                </a:cubicBezTo>
                <a:cubicBezTo>
                  <a:pt x="949" y="275"/>
                  <a:pt x="949" y="275"/>
                  <a:pt x="949" y="275"/>
                </a:cubicBezTo>
                <a:cubicBezTo>
                  <a:pt x="942" y="275"/>
                  <a:pt x="942" y="275"/>
                  <a:pt x="942" y="275"/>
                </a:cubicBezTo>
                <a:lnTo>
                  <a:pt x="942" y="281"/>
                </a:lnTo>
                <a:close/>
                <a:moveTo>
                  <a:pt x="955" y="281"/>
                </a:moveTo>
                <a:cubicBezTo>
                  <a:pt x="962" y="281"/>
                  <a:pt x="962" y="281"/>
                  <a:pt x="962" y="281"/>
                </a:cubicBezTo>
                <a:cubicBezTo>
                  <a:pt x="962" y="275"/>
                  <a:pt x="962" y="275"/>
                  <a:pt x="962" y="275"/>
                </a:cubicBezTo>
                <a:cubicBezTo>
                  <a:pt x="955" y="275"/>
                  <a:pt x="955" y="275"/>
                  <a:pt x="955" y="275"/>
                </a:cubicBezTo>
                <a:lnTo>
                  <a:pt x="955" y="281"/>
                </a:lnTo>
                <a:close/>
                <a:moveTo>
                  <a:pt x="968" y="281"/>
                </a:moveTo>
                <a:cubicBezTo>
                  <a:pt x="975" y="281"/>
                  <a:pt x="975" y="281"/>
                  <a:pt x="975" y="281"/>
                </a:cubicBezTo>
                <a:cubicBezTo>
                  <a:pt x="975" y="275"/>
                  <a:pt x="975" y="275"/>
                  <a:pt x="975" y="275"/>
                </a:cubicBezTo>
                <a:cubicBezTo>
                  <a:pt x="968" y="275"/>
                  <a:pt x="968" y="275"/>
                  <a:pt x="968" y="275"/>
                </a:cubicBezTo>
                <a:lnTo>
                  <a:pt x="968" y="281"/>
                </a:lnTo>
                <a:close/>
                <a:moveTo>
                  <a:pt x="981" y="281"/>
                </a:moveTo>
                <a:cubicBezTo>
                  <a:pt x="988" y="281"/>
                  <a:pt x="988" y="281"/>
                  <a:pt x="988" y="281"/>
                </a:cubicBezTo>
                <a:cubicBezTo>
                  <a:pt x="988" y="275"/>
                  <a:pt x="988" y="275"/>
                  <a:pt x="988" y="275"/>
                </a:cubicBezTo>
                <a:cubicBezTo>
                  <a:pt x="981" y="275"/>
                  <a:pt x="981" y="275"/>
                  <a:pt x="981" y="275"/>
                </a:cubicBezTo>
                <a:lnTo>
                  <a:pt x="981" y="281"/>
                </a:lnTo>
                <a:close/>
                <a:moveTo>
                  <a:pt x="994" y="281"/>
                </a:moveTo>
                <a:cubicBezTo>
                  <a:pt x="1001" y="281"/>
                  <a:pt x="1001" y="281"/>
                  <a:pt x="1001" y="281"/>
                </a:cubicBezTo>
                <a:cubicBezTo>
                  <a:pt x="1001" y="275"/>
                  <a:pt x="1001" y="275"/>
                  <a:pt x="1001" y="275"/>
                </a:cubicBezTo>
                <a:cubicBezTo>
                  <a:pt x="994" y="275"/>
                  <a:pt x="994" y="275"/>
                  <a:pt x="994" y="275"/>
                </a:cubicBezTo>
                <a:lnTo>
                  <a:pt x="994" y="281"/>
                </a:lnTo>
                <a:close/>
                <a:moveTo>
                  <a:pt x="1014" y="275"/>
                </a:moveTo>
                <a:cubicBezTo>
                  <a:pt x="1008" y="275"/>
                  <a:pt x="1008" y="275"/>
                  <a:pt x="1008" y="275"/>
                </a:cubicBezTo>
                <a:cubicBezTo>
                  <a:pt x="1008" y="281"/>
                  <a:pt x="1008" y="281"/>
                  <a:pt x="1008" y="281"/>
                </a:cubicBezTo>
                <a:cubicBezTo>
                  <a:pt x="1014" y="281"/>
                  <a:pt x="1014" y="281"/>
                  <a:pt x="1014" y="281"/>
                </a:cubicBezTo>
                <a:lnTo>
                  <a:pt x="1014" y="275"/>
                </a:lnTo>
                <a:close/>
                <a:moveTo>
                  <a:pt x="1027" y="275"/>
                </a:moveTo>
                <a:cubicBezTo>
                  <a:pt x="1021" y="275"/>
                  <a:pt x="1021" y="275"/>
                  <a:pt x="1021" y="275"/>
                </a:cubicBezTo>
                <a:cubicBezTo>
                  <a:pt x="1021" y="281"/>
                  <a:pt x="1021" y="281"/>
                  <a:pt x="1021" y="281"/>
                </a:cubicBezTo>
                <a:cubicBezTo>
                  <a:pt x="1027" y="281"/>
                  <a:pt x="1027" y="281"/>
                  <a:pt x="1027" y="281"/>
                </a:cubicBezTo>
                <a:lnTo>
                  <a:pt x="1027" y="275"/>
                </a:lnTo>
                <a:close/>
                <a:moveTo>
                  <a:pt x="1040" y="275"/>
                </a:moveTo>
                <a:cubicBezTo>
                  <a:pt x="1034" y="275"/>
                  <a:pt x="1034" y="275"/>
                  <a:pt x="1034" y="275"/>
                </a:cubicBezTo>
                <a:cubicBezTo>
                  <a:pt x="1034" y="281"/>
                  <a:pt x="1034" y="281"/>
                  <a:pt x="1034" y="281"/>
                </a:cubicBezTo>
                <a:cubicBezTo>
                  <a:pt x="1040" y="281"/>
                  <a:pt x="1040" y="281"/>
                  <a:pt x="1040" y="281"/>
                </a:cubicBezTo>
                <a:lnTo>
                  <a:pt x="1040" y="275"/>
                </a:lnTo>
                <a:close/>
                <a:moveTo>
                  <a:pt x="1053" y="275"/>
                </a:moveTo>
                <a:cubicBezTo>
                  <a:pt x="1047" y="275"/>
                  <a:pt x="1047" y="275"/>
                  <a:pt x="1047" y="275"/>
                </a:cubicBezTo>
                <a:cubicBezTo>
                  <a:pt x="1047" y="281"/>
                  <a:pt x="1047" y="281"/>
                  <a:pt x="1047" y="281"/>
                </a:cubicBezTo>
                <a:cubicBezTo>
                  <a:pt x="1053" y="281"/>
                  <a:pt x="1053" y="281"/>
                  <a:pt x="1053" y="281"/>
                </a:cubicBezTo>
                <a:lnTo>
                  <a:pt x="1053" y="275"/>
                </a:lnTo>
                <a:close/>
                <a:moveTo>
                  <a:pt x="1066" y="275"/>
                </a:moveTo>
                <a:cubicBezTo>
                  <a:pt x="1060" y="275"/>
                  <a:pt x="1060" y="275"/>
                  <a:pt x="1060" y="275"/>
                </a:cubicBezTo>
                <a:cubicBezTo>
                  <a:pt x="1060" y="281"/>
                  <a:pt x="1060" y="281"/>
                  <a:pt x="1060" y="281"/>
                </a:cubicBezTo>
                <a:cubicBezTo>
                  <a:pt x="1066" y="281"/>
                  <a:pt x="1066" y="281"/>
                  <a:pt x="1066" y="281"/>
                </a:cubicBezTo>
                <a:lnTo>
                  <a:pt x="1066" y="275"/>
                </a:lnTo>
                <a:close/>
                <a:moveTo>
                  <a:pt x="942" y="294"/>
                </a:moveTo>
                <a:cubicBezTo>
                  <a:pt x="949" y="294"/>
                  <a:pt x="949" y="294"/>
                  <a:pt x="949" y="294"/>
                </a:cubicBezTo>
                <a:cubicBezTo>
                  <a:pt x="949" y="288"/>
                  <a:pt x="949" y="288"/>
                  <a:pt x="949" y="288"/>
                </a:cubicBezTo>
                <a:cubicBezTo>
                  <a:pt x="942" y="288"/>
                  <a:pt x="942" y="288"/>
                  <a:pt x="942" y="288"/>
                </a:cubicBezTo>
                <a:lnTo>
                  <a:pt x="942" y="294"/>
                </a:lnTo>
                <a:close/>
                <a:moveTo>
                  <a:pt x="955" y="294"/>
                </a:moveTo>
                <a:cubicBezTo>
                  <a:pt x="962" y="294"/>
                  <a:pt x="962" y="294"/>
                  <a:pt x="962" y="294"/>
                </a:cubicBezTo>
                <a:cubicBezTo>
                  <a:pt x="962" y="288"/>
                  <a:pt x="962" y="288"/>
                  <a:pt x="962" y="288"/>
                </a:cubicBezTo>
                <a:cubicBezTo>
                  <a:pt x="955" y="288"/>
                  <a:pt x="955" y="288"/>
                  <a:pt x="955" y="288"/>
                </a:cubicBezTo>
                <a:lnTo>
                  <a:pt x="955" y="294"/>
                </a:lnTo>
                <a:close/>
                <a:moveTo>
                  <a:pt x="968" y="294"/>
                </a:moveTo>
                <a:cubicBezTo>
                  <a:pt x="975" y="294"/>
                  <a:pt x="975" y="294"/>
                  <a:pt x="975" y="294"/>
                </a:cubicBezTo>
                <a:cubicBezTo>
                  <a:pt x="975" y="288"/>
                  <a:pt x="975" y="288"/>
                  <a:pt x="975" y="288"/>
                </a:cubicBezTo>
                <a:cubicBezTo>
                  <a:pt x="968" y="288"/>
                  <a:pt x="968" y="288"/>
                  <a:pt x="968" y="288"/>
                </a:cubicBezTo>
                <a:lnTo>
                  <a:pt x="968" y="294"/>
                </a:lnTo>
                <a:close/>
                <a:moveTo>
                  <a:pt x="981" y="294"/>
                </a:moveTo>
                <a:cubicBezTo>
                  <a:pt x="988" y="294"/>
                  <a:pt x="988" y="294"/>
                  <a:pt x="988" y="294"/>
                </a:cubicBezTo>
                <a:cubicBezTo>
                  <a:pt x="988" y="288"/>
                  <a:pt x="988" y="288"/>
                  <a:pt x="988" y="288"/>
                </a:cubicBezTo>
                <a:cubicBezTo>
                  <a:pt x="981" y="288"/>
                  <a:pt x="981" y="288"/>
                  <a:pt x="981" y="288"/>
                </a:cubicBezTo>
                <a:lnTo>
                  <a:pt x="981" y="294"/>
                </a:lnTo>
                <a:close/>
                <a:moveTo>
                  <a:pt x="994" y="294"/>
                </a:moveTo>
                <a:cubicBezTo>
                  <a:pt x="1001" y="294"/>
                  <a:pt x="1001" y="294"/>
                  <a:pt x="1001" y="294"/>
                </a:cubicBezTo>
                <a:cubicBezTo>
                  <a:pt x="1001" y="288"/>
                  <a:pt x="1001" y="288"/>
                  <a:pt x="1001" y="288"/>
                </a:cubicBezTo>
                <a:cubicBezTo>
                  <a:pt x="994" y="288"/>
                  <a:pt x="994" y="288"/>
                  <a:pt x="994" y="288"/>
                </a:cubicBezTo>
                <a:lnTo>
                  <a:pt x="994" y="294"/>
                </a:lnTo>
                <a:close/>
                <a:moveTo>
                  <a:pt x="1014" y="288"/>
                </a:moveTo>
                <a:cubicBezTo>
                  <a:pt x="1008" y="288"/>
                  <a:pt x="1008" y="288"/>
                  <a:pt x="1008" y="288"/>
                </a:cubicBezTo>
                <a:cubicBezTo>
                  <a:pt x="1008" y="294"/>
                  <a:pt x="1008" y="294"/>
                  <a:pt x="1008" y="294"/>
                </a:cubicBezTo>
                <a:cubicBezTo>
                  <a:pt x="1014" y="294"/>
                  <a:pt x="1014" y="294"/>
                  <a:pt x="1014" y="294"/>
                </a:cubicBezTo>
                <a:lnTo>
                  <a:pt x="1014" y="288"/>
                </a:lnTo>
                <a:close/>
                <a:moveTo>
                  <a:pt x="1027" y="288"/>
                </a:moveTo>
                <a:cubicBezTo>
                  <a:pt x="1021" y="288"/>
                  <a:pt x="1021" y="288"/>
                  <a:pt x="1021" y="288"/>
                </a:cubicBezTo>
                <a:cubicBezTo>
                  <a:pt x="1021" y="294"/>
                  <a:pt x="1021" y="294"/>
                  <a:pt x="1021" y="294"/>
                </a:cubicBezTo>
                <a:cubicBezTo>
                  <a:pt x="1027" y="294"/>
                  <a:pt x="1027" y="294"/>
                  <a:pt x="1027" y="294"/>
                </a:cubicBezTo>
                <a:lnTo>
                  <a:pt x="1027" y="288"/>
                </a:lnTo>
                <a:close/>
                <a:moveTo>
                  <a:pt x="1040" y="288"/>
                </a:moveTo>
                <a:cubicBezTo>
                  <a:pt x="1034" y="288"/>
                  <a:pt x="1034" y="288"/>
                  <a:pt x="1034" y="288"/>
                </a:cubicBezTo>
                <a:cubicBezTo>
                  <a:pt x="1034" y="294"/>
                  <a:pt x="1034" y="294"/>
                  <a:pt x="1034" y="294"/>
                </a:cubicBezTo>
                <a:cubicBezTo>
                  <a:pt x="1040" y="294"/>
                  <a:pt x="1040" y="294"/>
                  <a:pt x="1040" y="294"/>
                </a:cubicBezTo>
                <a:lnTo>
                  <a:pt x="1040" y="288"/>
                </a:lnTo>
                <a:close/>
                <a:moveTo>
                  <a:pt x="1053" y="288"/>
                </a:moveTo>
                <a:cubicBezTo>
                  <a:pt x="1047" y="288"/>
                  <a:pt x="1047" y="288"/>
                  <a:pt x="1047" y="288"/>
                </a:cubicBezTo>
                <a:cubicBezTo>
                  <a:pt x="1047" y="294"/>
                  <a:pt x="1047" y="294"/>
                  <a:pt x="1047" y="294"/>
                </a:cubicBezTo>
                <a:cubicBezTo>
                  <a:pt x="1053" y="294"/>
                  <a:pt x="1053" y="294"/>
                  <a:pt x="1053" y="294"/>
                </a:cubicBezTo>
                <a:lnTo>
                  <a:pt x="1053" y="288"/>
                </a:lnTo>
                <a:close/>
                <a:moveTo>
                  <a:pt x="1066" y="288"/>
                </a:moveTo>
                <a:cubicBezTo>
                  <a:pt x="1060" y="288"/>
                  <a:pt x="1060" y="288"/>
                  <a:pt x="1060" y="288"/>
                </a:cubicBezTo>
                <a:cubicBezTo>
                  <a:pt x="1060" y="294"/>
                  <a:pt x="1060" y="294"/>
                  <a:pt x="1060" y="294"/>
                </a:cubicBezTo>
                <a:cubicBezTo>
                  <a:pt x="1066" y="294"/>
                  <a:pt x="1066" y="294"/>
                  <a:pt x="1066" y="294"/>
                </a:cubicBezTo>
                <a:lnTo>
                  <a:pt x="1066" y="288"/>
                </a:lnTo>
                <a:close/>
                <a:moveTo>
                  <a:pt x="942" y="307"/>
                </a:moveTo>
                <a:cubicBezTo>
                  <a:pt x="949" y="307"/>
                  <a:pt x="949" y="307"/>
                  <a:pt x="949" y="307"/>
                </a:cubicBezTo>
                <a:cubicBezTo>
                  <a:pt x="949" y="301"/>
                  <a:pt x="949" y="301"/>
                  <a:pt x="949" y="301"/>
                </a:cubicBezTo>
                <a:cubicBezTo>
                  <a:pt x="942" y="301"/>
                  <a:pt x="942" y="301"/>
                  <a:pt x="942" y="301"/>
                </a:cubicBezTo>
                <a:lnTo>
                  <a:pt x="942" y="307"/>
                </a:lnTo>
                <a:close/>
                <a:moveTo>
                  <a:pt x="955" y="307"/>
                </a:moveTo>
                <a:cubicBezTo>
                  <a:pt x="962" y="307"/>
                  <a:pt x="962" y="307"/>
                  <a:pt x="962" y="307"/>
                </a:cubicBezTo>
                <a:cubicBezTo>
                  <a:pt x="962" y="301"/>
                  <a:pt x="962" y="301"/>
                  <a:pt x="962" y="301"/>
                </a:cubicBezTo>
                <a:cubicBezTo>
                  <a:pt x="955" y="301"/>
                  <a:pt x="955" y="301"/>
                  <a:pt x="955" y="301"/>
                </a:cubicBezTo>
                <a:lnTo>
                  <a:pt x="955" y="307"/>
                </a:lnTo>
                <a:close/>
                <a:moveTo>
                  <a:pt x="968" y="307"/>
                </a:moveTo>
                <a:cubicBezTo>
                  <a:pt x="975" y="307"/>
                  <a:pt x="975" y="307"/>
                  <a:pt x="975" y="307"/>
                </a:cubicBezTo>
                <a:cubicBezTo>
                  <a:pt x="975" y="301"/>
                  <a:pt x="975" y="301"/>
                  <a:pt x="975" y="301"/>
                </a:cubicBezTo>
                <a:cubicBezTo>
                  <a:pt x="968" y="301"/>
                  <a:pt x="968" y="301"/>
                  <a:pt x="968" y="301"/>
                </a:cubicBezTo>
                <a:lnTo>
                  <a:pt x="968" y="307"/>
                </a:lnTo>
                <a:close/>
                <a:moveTo>
                  <a:pt x="981" y="307"/>
                </a:moveTo>
                <a:cubicBezTo>
                  <a:pt x="988" y="307"/>
                  <a:pt x="988" y="307"/>
                  <a:pt x="988" y="307"/>
                </a:cubicBezTo>
                <a:cubicBezTo>
                  <a:pt x="988" y="301"/>
                  <a:pt x="988" y="301"/>
                  <a:pt x="988" y="301"/>
                </a:cubicBezTo>
                <a:cubicBezTo>
                  <a:pt x="981" y="301"/>
                  <a:pt x="981" y="301"/>
                  <a:pt x="981" y="301"/>
                </a:cubicBezTo>
                <a:lnTo>
                  <a:pt x="981" y="307"/>
                </a:lnTo>
                <a:close/>
                <a:moveTo>
                  <a:pt x="994" y="307"/>
                </a:moveTo>
                <a:cubicBezTo>
                  <a:pt x="1001" y="307"/>
                  <a:pt x="1001" y="307"/>
                  <a:pt x="1001" y="307"/>
                </a:cubicBezTo>
                <a:cubicBezTo>
                  <a:pt x="1001" y="301"/>
                  <a:pt x="1001" y="301"/>
                  <a:pt x="1001" y="301"/>
                </a:cubicBezTo>
                <a:cubicBezTo>
                  <a:pt x="994" y="301"/>
                  <a:pt x="994" y="301"/>
                  <a:pt x="994" y="301"/>
                </a:cubicBezTo>
                <a:lnTo>
                  <a:pt x="994" y="307"/>
                </a:lnTo>
                <a:close/>
                <a:moveTo>
                  <a:pt x="1014" y="301"/>
                </a:moveTo>
                <a:cubicBezTo>
                  <a:pt x="1008" y="301"/>
                  <a:pt x="1008" y="301"/>
                  <a:pt x="1008" y="301"/>
                </a:cubicBezTo>
                <a:cubicBezTo>
                  <a:pt x="1008" y="307"/>
                  <a:pt x="1008" y="307"/>
                  <a:pt x="1008" y="307"/>
                </a:cubicBezTo>
                <a:cubicBezTo>
                  <a:pt x="1014" y="307"/>
                  <a:pt x="1014" y="307"/>
                  <a:pt x="1014" y="307"/>
                </a:cubicBezTo>
                <a:lnTo>
                  <a:pt x="1014" y="301"/>
                </a:lnTo>
                <a:close/>
                <a:moveTo>
                  <a:pt x="1027" y="301"/>
                </a:moveTo>
                <a:cubicBezTo>
                  <a:pt x="1021" y="301"/>
                  <a:pt x="1021" y="301"/>
                  <a:pt x="1021" y="301"/>
                </a:cubicBezTo>
                <a:cubicBezTo>
                  <a:pt x="1021" y="307"/>
                  <a:pt x="1021" y="307"/>
                  <a:pt x="1021" y="307"/>
                </a:cubicBezTo>
                <a:cubicBezTo>
                  <a:pt x="1027" y="307"/>
                  <a:pt x="1027" y="307"/>
                  <a:pt x="1027" y="307"/>
                </a:cubicBezTo>
                <a:lnTo>
                  <a:pt x="1027" y="301"/>
                </a:lnTo>
                <a:close/>
                <a:moveTo>
                  <a:pt x="1040" y="301"/>
                </a:moveTo>
                <a:cubicBezTo>
                  <a:pt x="1034" y="301"/>
                  <a:pt x="1034" y="301"/>
                  <a:pt x="1034" y="301"/>
                </a:cubicBezTo>
                <a:cubicBezTo>
                  <a:pt x="1034" y="307"/>
                  <a:pt x="1034" y="307"/>
                  <a:pt x="1034" y="307"/>
                </a:cubicBezTo>
                <a:cubicBezTo>
                  <a:pt x="1040" y="307"/>
                  <a:pt x="1040" y="307"/>
                  <a:pt x="1040" y="307"/>
                </a:cubicBezTo>
                <a:lnTo>
                  <a:pt x="1040" y="301"/>
                </a:lnTo>
                <a:close/>
                <a:moveTo>
                  <a:pt x="1053" y="301"/>
                </a:moveTo>
                <a:cubicBezTo>
                  <a:pt x="1047" y="301"/>
                  <a:pt x="1047" y="301"/>
                  <a:pt x="1047" y="301"/>
                </a:cubicBezTo>
                <a:cubicBezTo>
                  <a:pt x="1047" y="307"/>
                  <a:pt x="1047" y="307"/>
                  <a:pt x="1047" y="307"/>
                </a:cubicBezTo>
                <a:cubicBezTo>
                  <a:pt x="1053" y="307"/>
                  <a:pt x="1053" y="307"/>
                  <a:pt x="1053" y="307"/>
                </a:cubicBezTo>
                <a:lnTo>
                  <a:pt x="1053" y="301"/>
                </a:lnTo>
                <a:close/>
                <a:moveTo>
                  <a:pt x="1066" y="301"/>
                </a:moveTo>
                <a:cubicBezTo>
                  <a:pt x="1060" y="301"/>
                  <a:pt x="1060" y="301"/>
                  <a:pt x="1060" y="301"/>
                </a:cubicBezTo>
                <a:cubicBezTo>
                  <a:pt x="1060" y="307"/>
                  <a:pt x="1060" y="307"/>
                  <a:pt x="1060" y="307"/>
                </a:cubicBezTo>
                <a:cubicBezTo>
                  <a:pt x="1066" y="307"/>
                  <a:pt x="1066" y="307"/>
                  <a:pt x="1066" y="307"/>
                </a:cubicBezTo>
                <a:lnTo>
                  <a:pt x="1066" y="301"/>
                </a:lnTo>
                <a:close/>
                <a:moveTo>
                  <a:pt x="942" y="320"/>
                </a:moveTo>
                <a:cubicBezTo>
                  <a:pt x="949" y="320"/>
                  <a:pt x="949" y="320"/>
                  <a:pt x="949" y="320"/>
                </a:cubicBezTo>
                <a:cubicBezTo>
                  <a:pt x="949" y="314"/>
                  <a:pt x="949" y="314"/>
                  <a:pt x="949" y="314"/>
                </a:cubicBezTo>
                <a:cubicBezTo>
                  <a:pt x="942" y="314"/>
                  <a:pt x="942" y="314"/>
                  <a:pt x="942" y="314"/>
                </a:cubicBezTo>
                <a:lnTo>
                  <a:pt x="942" y="320"/>
                </a:lnTo>
                <a:close/>
                <a:moveTo>
                  <a:pt x="955" y="320"/>
                </a:moveTo>
                <a:cubicBezTo>
                  <a:pt x="962" y="320"/>
                  <a:pt x="962" y="320"/>
                  <a:pt x="962" y="320"/>
                </a:cubicBezTo>
                <a:cubicBezTo>
                  <a:pt x="962" y="314"/>
                  <a:pt x="962" y="314"/>
                  <a:pt x="962" y="314"/>
                </a:cubicBezTo>
                <a:cubicBezTo>
                  <a:pt x="955" y="314"/>
                  <a:pt x="955" y="314"/>
                  <a:pt x="955" y="314"/>
                </a:cubicBezTo>
                <a:lnTo>
                  <a:pt x="955" y="320"/>
                </a:lnTo>
                <a:close/>
                <a:moveTo>
                  <a:pt x="968" y="320"/>
                </a:moveTo>
                <a:cubicBezTo>
                  <a:pt x="975" y="320"/>
                  <a:pt x="975" y="320"/>
                  <a:pt x="975" y="320"/>
                </a:cubicBezTo>
                <a:cubicBezTo>
                  <a:pt x="975" y="314"/>
                  <a:pt x="975" y="314"/>
                  <a:pt x="975" y="314"/>
                </a:cubicBezTo>
                <a:cubicBezTo>
                  <a:pt x="968" y="314"/>
                  <a:pt x="968" y="314"/>
                  <a:pt x="968" y="314"/>
                </a:cubicBezTo>
                <a:lnTo>
                  <a:pt x="968" y="320"/>
                </a:lnTo>
                <a:close/>
                <a:moveTo>
                  <a:pt x="981" y="320"/>
                </a:moveTo>
                <a:cubicBezTo>
                  <a:pt x="988" y="320"/>
                  <a:pt x="988" y="320"/>
                  <a:pt x="988" y="320"/>
                </a:cubicBezTo>
                <a:cubicBezTo>
                  <a:pt x="988" y="314"/>
                  <a:pt x="988" y="314"/>
                  <a:pt x="988" y="314"/>
                </a:cubicBezTo>
                <a:cubicBezTo>
                  <a:pt x="981" y="314"/>
                  <a:pt x="981" y="314"/>
                  <a:pt x="981" y="314"/>
                </a:cubicBezTo>
                <a:lnTo>
                  <a:pt x="981" y="320"/>
                </a:lnTo>
                <a:close/>
                <a:moveTo>
                  <a:pt x="994" y="320"/>
                </a:moveTo>
                <a:cubicBezTo>
                  <a:pt x="1001" y="320"/>
                  <a:pt x="1001" y="320"/>
                  <a:pt x="1001" y="320"/>
                </a:cubicBezTo>
                <a:cubicBezTo>
                  <a:pt x="1001" y="314"/>
                  <a:pt x="1001" y="314"/>
                  <a:pt x="1001" y="314"/>
                </a:cubicBezTo>
                <a:cubicBezTo>
                  <a:pt x="994" y="314"/>
                  <a:pt x="994" y="314"/>
                  <a:pt x="994" y="314"/>
                </a:cubicBezTo>
                <a:lnTo>
                  <a:pt x="994" y="320"/>
                </a:lnTo>
                <a:close/>
                <a:moveTo>
                  <a:pt x="1014" y="314"/>
                </a:moveTo>
                <a:cubicBezTo>
                  <a:pt x="1008" y="314"/>
                  <a:pt x="1008" y="314"/>
                  <a:pt x="1008" y="314"/>
                </a:cubicBezTo>
                <a:cubicBezTo>
                  <a:pt x="1008" y="320"/>
                  <a:pt x="1008" y="320"/>
                  <a:pt x="1008" y="320"/>
                </a:cubicBezTo>
                <a:cubicBezTo>
                  <a:pt x="1014" y="320"/>
                  <a:pt x="1014" y="320"/>
                  <a:pt x="1014" y="320"/>
                </a:cubicBezTo>
                <a:lnTo>
                  <a:pt x="1014" y="314"/>
                </a:lnTo>
                <a:close/>
                <a:moveTo>
                  <a:pt x="1027" y="314"/>
                </a:moveTo>
                <a:cubicBezTo>
                  <a:pt x="1021" y="314"/>
                  <a:pt x="1021" y="314"/>
                  <a:pt x="1021" y="314"/>
                </a:cubicBezTo>
                <a:cubicBezTo>
                  <a:pt x="1021" y="320"/>
                  <a:pt x="1021" y="320"/>
                  <a:pt x="1021" y="320"/>
                </a:cubicBezTo>
                <a:cubicBezTo>
                  <a:pt x="1027" y="320"/>
                  <a:pt x="1027" y="320"/>
                  <a:pt x="1027" y="320"/>
                </a:cubicBezTo>
                <a:lnTo>
                  <a:pt x="1027" y="314"/>
                </a:lnTo>
                <a:close/>
                <a:moveTo>
                  <a:pt x="1040" y="314"/>
                </a:moveTo>
                <a:cubicBezTo>
                  <a:pt x="1034" y="314"/>
                  <a:pt x="1034" y="314"/>
                  <a:pt x="1034" y="314"/>
                </a:cubicBezTo>
                <a:cubicBezTo>
                  <a:pt x="1034" y="320"/>
                  <a:pt x="1034" y="320"/>
                  <a:pt x="1034" y="320"/>
                </a:cubicBezTo>
                <a:cubicBezTo>
                  <a:pt x="1040" y="320"/>
                  <a:pt x="1040" y="320"/>
                  <a:pt x="1040" y="320"/>
                </a:cubicBezTo>
                <a:lnTo>
                  <a:pt x="1040" y="314"/>
                </a:lnTo>
                <a:close/>
                <a:moveTo>
                  <a:pt x="1053" y="314"/>
                </a:moveTo>
                <a:cubicBezTo>
                  <a:pt x="1047" y="314"/>
                  <a:pt x="1047" y="314"/>
                  <a:pt x="1047" y="314"/>
                </a:cubicBezTo>
                <a:cubicBezTo>
                  <a:pt x="1047" y="320"/>
                  <a:pt x="1047" y="320"/>
                  <a:pt x="1047" y="320"/>
                </a:cubicBezTo>
                <a:cubicBezTo>
                  <a:pt x="1053" y="320"/>
                  <a:pt x="1053" y="320"/>
                  <a:pt x="1053" y="320"/>
                </a:cubicBezTo>
                <a:lnTo>
                  <a:pt x="1053" y="314"/>
                </a:lnTo>
                <a:close/>
                <a:moveTo>
                  <a:pt x="1066" y="314"/>
                </a:moveTo>
                <a:cubicBezTo>
                  <a:pt x="1060" y="314"/>
                  <a:pt x="1060" y="314"/>
                  <a:pt x="1060" y="314"/>
                </a:cubicBezTo>
                <a:cubicBezTo>
                  <a:pt x="1060" y="320"/>
                  <a:pt x="1060" y="320"/>
                  <a:pt x="1060" y="320"/>
                </a:cubicBezTo>
                <a:cubicBezTo>
                  <a:pt x="1066" y="320"/>
                  <a:pt x="1066" y="320"/>
                  <a:pt x="1066" y="320"/>
                </a:cubicBezTo>
                <a:lnTo>
                  <a:pt x="1066" y="314"/>
                </a:lnTo>
                <a:close/>
                <a:moveTo>
                  <a:pt x="942" y="333"/>
                </a:moveTo>
                <a:cubicBezTo>
                  <a:pt x="949" y="333"/>
                  <a:pt x="949" y="333"/>
                  <a:pt x="949" y="333"/>
                </a:cubicBezTo>
                <a:cubicBezTo>
                  <a:pt x="949" y="327"/>
                  <a:pt x="949" y="327"/>
                  <a:pt x="949" y="327"/>
                </a:cubicBezTo>
                <a:cubicBezTo>
                  <a:pt x="942" y="327"/>
                  <a:pt x="942" y="327"/>
                  <a:pt x="942" y="327"/>
                </a:cubicBezTo>
                <a:lnTo>
                  <a:pt x="942" y="333"/>
                </a:lnTo>
                <a:close/>
                <a:moveTo>
                  <a:pt x="955" y="333"/>
                </a:moveTo>
                <a:cubicBezTo>
                  <a:pt x="962" y="333"/>
                  <a:pt x="962" y="333"/>
                  <a:pt x="962" y="333"/>
                </a:cubicBezTo>
                <a:cubicBezTo>
                  <a:pt x="962" y="327"/>
                  <a:pt x="962" y="327"/>
                  <a:pt x="962" y="327"/>
                </a:cubicBezTo>
                <a:cubicBezTo>
                  <a:pt x="955" y="327"/>
                  <a:pt x="955" y="327"/>
                  <a:pt x="955" y="327"/>
                </a:cubicBezTo>
                <a:lnTo>
                  <a:pt x="955" y="333"/>
                </a:lnTo>
                <a:close/>
                <a:moveTo>
                  <a:pt x="968" y="333"/>
                </a:moveTo>
                <a:cubicBezTo>
                  <a:pt x="975" y="333"/>
                  <a:pt x="975" y="333"/>
                  <a:pt x="975" y="333"/>
                </a:cubicBezTo>
                <a:cubicBezTo>
                  <a:pt x="975" y="327"/>
                  <a:pt x="975" y="327"/>
                  <a:pt x="975" y="327"/>
                </a:cubicBezTo>
                <a:cubicBezTo>
                  <a:pt x="968" y="327"/>
                  <a:pt x="968" y="327"/>
                  <a:pt x="968" y="327"/>
                </a:cubicBezTo>
                <a:lnTo>
                  <a:pt x="968" y="333"/>
                </a:lnTo>
                <a:close/>
                <a:moveTo>
                  <a:pt x="981" y="333"/>
                </a:moveTo>
                <a:cubicBezTo>
                  <a:pt x="988" y="333"/>
                  <a:pt x="988" y="333"/>
                  <a:pt x="988" y="333"/>
                </a:cubicBezTo>
                <a:cubicBezTo>
                  <a:pt x="988" y="327"/>
                  <a:pt x="988" y="327"/>
                  <a:pt x="988" y="327"/>
                </a:cubicBezTo>
                <a:cubicBezTo>
                  <a:pt x="981" y="327"/>
                  <a:pt x="981" y="327"/>
                  <a:pt x="981" y="327"/>
                </a:cubicBezTo>
                <a:lnTo>
                  <a:pt x="981" y="333"/>
                </a:lnTo>
                <a:close/>
                <a:moveTo>
                  <a:pt x="994" y="333"/>
                </a:moveTo>
                <a:cubicBezTo>
                  <a:pt x="1001" y="333"/>
                  <a:pt x="1001" y="333"/>
                  <a:pt x="1001" y="333"/>
                </a:cubicBezTo>
                <a:cubicBezTo>
                  <a:pt x="1001" y="327"/>
                  <a:pt x="1001" y="327"/>
                  <a:pt x="1001" y="327"/>
                </a:cubicBezTo>
                <a:cubicBezTo>
                  <a:pt x="994" y="327"/>
                  <a:pt x="994" y="327"/>
                  <a:pt x="994" y="327"/>
                </a:cubicBezTo>
                <a:lnTo>
                  <a:pt x="994" y="333"/>
                </a:lnTo>
                <a:close/>
                <a:moveTo>
                  <a:pt x="1014" y="327"/>
                </a:moveTo>
                <a:cubicBezTo>
                  <a:pt x="1008" y="327"/>
                  <a:pt x="1008" y="327"/>
                  <a:pt x="1008" y="327"/>
                </a:cubicBezTo>
                <a:cubicBezTo>
                  <a:pt x="1008" y="333"/>
                  <a:pt x="1008" y="333"/>
                  <a:pt x="1008" y="333"/>
                </a:cubicBezTo>
                <a:cubicBezTo>
                  <a:pt x="1014" y="333"/>
                  <a:pt x="1014" y="333"/>
                  <a:pt x="1014" y="333"/>
                </a:cubicBezTo>
                <a:lnTo>
                  <a:pt x="1014" y="327"/>
                </a:lnTo>
                <a:close/>
                <a:moveTo>
                  <a:pt x="1027" y="327"/>
                </a:moveTo>
                <a:cubicBezTo>
                  <a:pt x="1021" y="327"/>
                  <a:pt x="1021" y="327"/>
                  <a:pt x="1021" y="327"/>
                </a:cubicBezTo>
                <a:cubicBezTo>
                  <a:pt x="1021" y="333"/>
                  <a:pt x="1021" y="333"/>
                  <a:pt x="1021" y="333"/>
                </a:cubicBezTo>
                <a:cubicBezTo>
                  <a:pt x="1027" y="333"/>
                  <a:pt x="1027" y="333"/>
                  <a:pt x="1027" y="333"/>
                </a:cubicBezTo>
                <a:lnTo>
                  <a:pt x="1027" y="327"/>
                </a:lnTo>
                <a:close/>
                <a:moveTo>
                  <a:pt x="1040" y="327"/>
                </a:moveTo>
                <a:cubicBezTo>
                  <a:pt x="1034" y="327"/>
                  <a:pt x="1034" y="327"/>
                  <a:pt x="1034" y="327"/>
                </a:cubicBezTo>
                <a:cubicBezTo>
                  <a:pt x="1034" y="333"/>
                  <a:pt x="1034" y="333"/>
                  <a:pt x="1034" y="333"/>
                </a:cubicBezTo>
                <a:cubicBezTo>
                  <a:pt x="1040" y="333"/>
                  <a:pt x="1040" y="333"/>
                  <a:pt x="1040" y="333"/>
                </a:cubicBezTo>
                <a:lnTo>
                  <a:pt x="1040" y="327"/>
                </a:lnTo>
                <a:close/>
                <a:moveTo>
                  <a:pt x="1053" y="327"/>
                </a:moveTo>
                <a:cubicBezTo>
                  <a:pt x="1047" y="327"/>
                  <a:pt x="1047" y="327"/>
                  <a:pt x="1047" y="327"/>
                </a:cubicBezTo>
                <a:cubicBezTo>
                  <a:pt x="1047" y="333"/>
                  <a:pt x="1047" y="333"/>
                  <a:pt x="1047" y="333"/>
                </a:cubicBezTo>
                <a:cubicBezTo>
                  <a:pt x="1053" y="333"/>
                  <a:pt x="1053" y="333"/>
                  <a:pt x="1053" y="333"/>
                </a:cubicBezTo>
                <a:lnTo>
                  <a:pt x="1053" y="327"/>
                </a:lnTo>
                <a:close/>
                <a:moveTo>
                  <a:pt x="1066" y="327"/>
                </a:moveTo>
                <a:cubicBezTo>
                  <a:pt x="1060" y="327"/>
                  <a:pt x="1060" y="327"/>
                  <a:pt x="1060" y="327"/>
                </a:cubicBezTo>
                <a:cubicBezTo>
                  <a:pt x="1060" y="333"/>
                  <a:pt x="1060" y="333"/>
                  <a:pt x="1060" y="333"/>
                </a:cubicBezTo>
                <a:cubicBezTo>
                  <a:pt x="1066" y="333"/>
                  <a:pt x="1066" y="333"/>
                  <a:pt x="1066" y="333"/>
                </a:cubicBezTo>
                <a:lnTo>
                  <a:pt x="1066" y="327"/>
                </a:lnTo>
                <a:close/>
                <a:moveTo>
                  <a:pt x="916" y="150"/>
                </a:moveTo>
                <a:cubicBezTo>
                  <a:pt x="923" y="150"/>
                  <a:pt x="923" y="150"/>
                  <a:pt x="923" y="150"/>
                </a:cubicBezTo>
                <a:cubicBezTo>
                  <a:pt x="923" y="144"/>
                  <a:pt x="923" y="144"/>
                  <a:pt x="923" y="144"/>
                </a:cubicBezTo>
                <a:cubicBezTo>
                  <a:pt x="916" y="144"/>
                  <a:pt x="916" y="144"/>
                  <a:pt x="916" y="144"/>
                </a:cubicBezTo>
                <a:lnTo>
                  <a:pt x="916" y="150"/>
                </a:lnTo>
                <a:close/>
                <a:moveTo>
                  <a:pt x="936" y="144"/>
                </a:moveTo>
                <a:cubicBezTo>
                  <a:pt x="929" y="144"/>
                  <a:pt x="929" y="144"/>
                  <a:pt x="929" y="144"/>
                </a:cubicBezTo>
                <a:cubicBezTo>
                  <a:pt x="929" y="150"/>
                  <a:pt x="929" y="150"/>
                  <a:pt x="929" y="150"/>
                </a:cubicBezTo>
                <a:cubicBezTo>
                  <a:pt x="936" y="150"/>
                  <a:pt x="936" y="150"/>
                  <a:pt x="936" y="150"/>
                </a:cubicBezTo>
                <a:lnTo>
                  <a:pt x="936" y="144"/>
                </a:lnTo>
                <a:close/>
                <a:moveTo>
                  <a:pt x="909" y="157"/>
                </a:moveTo>
                <a:cubicBezTo>
                  <a:pt x="903" y="157"/>
                  <a:pt x="903" y="157"/>
                  <a:pt x="903" y="157"/>
                </a:cubicBezTo>
                <a:cubicBezTo>
                  <a:pt x="903" y="163"/>
                  <a:pt x="903" y="163"/>
                  <a:pt x="903" y="163"/>
                </a:cubicBezTo>
                <a:cubicBezTo>
                  <a:pt x="909" y="163"/>
                  <a:pt x="909" y="163"/>
                  <a:pt x="909" y="163"/>
                </a:cubicBezTo>
                <a:lnTo>
                  <a:pt x="909" y="157"/>
                </a:lnTo>
                <a:close/>
                <a:moveTo>
                  <a:pt x="916" y="163"/>
                </a:moveTo>
                <a:cubicBezTo>
                  <a:pt x="923" y="163"/>
                  <a:pt x="923" y="163"/>
                  <a:pt x="923" y="163"/>
                </a:cubicBezTo>
                <a:cubicBezTo>
                  <a:pt x="923" y="157"/>
                  <a:pt x="923" y="157"/>
                  <a:pt x="923" y="157"/>
                </a:cubicBezTo>
                <a:cubicBezTo>
                  <a:pt x="916" y="157"/>
                  <a:pt x="916" y="157"/>
                  <a:pt x="916" y="157"/>
                </a:cubicBezTo>
                <a:lnTo>
                  <a:pt x="916" y="163"/>
                </a:lnTo>
                <a:close/>
                <a:moveTo>
                  <a:pt x="929" y="163"/>
                </a:moveTo>
                <a:cubicBezTo>
                  <a:pt x="936" y="163"/>
                  <a:pt x="936" y="163"/>
                  <a:pt x="936" y="163"/>
                </a:cubicBezTo>
                <a:cubicBezTo>
                  <a:pt x="936" y="157"/>
                  <a:pt x="936" y="157"/>
                  <a:pt x="936" y="157"/>
                </a:cubicBezTo>
                <a:cubicBezTo>
                  <a:pt x="929" y="157"/>
                  <a:pt x="929" y="157"/>
                  <a:pt x="929" y="157"/>
                </a:cubicBezTo>
                <a:lnTo>
                  <a:pt x="929" y="163"/>
                </a:lnTo>
                <a:close/>
                <a:moveTo>
                  <a:pt x="890" y="176"/>
                </a:moveTo>
                <a:cubicBezTo>
                  <a:pt x="896" y="176"/>
                  <a:pt x="896" y="176"/>
                  <a:pt x="896" y="176"/>
                </a:cubicBezTo>
                <a:cubicBezTo>
                  <a:pt x="896" y="170"/>
                  <a:pt x="896" y="170"/>
                  <a:pt x="896" y="170"/>
                </a:cubicBezTo>
                <a:cubicBezTo>
                  <a:pt x="890" y="170"/>
                  <a:pt x="890" y="170"/>
                  <a:pt x="890" y="170"/>
                </a:cubicBezTo>
                <a:lnTo>
                  <a:pt x="890" y="176"/>
                </a:lnTo>
                <a:close/>
                <a:moveTo>
                  <a:pt x="909" y="170"/>
                </a:moveTo>
                <a:cubicBezTo>
                  <a:pt x="903" y="170"/>
                  <a:pt x="903" y="170"/>
                  <a:pt x="903" y="170"/>
                </a:cubicBezTo>
                <a:cubicBezTo>
                  <a:pt x="903" y="176"/>
                  <a:pt x="903" y="176"/>
                  <a:pt x="903" y="176"/>
                </a:cubicBezTo>
                <a:cubicBezTo>
                  <a:pt x="909" y="176"/>
                  <a:pt x="909" y="176"/>
                  <a:pt x="909" y="176"/>
                </a:cubicBezTo>
                <a:lnTo>
                  <a:pt x="909" y="170"/>
                </a:lnTo>
                <a:close/>
                <a:moveTo>
                  <a:pt x="916" y="176"/>
                </a:moveTo>
                <a:cubicBezTo>
                  <a:pt x="923" y="176"/>
                  <a:pt x="923" y="176"/>
                  <a:pt x="923" y="176"/>
                </a:cubicBezTo>
                <a:cubicBezTo>
                  <a:pt x="923" y="170"/>
                  <a:pt x="923" y="170"/>
                  <a:pt x="923" y="170"/>
                </a:cubicBezTo>
                <a:cubicBezTo>
                  <a:pt x="916" y="170"/>
                  <a:pt x="916" y="170"/>
                  <a:pt x="916" y="170"/>
                </a:cubicBezTo>
                <a:lnTo>
                  <a:pt x="916" y="176"/>
                </a:lnTo>
                <a:close/>
                <a:moveTo>
                  <a:pt x="890" y="190"/>
                </a:moveTo>
                <a:cubicBezTo>
                  <a:pt x="896" y="190"/>
                  <a:pt x="896" y="190"/>
                  <a:pt x="896" y="190"/>
                </a:cubicBezTo>
                <a:cubicBezTo>
                  <a:pt x="896" y="183"/>
                  <a:pt x="896" y="183"/>
                  <a:pt x="896" y="183"/>
                </a:cubicBezTo>
                <a:cubicBezTo>
                  <a:pt x="890" y="183"/>
                  <a:pt x="890" y="183"/>
                  <a:pt x="890" y="183"/>
                </a:cubicBezTo>
                <a:lnTo>
                  <a:pt x="890" y="190"/>
                </a:lnTo>
                <a:close/>
                <a:moveTo>
                  <a:pt x="909" y="183"/>
                </a:moveTo>
                <a:cubicBezTo>
                  <a:pt x="903" y="183"/>
                  <a:pt x="903" y="183"/>
                  <a:pt x="903" y="183"/>
                </a:cubicBezTo>
                <a:cubicBezTo>
                  <a:pt x="903" y="190"/>
                  <a:pt x="903" y="190"/>
                  <a:pt x="903" y="190"/>
                </a:cubicBezTo>
                <a:cubicBezTo>
                  <a:pt x="909" y="190"/>
                  <a:pt x="909" y="190"/>
                  <a:pt x="909" y="190"/>
                </a:cubicBezTo>
                <a:lnTo>
                  <a:pt x="909" y="183"/>
                </a:lnTo>
                <a:close/>
                <a:moveTo>
                  <a:pt x="916" y="190"/>
                </a:moveTo>
                <a:cubicBezTo>
                  <a:pt x="923" y="190"/>
                  <a:pt x="923" y="190"/>
                  <a:pt x="923" y="190"/>
                </a:cubicBezTo>
                <a:cubicBezTo>
                  <a:pt x="923" y="183"/>
                  <a:pt x="923" y="183"/>
                  <a:pt x="923" y="183"/>
                </a:cubicBezTo>
                <a:cubicBezTo>
                  <a:pt x="916" y="183"/>
                  <a:pt x="916" y="183"/>
                  <a:pt x="916" y="183"/>
                </a:cubicBezTo>
                <a:lnTo>
                  <a:pt x="916" y="190"/>
                </a:lnTo>
                <a:close/>
                <a:moveTo>
                  <a:pt x="870" y="196"/>
                </a:moveTo>
                <a:cubicBezTo>
                  <a:pt x="864" y="196"/>
                  <a:pt x="864" y="196"/>
                  <a:pt x="864" y="196"/>
                </a:cubicBezTo>
                <a:cubicBezTo>
                  <a:pt x="864" y="203"/>
                  <a:pt x="864" y="203"/>
                  <a:pt x="864" y="203"/>
                </a:cubicBezTo>
                <a:cubicBezTo>
                  <a:pt x="870" y="203"/>
                  <a:pt x="870" y="203"/>
                  <a:pt x="870" y="203"/>
                </a:cubicBezTo>
                <a:lnTo>
                  <a:pt x="870" y="196"/>
                </a:lnTo>
                <a:close/>
                <a:moveTo>
                  <a:pt x="883" y="196"/>
                </a:moveTo>
                <a:cubicBezTo>
                  <a:pt x="877" y="196"/>
                  <a:pt x="877" y="196"/>
                  <a:pt x="877" y="196"/>
                </a:cubicBezTo>
                <a:cubicBezTo>
                  <a:pt x="877" y="203"/>
                  <a:pt x="877" y="203"/>
                  <a:pt x="877" y="203"/>
                </a:cubicBezTo>
                <a:cubicBezTo>
                  <a:pt x="883" y="203"/>
                  <a:pt x="883" y="203"/>
                  <a:pt x="883" y="203"/>
                </a:cubicBezTo>
                <a:lnTo>
                  <a:pt x="883" y="196"/>
                </a:lnTo>
                <a:close/>
                <a:moveTo>
                  <a:pt x="890" y="203"/>
                </a:moveTo>
                <a:cubicBezTo>
                  <a:pt x="896" y="203"/>
                  <a:pt x="896" y="203"/>
                  <a:pt x="896" y="203"/>
                </a:cubicBezTo>
                <a:cubicBezTo>
                  <a:pt x="896" y="196"/>
                  <a:pt x="896" y="196"/>
                  <a:pt x="896" y="196"/>
                </a:cubicBezTo>
                <a:cubicBezTo>
                  <a:pt x="890" y="196"/>
                  <a:pt x="890" y="196"/>
                  <a:pt x="890" y="196"/>
                </a:cubicBezTo>
                <a:lnTo>
                  <a:pt x="890" y="203"/>
                </a:lnTo>
                <a:close/>
                <a:moveTo>
                  <a:pt x="903" y="203"/>
                </a:moveTo>
                <a:cubicBezTo>
                  <a:pt x="909" y="203"/>
                  <a:pt x="909" y="203"/>
                  <a:pt x="909" y="203"/>
                </a:cubicBezTo>
                <a:cubicBezTo>
                  <a:pt x="909" y="196"/>
                  <a:pt x="909" y="196"/>
                  <a:pt x="909" y="196"/>
                </a:cubicBezTo>
                <a:cubicBezTo>
                  <a:pt x="903" y="196"/>
                  <a:pt x="903" y="196"/>
                  <a:pt x="903" y="196"/>
                </a:cubicBezTo>
                <a:lnTo>
                  <a:pt x="903" y="203"/>
                </a:lnTo>
                <a:close/>
                <a:moveTo>
                  <a:pt x="857" y="209"/>
                </a:moveTo>
                <a:cubicBezTo>
                  <a:pt x="851" y="209"/>
                  <a:pt x="851" y="209"/>
                  <a:pt x="851" y="209"/>
                </a:cubicBezTo>
                <a:cubicBezTo>
                  <a:pt x="851" y="216"/>
                  <a:pt x="851" y="216"/>
                  <a:pt x="851" y="216"/>
                </a:cubicBezTo>
                <a:cubicBezTo>
                  <a:pt x="857" y="216"/>
                  <a:pt x="857" y="216"/>
                  <a:pt x="857" y="216"/>
                </a:cubicBezTo>
                <a:lnTo>
                  <a:pt x="857" y="209"/>
                </a:lnTo>
                <a:close/>
                <a:moveTo>
                  <a:pt x="870" y="209"/>
                </a:moveTo>
                <a:cubicBezTo>
                  <a:pt x="864" y="209"/>
                  <a:pt x="864" y="209"/>
                  <a:pt x="864" y="209"/>
                </a:cubicBezTo>
                <a:cubicBezTo>
                  <a:pt x="864" y="216"/>
                  <a:pt x="864" y="216"/>
                  <a:pt x="864" y="216"/>
                </a:cubicBezTo>
                <a:cubicBezTo>
                  <a:pt x="870" y="216"/>
                  <a:pt x="870" y="216"/>
                  <a:pt x="870" y="216"/>
                </a:cubicBezTo>
                <a:lnTo>
                  <a:pt x="870" y="209"/>
                </a:lnTo>
                <a:close/>
                <a:moveTo>
                  <a:pt x="877" y="216"/>
                </a:moveTo>
                <a:cubicBezTo>
                  <a:pt x="883" y="216"/>
                  <a:pt x="883" y="216"/>
                  <a:pt x="883" y="216"/>
                </a:cubicBezTo>
                <a:cubicBezTo>
                  <a:pt x="883" y="209"/>
                  <a:pt x="883" y="209"/>
                  <a:pt x="883" y="209"/>
                </a:cubicBezTo>
                <a:cubicBezTo>
                  <a:pt x="877" y="209"/>
                  <a:pt x="877" y="209"/>
                  <a:pt x="877" y="209"/>
                </a:cubicBezTo>
                <a:lnTo>
                  <a:pt x="877" y="216"/>
                </a:lnTo>
                <a:close/>
                <a:moveTo>
                  <a:pt x="890" y="216"/>
                </a:moveTo>
                <a:cubicBezTo>
                  <a:pt x="896" y="216"/>
                  <a:pt x="896" y="216"/>
                  <a:pt x="896" y="216"/>
                </a:cubicBezTo>
                <a:cubicBezTo>
                  <a:pt x="896" y="209"/>
                  <a:pt x="896" y="209"/>
                  <a:pt x="896" y="209"/>
                </a:cubicBezTo>
                <a:cubicBezTo>
                  <a:pt x="890" y="209"/>
                  <a:pt x="890" y="209"/>
                  <a:pt x="890" y="209"/>
                </a:cubicBezTo>
                <a:lnTo>
                  <a:pt x="890" y="216"/>
                </a:lnTo>
                <a:close/>
                <a:moveTo>
                  <a:pt x="890" y="229"/>
                </a:moveTo>
                <a:cubicBezTo>
                  <a:pt x="896" y="229"/>
                  <a:pt x="896" y="229"/>
                  <a:pt x="896" y="229"/>
                </a:cubicBezTo>
                <a:cubicBezTo>
                  <a:pt x="896" y="222"/>
                  <a:pt x="896" y="222"/>
                  <a:pt x="896" y="222"/>
                </a:cubicBezTo>
                <a:cubicBezTo>
                  <a:pt x="890" y="222"/>
                  <a:pt x="890" y="222"/>
                  <a:pt x="890" y="222"/>
                </a:cubicBezTo>
                <a:lnTo>
                  <a:pt x="890" y="229"/>
                </a:lnTo>
                <a:close/>
                <a:moveTo>
                  <a:pt x="890" y="242"/>
                </a:moveTo>
                <a:cubicBezTo>
                  <a:pt x="896" y="242"/>
                  <a:pt x="896" y="242"/>
                  <a:pt x="896" y="242"/>
                </a:cubicBezTo>
                <a:cubicBezTo>
                  <a:pt x="896" y="235"/>
                  <a:pt x="896" y="235"/>
                  <a:pt x="896" y="235"/>
                </a:cubicBezTo>
                <a:cubicBezTo>
                  <a:pt x="890" y="235"/>
                  <a:pt x="890" y="235"/>
                  <a:pt x="890" y="235"/>
                </a:cubicBezTo>
                <a:lnTo>
                  <a:pt x="890" y="242"/>
                </a:lnTo>
                <a:close/>
                <a:moveTo>
                  <a:pt x="929" y="255"/>
                </a:moveTo>
                <a:cubicBezTo>
                  <a:pt x="936" y="255"/>
                  <a:pt x="936" y="255"/>
                  <a:pt x="936" y="255"/>
                </a:cubicBezTo>
                <a:cubicBezTo>
                  <a:pt x="936" y="248"/>
                  <a:pt x="936" y="248"/>
                  <a:pt x="936" y="248"/>
                </a:cubicBezTo>
                <a:cubicBezTo>
                  <a:pt x="929" y="248"/>
                  <a:pt x="929" y="248"/>
                  <a:pt x="929" y="248"/>
                </a:cubicBezTo>
                <a:lnTo>
                  <a:pt x="929" y="255"/>
                </a:lnTo>
                <a:close/>
                <a:moveTo>
                  <a:pt x="883" y="262"/>
                </a:moveTo>
                <a:cubicBezTo>
                  <a:pt x="877" y="262"/>
                  <a:pt x="877" y="262"/>
                  <a:pt x="877" y="262"/>
                </a:cubicBezTo>
                <a:cubicBezTo>
                  <a:pt x="877" y="268"/>
                  <a:pt x="877" y="268"/>
                  <a:pt x="877" y="268"/>
                </a:cubicBezTo>
                <a:cubicBezTo>
                  <a:pt x="883" y="268"/>
                  <a:pt x="883" y="268"/>
                  <a:pt x="883" y="268"/>
                </a:cubicBezTo>
                <a:lnTo>
                  <a:pt x="883" y="262"/>
                </a:lnTo>
                <a:close/>
                <a:moveTo>
                  <a:pt x="890" y="268"/>
                </a:moveTo>
                <a:cubicBezTo>
                  <a:pt x="896" y="268"/>
                  <a:pt x="896" y="268"/>
                  <a:pt x="896" y="268"/>
                </a:cubicBezTo>
                <a:cubicBezTo>
                  <a:pt x="896" y="262"/>
                  <a:pt x="896" y="262"/>
                  <a:pt x="896" y="262"/>
                </a:cubicBezTo>
                <a:cubicBezTo>
                  <a:pt x="890" y="262"/>
                  <a:pt x="890" y="262"/>
                  <a:pt x="890" y="262"/>
                </a:cubicBezTo>
                <a:lnTo>
                  <a:pt x="890" y="268"/>
                </a:lnTo>
                <a:close/>
                <a:moveTo>
                  <a:pt x="903" y="268"/>
                </a:moveTo>
                <a:cubicBezTo>
                  <a:pt x="909" y="268"/>
                  <a:pt x="909" y="268"/>
                  <a:pt x="909" y="268"/>
                </a:cubicBezTo>
                <a:cubicBezTo>
                  <a:pt x="909" y="262"/>
                  <a:pt x="909" y="262"/>
                  <a:pt x="909" y="262"/>
                </a:cubicBezTo>
                <a:cubicBezTo>
                  <a:pt x="903" y="262"/>
                  <a:pt x="903" y="262"/>
                  <a:pt x="903" y="262"/>
                </a:cubicBezTo>
                <a:lnTo>
                  <a:pt x="903" y="268"/>
                </a:lnTo>
                <a:close/>
                <a:moveTo>
                  <a:pt x="916" y="268"/>
                </a:moveTo>
                <a:cubicBezTo>
                  <a:pt x="923" y="268"/>
                  <a:pt x="923" y="268"/>
                  <a:pt x="923" y="268"/>
                </a:cubicBezTo>
                <a:cubicBezTo>
                  <a:pt x="923" y="262"/>
                  <a:pt x="923" y="262"/>
                  <a:pt x="923" y="262"/>
                </a:cubicBezTo>
                <a:cubicBezTo>
                  <a:pt x="916" y="262"/>
                  <a:pt x="916" y="262"/>
                  <a:pt x="916" y="262"/>
                </a:cubicBezTo>
                <a:lnTo>
                  <a:pt x="916" y="268"/>
                </a:lnTo>
                <a:close/>
                <a:moveTo>
                  <a:pt x="929" y="268"/>
                </a:moveTo>
                <a:cubicBezTo>
                  <a:pt x="936" y="268"/>
                  <a:pt x="936" y="268"/>
                  <a:pt x="936" y="268"/>
                </a:cubicBezTo>
                <a:cubicBezTo>
                  <a:pt x="936" y="262"/>
                  <a:pt x="936" y="262"/>
                  <a:pt x="936" y="262"/>
                </a:cubicBezTo>
                <a:cubicBezTo>
                  <a:pt x="929" y="262"/>
                  <a:pt x="929" y="262"/>
                  <a:pt x="929" y="262"/>
                </a:cubicBezTo>
                <a:lnTo>
                  <a:pt x="929" y="268"/>
                </a:lnTo>
                <a:close/>
                <a:moveTo>
                  <a:pt x="851" y="281"/>
                </a:moveTo>
                <a:cubicBezTo>
                  <a:pt x="857" y="281"/>
                  <a:pt x="857" y="281"/>
                  <a:pt x="857" y="281"/>
                </a:cubicBezTo>
                <a:cubicBezTo>
                  <a:pt x="857" y="275"/>
                  <a:pt x="857" y="275"/>
                  <a:pt x="857" y="275"/>
                </a:cubicBezTo>
                <a:cubicBezTo>
                  <a:pt x="851" y="275"/>
                  <a:pt x="851" y="275"/>
                  <a:pt x="851" y="275"/>
                </a:cubicBezTo>
                <a:lnTo>
                  <a:pt x="851" y="281"/>
                </a:lnTo>
                <a:close/>
                <a:moveTo>
                  <a:pt x="864" y="281"/>
                </a:moveTo>
                <a:cubicBezTo>
                  <a:pt x="870" y="281"/>
                  <a:pt x="870" y="281"/>
                  <a:pt x="870" y="281"/>
                </a:cubicBezTo>
                <a:cubicBezTo>
                  <a:pt x="870" y="275"/>
                  <a:pt x="870" y="275"/>
                  <a:pt x="870" y="275"/>
                </a:cubicBezTo>
                <a:cubicBezTo>
                  <a:pt x="864" y="275"/>
                  <a:pt x="864" y="275"/>
                  <a:pt x="864" y="275"/>
                </a:cubicBezTo>
                <a:lnTo>
                  <a:pt x="864" y="281"/>
                </a:lnTo>
                <a:close/>
                <a:moveTo>
                  <a:pt x="883" y="275"/>
                </a:moveTo>
                <a:cubicBezTo>
                  <a:pt x="877" y="275"/>
                  <a:pt x="877" y="275"/>
                  <a:pt x="877" y="275"/>
                </a:cubicBezTo>
                <a:cubicBezTo>
                  <a:pt x="877" y="281"/>
                  <a:pt x="877" y="281"/>
                  <a:pt x="877" y="281"/>
                </a:cubicBezTo>
                <a:cubicBezTo>
                  <a:pt x="883" y="281"/>
                  <a:pt x="883" y="281"/>
                  <a:pt x="883" y="281"/>
                </a:cubicBezTo>
                <a:lnTo>
                  <a:pt x="883" y="275"/>
                </a:lnTo>
                <a:close/>
                <a:moveTo>
                  <a:pt x="890" y="281"/>
                </a:moveTo>
                <a:cubicBezTo>
                  <a:pt x="896" y="281"/>
                  <a:pt x="896" y="281"/>
                  <a:pt x="896" y="281"/>
                </a:cubicBezTo>
                <a:cubicBezTo>
                  <a:pt x="896" y="275"/>
                  <a:pt x="896" y="275"/>
                  <a:pt x="896" y="275"/>
                </a:cubicBezTo>
                <a:cubicBezTo>
                  <a:pt x="890" y="275"/>
                  <a:pt x="890" y="275"/>
                  <a:pt x="890" y="275"/>
                </a:cubicBezTo>
                <a:lnTo>
                  <a:pt x="890" y="281"/>
                </a:lnTo>
                <a:close/>
                <a:moveTo>
                  <a:pt x="903" y="281"/>
                </a:moveTo>
                <a:cubicBezTo>
                  <a:pt x="909" y="281"/>
                  <a:pt x="909" y="281"/>
                  <a:pt x="909" y="281"/>
                </a:cubicBezTo>
                <a:cubicBezTo>
                  <a:pt x="909" y="275"/>
                  <a:pt x="909" y="275"/>
                  <a:pt x="909" y="275"/>
                </a:cubicBezTo>
                <a:cubicBezTo>
                  <a:pt x="903" y="275"/>
                  <a:pt x="903" y="275"/>
                  <a:pt x="903" y="275"/>
                </a:cubicBezTo>
                <a:lnTo>
                  <a:pt x="903" y="281"/>
                </a:lnTo>
                <a:close/>
                <a:moveTo>
                  <a:pt x="916" y="281"/>
                </a:moveTo>
                <a:cubicBezTo>
                  <a:pt x="923" y="281"/>
                  <a:pt x="923" y="281"/>
                  <a:pt x="923" y="281"/>
                </a:cubicBezTo>
                <a:cubicBezTo>
                  <a:pt x="923" y="275"/>
                  <a:pt x="923" y="275"/>
                  <a:pt x="923" y="275"/>
                </a:cubicBezTo>
                <a:cubicBezTo>
                  <a:pt x="916" y="275"/>
                  <a:pt x="916" y="275"/>
                  <a:pt x="916" y="275"/>
                </a:cubicBezTo>
                <a:lnTo>
                  <a:pt x="916" y="281"/>
                </a:lnTo>
                <a:close/>
                <a:moveTo>
                  <a:pt x="929" y="281"/>
                </a:moveTo>
                <a:cubicBezTo>
                  <a:pt x="936" y="281"/>
                  <a:pt x="936" y="281"/>
                  <a:pt x="936" y="281"/>
                </a:cubicBezTo>
                <a:cubicBezTo>
                  <a:pt x="936" y="275"/>
                  <a:pt x="936" y="275"/>
                  <a:pt x="936" y="275"/>
                </a:cubicBezTo>
                <a:cubicBezTo>
                  <a:pt x="929" y="275"/>
                  <a:pt x="929" y="275"/>
                  <a:pt x="929" y="275"/>
                </a:cubicBezTo>
                <a:lnTo>
                  <a:pt x="929" y="281"/>
                </a:lnTo>
                <a:close/>
                <a:moveTo>
                  <a:pt x="837" y="294"/>
                </a:moveTo>
                <a:cubicBezTo>
                  <a:pt x="844" y="294"/>
                  <a:pt x="844" y="294"/>
                  <a:pt x="844" y="294"/>
                </a:cubicBezTo>
                <a:cubicBezTo>
                  <a:pt x="844" y="288"/>
                  <a:pt x="844" y="288"/>
                  <a:pt x="844" y="288"/>
                </a:cubicBezTo>
                <a:cubicBezTo>
                  <a:pt x="837" y="288"/>
                  <a:pt x="837" y="288"/>
                  <a:pt x="837" y="288"/>
                </a:cubicBezTo>
                <a:lnTo>
                  <a:pt x="837" y="294"/>
                </a:lnTo>
                <a:close/>
                <a:moveTo>
                  <a:pt x="851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1" y="288"/>
                  <a:pt x="851" y="288"/>
                  <a:pt x="851" y="288"/>
                </a:cubicBezTo>
                <a:lnTo>
                  <a:pt x="851" y="294"/>
                </a:lnTo>
                <a:close/>
                <a:moveTo>
                  <a:pt x="864" y="294"/>
                </a:moveTo>
                <a:cubicBezTo>
                  <a:pt x="870" y="294"/>
                  <a:pt x="870" y="294"/>
                  <a:pt x="870" y="294"/>
                </a:cubicBezTo>
                <a:cubicBezTo>
                  <a:pt x="870" y="288"/>
                  <a:pt x="870" y="288"/>
                  <a:pt x="870" y="288"/>
                </a:cubicBezTo>
                <a:cubicBezTo>
                  <a:pt x="864" y="288"/>
                  <a:pt x="864" y="288"/>
                  <a:pt x="864" y="288"/>
                </a:cubicBezTo>
                <a:lnTo>
                  <a:pt x="864" y="294"/>
                </a:lnTo>
                <a:close/>
                <a:moveTo>
                  <a:pt x="883" y="288"/>
                </a:moveTo>
                <a:cubicBezTo>
                  <a:pt x="877" y="288"/>
                  <a:pt x="877" y="288"/>
                  <a:pt x="877" y="288"/>
                </a:cubicBezTo>
                <a:cubicBezTo>
                  <a:pt x="877" y="294"/>
                  <a:pt x="877" y="294"/>
                  <a:pt x="877" y="294"/>
                </a:cubicBezTo>
                <a:cubicBezTo>
                  <a:pt x="883" y="294"/>
                  <a:pt x="883" y="294"/>
                  <a:pt x="883" y="294"/>
                </a:cubicBezTo>
                <a:lnTo>
                  <a:pt x="883" y="288"/>
                </a:lnTo>
                <a:close/>
                <a:moveTo>
                  <a:pt x="890" y="294"/>
                </a:moveTo>
                <a:cubicBezTo>
                  <a:pt x="896" y="294"/>
                  <a:pt x="896" y="294"/>
                  <a:pt x="896" y="294"/>
                </a:cubicBezTo>
                <a:cubicBezTo>
                  <a:pt x="896" y="288"/>
                  <a:pt x="896" y="288"/>
                  <a:pt x="896" y="288"/>
                </a:cubicBezTo>
                <a:cubicBezTo>
                  <a:pt x="890" y="288"/>
                  <a:pt x="890" y="288"/>
                  <a:pt x="890" y="288"/>
                </a:cubicBezTo>
                <a:lnTo>
                  <a:pt x="890" y="294"/>
                </a:lnTo>
                <a:close/>
                <a:moveTo>
                  <a:pt x="903" y="294"/>
                </a:moveTo>
                <a:cubicBezTo>
                  <a:pt x="909" y="294"/>
                  <a:pt x="909" y="294"/>
                  <a:pt x="909" y="294"/>
                </a:cubicBezTo>
                <a:cubicBezTo>
                  <a:pt x="909" y="288"/>
                  <a:pt x="909" y="288"/>
                  <a:pt x="909" y="288"/>
                </a:cubicBezTo>
                <a:cubicBezTo>
                  <a:pt x="903" y="288"/>
                  <a:pt x="903" y="288"/>
                  <a:pt x="903" y="288"/>
                </a:cubicBezTo>
                <a:lnTo>
                  <a:pt x="903" y="294"/>
                </a:lnTo>
                <a:close/>
                <a:moveTo>
                  <a:pt x="916" y="294"/>
                </a:moveTo>
                <a:cubicBezTo>
                  <a:pt x="923" y="294"/>
                  <a:pt x="923" y="294"/>
                  <a:pt x="923" y="294"/>
                </a:cubicBezTo>
                <a:cubicBezTo>
                  <a:pt x="923" y="288"/>
                  <a:pt x="923" y="288"/>
                  <a:pt x="923" y="288"/>
                </a:cubicBezTo>
                <a:cubicBezTo>
                  <a:pt x="916" y="288"/>
                  <a:pt x="916" y="288"/>
                  <a:pt x="916" y="288"/>
                </a:cubicBezTo>
                <a:lnTo>
                  <a:pt x="916" y="294"/>
                </a:lnTo>
                <a:close/>
                <a:moveTo>
                  <a:pt x="929" y="294"/>
                </a:moveTo>
                <a:cubicBezTo>
                  <a:pt x="936" y="294"/>
                  <a:pt x="936" y="294"/>
                  <a:pt x="936" y="294"/>
                </a:cubicBezTo>
                <a:cubicBezTo>
                  <a:pt x="936" y="288"/>
                  <a:pt x="936" y="288"/>
                  <a:pt x="936" y="288"/>
                </a:cubicBezTo>
                <a:cubicBezTo>
                  <a:pt x="929" y="288"/>
                  <a:pt x="929" y="288"/>
                  <a:pt x="929" y="288"/>
                </a:cubicBezTo>
                <a:lnTo>
                  <a:pt x="929" y="294"/>
                </a:lnTo>
                <a:close/>
                <a:moveTo>
                  <a:pt x="824" y="307"/>
                </a:moveTo>
                <a:cubicBezTo>
                  <a:pt x="831" y="307"/>
                  <a:pt x="831" y="307"/>
                  <a:pt x="831" y="307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24" y="301"/>
                  <a:pt x="824" y="301"/>
                  <a:pt x="824" y="301"/>
                </a:cubicBezTo>
                <a:lnTo>
                  <a:pt x="824" y="307"/>
                </a:lnTo>
                <a:close/>
                <a:moveTo>
                  <a:pt x="837" y="307"/>
                </a:moveTo>
                <a:cubicBezTo>
                  <a:pt x="844" y="307"/>
                  <a:pt x="844" y="307"/>
                  <a:pt x="844" y="307"/>
                </a:cubicBezTo>
                <a:cubicBezTo>
                  <a:pt x="844" y="301"/>
                  <a:pt x="844" y="301"/>
                  <a:pt x="844" y="301"/>
                </a:cubicBezTo>
                <a:cubicBezTo>
                  <a:pt x="837" y="301"/>
                  <a:pt x="837" y="301"/>
                  <a:pt x="837" y="301"/>
                </a:cubicBezTo>
                <a:lnTo>
                  <a:pt x="837" y="307"/>
                </a:lnTo>
                <a:close/>
                <a:moveTo>
                  <a:pt x="851" y="307"/>
                </a:moveTo>
                <a:cubicBezTo>
                  <a:pt x="857" y="307"/>
                  <a:pt x="857" y="307"/>
                  <a:pt x="857" y="307"/>
                </a:cubicBezTo>
                <a:cubicBezTo>
                  <a:pt x="857" y="301"/>
                  <a:pt x="857" y="301"/>
                  <a:pt x="857" y="301"/>
                </a:cubicBezTo>
                <a:cubicBezTo>
                  <a:pt x="851" y="301"/>
                  <a:pt x="851" y="301"/>
                  <a:pt x="851" y="301"/>
                </a:cubicBezTo>
                <a:lnTo>
                  <a:pt x="851" y="307"/>
                </a:lnTo>
                <a:close/>
                <a:moveTo>
                  <a:pt x="864" y="307"/>
                </a:moveTo>
                <a:cubicBezTo>
                  <a:pt x="870" y="307"/>
                  <a:pt x="870" y="307"/>
                  <a:pt x="870" y="307"/>
                </a:cubicBezTo>
                <a:cubicBezTo>
                  <a:pt x="870" y="301"/>
                  <a:pt x="870" y="301"/>
                  <a:pt x="870" y="301"/>
                </a:cubicBezTo>
                <a:cubicBezTo>
                  <a:pt x="864" y="301"/>
                  <a:pt x="864" y="301"/>
                  <a:pt x="864" y="301"/>
                </a:cubicBezTo>
                <a:lnTo>
                  <a:pt x="864" y="307"/>
                </a:lnTo>
                <a:close/>
                <a:moveTo>
                  <a:pt x="883" y="301"/>
                </a:moveTo>
                <a:cubicBezTo>
                  <a:pt x="877" y="301"/>
                  <a:pt x="877" y="301"/>
                  <a:pt x="877" y="301"/>
                </a:cubicBezTo>
                <a:cubicBezTo>
                  <a:pt x="877" y="307"/>
                  <a:pt x="877" y="307"/>
                  <a:pt x="877" y="307"/>
                </a:cubicBezTo>
                <a:cubicBezTo>
                  <a:pt x="883" y="307"/>
                  <a:pt x="883" y="307"/>
                  <a:pt x="883" y="307"/>
                </a:cubicBezTo>
                <a:lnTo>
                  <a:pt x="883" y="301"/>
                </a:lnTo>
                <a:close/>
                <a:moveTo>
                  <a:pt x="890" y="307"/>
                </a:moveTo>
                <a:cubicBezTo>
                  <a:pt x="896" y="307"/>
                  <a:pt x="896" y="307"/>
                  <a:pt x="896" y="307"/>
                </a:cubicBezTo>
                <a:cubicBezTo>
                  <a:pt x="896" y="301"/>
                  <a:pt x="896" y="301"/>
                  <a:pt x="896" y="301"/>
                </a:cubicBezTo>
                <a:cubicBezTo>
                  <a:pt x="890" y="301"/>
                  <a:pt x="890" y="301"/>
                  <a:pt x="890" y="301"/>
                </a:cubicBezTo>
                <a:lnTo>
                  <a:pt x="890" y="307"/>
                </a:lnTo>
                <a:close/>
                <a:moveTo>
                  <a:pt x="903" y="307"/>
                </a:moveTo>
                <a:cubicBezTo>
                  <a:pt x="909" y="307"/>
                  <a:pt x="909" y="307"/>
                  <a:pt x="909" y="307"/>
                </a:cubicBezTo>
                <a:cubicBezTo>
                  <a:pt x="909" y="301"/>
                  <a:pt x="909" y="301"/>
                  <a:pt x="909" y="301"/>
                </a:cubicBezTo>
                <a:cubicBezTo>
                  <a:pt x="903" y="301"/>
                  <a:pt x="903" y="301"/>
                  <a:pt x="903" y="301"/>
                </a:cubicBezTo>
                <a:lnTo>
                  <a:pt x="903" y="307"/>
                </a:lnTo>
                <a:close/>
                <a:moveTo>
                  <a:pt x="916" y="307"/>
                </a:moveTo>
                <a:cubicBezTo>
                  <a:pt x="923" y="307"/>
                  <a:pt x="923" y="307"/>
                  <a:pt x="923" y="307"/>
                </a:cubicBezTo>
                <a:cubicBezTo>
                  <a:pt x="923" y="301"/>
                  <a:pt x="923" y="301"/>
                  <a:pt x="923" y="301"/>
                </a:cubicBezTo>
                <a:cubicBezTo>
                  <a:pt x="916" y="301"/>
                  <a:pt x="916" y="301"/>
                  <a:pt x="916" y="301"/>
                </a:cubicBezTo>
                <a:lnTo>
                  <a:pt x="916" y="307"/>
                </a:lnTo>
                <a:close/>
                <a:moveTo>
                  <a:pt x="929" y="307"/>
                </a:moveTo>
                <a:cubicBezTo>
                  <a:pt x="936" y="307"/>
                  <a:pt x="936" y="307"/>
                  <a:pt x="936" y="307"/>
                </a:cubicBezTo>
                <a:cubicBezTo>
                  <a:pt x="936" y="301"/>
                  <a:pt x="936" y="301"/>
                  <a:pt x="936" y="301"/>
                </a:cubicBezTo>
                <a:cubicBezTo>
                  <a:pt x="929" y="301"/>
                  <a:pt x="929" y="301"/>
                  <a:pt x="929" y="301"/>
                </a:cubicBezTo>
                <a:lnTo>
                  <a:pt x="929" y="307"/>
                </a:lnTo>
                <a:close/>
                <a:moveTo>
                  <a:pt x="824" y="320"/>
                </a:moveTo>
                <a:cubicBezTo>
                  <a:pt x="831" y="320"/>
                  <a:pt x="831" y="320"/>
                  <a:pt x="831" y="320"/>
                </a:cubicBezTo>
                <a:cubicBezTo>
                  <a:pt x="831" y="314"/>
                  <a:pt x="831" y="314"/>
                  <a:pt x="831" y="314"/>
                </a:cubicBezTo>
                <a:cubicBezTo>
                  <a:pt x="824" y="314"/>
                  <a:pt x="824" y="314"/>
                  <a:pt x="824" y="314"/>
                </a:cubicBezTo>
                <a:lnTo>
                  <a:pt x="824" y="320"/>
                </a:lnTo>
                <a:close/>
                <a:moveTo>
                  <a:pt x="837" y="320"/>
                </a:moveTo>
                <a:cubicBezTo>
                  <a:pt x="844" y="320"/>
                  <a:pt x="844" y="320"/>
                  <a:pt x="844" y="320"/>
                </a:cubicBezTo>
                <a:cubicBezTo>
                  <a:pt x="844" y="314"/>
                  <a:pt x="844" y="314"/>
                  <a:pt x="844" y="314"/>
                </a:cubicBezTo>
                <a:cubicBezTo>
                  <a:pt x="837" y="314"/>
                  <a:pt x="837" y="314"/>
                  <a:pt x="837" y="314"/>
                </a:cubicBezTo>
                <a:lnTo>
                  <a:pt x="837" y="320"/>
                </a:lnTo>
                <a:close/>
                <a:moveTo>
                  <a:pt x="851" y="320"/>
                </a:moveTo>
                <a:cubicBezTo>
                  <a:pt x="857" y="320"/>
                  <a:pt x="857" y="320"/>
                  <a:pt x="857" y="320"/>
                </a:cubicBezTo>
                <a:cubicBezTo>
                  <a:pt x="857" y="314"/>
                  <a:pt x="857" y="314"/>
                  <a:pt x="857" y="314"/>
                </a:cubicBezTo>
                <a:cubicBezTo>
                  <a:pt x="851" y="314"/>
                  <a:pt x="851" y="314"/>
                  <a:pt x="851" y="314"/>
                </a:cubicBezTo>
                <a:lnTo>
                  <a:pt x="851" y="320"/>
                </a:lnTo>
                <a:close/>
                <a:moveTo>
                  <a:pt x="864" y="320"/>
                </a:moveTo>
                <a:cubicBezTo>
                  <a:pt x="870" y="320"/>
                  <a:pt x="870" y="320"/>
                  <a:pt x="870" y="320"/>
                </a:cubicBezTo>
                <a:cubicBezTo>
                  <a:pt x="870" y="314"/>
                  <a:pt x="870" y="314"/>
                  <a:pt x="870" y="314"/>
                </a:cubicBezTo>
                <a:cubicBezTo>
                  <a:pt x="864" y="314"/>
                  <a:pt x="864" y="314"/>
                  <a:pt x="864" y="314"/>
                </a:cubicBezTo>
                <a:lnTo>
                  <a:pt x="864" y="320"/>
                </a:lnTo>
                <a:close/>
                <a:moveTo>
                  <a:pt x="883" y="314"/>
                </a:moveTo>
                <a:cubicBezTo>
                  <a:pt x="877" y="314"/>
                  <a:pt x="877" y="314"/>
                  <a:pt x="877" y="314"/>
                </a:cubicBezTo>
                <a:cubicBezTo>
                  <a:pt x="877" y="320"/>
                  <a:pt x="877" y="320"/>
                  <a:pt x="877" y="320"/>
                </a:cubicBezTo>
                <a:cubicBezTo>
                  <a:pt x="883" y="320"/>
                  <a:pt x="883" y="320"/>
                  <a:pt x="883" y="320"/>
                </a:cubicBezTo>
                <a:lnTo>
                  <a:pt x="883" y="314"/>
                </a:lnTo>
                <a:close/>
                <a:moveTo>
                  <a:pt x="903" y="320"/>
                </a:moveTo>
                <a:cubicBezTo>
                  <a:pt x="909" y="320"/>
                  <a:pt x="909" y="320"/>
                  <a:pt x="909" y="320"/>
                </a:cubicBezTo>
                <a:cubicBezTo>
                  <a:pt x="909" y="314"/>
                  <a:pt x="909" y="314"/>
                  <a:pt x="909" y="314"/>
                </a:cubicBezTo>
                <a:cubicBezTo>
                  <a:pt x="903" y="314"/>
                  <a:pt x="903" y="314"/>
                  <a:pt x="903" y="314"/>
                </a:cubicBezTo>
                <a:lnTo>
                  <a:pt x="903" y="320"/>
                </a:lnTo>
                <a:close/>
                <a:moveTo>
                  <a:pt x="916" y="320"/>
                </a:moveTo>
                <a:cubicBezTo>
                  <a:pt x="923" y="320"/>
                  <a:pt x="923" y="320"/>
                  <a:pt x="923" y="320"/>
                </a:cubicBezTo>
                <a:cubicBezTo>
                  <a:pt x="923" y="314"/>
                  <a:pt x="923" y="314"/>
                  <a:pt x="923" y="314"/>
                </a:cubicBezTo>
                <a:cubicBezTo>
                  <a:pt x="916" y="314"/>
                  <a:pt x="916" y="314"/>
                  <a:pt x="916" y="314"/>
                </a:cubicBezTo>
                <a:lnTo>
                  <a:pt x="916" y="320"/>
                </a:lnTo>
                <a:close/>
                <a:moveTo>
                  <a:pt x="929" y="320"/>
                </a:moveTo>
                <a:cubicBezTo>
                  <a:pt x="936" y="320"/>
                  <a:pt x="936" y="320"/>
                  <a:pt x="936" y="320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29" y="314"/>
                  <a:pt x="929" y="314"/>
                  <a:pt x="929" y="314"/>
                </a:cubicBezTo>
                <a:lnTo>
                  <a:pt x="929" y="320"/>
                </a:lnTo>
                <a:close/>
                <a:moveTo>
                  <a:pt x="824" y="333"/>
                </a:moveTo>
                <a:cubicBezTo>
                  <a:pt x="831" y="333"/>
                  <a:pt x="831" y="333"/>
                  <a:pt x="831" y="333"/>
                </a:cubicBezTo>
                <a:cubicBezTo>
                  <a:pt x="831" y="327"/>
                  <a:pt x="831" y="327"/>
                  <a:pt x="831" y="327"/>
                </a:cubicBezTo>
                <a:cubicBezTo>
                  <a:pt x="824" y="327"/>
                  <a:pt x="824" y="327"/>
                  <a:pt x="824" y="327"/>
                </a:cubicBezTo>
                <a:lnTo>
                  <a:pt x="824" y="333"/>
                </a:lnTo>
                <a:close/>
                <a:moveTo>
                  <a:pt x="916" y="333"/>
                </a:moveTo>
                <a:cubicBezTo>
                  <a:pt x="923" y="333"/>
                  <a:pt x="923" y="333"/>
                  <a:pt x="923" y="333"/>
                </a:cubicBezTo>
                <a:cubicBezTo>
                  <a:pt x="923" y="327"/>
                  <a:pt x="923" y="327"/>
                  <a:pt x="923" y="327"/>
                </a:cubicBezTo>
                <a:cubicBezTo>
                  <a:pt x="916" y="327"/>
                  <a:pt x="916" y="327"/>
                  <a:pt x="916" y="327"/>
                </a:cubicBezTo>
                <a:lnTo>
                  <a:pt x="916" y="333"/>
                </a:lnTo>
                <a:close/>
                <a:moveTo>
                  <a:pt x="929" y="333"/>
                </a:moveTo>
                <a:cubicBezTo>
                  <a:pt x="936" y="333"/>
                  <a:pt x="936" y="333"/>
                  <a:pt x="936" y="333"/>
                </a:cubicBezTo>
                <a:cubicBezTo>
                  <a:pt x="936" y="327"/>
                  <a:pt x="936" y="327"/>
                  <a:pt x="936" y="327"/>
                </a:cubicBezTo>
                <a:cubicBezTo>
                  <a:pt x="929" y="327"/>
                  <a:pt x="929" y="327"/>
                  <a:pt x="929" y="327"/>
                </a:cubicBezTo>
                <a:lnTo>
                  <a:pt x="929" y="333"/>
                </a:lnTo>
                <a:close/>
                <a:moveTo>
                  <a:pt x="1079" y="340"/>
                </a:moveTo>
                <a:cubicBezTo>
                  <a:pt x="1073" y="340"/>
                  <a:pt x="1073" y="340"/>
                  <a:pt x="1073" y="340"/>
                </a:cubicBezTo>
                <a:cubicBezTo>
                  <a:pt x="1073" y="347"/>
                  <a:pt x="1073" y="347"/>
                  <a:pt x="1073" y="347"/>
                </a:cubicBezTo>
                <a:cubicBezTo>
                  <a:pt x="1079" y="347"/>
                  <a:pt x="1079" y="347"/>
                  <a:pt x="1079" y="347"/>
                </a:cubicBezTo>
                <a:lnTo>
                  <a:pt x="1079" y="340"/>
                </a:lnTo>
                <a:close/>
                <a:moveTo>
                  <a:pt x="1093" y="340"/>
                </a:moveTo>
                <a:cubicBezTo>
                  <a:pt x="1086" y="340"/>
                  <a:pt x="1086" y="340"/>
                  <a:pt x="1086" y="340"/>
                </a:cubicBezTo>
                <a:cubicBezTo>
                  <a:pt x="1086" y="347"/>
                  <a:pt x="1086" y="347"/>
                  <a:pt x="1086" y="347"/>
                </a:cubicBezTo>
                <a:cubicBezTo>
                  <a:pt x="1093" y="347"/>
                  <a:pt x="1093" y="347"/>
                  <a:pt x="1093" y="347"/>
                </a:cubicBezTo>
                <a:lnTo>
                  <a:pt x="1093" y="340"/>
                </a:lnTo>
                <a:close/>
                <a:moveTo>
                  <a:pt x="1106" y="340"/>
                </a:moveTo>
                <a:cubicBezTo>
                  <a:pt x="1099" y="340"/>
                  <a:pt x="1099" y="340"/>
                  <a:pt x="1099" y="340"/>
                </a:cubicBezTo>
                <a:cubicBezTo>
                  <a:pt x="1099" y="347"/>
                  <a:pt x="1099" y="347"/>
                  <a:pt x="1099" y="347"/>
                </a:cubicBezTo>
                <a:cubicBezTo>
                  <a:pt x="1106" y="347"/>
                  <a:pt x="1106" y="347"/>
                  <a:pt x="1106" y="347"/>
                </a:cubicBezTo>
                <a:lnTo>
                  <a:pt x="1106" y="340"/>
                </a:lnTo>
                <a:close/>
                <a:moveTo>
                  <a:pt x="1119" y="340"/>
                </a:moveTo>
                <a:cubicBezTo>
                  <a:pt x="1112" y="340"/>
                  <a:pt x="1112" y="340"/>
                  <a:pt x="1112" y="340"/>
                </a:cubicBezTo>
                <a:cubicBezTo>
                  <a:pt x="1112" y="347"/>
                  <a:pt x="1112" y="347"/>
                  <a:pt x="1112" y="347"/>
                </a:cubicBezTo>
                <a:cubicBezTo>
                  <a:pt x="1119" y="347"/>
                  <a:pt x="1119" y="347"/>
                  <a:pt x="1119" y="347"/>
                </a:cubicBezTo>
                <a:lnTo>
                  <a:pt x="1119" y="340"/>
                </a:lnTo>
                <a:close/>
                <a:moveTo>
                  <a:pt x="1125" y="347"/>
                </a:moveTo>
                <a:cubicBezTo>
                  <a:pt x="1132" y="347"/>
                  <a:pt x="1132" y="347"/>
                  <a:pt x="1132" y="347"/>
                </a:cubicBezTo>
                <a:cubicBezTo>
                  <a:pt x="1132" y="340"/>
                  <a:pt x="1132" y="340"/>
                  <a:pt x="1132" y="340"/>
                </a:cubicBezTo>
                <a:cubicBezTo>
                  <a:pt x="1125" y="340"/>
                  <a:pt x="1125" y="340"/>
                  <a:pt x="1125" y="340"/>
                </a:cubicBezTo>
                <a:lnTo>
                  <a:pt x="1125" y="347"/>
                </a:lnTo>
                <a:close/>
                <a:moveTo>
                  <a:pt x="1138" y="347"/>
                </a:moveTo>
                <a:cubicBezTo>
                  <a:pt x="1145" y="347"/>
                  <a:pt x="1145" y="347"/>
                  <a:pt x="1145" y="347"/>
                </a:cubicBezTo>
                <a:cubicBezTo>
                  <a:pt x="1145" y="340"/>
                  <a:pt x="1145" y="340"/>
                  <a:pt x="1145" y="340"/>
                </a:cubicBezTo>
                <a:cubicBezTo>
                  <a:pt x="1138" y="340"/>
                  <a:pt x="1138" y="340"/>
                  <a:pt x="1138" y="340"/>
                </a:cubicBezTo>
                <a:lnTo>
                  <a:pt x="1138" y="347"/>
                </a:lnTo>
                <a:close/>
                <a:moveTo>
                  <a:pt x="1158" y="340"/>
                </a:moveTo>
                <a:cubicBezTo>
                  <a:pt x="1151" y="340"/>
                  <a:pt x="1151" y="340"/>
                  <a:pt x="1151" y="340"/>
                </a:cubicBezTo>
                <a:cubicBezTo>
                  <a:pt x="1151" y="347"/>
                  <a:pt x="1151" y="347"/>
                  <a:pt x="1151" y="347"/>
                </a:cubicBezTo>
                <a:cubicBezTo>
                  <a:pt x="1158" y="347"/>
                  <a:pt x="1158" y="347"/>
                  <a:pt x="1158" y="347"/>
                </a:cubicBezTo>
                <a:lnTo>
                  <a:pt x="1158" y="340"/>
                </a:lnTo>
                <a:close/>
                <a:moveTo>
                  <a:pt x="1171" y="340"/>
                </a:moveTo>
                <a:cubicBezTo>
                  <a:pt x="1164" y="340"/>
                  <a:pt x="1164" y="340"/>
                  <a:pt x="1164" y="340"/>
                </a:cubicBezTo>
                <a:cubicBezTo>
                  <a:pt x="1164" y="347"/>
                  <a:pt x="1164" y="347"/>
                  <a:pt x="1164" y="347"/>
                </a:cubicBezTo>
                <a:cubicBezTo>
                  <a:pt x="1171" y="347"/>
                  <a:pt x="1171" y="347"/>
                  <a:pt x="1171" y="347"/>
                </a:cubicBezTo>
                <a:lnTo>
                  <a:pt x="1171" y="340"/>
                </a:lnTo>
                <a:close/>
                <a:moveTo>
                  <a:pt x="1184" y="340"/>
                </a:moveTo>
                <a:cubicBezTo>
                  <a:pt x="1178" y="340"/>
                  <a:pt x="1178" y="340"/>
                  <a:pt x="1178" y="340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84" y="347"/>
                  <a:pt x="1184" y="347"/>
                  <a:pt x="1184" y="347"/>
                </a:cubicBezTo>
                <a:lnTo>
                  <a:pt x="1184" y="340"/>
                </a:lnTo>
                <a:close/>
                <a:moveTo>
                  <a:pt x="1197" y="340"/>
                </a:moveTo>
                <a:cubicBezTo>
                  <a:pt x="1191" y="340"/>
                  <a:pt x="1191" y="340"/>
                  <a:pt x="1191" y="340"/>
                </a:cubicBezTo>
                <a:cubicBezTo>
                  <a:pt x="1191" y="347"/>
                  <a:pt x="1191" y="347"/>
                  <a:pt x="1191" y="347"/>
                </a:cubicBezTo>
                <a:cubicBezTo>
                  <a:pt x="1197" y="347"/>
                  <a:pt x="1197" y="347"/>
                  <a:pt x="1197" y="347"/>
                </a:cubicBezTo>
                <a:lnTo>
                  <a:pt x="1197" y="340"/>
                </a:lnTo>
                <a:close/>
                <a:moveTo>
                  <a:pt x="1079" y="353"/>
                </a:moveTo>
                <a:cubicBezTo>
                  <a:pt x="1073" y="353"/>
                  <a:pt x="1073" y="353"/>
                  <a:pt x="1073" y="353"/>
                </a:cubicBezTo>
                <a:cubicBezTo>
                  <a:pt x="1073" y="360"/>
                  <a:pt x="1073" y="360"/>
                  <a:pt x="1073" y="360"/>
                </a:cubicBezTo>
                <a:cubicBezTo>
                  <a:pt x="1079" y="360"/>
                  <a:pt x="1079" y="360"/>
                  <a:pt x="1079" y="360"/>
                </a:cubicBezTo>
                <a:lnTo>
                  <a:pt x="1079" y="353"/>
                </a:lnTo>
                <a:close/>
                <a:moveTo>
                  <a:pt x="1093" y="353"/>
                </a:moveTo>
                <a:cubicBezTo>
                  <a:pt x="1086" y="353"/>
                  <a:pt x="1086" y="353"/>
                  <a:pt x="1086" y="353"/>
                </a:cubicBezTo>
                <a:cubicBezTo>
                  <a:pt x="1086" y="360"/>
                  <a:pt x="1086" y="360"/>
                  <a:pt x="1086" y="360"/>
                </a:cubicBezTo>
                <a:cubicBezTo>
                  <a:pt x="1093" y="360"/>
                  <a:pt x="1093" y="360"/>
                  <a:pt x="1093" y="360"/>
                </a:cubicBezTo>
                <a:lnTo>
                  <a:pt x="1093" y="353"/>
                </a:lnTo>
                <a:close/>
                <a:moveTo>
                  <a:pt x="1106" y="353"/>
                </a:moveTo>
                <a:cubicBezTo>
                  <a:pt x="1099" y="353"/>
                  <a:pt x="1099" y="353"/>
                  <a:pt x="1099" y="353"/>
                </a:cubicBezTo>
                <a:cubicBezTo>
                  <a:pt x="1099" y="360"/>
                  <a:pt x="1099" y="360"/>
                  <a:pt x="1099" y="360"/>
                </a:cubicBezTo>
                <a:cubicBezTo>
                  <a:pt x="1106" y="360"/>
                  <a:pt x="1106" y="360"/>
                  <a:pt x="1106" y="360"/>
                </a:cubicBezTo>
                <a:lnTo>
                  <a:pt x="1106" y="353"/>
                </a:lnTo>
                <a:close/>
                <a:moveTo>
                  <a:pt x="1119" y="353"/>
                </a:moveTo>
                <a:cubicBezTo>
                  <a:pt x="1112" y="353"/>
                  <a:pt x="1112" y="353"/>
                  <a:pt x="1112" y="353"/>
                </a:cubicBezTo>
                <a:cubicBezTo>
                  <a:pt x="1112" y="360"/>
                  <a:pt x="1112" y="360"/>
                  <a:pt x="1112" y="360"/>
                </a:cubicBezTo>
                <a:cubicBezTo>
                  <a:pt x="1119" y="360"/>
                  <a:pt x="1119" y="360"/>
                  <a:pt x="1119" y="360"/>
                </a:cubicBezTo>
                <a:lnTo>
                  <a:pt x="1119" y="353"/>
                </a:lnTo>
                <a:close/>
                <a:moveTo>
                  <a:pt x="1125" y="360"/>
                </a:moveTo>
                <a:cubicBezTo>
                  <a:pt x="1132" y="360"/>
                  <a:pt x="1132" y="360"/>
                  <a:pt x="1132" y="360"/>
                </a:cubicBezTo>
                <a:cubicBezTo>
                  <a:pt x="1132" y="353"/>
                  <a:pt x="1132" y="353"/>
                  <a:pt x="1132" y="353"/>
                </a:cubicBezTo>
                <a:cubicBezTo>
                  <a:pt x="1125" y="353"/>
                  <a:pt x="1125" y="353"/>
                  <a:pt x="1125" y="353"/>
                </a:cubicBezTo>
                <a:lnTo>
                  <a:pt x="1125" y="360"/>
                </a:lnTo>
                <a:close/>
                <a:moveTo>
                  <a:pt x="1138" y="360"/>
                </a:moveTo>
                <a:cubicBezTo>
                  <a:pt x="1145" y="360"/>
                  <a:pt x="1145" y="360"/>
                  <a:pt x="1145" y="360"/>
                </a:cubicBezTo>
                <a:cubicBezTo>
                  <a:pt x="1145" y="353"/>
                  <a:pt x="1145" y="353"/>
                  <a:pt x="1145" y="353"/>
                </a:cubicBezTo>
                <a:cubicBezTo>
                  <a:pt x="1138" y="353"/>
                  <a:pt x="1138" y="353"/>
                  <a:pt x="1138" y="353"/>
                </a:cubicBezTo>
                <a:lnTo>
                  <a:pt x="1138" y="360"/>
                </a:lnTo>
                <a:close/>
                <a:moveTo>
                  <a:pt x="1158" y="353"/>
                </a:moveTo>
                <a:cubicBezTo>
                  <a:pt x="1151" y="353"/>
                  <a:pt x="1151" y="353"/>
                  <a:pt x="1151" y="353"/>
                </a:cubicBezTo>
                <a:cubicBezTo>
                  <a:pt x="1151" y="360"/>
                  <a:pt x="1151" y="360"/>
                  <a:pt x="1151" y="360"/>
                </a:cubicBezTo>
                <a:cubicBezTo>
                  <a:pt x="1158" y="360"/>
                  <a:pt x="1158" y="360"/>
                  <a:pt x="1158" y="360"/>
                </a:cubicBezTo>
                <a:lnTo>
                  <a:pt x="1158" y="353"/>
                </a:lnTo>
                <a:close/>
                <a:moveTo>
                  <a:pt x="1171" y="353"/>
                </a:moveTo>
                <a:cubicBezTo>
                  <a:pt x="1164" y="353"/>
                  <a:pt x="1164" y="353"/>
                  <a:pt x="1164" y="353"/>
                </a:cubicBezTo>
                <a:cubicBezTo>
                  <a:pt x="1164" y="360"/>
                  <a:pt x="1164" y="360"/>
                  <a:pt x="1164" y="360"/>
                </a:cubicBezTo>
                <a:cubicBezTo>
                  <a:pt x="1171" y="360"/>
                  <a:pt x="1171" y="360"/>
                  <a:pt x="1171" y="360"/>
                </a:cubicBezTo>
                <a:lnTo>
                  <a:pt x="1171" y="353"/>
                </a:lnTo>
                <a:close/>
                <a:moveTo>
                  <a:pt x="1184" y="353"/>
                </a:moveTo>
                <a:cubicBezTo>
                  <a:pt x="1178" y="353"/>
                  <a:pt x="1178" y="353"/>
                  <a:pt x="1178" y="353"/>
                </a:cubicBezTo>
                <a:cubicBezTo>
                  <a:pt x="1178" y="360"/>
                  <a:pt x="1178" y="360"/>
                  <a:pt x="1178" y="360"/>
                </a:cubicBezTo>
                <a:cubicBezTo>
                  <a:pt x="1184" y="360"/>
                  <a:pt x="1184" y="360"/>
                  <a:pt x="1184" y="360"/>
                </a:cubicBezTo>
                <a:lnTo>
                  <a:pt x="1184" y="353"/>
                </a:lnTo>
                <a:close/>
                <a:moveTo>
                  <a:pt x="1197" y="353"/>
                </a:moveTo>
                <a:cubicBezTo>
                  <a:pt x="1191" y="353"/>
                  <a:pt x="1191" y="353"/>
                  <a:pt x="1191" y="353"/>
                </a:cubicBezTo>
                <a:cubicBezTo>
                  <a:pt x="1191" y="360"/>
                  <a:pt x="1191" y="360"/>
                  <a:pt x="1191" y="360"/>
                </a:cubicBezTo>
                <a:cubicBezTo>
                  <a:pt x="1197" y="360"/>
                  <a:pt x="1197" y="360"/>
                  <a:pt x="1197" y="360"/>
                </a:cubicBezTo>
                <a:lnTo>
                  <a:pt x="1197" y="353"/>
                </a:lnTo>
                <a:close/>
                <a:moveTo>
                  <a:pt x="994" y="647"/>
                </a:moveTo>
                <a:cubicBezTo>
                  <a:pt x="1001" y="647"/>
                  <a:pt x="1001" y="647"/>
                  <a:pt x="1001" y="647"/>
                </a:cubicBezTo>
                <a:cubicBezTo>
                  <a:pt x="1001" y="641"/>
                  <a:pt x="1001" y="641"/>
                  <a:pt x="1001" y="641"/>
                </a:cubicBezTo>
                <a:cubicBezTo>
                  <a:pt x="994" y="641"/>
                  <a:pt x="994" y="641"/>
                  <a:pt x="994" y="641"/>
                </a:cubicBezTo>
                <a:lnTo>
                  <a:pt x="994" y="647"/>
                </a:lnTo>
                <a:close/>
                <a:moveTo>
                  <a:pt x="994" y="674"/>
                </a:moveTo>
                <a:cubicBezTo>
                  <a:pt x="1001" y="674"/>
                  <a:pt x="1001" y="674"/>
                  <a:pt x="1001" y="674"/>
                </a:cubicBezTo>
                <a:cubicBezTo>
                  <a:pt x="1001" y="667"/>
                  <a:pt x="1001" y="667"/>
                  <a:pt x="1001" y="667"/>
                </a:cubicBezTo>
                <a:cubicBezTo>
                  <a:pt x="994" y="667"/>
                  <a:pt x="994" y="667"/>
                  <a:pt x="994" y="667"/>
                </a:cubicBezTo>
                <a:lnTo>
                  <a:pt x="994" y="674"/>
                </a:lnTo>
                <a:close/>
                <a:moveTo>
                  <a:pt x="981" y="687"/>
                </a:moveTo>
                <a:cubicBezTo>
                  <a:pt x="988" y="687"/>
                  <a:pt x="988" y="687"/>
                  <a:pt x="988" y="687"/>
                </a:cubicBezTo>
                <a:cubicBezTo>
                  <a:pt x="988" y="680"/>
                  <a:pt x="988" y="680"/>
                  <a:pt x="988" y="680"/>
                </a:cubicBezTo>
                <a:cubicBezTo>
                  <a:pt x="981" y="680"/>
                  <a:pt x="981" y="680"/>
                  <a:pt x="981" y="680"/>
                </a:cubicBezTo>
                <a:lnTo>
                  <a:pt x="981" y="687"/>
                </a:lnTo>
                <a:close/>
                <a:moveTo>
                  <a:pt x="981" y="700"/>
                </a:moveTo>
                <a:cubicBezTo>
                  <a:pt x="988" y="700"/>
                  <a:pt x="988" y="700"/>
                  <a:pt x="988" y="700"/>
                </a:cubicBezTo>
                <a:cubicBezTo>
                  <a:pt x="988" y="693"/>
                  <a:pt x="988" y="693"/>
                  <a:pt x="988" y="693"/>
                </a:cubicBezTo>
                <a:cubicBezTo>
                  <a:pt x="981" y="693"/>
                  <a:pt x="981" y="693"/>
                  <a:pt x="981" y="693"/>
                </a:cubicBezTo>
                <a:lnTo>
                  <a:pt x="981" y="700"/>
                </a:lnTo>
                <a:close/>
                <a:moveTo>
                  <a:pt x="968" y="713"/>
                </a:moveTo>
                <a:cubicBezTo>
                  <a:pt x="975" y="713"/>
                  <a:pt x="975" y="713"/>
                  <a:pt x="975" y="713"/>
                </a:cubicBezTo>
                <a:cubicBezTo>
                  <a:pt x="975" y="706"/>
                  <a:pt x="975" y="706"/>
                  <a:pt x="975" y="706"/>
                </a:cubicBezTo>
                <a:cubicBezTo>
                  <a:pt x="968" y="706"/>
                  <a:pt x="968" y="706"/>
                  <a:pt x="968" y="706"/>
                </a:cubicBezTo>
                <a:lnTo>
                  <a:pt x="968" y="713"/>
                </a:lnTo>
                <a:close/>
                <a:moveTo>
                  <a:pt x="864" y="569"/>
                </a:moveTo>
                <a:cubicBezTo>
                  <a:pt x="870" y="569"/>
                  <a:pt x="870" y="569"/>
                  <a:pt x="870" y="569"/>
                </a:cubicBezTo>
                <a:cubicBezTo>
                  <a:pt x="870" y="562"/>
                  <a:pt x="870" y="562"/>
                  <a:pt x="870" y="562"/>
                </a:cubicBezTo>
                <a:cubicBezTo>
                  <a:pt x="864" y="562"/>
                  <a:pt x="864" y="562"/>
                  <a:pt x="864" y="562"/>
                </a:cubicBezTo>
                <a:lnTo>
                  <a:pt x="864" y="569"/>
                </a:lnTo>
                <a:close/>
                <a:moveTo>
                  <a:pt x="883" y="575"/>
                </a:moveTo>
                <a:cubicBezTo>
                  <a:pt x="877" y="575"/>
                  <a:pt x="877" y="575"/>
                  <a:pt x="877" y="575"/>
                </a:cubicBezTo>
                <a:cubicBezTo>
                  <a:pt x="877" y="582"/>
                  <a:pt x="877" y="582"/>
                  <a:pt x="877" y="582"/>
                </a:cubicBezTo>
                <a:cubicBezTo>
                  <a:pt x="883" y="582"/>
                  <a:pt x="883" y="582"/>
                  <a:pt x="883" y="582"/>
                </a:cubicBezTo>
                <a:lnTo>
                  <a:pt x="883" y="575"/>
                </a:lnTo>
                <a:close/>
                <a:moveTo>
                  <a:pt x="896" y="602"/>
                </a:moveTo>
                <a:cubicBezTo>
                  <a:pt x="890" y="602"/>
                  <a:pt x="890" y="602"/>
                  <a:pt x="890" y="602"/>
                </a:cubicBezTo>
                <a:cubicBezTo>
                  <a:pt x="890" y="608"/>
                  <a:pt x="890" y="608"/>
                  <a:pt x="890" y="608"/>
                </a:cubicBezTo>
                <a:cubicBezTo>
                  <a:pt x="896" y="608"/>
                  <a:pt x="896" y="608"/>
                  <a:pt x="896" y="608"/>
                </a:cubicBezTo>
                <a:lnTo>
                  <a:pt x="896" y="602"/>
                </a:lnTo>
                <a:close/>
                <a:moveTo>
                  <a:pt x="890" y="621"/>
                </a:moveTo>
                <a:cubicBezTo>
                  <a:pt x="896" y="621"/>
                  <a:pt x="896" y="621"/>
                  <a:pt x="896" y="621"/>
                </a:cubicBezTo>
                <a:cubicBezTo>
                  <a:pt x="896" y="615"/>
                  <a:pt x="896" y="615"/>
                  <a:pt x="896" y="615"/>
                </a:cubicBezTo>
                <a:cubicBezTo>
                  <a:pt x="890" y="615"/>
                  <a:pt x="890" y="615"/>
                  <a:pt x="890" y="615"/>
                </a:cubicBezTo>
                <a:lnTo>
                  <a:pt x="890" y="621"/>
                </a:lnTo>
                <a:close/>
                <a:moveTo>
                  <a:pt x="890" y="660"/>
                </a:moveTo>
                <a:cubicBezTo>
                  <a:pt x="896" y="660"/>
                  <a:pt x="896" y="660"/>
                  <a:pt x="896" y="660"/>
                </a:cubicBezTo>
                <a:cubicBezTo>
                  <a:pt x="896" y="654"/>
                  <a:pt x="896" y="654"/>
                  <a:pt x="896" y="654"/>
                </a:cubicBezTo>
                <a:cubicBezTo>
                  <a:pt x="890" y="654"/>
                  <a:pt x="890" y="654"/>
                  <a:pt x="890" y="654"/>
                </a:cubicBezTo>
                <a:lnTo>
                  <a:pt x="890" y="660"/>
                </a:lnTo>
                <a:close/>
                <a:moveTo>
                  <a:pt x="890" y="674"/>
                </a:moveTo>
                <a:cubicBezTo>
                  <a:pt x="896" y="674"/>
                  <a:pt x="896" y="674"/>
                  <a:pt x="896" y="674"/>
                </a:cubicBezTo>
                <a:cubicBezTo>
                  <a:pt x="896" y="667"/>
                  <a:pt x="896" y="667"/>
                  <a:pt x="896" y="667"/>
                </a:cubicBezTo>
                <a:cubicBezTo>
                  <a:pt x="890" y="667"/>
                  <a:pt x="890" y="667"/>
                  <a:pt x="890" y="667"/>
                </a:cubicBezTo>
                <a:lnTo>
                  <a:pt x="890" y="674"/>
                </a:lnTo>
                <a:close/>
                <a:moveTo>
                  <a:pt x="903" y="700"/>
                </a:moveTo>
                <a:cubicBezTo>
                  <a:pt x="909" y="700"/>
                  <a:pt x="909" y="700"/>
                  <a:pt x="909" y="700"/>
                </a:cubicBezTo>
                <a:cubicBezTo>
                  <a:pt x="909" y="693"/>
                  <a:pt x="909" y="693"/>
                  <a:pt x="909" y="693"/>
                </a:cubicBezTo>
                <a:cubicBezTo>
                  <a:pt x="903" y="693"/>
                  <a:pt x="903" y="693"/>
                  <a:pt x="903" y="693"/>
                </a:cubicBezTo>
                <a:lnTo>
                  <a:pt x="903" y="700"/>
                </a:lnTo>
                <a:close/>
                <a:moveTo>
                  <a:pt x="903" y="713"/>
                </a:moveTo>
                <a:cubicBezTo>
                  <a:pt x="909" y="713"/>
                  <a:pt x="909" y="713"/>
                  <a:pt x="909" y="713"/>
                </a:cubicBezTo>
                <a:cubicBezTo>
                  <a:pt x="909" y="706"/>
                  <a:pt x="909" y="706"/>
                  <a:pt x="909" y="706"/>
                </a:cubicBezTo>
                <a:cubicBezTo>
                  <a:pt x="903" y="706"/>
                  <a:pt x="903" y="706"/>
                  <a:pt x="903" y="706"/>
                </a:cubicBezTo>
                <a:lnTo>
                  <a:pt x="903" y="713"/>
                </a:lnTo>
                <a:close/>
                <a:moveTo>
                  <a:pt x="916" y="739"/>
                </a:moveTo>
                <a:cubicBezTo>
                  <a:pt x="922" y="739"/>
                  <a:pt x="922" y="739"/>
                  <a:pt x="922" y="739"/>
                </a:cubicBezTo>
                <a:cubicBezTo>
                  <a:pt x="922" y="732"/>
                  <a:pt x="922" y="732"/>
                  <a:pt x="922" y="732"/>
                </a:cubicBezTo>
                <a:cubicBezTo>
                  <a:pt x="916" y="732"/>
                  <a:pt x="916" y="732"/>
                  <a:pt x="916" y="732"/>
                </a:cubicBezTo>
                <a:lnTo>
                  <a:pt x="916" y="739"/>
                </a:lnTo>
                <a:close/>
                <a:moveTo>
                  <a:pt x="929" y="739"/>
                </a:moveTo>
                <a:cubicBezTo>
                  <a:pt x="936" y="739"/>
                  <a:pt x="936" y="739"/>
                  <a:pt x="936" y="739"/>
                </a:cubicBezTo>
                <a:cubicBezTo>
                  <a:pt x="936" y="732"/>
                  <a:pt x="936" y="732"/>
                  <a:pt x="936" y="732"/>
                </a:cubicBezTo>
                <a:cubicBezTo>
                  <a:pt x="929" y="732"/>
                  <a:pt x="929" y="732"/>
                  <a:pt x="929" y="732"/>
                </a:cubicBezTo>
                <a:lnTo>
                  <a:pt x="929" y="739"/>
                </a:lnTo>
                <a:close/>
                <a:moveTo>
                  <a:pt x="1079" y="366"/>
                </a:moveTo>
                <a:cubicBezTo>
                  <a:pt x="1073" y="366"/>
                  <a:pt x="1073" y="366"/>
                  <a:pt x="1073" y="366"/>
                </a:cubicBezTo>
                <a:cubicBezTo>
                  <a:pt x="1073" y="373"/>
                  <a:pt x="1073" y="373"/>
                  <a:pt x="1073" y="373"/>
                </a:cubicBezTo>
                <a:cubicBezTo>
                  <a:pt x="1079" y="373"/>
                  <a:pt x="1079" y="373"/>
                  <a:pt x="1079" y="373"/>
                </a:cubicBezTo>
                <a:lnTo>
                  <a:pt x="1079" y="366"/>
                </a:lnTo>
                <a:close/>
                <a:moveTo>
                  <a:pt x="1093" y="366"/>
                </a:moveTo>
                <a:cubicBezTo>
                  <a:pt x="1086" y="366"/>
                  <a:pt x="1086" y="366"/>
                  <a:pt x="1086" y="366"/>
                </a:cubicBezTo>
                <a:cubicBezTo>
                  <a:pt x="1086" y="373"/>
                  <a:pt x="1086" y="373"/>
                  <a:pt x="1086" y="373"/>
                </a:cubicBezTo>
                <a:cubicBezTo>
                  <a:pt x="1093" y="373"/>
                  <a:pt x="1093" y="373"/>
                  <a:pt x="1093" y="373"/>
                </a:cubicBezTo>
                <a:lnTo>
                  <a:pt x="1093" y="366"/>
                </a:lnTo>
                <a:close/>
                <a:moveTo>
                  <a:pt x="1106" y="366"/>
                </a:moveTo>
                <a:cubicBezTo>
                  <a:pt x="1099" y="366"/>
                  <a:pt x="1099" y="366"/>
                  <a:pt x="1099" y="366"/>
                </a:cubicBezTo>
                <a:cubicBezTo>
                  <a:pt x="1099" y="373"/>
                  <a:pt x="1099" y="373"/>
                  <a:pt x="1099" y="373"/>
                </a:cubicBezTo>
                <a:cubicBezTo>
                  <a:pt x="1106" y="373"/>
                  <a:pt x="1106" y="373"/>
                  <a:pt x="1106" y="373"/>
                </a:cubicBezTo>
                <a:lnTo>
                  <a:pt x="1106" y="366"/>
                </a:lnTo>
                <a:close/>
                <a:moveTo>
                  <a:pt x="1119" y="366"/>
                </a:moveTo>
                <a:cubicBezTo>
                  <a:pt x="1112" y="366"/>
                  <a:pt x="1112" y="366"/>
                  <a:pt x="1112" y="366"/>
                </a:cubicBezTo>
                <a:cubicBezTo>
                  <a:pt x="1112" y="373"/>
                  <a:pt x="1112" y="373"/>
                  <a:pt x="1112" y="373"/>
                </a:cubicBezTo>
                <a:cubicBezTo>
                  <a:pt x="1119" y="373"/>
                  <a:pt x="1119" y="373"/>
                  <a:pt x="1119" y="373"/>
                </a:cubicBezTo>
                <a:lnTo>
                  <a:pt x="1119" y="366"/>
                </a:lnTo>
                <a:close/>
                <a:moveTo>
                  <a:pt x="1125" y="373"/>
                </a:moveTo>
                <a:cubicBezTo>
                  <a:pt x="1132" y="373"/>
                  <a:pt x="1132" y="373"/>
                  <a:pt x="1132" y="373"/>
                </a:cubicBezTo>
                <a:cubicBezTo>
                  <a:pt x="1132" y="366"/>
                  <a:pt x="1132" y="366"/>
                  <a:pt x="1132" y="366"/>
                </a:cubicBezTo>
                <a:cubicBezTo>
                  <a:pt x="1125" y="366"/>
                  <a:pt x="1125" y="366"/>
                  <a:pt x="1125" y="366"/>
                </a:cubicBezTo>
                <a:lnTo>
                  <a:pt x="1125" y="373"/>
                </a:lnTo>
                <a:close/>
                <a:moveTo>
                  <a:pt x="1138" y="373"/>
                </a:moveTo>
                <a:cubicBezTo>
                  <a:pt x="1145" y="373"/>
                  <a:pt x="1145" y="373"/>
                  <a:pt x="1145" y="373"/>
                </a:cubicBezTo>
                <a:cubicBezTo>
                  <a:pt x="1145" y="366"/>
                  <a:pt x="1145" y="366"/>
                  <a:pt x="1145" y="366"/>
                </a:cubicBezTo>
                <a:cubicBezTo>
                  <a:pt x="1138" y="366"/>
                  <a:pt x="1138" y="366"/>
                  <a:pt x="1138" y="366"/>
                </a:cubicBezTo>
                <a:lnTo>
                  <a:pt x="1138" y="373"/>
                </a:lnTo>
                <a:close/>
                <a:moveTo>
                  <a:pt x="1158" y="366"/>
                </a:moveTo>
                <a:cubicBezTo>
                  <a:pt x="1151" y="366"/>
                  <a:pt x="1151" y="366"/>
                  <a:pt x="1151" y="366"/>
                </a:cubicBezTo>
                <a:cubicBezTo>
                  <a:pt x="1151" y="373"/>
                  <a:pt x="1151" y="373"/>
                  <a:pt x="1151" y="373"/>
                </a:cubicBezTo>
                <a:cubicBezTo>
                  <a:pt x="1158" y="373"/>
                  <a:pt x="1158" y="373"/>
                  <a:pt x="1158" y="373"/>
                </a:cubicBezTo>
                <a:lnTo>
                  <a:pt x="1158" y="366"/>
                </a:lnTo>
                <a:close/>
                <a:moveTo>
                  <a:pt x="1171" y="366"/>
                </a:moveTo>
                <a:cubicBezTo>
                  <a:pt x="1164" y="366"/>
                  <a:pt x="1164" y="366"/>
                  <a:pt x="1164" y="366"/>
                </a:cubicBezTo>
                <a:cubicBezTo>
                  <a:pt x="1164" y="373"/>
                  <a:pt x="1164" y="373"/>
                  <a:pt x="1164" y="373"/>
                </a:cubicBezTo>
                <a:cubicBezTo>
                  <a:pt x="1171" y="373"/>
                  <a:pt x="1171" y="373"/>
                  <a:pt x="1171" y="373"/>
                </a:cubicBezTo>
                <a:lnTo>
                  <a:pt x="1171" y="366"/>
                </a:lnTo>
                <a:close/>
                <a:moveTo>
                  <a:pt x="1184" y="366"/>
                </a:moveTo>
                <a:cubicBezTo>
                  <a:pt x="1178" y="366"/>
                  <a:pt x="1178" y="366"/>
                  <a:pt x="1178" y="366"/>
                </a:cubicBezTo>
                <a:cubicBezTo>
                  <a:pt x="1178" y="373"/>
                  <a:pt x="1178" y="373"/>
                  <a:pt x="1178" y="373"/>
                </a:cubicBezTo>
                <a:cubicBezTo>
                  <a:pt x="1184" y="373"/>
                  <a:pt x="1184" y="373"/>
                  <a:pt x="1184" y="373"/>
                </a:cubicBezTo>
                <a:lnTo>
                  <a:pt x="1184" y="366"/>
                </a:lnTo>
                <a:close/>
                <a:moveTo>
                  <a:pt x="1197" y="366"/>
                </a:moveTo>
                <a:cubicBezTo>
                  <a:pt x="1191" y="366"/>
                  <a:pt x="1191" y="366"/>
                  <a:pt x="1191" y="366"/>
                </a:cubicBezTo>
                <a:cubicBezTo>
                  <a:pt x="1191" y="373"/>
                  <a:pt x="1191" y="373"/>
                  <a:pt x="1191" y="373"/>
                </a:cubicBezTo>
                <a:cubicBezTo>
                  <a:pt x="1197" y="373"/>
                  <a:pt x="1197" y="373"/>
                  <a:pt x="1197" y="373"/>
                </a:cubicBezTo>
                <a:lnTo>
                  <a:pt x="1197" y="366"/>
                </a:lnTo>
                <a:close/>
                <a:moveTo>
                  <a:pt x="1675" y="739"/>
                </a:moveTo>
                <a:cubicBezTo>
                  <a:pt x="1681" y="739"/>
                  <a:pt x="1681" y="739"/>
                  <a:pt x="1681" y="739"/>
                </a:cubicBezTo>
                <a:cubicBezTo>
                  <a:pt x="1681" y="732"/>
                  <a:pt x="1681" y="732"/>
                  <a:pt x="1681" y="732"/>
                </a:cubicBezTo>
                <a:cubicBezTo>
                  <a:pt x="1675" y="732"/>
                  <a:pt x="1675" y="732"/>
                  <a:pt x="1675" y="732"/>
                </a:cubicBezTo>
                <a:lnTo>
                  <a:pt x="1675" y="739"/>
                </a:lnTo>
                <a:close/>
                <a:moveTo>
                  <a:pt x="1688" y="752"/>
                </a:moveTo>
                <a:cubicBezTo>
                  <a:pt x="1694" y="752"/>
                  <a:pt x="1694" y="752"/>
                  <a:pt x="1694" y="752"/>
                </a:cubicBezTo>
                <a:cubicBezTo>
                  <a:pt x="1694" y="746"/>
                  <a:pt x="1694" y="746"/>
                  <a:pt x="1694" y="746"/>
                </a:cubicBezTo>
                <a:cubicBezTo>
                  <a:pt x="1688" y="746"/>
                  <a:pt x="1688" y="746"/>
                  <a:pt x="1688" y="746"/>
                </a:cubicBezTo>
                <a:lnTo>
                  <a:pt x="1688" y="752"/>
                </a:lnTo>
                <a:close/>
                <a:moveTo>
                  <a:pt x="1701" y="752"/>
                </a:moveTo>
                <a:cubicBezTo>
                  <a:pt x="1707" y="752"/>
                  <a:pt x="1707" y="752"/>
                  <a:pt x="1707" y="752"/>
                </a:cubicBezTo>
                <a:cubicBezTo>
                  <a:pt x="1707" y="746"/>
                  <a:pt x="1707" y="746"/>
                  <a:pt x="1707" y="746"/>
                </a:cubicBezTo>
                <a:cubicBezTo>
                  <a:pt x="1701" y="746"/>
                  <a:pt x="1701" y="746"/>
                  <a:pt x="1701" y="746"/>
                </a:cubicBezTo>
                <a:lnTo>
                  <a:pt x="1701" y="752"/>
                </a:lnTo>
                <a:close/>
                <a:moveTo>
                  <a:pt x="1675" y="765"/>
                </a:moveTo>
                <a:cubicBezTo>
                  <a:pt x="1681" y="765"/>
                  <a:pt x="1681" y="765"/>
                  <a:pt x="1681" y="765"/>
                </a:cubicBezTo>
                <a:cubicBezTo>
                  <a:pt x="1681" y="759"/>
                  <a:pt x="1681" y="759"/>
                  <a:pt x="1681" y="759"/>
                </a:cubicBezTo>
                <a:cubicBezTo>
                  <a:pt x="1675" y="759"/>
                  <a:pt x="1675" y="759"/>
                  <a:pt x="1675" y="759"/>
                </a:cubicBezTo>
                <a:lnTo>
                  <a:pt x="1675" y="765"/>
                </a:lnTo>
                <a:close/>
                <a:moveTo>
                  <a:pt x="1688" y="765"/>
                </a:moveTo>
                <a:cubicBezTo>
                  <a:pt x="1694" y="765"/>
                  <a:pt x="1694" y="765"/>
                  <a:pt x="1694" y="765"/>
                </a:cubicBezTo>
                <a:cubicBezTo>
                  <a:pt x="1694" y="759"/>
                  <a:pt x="1694" y="759"/>
                  <a:pt x="1694" y="759"/>
                </a:cubicBezTo>
                <a:cubicBezTo>
                  <a:pt x="1688" y="759"/>
                  <a:pt x="1688" y="759"/>
                  <a:pt x="1688" y="759"/>
                </a:cubicBezTo>
                <a:lnTo>
                  <a:pt x="1688" y="765"/>
                </a:lnTo>
                <a:close/>
                <a:moveTo>
                  <a:pt x="1675" y="778"/>
                </a:moveTo>
                <a:cubicBezTo>
                  <a:pt x="1681" y="778"/>
                  <a:pt x="1681" y="778"/>
                  <a:pt x="1681" y="778"/>
                </a:cubicBezTo>
                <a:cubicBezTo>
                  <a:pt x="1681" y="772"/>
                  <a:pt x="1681" y="772"/>
                  <a:pt x="1681" y="772"/>
                </a:cubicBezTo>
                <a:cubicBezTo>
                  <a:pt x="1675" y="772"/>
                  <a:pt x="1675" y="772"/>
                  <a:pt x="1675" y="772"/>
                </a:cubicBezTo>
                <a:lnTo>
                  <a:pt x="1675" y="778"/>
                </a:lnTo>
                <a:close/>
                <a:moveTo>
                  <a:pt x="1675" y="791"/>
                </a:moveTo>
                <a:cubicBezTo>
                  <a:pt x="1681" y="791"/>
                  <a:pt x="1681" y="791"/>
                  <a:pt x="1681" y="791"/>
                </a:cubicBezTo>
                <a:cubicBezTo>
                  <a:pt x="1681" y="785"/>
                  <a:pt x="1681" y="785"/>
                  <a:pt x="1681" y="785"/>
                </a:cubicBezTo>
                <a:cubicBezTo>
                  <a:pt x="1675" y="785"/>
                  <a:pt x="1675" y="785"/>
                  <a:pt x="1675" y="785"/>
                </a:cubicBezTo>
                <a:lnTo>
                  <a:pt x="1675" y="791"/>
                </a:lnTo>
                <a:close/>
                <a:moveTo>
                  <a:pt x="1635" y="660"/>
                </a:moveTo>
                <a:cubicBezTo>
                  <a:pt x="1642" y="660"/>
                  <a:pt x="1642" y="660"/>
                  <a:pt x="1642" y="660"/>
                </a:cubicBezTo>
                <a:cubicBezTo>
                  <a:pt x="1642" y="654"/>
                  <a:pt x="1642" y="654"/>
                  <a:pt x="1642" y="654"/>
                </a:cubicBezTo>
                <a:cubicBezTo>
                  <a:pt x="1635" y="654"/>
                  <a:pt x="1635" y="654"/>
                  <a:pt x="1635" y="654"/>
                </a:cubicBezTo>
                <a:lnTo>
                  <a:pt x="1635" y="660"/>
                </a:lnTo>
                <a:close/>
                <a:moveTo>
                  <a:pt x="1563" y="667"/>
                </a:moveTo>
                <a:cubicBezTo>
                  <a:pt x="1557" y="667"/>
                  <a:pt x="1557" y="667"/>
                  <a:pt x="1557" y="667"/>
                </a:cubicBezTo>
                <a:cubicBezTo>
                  <a:pt x="1557" y="674"/>
                  <a:pt x="1557" y="674"/>
                  <a:pt x="1557" y="674"/>
                </a:cubicBezTo>
                <a:cubicBezTo>
                  <a:pt x="1563" y="674"/>
                  <a:pt x="1563" y="674"/>
                  <a:pt x="1563" y="674"/>
                </a:cubicBezTo>
                <a:lnTo>
                  <a:pt x="1563" y="667"/>
                </a:lnTo>
                <a:close/>
                <a:moveTo>
                  <a:pt x="1577" y="680"/>
                </a:moveTo>
                <a:cubicBezTo>
                  <a:pt x="1570" y="680"/>
                  <a:pt x="1570" y="680"/>
                  <a:pt x="1570" y="680"/>
                </a:cubicBezTo>
                <a:cubicBezTo>
                  <a:pt x="1570" y="687"/>
                  <a:pt x="1570" y="687"/>
                  <a:pt x="1570" y="687"/>
                </a:cubicBezTo>
                <a:cubicBezTo>
                  <a:pt x="1577" y="687"/>
                  <a:pt x="1577" y="687"/>
                  <a:pt x="1577" y="687"/>
                </a:cubicBezTo>
                <a:lnTo>
                  <a:pt x="1577" y="680"/>
                </a:lnTo>
                <a:close/>
                <a:moveTo>
                  <a:pt x="1570" y="726"/>
                </a:moveTo>
                <a:cubicBezTo>
                  <a:pt x="1577" y="726"/>
                  <a:pt x="1577" y="726"/>
                  <a:pt x="1577" y="726"/>
                </a:cubicBezTo>
                <a:cubicBezTo>
                  <a:pt x="1577" y="719"/>
                  <a:pt x="1577" y="719"/>
                  <a:pt x="1577" y="719"/>
                </a:cubicBezTo>
                <a:cubicBezTo>
                  <a:pt x="1570" y="719"/>
                  <a:pt x="1570" y="719"/>
                  <a:pt x="1570" y="719"/>
                </a:cubicBezTo>
                <a:lnTo>
                  <a:pt x="1570" y="726"/>
                </a:lnTo>
                <a:close/>
                <a:moveTo>
                  <a:pt x="1557" y="752"/>
                </a:moveTo>
                <a:cubicBezTo>
                  <a:pt x="1563" y="752"/>
                  <a:pt x="1563" y="752"/>
                  <a:pt x="1563" y="752"/>
                </a:cubicBezTo>
                <a:cubicBezTo>
                  <a:pt x="1563" y="746"/>
                  <a:pt x="1563" y="746"/>
                  <a:pt x="1563" y="746"/>
                </a:cubicBezTo>
                <a:cubicBezTo>
                  <a:pt x="1557" y="746"/>
                  <a:pt x="1557" y="746"/>
                  <a:pt x="1557" y="746"/>
                </a:cubicBezTo>
                <a:lnTo>
                  <a:pt x="1557" y="752"/>
                </a:lnTo>
                <a:close/>
                <a:moveTo>
                  <a:pt x="1662" y="778"/>
                </a:moveTo>
                <a:cubicBezTo>
                  <a:pt x="1668" y="778"/>
                  <a:pt x="1668" y="778"/>
                  <a:pt x="1668" y="778"/>
                </a:cubicBezTo>
                <a:cubicBezTo>
                  <a:pt x="1668" y="772"/>
                  <a:pt x="1668" y="772"/>
                  <a:pt x="1668" y="772"/>
                </a:cubicBezTo>
                <a:cubicBezTo>
                  <a:pt x="1662" y="772"/>
                  <a:pt x="1662" y="772"/>
                  <a:pt x="1662" y="772"/>
                </a:cubicBezTo>
                <a:lnTo>
                  <a:pt x="1662" y="778"/>
                </a:lnTo>
                <a:close/>
                <a:moveTo>
                  <a:pt x="1648" y="791"/>
                </a:moveTo>
                <a:cubicBezTo>
                  <a:pt x="1655" y="791"/>
                  <a:pt x="1655" y="791"/>
                  <a:pt x="1655" y="791"/>
                </a:cubicBezTo>
                <a:cubicBezTo>
                  <a:pt x="1655" y="785"/>
                  <a:pt x="1655" y="785"/>
                  <a:pt x="1655" y="785"/>
                </a:cubicBezTo>
                <a:cubicBezTo>
                  <a:pt x="1648" y="785"/>
                  <a:pt x="1648" y="785"/>
                  <a:pt x="1648" y="785"/>
                </a:cubicBezTo>
                <a:lnTo>
                  <a:pt x="1648" y="791"/>
                </a:lnTo>
                <a:close/>
                <a:moveTo>
                  <a:pt x="1662" y="791"/>
                </a:moveTo>
                <a:cubicBezTo>
                  <a:pt x="1668" y="791"/>
                  <a:pt x="1668" y="791"/>
                  <a:pt x="1668" y="791"/>
                </a:cubicBezTo>
                <a:cubicBezTo>
                  <a:pt x="1668" y="785"/>
                  <a:pt x="1668" y="785"/>
                  <a:pt x="1668" y="785"/>
                </a:cubicBezTo>
                <a:cubicBezTo>
                  <a:pt x="1662" y="785"/>
                  <a:pt x="1662" y="785"/>
                  <a:pt x="1662" y="785"/>
                </a:cubicBezTo>
                <a:lnTo>
                  <a:pt x="1662" y="791"/>
                </a:lnTo>
                <a:close/>
                <a:moveTo>
                  <a:pt x="1648" y="804"/>
                </a:moveTo>
                <a:cubicBezTo>
                  <a:pt x="1655" y="804"/>
                  <a:pt x="1655" y="804"/>
                  <a:pt x="1655" y="804"/>
                </a:cubicBezTo>
                <a:cubicBezTo>
                  <a:pt x="1655" y="798"/>
                  <a:pt x="1655" y="798"/>
                  <a:pt x="1655" y="798"/>
                </a:cubicBezTo>
                <a:cubicBezTo>
                  <a:pt x="1648" y="798"/>
                  <a:pt x="1648" y="798"/>
                  <a:pt x="1648" y="798"/>
                </a:cubicBezTo>
                <a:lnTo>
                  <a:pt x="1648" y="804"/>
                </a:lnTo>
                <a:close/>
                <a:moveTo>
                  <a:pt x="1472" y="615"/>
                </a:moveTo>
                <a:cubicBezTo>
                  <a:pt x="1465" y="615"/>
                  <a:pt x="1465" y="615"/>
                  <a:pt x="1465" y="615"/>
                </a:cubicBezTo>
                <a:cubicBezTo>
                  <a:pt x="1465" y="621"/>
                  <a:pt x="1465" y="621"/>
                  <a:pt x="1465" y="621"/>
                </a:cubicBezTo>
                <a:cubicBezTo>
                  <a:pt x="1472" y="621"/>
                  <a:pt x="1472" y="621"/>
                  <a:pt x="1472" y="621"/>
                </a:cubicBezTo>
                <a:lnTo>
                  <a:pt x="1472" y="615"/>
                </a:lnTo>
                <a:close/>
                <a:moveTo>
                  <a:pt x="1498" y="615"/>
                </a:moveTo>
                <a:cubicBezTo>
                  <a:pt x="1492" y="615"/>
                  <a:pt x="1492" y="615"/>
                  <a:pt x="1492" y="615"/>
                </a:cubicBezTo>
                <a:cubicBezTo>
                  <a:pt x="1492" y="621"/>
                  <a:pt x="1492" y="621"/>
                  <a:pt x="1492" y="621"/>
                </a:cubicBezTo>
                <a:cubicBezTo>
                  <a:pt x="1498" y="621"/>
                  <a:pt x="1498" y="621"/>
                  <a:pt x="1498" y="621"/>
                </a:cubicBezTo>
                <a:lnTo>
                  <a:pt x="1498" y="615"/>
                </a:lnTo>
                <a:close/>
                <a:moveTo>
                  <a:pt x="1524" y="615"/>
                </a:moveTo>
                <a:cubicBezTo>
                  <a:pt x="1518" y="615"/>
                  <a:pt x="1518" y="615"/>
                  <a:pt x="1518" y="615"/>
                </a:cubicBezTo>
                <a:cubicBezTo>
                  <a:pt x="1518" y="621"/>
                  <a:pt x="1518" y="621"/>
                  <a:pt x="1518" y="621"/>
                </a:cubicBezTo>
                <a:cubicBezTo>
                  <a:pt x="1524" y="621"/>
                  <a:pt x="1524" y="621"/>
                  <a:pt x="1524" y="621"/>
                </a:cubicBezTo>
                <a:lnTo>
                  <a:pt x="1524" y="615"/>
                </a:lnTo>
                <a:close/>
                <a:moveTo>
                  <a:pt x="1446" y="628"/>
                </a:moveTo>
                <a:cubicBezTo>
                  <a:pt x="1439" y="628"/>
                  <a:pt x="1439" y="628"/>
                  <a:pt x="1439" y="628"/>
                </a:cubicBezTo>
                <a:cubicBezTo>
                  <a:pt x="1439" y="634"/>
                  <a:pt x="1439" y="634"/>
                  <a:pt x="1439" y="634"/>
                </a:cubicBezTo>
                <a:cubicBezTo>
                  <a:pt x="1446" y="634"/>
                  <a:pt x="1446" y="634"/>
                  <a:pt x="1446" y="634"/>
                </a:cubicBezTo>
                <a:lnTo>
                  <a:pt x="1446" y="628"/>
                </a:lnTo>
                <a:close/>
                <a:moveTo>
                  <a:pt x="1459" y="628"/>
                </a:moveTo>
                <a:cubicBezTo>
                  <a:pt x="1452" y="628"/>
                  <a:pt x="1452" y="628"/>
                  <a:pt x="1452" y="628"/>
                </a:cubicBezTo>
                <a:cubicBezTo>
                  <a:pt x="1452" y="634"/>
                  <a:pt x="1452" y="634"/>
                  <a:pt x="1452" y="634"/>
                </a:cubicBezTo>
                <a:cubicBezTo>
                  <a:pt x="1459" y="634"/>
                  <a:pt x="1459" y="634"/>
                  <a:pt x="1459" y="634"/>
                </a:cubicBezTo>
                <a:lnTo>
                  <a:pt x="1459" y="628"/>
                </a:lnTo>
                <a:close/>
                <a:moveTo>
                  <a:pt x="1498" y="628"/>
                </a:moveTo>
                <a:cubicBezTo>
                  <a:pt x="1492" y="628"/>
                  <a:pt x="1492" y="628"/>
                  <a:pt x="1492" y="628"/>
                </a:cubicBezTo>
                <a:cubicBezTo>
                  <a:pt x="1492" y="634"/>
                  <a:pt x="1492" y="634"/>
                  <a:pt x="1492" y="634"/>
                </a:cubicBezTo>
                <a:cubicBezTo>
                  <a:pt x="1498" y="634"/>
                  <a:pt x="1498" y="634"/>
                  <a:pt x="1498" y="634"/>
                </a:cubicBezTo>
                <a:lnTo>
                  <a:pt x="1498" y="628"/>
                </a:lnTo>
                <a:close/>
                <a:moveTo>
                  <a:pt x="1524" y="628"/>
                </a:moveTo>
                <a:cubicBezTo>
                  <a:pt x="1518" y="628"/>
                  <a:pt x="1518" y="628"/>
                  <a:pt x="1518" y="628"/>
                </a:cubicBezTo>
                <a:cubicBezTo>
                  <a:pt x="1518" y="634"/>
                  <a:pt x="1518" y="634"/>
                  <a:pt x="1518" y="634"/>
                </a:cubicBezTo>
                <a:cubicBezTo>
                  <a:pt x="1524" y="634"/>
                  <a:pt x="1524" y="634"/>
                  <a:pt x="1524" y="634"/>
                </a:cubicBezTo>
                <a:lnTo>
                  <a:pt x="1524" y="628"/>
                </a:lnTo>
                <a:close/>
                <a:moveTo>
                  <a:pt x="1537" y="628"/>
                </a:moveTo>
                <a:cubicBezTo>
                  <a:pt x="1531" y="628"/>
                  <a:pt x="1531" y="628"/>
                  <a:pt x="1531" y="628"/>
                </a:cubicBezTo>
                <a:cubicBezTo>
                  <a:pt x="1531" y="634"/>
                  <a:pt x="1531" y="634"/>
                  <a:pt x="1531" y="634"/>
                </a:cubicBezTo>
                <a:cubicBezTo>
                  <a:pt x="1537" y="634"/>
                  <a:pt x="1537" y="634"/>
                  <a:pt x="1537" y="634"/>
                </a:cubicBezTo>
                <a:lnTo>
                  <a:pt x="1537" y="628"/>
                </a:lnTo>
                <a:close/>
                <a:moveTo>
                  <a:pt x="1433" y="641"/>
                </a:moveTo>
                <a:cubicBezTo>
                  <a:pt x="1426" y="641"/>
                  <a:pt x="1426" y="641"/>
                  <a:pt x="1426" y="641"/>
                </a:cubicBezTo>
                <a:cubicBezTo>
                  <a:pt x="1426" y="647"/>
                  <a:pt x="1426" y="647"/>
                  <a:pt x="1426" y="647"/>
                </a:cubicBezTo>
                <a:cubicBezTo>
                  <a:pt x="1433" y="647"/>
                  <a:pt x="1433" y="647"/>
                  <a:pt x="1433" y="647"/>
                </a:cubicBezTo>
                <a:lnTo>
                  <a:pt x="1433" y="641"/>
                </a:lnTo>
                <a:close/>
                <a:moveTo>
                  <a:pt x="1511" y="641"/>
                </a:moveTo>
                <a:cubicBezTo>
                  <a:pt x="1505" y="641"/>
                  <a:pt x="1505" y="641"/>
                  <a:pt x="1505" y="641"/>
                </a:cubicBezTo>
                <a:cubicBezTo>
                  <a:pt x="1505" y="647"/>
                  <a:pt x="1505" y="647"/>
                  <a:pt x="1505" y="647"/>
                </a:cubicBezTo>
                <a:cubicBezTo>
                  <a:pt x="1511" y="647"/>
                  <a:pt x="1511" y="647"/>
                  <a:pt x="1511" y="647"/>
                </a:cubicBezTo>
                <a:lnTo>
                  <a:pt x="1511" y="641"/>
                </a:lnTo>
                <a:close/>
                <a:moveTo>
                  <a:pt x="1420" y="654"/>
                </a:moveTo>
                <a:cubicBezTo>
                  <a:pt x="1413" y="654"/>
                  <a:pt x="1413" y="654"/>
                  <a:pt x="1413" y="654"/>
                </a:cubicBezTo>
                <a:cubicBezTo>
                  <a:pt x="1413" y="660"/>
                  <a:pt x="1413" y="660"/>
                  <a:pt x="1413" y="660"/>
                </a:cubicBezTo>
                <a:cubicBezTo>
                  <a:pt x="1420" y="660"/>
                  <a:pt x="1420" y="660"/>
                  <a:pt x="1420" y="660"/>
                </a:cubicBezTo>
                <a:lnTo>
                  <a:pt x="1420" y="654"/>
                </a:lnTo>
                <a:close/>
                <a:moveTo>
                  <a:pt x="1439" y="726"/>
                </a:moveTo>
                <a:cubicBezTo>
                  <a:pt x="1446" y="726"/>
                  <a:pt x="1446" y="726"/>
                  <a:pt x="1446" y="726"/>
                </a:cubicBezTo>
                <a:cubicBezTo>
                  <a:pt x="1446" y="719"/>
                  <a:pt x="1446" y="719"/>
                  <a:pt x="1446" y="719"/>
                </a:cubicBezTo>
                <a:cubicBezTo>
                  <a:pt x="1439" y="719"/>
                  <a:pt x="1439" y="719"/>
                  <a:pt x="1439" y="719"/>
                </a:cubicBezTo>
                <a:lnTo>
                  <a:pt x="1439" y="726"/>
                </a:lnTo>
                <a:close/>
                <a:moveTo>
                  <a:pt x="1452" y="726"/>
                </a:moveTo>
                <a:cubicBezTo>
                  <a:pt x="1459" y="726"/>
                  <a:pt x="1459" y="726"/>
                  <a:pt x="1459" y="726"/>
                </a:cubicBezTo>
                <a:cubicBezTo>
                  <a:pt x="1459" y="719"/>
                  <a:pt x="1459" y="719"/>
                  <a:pt x="1459" y="719"/>
                </a:cubicBezTo>
                <a:cubicBezTo>
                  <a:pt x="1452" y="719"/>
                  <a:pt x="1452" y="719"/>
                  <a:pt x="1452" y="719"/>
                </a:cubicBezTo>
                <a:lnTo>
                  <a:pt x="1452" y="726"/>
                </a:lnTo>
                <a:close/>
                <a:moveTo>
                  <a:pt x="1465" y="726"/>
                </a:moveTo>
                <a:cubicBezTo>
                  <a:pt x="1472" y="726"/>
                  <a:pt x="1472" y="726"/>
                  <a:pt x="1472" y="726"/>
                </a:cubicBezTo>
                <a:cubicBezTo>
                  <a:pt x="1472" y="719"/>
                  <a:pt x="1472" y="719"/>
                  <a:pt x="1472" y="719"/>
                </a:cubicBezTo>
                <a:cubicBezTo>
                  <a:pt x="1465" y="719"/>
                  <a:pt x="1465" y="719"/>
                  <a:pt x="1465" y="719"/>
                </a:cubicBezTo>
                <a:lnTo>
                  <a:pt x="1465" y="726"/>
                </a:lnTo>
                <a:close/>
                <a:moveTo>
                  <a:pt x="1478" y="726"/>
                </a:moveTo>
                <a:cubicBezTo>
                  <a:pt x="1485" y="726"/>
                  <a:pt x="1485" y="726"/>
                  <a:pt x="1485" y="726"/>
                </a:cubicBezTo>
                <a:cubicBezTo>
                  <a:pt x="1485" y="719"/>
                  <a:pt x="1485" y="719"/>
                  <a:pt x="1485" y="719"/>
                </a:cubicBezTo>
                <a:cubicBezTo>
                  <a:pt x="1478" y="719"/>
                  <a:pt x="1478" y="719"/>
                  <a:pt x="1478" y="719"/>
                </a:cubicBezTo>
                <a:lnTo>
                  <a:pt x="1478" y="726"/>
                </a:lnTo>
                <a:close/>
                <a:moveTo>
                  <a:pt x="1492" y="739"/>
                </a:moveTo>
                <a:cubicBezTo>
                  <a:pt x="1498" y="739"/>
                  <a:pt x="1498" y="739"/>
                  <a:pt x="1498" y="739"/>
                </a:cubicBezTo>
                <a:cubicBezTo>
                  <a:pt x="1498" y="732"/>
                  <a:pt x="1498" y="732"/>
                  <a:pt x="1498" y="732"/>
                </a:cubicBezTo>
                <a:cubicBezTo>
                  <a:pt x="1492" y="732"/>
                  <a:pt x="1492" y="732"/>
                  <a:pt x="1492" y="732"/>
                </a:cubicBezTo>
                <a:lnTo>
                  <a:pt x="1492" y="739"/>
                </a:lnTo>
                <a:close/>
                <a:moveTo>
                  <a:pt x="1505" y="739"/>
                </a:moveTo>
                <a:cubicBezTo>
                  <a:pt x="1511" y="739"/>
                  <a:pt x="1511" y="739"/>
                  <a:pt x="1511" y="739"/>
                </a:cubicBezTo>
                <a:cubicBezTo>
                  <a:pt x="1511" y="732"/>
                  <a:pt x="1511" y="732"/>
                  <a:pt x="1511" y="732"/>
                </a:cubicBezTo>
                <a:cubicBezTo>
                  <a:pt x="1505" y="732"/>
                  <a:pt x="1505" y="732"/>
                  <a:pt x="1505" y="732"/>
                </a:cubicBezTo>
                <a:lnTo>
                  <a:pt x="1505" y="739"/>
                </a:lnTo>
                <a:close/>
                <a:moveTo>
                  <a:pt x="1406" y="654"/>
                </a:moveTo>
                <a:cubicBezTo>
                  <a:pt x="1400" y="654"/>
                  <a:pt x="1400" y="654"/>
                  <a:pt x="1400" y="654"/>
                </a:cubicBezTo>
                <a:cubicBezTo>
                  <a:pt x="1400" y="660"/>
                  <a:pt x="1400" y="660"/>
                  <a:pt x="1400" y="660"/>
                </a:cubicBezTo>
                <a:cubicBezTo>
                  <a:pt x="1406" y="660"/>
                  <a:pt x="1406" y="660"/>
                  <a:pt x="1406" y="660"/>
                </a:cubicBezTo>
                <a:lnTo>
                  <a:pt x="1406" y="654"/>
                </a:lnTo>
                <a:close/>
                <a:moveTo>
                  <a:pt x="1393" y="667"/>
                </a:moveTo>
                <a:cubicBezTo>
                  <a:pt x="1387" y="667"/>
                  <a:pt x="1387" y="667"/>
                  <a:pt x="1387" y="667"/>
                </a:cubicBezTo>
                <a:cubicBezTo>
                  <a:pt x="1387" y="674"/>
                  <a:pt x="1387" y="674"/>
                  <a:pt x="1387" y="674"/>
                </a:cubicBezTo>
                <a:cubicBezTo>
                  <a:pt x="1393" y="674"/>
                  <a:pt x="1393" y="674"/>
                  <a:pt x="1393" y="674"/>
                </a:cubicBezTo>
                <a:lnTo>
                  <a:pt x="1393" y="667"/>
                </a:lnTo>
                <a:close/>
                <a:moveTo>
                  <a:pt x="1387" y="713"/>
                </a:moveTo>
                <a:cubicBezTo>
                  <a:pt x="1393" y="713"/>
                  <a:pt x="1393" y="713"/>
                  <a:pt x="1393" y="713"/>
                </a:cubicBezTo>
                <a:cubicBezTo>
                  <a:pt x="1393" y="706"/>
                  <a:pt x="1393" y="706"/>
                  <a:pt x="1393" y="706"/>
                </a:cubicBezTo>
                <a:cubicBezTo>
                  <a:pt x="1387" y="706"/>
                  <a:pt x="1387" y="706"/>
                  <a:pt x="1387" y="706"/>
                </a:cubicBezTo>
                <a:lnTo>
                  <a:pt x="1387" y="713"/>
                </a:lnTo>
                <a:close/>
                <a:moveTo>
                  <a:pt x="1400" y="739"/>
                </a:moveTo>
                <a:cubicBezTo>
                  <a:pt x="1406" y="739"/>
                  <a:pt x="1406" y="739"/>
                  <a:pt x="1406" y="739"/>
                </a:cubicBezTo>
                <a:cubicBezTo>
                  <a:pt x="1406" y="732"/>
                  <a:pt x="1406" y="732"/>
                  <a:pt x="1406" y="732"/>
                </a:cubicBezTo>
                <a:cubicBezTo>
                  <a:pt x="1400" y="732"/>
                  <a:pt x="1400" y="732"/>
                  <a:pt x="1400" y="732"/>
                </a:cubicBezTo>
                <a:lnTo>
                  <a:pt x="1400" y="739"/>
                </a:lnTo>
                <a:close/>
                <a:moveTo>
                  <a:pt x="1531" y="765"/>
                </a:moveTo>
                <a:cubicBezTo>
                  <a:pt x="1537" y="765"/>
                  <a:pt x="1537" y="765"/>
                  <a:pt x="1537" y="765"/>
                </a:cubicBezTo>
                <a:cubicBezTo>
                  <a:pt x="1537" y="759"/>
                  <a:pt x="1537" y="759"/>
                  <a:pt x="1537" y="759"/>
                </a:cubicBezTo>
                <a:cubicBezTo>
                  <a:pt x="1531" y="759"/>
                  <a:pt x="1531" y="759"/>
                  <a:pt x="1531" y="759"/>
                </a:cubicBezTo>
                <a:lnTo>
                  <a:pt x="1531" y="765"/>
                </a:lnTo>
                <a:close/>
                <a:moveTo>
                  <a:pt x="1531" y="778"/>
                </a:moveTo>
                <a:cubicBezTo>
                  <a:pt x="1537" y="778"/>
                  <a:pt x="1537" y="778"/>
                  <a:pt x="1537" y="778"/>
                </a:cubicBezTo>
                <a:cubicBezTo>
                  <a:pt x="1537" y="772"/>
                  <a:pt x="1537" y="772"/>
                  <a:pt x="1537" y="772"/>
                </a:cubicBezTo>
                <a:cubicBezTo>
                  <a:pt x="1531" y="772"/>
                  <a:pt x="1531" y="772"/>
                  <a:pt x="1531" y="772"/>
                </a:cubicBezTo>
                <a:lnTo>
                  <a:pt x="1531" y="778"/>
                </a:lnTo>
                <a:close/>
                <a:moveTo>
                  <a:pt x="1079" y="379"/>
                </a:moveTo>
                <a:cubicBezTo>
                  <a:pt x="1073" y="379"/>
                  <a:pt x="1073" y="379"/>
                  <a:pt x="1073" y="379"/>
                </a:cubicBezTo>
                <a:cubicBezTo>
                  <a:pt x="1073" y="386"/>
                  <a:pt x="1073" y="386"/>
                  <a:pt x="1073" y="386"/>
                </a:cubicBezTo>
                <a:cubicBezTo>
                  <a:pt x="1079" y="386"/>
                  <a:pt x="1079" y="386"/>
                  <a:pt x="1079" y="386"/>
                </a:cubicBezTo>
                <a:lnTo>
                  <a:pt x="1079" y="379"/>
                </a:lnTo>
                <a:close/>
                <a:moveTo>
                  <a:pt x="1093" y="379"/>
                </a:moveTo>
                <a:cubicBezTo>
                  <a:pt x="1086" y="379"/>
                  <a:pt x="1086" y="379"/>
                  <a:pt x="1086" y="379"/>
                </a:cubicBezTo>
                <a:cubicBezTo>
                  <a:pt x="1086" y="386"/>
                  <a:pt x="1086" y="386"/>
                  <a:pt x="1086" y="386"/>
                </a:cubicBezTo>
                <a:cubicBezTo>
                  <a:pt x="1093" y="386"/>
                  <a:pt x="1093" y="386"/>
                  <a:pt x="1093" y="386"/>
                </a:cubicBezTo>
                <a:lnTo>
                  <a:pt x="1093" y="379"/>
                </a:lnTo>
                <a:close/>
                <a:moveTo>
                  <a:pt x="1106" y="379"/>
                </a:moveTo>
                <a:cubicBezTo>
                  <a:pt x="1099" y="379"/>
                  <a:pt x="1099" y="379"/>
                  <a:pt x="1099" y="379"/>
                </a:cubicBezTo>
                <a:cubicBezTo>
                  <a:pt x="1099" y="386"/>
                  <a:pt x="1099" y="386"/>
                  <a:pt x="1099" y="386"/>
                </a:cubicBezTo>
                <a:cubicBezTo>
                  <a:pt x="1106" y="386"/>
                  <a:pt x="1106" y="386"/>
                  <a:pt x="1106" y="386"/>
                </a:cubicBezTo>
                <a:lnTo>
                  <a:pt x="1106" y="379"/>
                </a:lnTo>
                <a:close/>
                <a:moveTo>
                  <a:pt x="1119" y="379"/>
                </a:moveTo>
                <a:cubicBezTo>
                  <a:pt x="1112" y="379"/>
                  <a:pt x="1112" y="379"/>
                  <a:pt x="1112" y="379"/>
                </a:cubicBezTo>
                <a:cubicBezTo>
                  <a:pt x="1112" y="386"/>
                  <a:pt x="1112" y="386"/>
                  <a:pt x="1112" y="386"/>
                </a:cubicBezTo>
                <a:cubicBezTo>
                  <a:pt x="1119" y="386"/>
                  <a:pt x="1119" y="386"/>
                  <a:pt x="1119" y="386"/>
                </a:cubicBezTo>
                <a:lnTo>
                  <a:pt x="1119" y="379"/>
                </a:lnTo>
                <a:close/>
                <a:moveTo>
                  <a:pt x="1125" y="386"/>
                </a:moveTo>
                <a:cubicBezTo>
                  <a:pt x="1132" y="386"/>
                  <a:pt x="1132" y="386"/>
                  <a:pt x="1132" y="386"/>
                </a:cubicBezTo>
                <a:cubicBezTo>
                  <a:pt x="1132" y="379"/>
                  <a:pt x="1132" y="379"/>
                  <a:pt x="1132" y="379"/>
                </a:cubicBezTo>
                <a:cubicBezTo>
                  <a:pt x="1125" y="379"/>
                  <a:pt x="1125" y="379"/>
                  <a:pt x="1125" y="379"/>
                </a:cubicBezTo>
                <a:lnTo>
                  <a:pt x="1125" y="386"/>
                </a:lnTo>
                <a:close/>
                <a:moveTo>
                  <a:pt x="1138" y="386"/>
                </a:moveTo>
                <a:cubicBezTo>
                  <a:pt x="1145" y="386"/>
                  <a:pt x="1145" y="386"/>
                  <a:pt x="1145" y="386"/>
                </a:cubicBezTo>
                <a:cubicBezTo>
                  <a:pt x="1145" y="379"/>
                  <a:pt x="1145" y="379"/>
                  <a:pt x="1145" y="379"/>
                </a:cubicBezTo>
                <a:cubicBezTo>
                  <a:pt x="1138" y="379"/>
                  <a:pt x="1138" y="379"/>
                  <a:pt x="1138" y="379"/>
                </a:cubicBezTo>
                <a:lnTo>
                  <a:pt x="1138" y="386"/>
                </a:lnTo>
                <a:close/>
                <a:moveTo>
                  <a:pt x="1158" y="379"/>
                </a:moveTo>
                <a:cubicBezTo>
                  <a:pt x="1151" y="379"/>
                  <a:pt x="1151" y="379"/>
                  <a:pt x="1151" y="379"/>
                </a:cubicBezTo>
                <a:cubicBezTo>
                  <a:pt x="1151" y="386"/>
                  <a:pt x="1151" y="386"/>
                  <a:pt x="1151" y="386"/>
                </a:cubicBezTo>
                <a:cubicBezTo>
                  <a:pt x="1158" y="386"/>
                  <a:pt x="1158" y="386"/>
                  <a:pt x="1158" y="386"/>
                </a:cubicBezTo>
                <a:lnTo>
                  <a:pt x="1158" y="379"/>
                </a:lnTo>
                <a:close/>
                <a:moveTo>
                  <a:pt x="1171" y="379"/>
                </a:moveTo>
                <a:cubicBezTo>
                  <a:pt x="1164" y="379"/>
                  <a:pt x="1164" y="379"/>
                  <a:pt x="1164" y="379"/>
                </a:cubicBezTo>
                <a:cubicBezTo>
                  <a:pt x="1164" y="386"/>
                  <a:pt x="1164" y="386"/>
                  <a:pt x="1164" y="386"/>
                </a:cubicBezTo>
                <a:cubicBezTo>
                  <a:pt x="1171" y="386"/>
                  <a:pt x="1171" y="386"/>
                  <a:pt x="1171" y="386"/>
                </a:cubicBezTo>
                <a:lnTo>
                  <a:pt x="1171" y="379"/>
                </a:lnTo>
                <a:close/>
                <a:moveTo>
                  <a:pt x="1184" y="379"/>
                </a:moveTo>
                <a:cubicBezTo>
                  <a:pt x="1178" y="379"/>
                  <a:pt x="1178" y="379"/>
                  <a:pt x="1178" y="379"/>
                </a:cubicBezTo>
                <a:cubicBezTo>
                  <a:pt x="1178" y="386"/>
                  <a:pt x="1178" y="386"/>
                  <a:pt x="1178" y="386"/>
                </a:cubicBezTo>
                <a:cubicBezTo>
                  <a:pt x="1184" y="386"/>
                  <a:pt x="1184" y="386"/>
                  <a:pt x="1184" y="386"/>
                </a:cubicBezTo>
                <a:lnTo>
                  <a:pt x="1184" y="379"/>
                </a:lnTo>
                <a:close/>
                <a:moveTo>
                  <a:pt x="1197" y="379"/>
                </a:moveTo>
                <a:cubicBezTo>
                  <a:pt x="1191" y="379"/>
                  <a:pt x="1191" y="379"/>
                  <a:pt x="1191" y="379"/>
                </a:cubicBezTo>
                <a:cubicBezTo>
                  <a:pt x="1191" y="386"/>
                  <a:pt x="1191" y="386"/>
                  <a:pt x="1191" y="386"/>
                </a:cubicBezTo>
                <a:cubicBezTo>
                  <a:pt x="1197" y="386"/>
                  <a:pt x="1197" y="386"/>
                  <a:pt x="1197" y="386"/>
                </a:cubicBezTo>
                <a:lnTo>
                  <a:pt x="1197" y="379"/>
                </a:lnTo>
                <a:close/>
                <a:moveTo>
                  <a:pt x="1079" y="392"/>
                </a:moveTo>
                <a:cubicBezTo>
                  <a:pt x="1073" y="392"/>
                  <a:pt x="1073" y="392"/>
                  <a:pt x="1073" y="392"/>
                </a:cubicBezTo>
                <a:cubicBezTo>
                  <a:pt x="1073" y="399"/>
                  <a:pt x="1073" y="399"/>
                  <a:pt x="1073" y="399"/>
                </a:cubicBezTo>
                <a:cubicBezTo>
                  <a:pt x="1079" y="399"/>
                  <a:pt x="1079" y="399"/>
                  <a:pt x="1079" y="399"/>
                </a:cubicBezTo>
                <a:lnTo>
                  <a:pt x="1079" y="392"/>
                </a:lnTo>
                <a:close/>
                <a:moveTo>
                  <a:pt x="1093" y="392"/>
                </a:moveTo>
                <a:cubicBezTo>
                  <a:pt x="1086" y="392"/>
                  <a:pt x="1086" y="392"/>
                  <a:pt x="1086" y="392"/>
                </a:cubicBezTo>
                <a:cubicBezTo>
                  <a:pt x="1086" y="399"/>
                  <a:pt x="1086" y="399"/>
                  <a:pt x="1086" y="399"/>
                </a:cubicBezTo>
                <a:cubicBezTo>
                  <a:pt x="1093" y="399"/>
                  <a:pt x="1093" y="399"/>
                  <a:pt x="1093" y="399"/>
                </a:cubicBezTo>
                <a:lnTo>
                  <a:pt x="1093" y="392"/>
                </a:lnTo>
                <a:close/>
                <a:moveTo>
                  <a:pt x="1106" y="392"/>
                </a:moveTo>
                <a:cubicBezTo>
                  <a:pt x="1099" y="392"/>
                  <a:pt x="1099" y="392"/>
                  <a:pt x="1099" y="392"/>
                </a:cubicBezTo>
                <a:cubicBezTo>
                  <a:pt x="1099" y="399"/>
                  <a:pt x="1099" y="399"/>
                  <a:pt x="1099" y="399"/>
                </a:cubicBezTo>
                <a:cubicBezTo>
                  <a:pt x="1106" y="399"/>
                  <a:pt x="1106" y="399"/>
                  <a:pt x="1106" y="399"/>
                </a:cubicBezTo>
                <a:lnTo>
                  <a:pt x="1106" y="392"/>
                </a:lnTo>
                <a:close/>
                <a:moveTo>
                  <a:pt x="1119" y="392"/>
                </a:moveTo>
                <a:cubicBezTo>
                  <a:pt x="1112" y="392"/>
                  <a:pt x="1112" y="392"/>
                  <a:pt x="1112" y="392"/>
                </a:cubicBezTo>
                <a:cubicBezTo>
                  <a:pt x="1112" y="399"/>
                  <a:pt x="1112" y="399"/>
                  <a:pt x="1112" y="399"/>
                </a:cubicBezTo>
                <a:cubicBezTo>
                  <a:pt x="1119" y="399"/>
                  <a:pt x="1119" y="399"/>
                  <a:pt x="1119" y="399"/>
                </a:cubicBezTo>
                <a:lnTo>
                  <a:pt x="1119" y="392"/>
                </a:lnTo>
                <a:close/>
                <a:moveTo>
                  <a:pt x="1125" y="399"/>
                </a:moveTo>
                <a:cubicBezTo>
                  <a:pt x="1132" y="399"/>
                  <a:pt x="1132" y="399"/>
                  <a:pt x="1132" y="399"/>
                </a:cubicBezTo>
                <a:cubicBezTo>
                  <a:pt x="1132" y="392"/>
                  <a:pt x="1132" y="392"/>
                  <a:pt x="1132" y="392"/>
                </a:cubicBezTo>
                <a:cubicBezTo>
                  <a:pt x="1125" y="392"/>
                  <a:pt x="1125" y="392"/>
                  <a:pt x="1125" y="392"/>
                </a:cubicBezTo>
                <a:lnTo>
                  <a:pt x="1125" y="399"/>
                </a:lnTo>
                <a:close/>
                <a:moveTo>
                  <a:pt x="1138" y="399"/>
                </a:moveTo>
                <a:cubicBezTo>
                  <a:pt x="1145" y="399"/>
                  <a:pt x="1145" y="399"/>
                  <a:pt x="1145" y="399"/>
                </a:cubicBezTo>
                <a:cubicBezTo>
                  <a:pt x="1145" y="392"/>
                  <a:pt x="1145" y="392"/>
                  <a:pt x="1145" y="392"/>
                </a:cubicBezTo>
                <a:cubicBezTo>
                  <a:pt x="1138" y="392"/>
                  <a:pt x="1138" y="392"/>
                  <a:pt x="1138" y="392"/>
                </a:cubicBezTo>
                <a:lnTo>
                  <a:pt x="1138" y="399"/>
                </a:lnTo>
                <a:close/>
                <a:moveTo>
                  <a:pt x="1158" y="392"/>
                </a:moveTo>
                <a:cubicBezTo>
                  <a:pt x="1151" y="392"/>
                  <a:pt x="1151" y="392"/>
                  <a:pt x="1151" y="392"/>
                </a:cubicBezTo>
                <a:cubicBezTo>
                  <a:pt x="1151" y="399"/>
                  <a:pt x="1151" y="399"/>
                  <a:pt x="1151" y="399"/>
                </a:cubicBezTo>
                <a:cubicBezTo>
                  <a:pt x="1158" y="399"/>
                  <a:pt x="1158" y="399"/>
                  <a:pt x="1158" y="399"/>
                </a:cubicBezTo>
                <a:lnTo>
                  <a:pt x="1158" y="392"/>
                </a:lnTo>
                <a:close/>
                <a:moveTo>
                  <a:pt x="1171" y="392"/>
                </a:moveTo>
                <a:cubicBezTo>
                  <a:pt x="1164" y="392"/>
                  <a:pt x="1164" y="392"/>
                  <a:pt x="1164" y="392"/>
                </a:cubicBezTo>
                <a:cubicBezTo>
                  <a:pt x="1164" y="399"/>
                  <a:pt x="1164" y="399"/>
                  <a:pt x="1164" y="399"/>
                </a:cubicBezTo>
                <a:cubicBezTo>
                  <a:pt x="1171" y="399"/>
                  <a:pt x="1171" y="399"/>
                  <a:pt x="1171" y="399"/>
                </a:cubicBezTo>
                <a:lnTo>
                  <a:pt x="1171" y="392"/>
                </a:lnTo>
                <a:close/>
                <a:moveTo>
                  <a:pt x="1184" y="392"/>
                </a:moveTo>
                <a:cubicBezTo>
                  <a:pt x="1178" y="392"/>
                  <a:pt x="1178" y="392"/>
                  <a:pt x="1178" y="392"/>
                </a:cubicBezTo>
                <a:cubicBezTo>
                  <a:pt x="1178" y="399"/>
                  <a:pt x="1178" y="399"/>
                  <a:pt x="1178" y="399"/>
                </a:cubicBezTo>
                <a:cubicBezTo>
                  <a:pt x="1184" y="399"/>
                  <a:pt x="1184" y="399"/>
                  <a:pt x="1184" y="399"/>
                </a:cubicBezTo>
                <a:lnTo>
                  <a:pt x="1184" y="392"/>
                </a:lnTo>
                <a:close/>
                <a:moveTo>
                  <a:pt x="1197" y="392"/>
                </a:moveTo>
                <a:cubicBezTo>
                  <a:pt x="1191" y="392"/>
                  <a:pt x="1191" y="392"/>
                  <a:pt x="1191" y="392"/>
                </a:cubicBezTo>
                <a:cubicBezTo>
                  <a:pt x="1191" y="399"/>
                  <a:pt x="1191" y="399"/>
                  <a:pt x="1191" y="399"/>
                </a:cubicBezTo>
                <a:cubicBezTo>
                  <a:pt x="1197" y="399"/>
                  <a:pt x="1197" y="399"/>
                  <a:pt x="1197" y="399"/>
                </a:cubicBezTo>
                <a:lnTo>
                  <a:pt x="1197" y="392"/>
                </a:lnTo>
                <a:close/>
                <a:moveTo>
                  <a:pt x="1151" y="438"/>
                </a:moveTo>
                <a:cubicBezTo>
                  <a:pt x="1158" y="438"/>
                  <a:pt x="1158" y="438"/>
                  <a:pt x="1158" y="438"/>
                </a:cubicBezTo>
                <a:cubicBezTo>
                  <a:pt x="1158" y="432"/>
                  <a:pt x="1158" y="432"/>
                  <a:pt x="1158" y="432"/>
                </a:cubicBezTo>
                <a:cubicBezTo>
                  <a:pt x="1151" y="432"/>
                  <a:pt x="1151" y="432"/>
                  <a:pt x="1151" y="432"/>
                </a:cubicBezTo>
                <a:lnTo>
                  <a:pt x="1151" y="438"/>
                </a:lnTo>
                <a:close/>
                <a:moveTo>
                  <a:pt x="1165" y="451"/>
                </a:moveTo>
                <a:cubicBezTo>
                  <a:pt x="1171" y="451"/>
                  <a:pt x="1171" y="451"/>
                  <a:pt x="1171" y="451"/>
                </a:cubicBezTo>
                <a:cubicBezTo>
                  <a:pt x="1171" y="445"/>
                  <a:pt x="1171" y="445"/>
                  <a:pt x="1171" y="445"/>
                </a:cubicBezTo>
                <a:cubicBezTo>
                  <a:pt x="1165" y="445"/>
                  <a:pt x="1165" y="445"/>
                  <a:pt x="1165" y="445"/>
                </a:cubicBezTo>
                <a:lnTo>
                  <a:pt x="1165" y="451"/>
                </a:lnTo>
                <a:close/>
                <a:moveTo>
                  <a:pt x="1178" y="451"/>
                </a:moveTo>
                <a:cubicBezTo>
                  <a:pt x="1184" y="451"/>
                  <a:pt x="1184" y="451"/>
                  <a:pt x="1184" y="451"/>
                </a:cubicBezTo>
                <a:cubicBezTo>
                  <a:pt x="1184" y="445"/>
                  <a:pt x="1184" y="445"/>
                  <a:pt x="1184" y="445"/>
                </a:cubicBezTo>
                <a:cubicBezTo>
                  <a:pt x="1178" y="445"/>
                  <a:pt x="1178" y="445"/>
                  <a:pt x="1178" y="445"/>
                </a:cubicBezTo>
                <a:lnTo>
                  <a:pt x="1178" y="451"/>
                </a:lnTo>
                <a:close/>
                <a:moveTo>
                  <a:pt x="1256" y="451"/>
                </a:moveTo>
                <a:cubicBezTo>
                  <a:pt x="1263" y="451"/>
                  <a:pt x="1263" y="451"/>
                  <a:pt x="1263" y="451"/>
                </a:cubicBezTo>
                <a:cubicBezTo>
                  <a:pt x="1263" y="445"/>
                  <a:pt x="1263" y="445"/>
                  <a:pt x="1263" y="445"/>
                </a:cubicBezTo>
                <a:cubicBezTo>
                  <a:pt x="1256" y="445"/>
                  <a:pt x="1256" y="445"/>
                  <a:pt x="1256" y="445"/>
                </a:cubicBezTo>
                <a:lnTo>
                  <a:pt x="1256" y="451"/>
                </a:lnTo>
                <a:close/>
                <a:moveTo>
                  <a:pt x="1269" y="451"/>
                </a:moveTo>
                <a:cubicBezTo>
                  <a:pt x="1276" y="451"/>
                  <a:pt x="1276" y="451"/>
                  <a:pt x="1276" y="451"/>
                </a:cubicBezTo>
                <a:cubicBezTo>
                  <a:pt x="1276" y="445"/>
                  <a:pt x="1276" y="445"/>
                  <a:pt x="1276" y="445"/>
                </a:cubicBezTo>
                <a:cubicBezTo>
                  <a:pt x="1269" y="445"/>
                  <a:pt x="1269" y="445"/>
                  <a:pt x="1269" y="445"/>
                </a:cubicBezTo>
                <a:lnTo>
                  <a:pt x="1269" y="451"/>
                </a:lnTo>
                <a:close/>
                <a:moveTo>
                  <a:pt x="1243" y="464"/>
                </a:moveTo>
                <a:cubicBezTo>
                  <a:pt x="1250" y="464"/>
                  <a:pt x="1250" y="464"/>
                  <a:pt x="1250" y="464"/>
                </a:cubicBezTo>
                <a:cubicBezTo>
                  <a:pt x="1250" y="458"/>
                  <a:pt x="1250" y="458"/>
                  <a:pt x="1250" y="458"/>
                </a:cubicBezTo>
                <a:cubicBezTo>
                  <a:pt x="1243" y="458"/>
                  <a:pt x="1243" y="458"/>
                  <a:pt x="1243" y="458"/>
                </a:cubicBezTo>
                <a:lnTo>
                  <a:pt x="1243" y="464"/>
                </a:lnTo>
                <a:close/>
                <a:moveTo>
                  <a:pt x="1230" y="477"/>
                </a:moveTo>
                <a:cubicBezTo>
                  <a:pt x="1236" y="477"/>
                  <a:pt x="1236" y="477"/>
                  <a:pt x="1236" y="477"/>
                </a:cubicBezTo>
                <a:cubicBezTo>
                  <a:pt x="1236" y="471"/>
                  <a:pt x="1236" y="471"/>
                  <a:pt x="1236" y="471"/>
                </a:cubicBezTo>
                <a:cubicBezTo>
                  <a:pt x="1230" y="471"/>
                  <a:pt x="1230" y="471"/>
                  <a:pt x="1230" y="471"/>
                </a:cubicBezTo>
                <a:lnTo>
                  <a:pt x="1230" y="477"/>
                </a:lnTo>
                <a:close/>
                <a:moveTo>
                  <a:pt x="1191" y="490"/>
                </a:moveTo>
                <a:cubicBezTo>
                  <a:pt x="1197" y="490"/>
                  <a:pt x="1197" y="490"/>
                  <a:pt x="1197" y="490"/>
                </a:cubicBezTo>
                <a:cubicBezTo>
                  <a:pt x="1197" y="484"/>
                  <a:pt x="1197" y="484"/>
                  <a:pt x="1197" y="484"/>
                </a:cubicBezTo>
                <a:cubicBezTo>
                  <a:pt x="1191" y="484"/>
                  <a:pt x="1191" y="484"/>
                  <a:pt x="1191" y="484"/>
                </a:cubicBezTo>
                <a:lnTo>
                  <a:pt x="1191" y="490"/>
                </a:lnTo>
                <a:close/>
                <a:moveTo>
                  <a:pt x="1217" y="490"/>
                </a:moveTo>
                <a:cubicBezTo>
                  <a:pt x="1223" y="490"/>
                  <a:pt x="1223" y="490"/>
                  <a:pt x="1223" y="490"/>
                </a:cubicBezTo>
                <a:cubicBezTo>
                  <a:pt x="1223" y="484"/>
                  <a:pt x="1223" y="484"/>
                  <a:pt x="1223" y="484"/>
                </a:cubicBezTo>
                <a:cubicBezTo>
                  <a:pt x="1217" y="484"/>
                  <a:pt x="1217" y="484"/>
                  <a:pt x="1217" y="484"/>
                </a:cubicBezTo>
                <a:lnTo>
                  <a:pt x="1217" y="490"/>
                </a:lnTo>
                <a:close/>
                <a:moveTo>
                  <a:pt x="1191" y="504"/>
                </a:moveTo>
                <a:cubicBezTo>
                  <a:pt x="1197" y="504"/>
                  <a:pt x="1197" y="504"/>
                  <a:pt x="1197" y="504"/>
                </a:cubicBezTo>
                <a:cubicBezTo>
                  <a:pt x="1197" y="497"/>
                  <a:pt x="1197" y="497"/>
                  <a:pt x="1197" y="497"/>
                </a:cubicBezTo>
                <a:cubicBezTo>
                  <a:pt x="1191" y="497"/>
                  <a:pt x="1191" y="497"/>
                  <a:pt x="1191" y="497"/>
                </a:cubicBezTo>
                <a:lnTo>
                  <a:pt x="1191" y="504"/>
                </a:lnTo>
                <a:close/>
                <a:moveTo>
                  <a:pt x="1217" y="504"/>
                </a:moveTo>
                <a:cubicBezTo>
                  <a:pt x="1223" y="504"/>
                  <a:pt x="1223" y="504"/>
                  <a:pt x="1223" y="504"/>
                </a:cubicBezTo>
                <a:cubicBezTo>
                  <a:pt x="1223" y="497"/>
                  <a:pt x="1223" y="497"/>
                  <a:pt x="1223" y="497"/>
                </a:cubicBezTo>
                <a:cubicBezTo>
                  <a:pt x="1217" y="497"/>
                  <a:pt x="1217" y="497"/>
                  <a:pt x="1217" y="497"/>
                </a:cubicBezTo>
                <a:lnTo>
                  <a:pt x="1217" y="504"/>
                </a:lnTo>
                <a:close/>
                <a:moveTo>
                  <a:pt x="1204" y="517"/>
                </a:moveTo>
                <a:cubicBezTo>
                  <a:pt x="1210" y="517"/>
                  <a:pt x="1210" y="517"/>
                  <a:pt x="1210" y="517"/>
                </a:cubicBezTo>
                <a:cubicBezTo>
                  <a:pt x="1210" y="510"/>
                  <a:pt x="1210" y="510"/>
                  <a:pt x="1210" y="510"/>
                </a:cubicBezTo>
                <a:cubicBezTo>
                  <a:pt x="1204" y="510"/>
                  <a:pt x="1204" y="510"/>
                  <a:pt x="1204" y="510"/>
                </a:cubicBezTo>
                <a:lnTo>
                  <a:pt x="1204" y="517"/>
                </a:lnTo>
                <a:close/>
                <a:moveTo>
                  <a:pt x="1217" y="517"/>
                </a:moveTo>
                <a:cubicBezTo>
                  <a:pt x="1223" y="517"/>
                  <a:pt x="1223" y="517"/>
                  <a:pt x="1223" y="517"/>
                </a:cubicBezTo>
                <a:cubicBezTo>
                  <a:pt x="1223" y="510"/>
                  <a:pt x="1223" y="510"/>
                  <a:pt x="1223" y="510"/>
                </a:cubicBezTo>
                <a:cubicBezTo>
                  <a:pt x="1217" y="510"/>
                  <a:pt x="1217" y="510"/>
                  <a:pt x="1217" y="510"/>
                </a:cubicBezTo>
                <a:lnTo>
                  <a:pt x="1217" y="517"/>
                </a:lnTo>
                <a:close/>
                <a:moveTo>
                  <a:pt x="1217" y="530"/>
                </a:moveTo>
                <a:cubicBezTo>
                  <a:pt x="1223" y="530"/>
                  <a:pt x="1223" y="530"/>
                  <a:pt x="1223" y="530"/>
                </a:cubicBezTo>
                <a:cubicBezTo>
                  <a:pt x="1223" y="523"/>
                  <a:pt x="1223" y="523"/>
                  <a:pt x="1223" y="523"/>
                </a:cubicBezTo>
                <a:cubicBezTo>
                  <a:pt x="1217" y="523"/>
                  <a:pt x="1217" y="523"/>
                  <a:pt x="1217" y="523"/>
                </a:cubicBezTo>
                <a:lnTo>
                  <a:pt x="1217" y="530"/>
                </a:lnTo>
                <a:close/>
                <a:moveTo>
                  <a:pt x="1060" y="412"/>
                </a:moveTo>
                <a:cubicBezTo>
                  <a:pt x="1066" y="412"/>
                  <a:pt x="1066" y="412"/>
                  <a:pt x="1066" y="412"/>
                </a:cubicBezTo>
                <a:cubicBezTo>
                  <a:pt x="1066" y="405"/>
                  <a:pt x="1066" y="405"/>
                  <a:pt x="1066" y="405"/>
                </a:cubicBezTo>
                <a:cubicBezTo>
                  <a:pt x="1060" y="405"/>
                  <a:pt x="1060" y="405"/>
                  <a:pt x="1060" y="405"/>
                </a:cubicBezTo>
                <a:lnTo>
                  <a:pt x="1060" y="412"/>
                </a:lnTo>
                <a:close/>
                <a:moveTo>
                  <a:pt x="1073" y="412"/>
                </a:moveTo>
                <a:cubicBezTo>
                  <a:pt x="1080" y="412"/>
                  <a:pt x="1080" y="412"/>
                  <a:pt x="1080" y="412"/>
                </a:cubicBezTo>
                <a:cubicBezTo>
                  <a:pt x="1080" y="405"/>
                  <a:pt x="1080" y="405"/>
                  <a:pt x="1080" y="405"/>
                </a:cubicBezTo>
                <a:cubicBezTo>
                  <a:pt x="1073" y="405"/>
                  <a:pt x="1073" y="405"/>
                  <a:pt x="1073" y="405"/>
                </a:cubicBezTo>
                <a:lnTo>
                  <a:pt x="1073" y="412"/>
                </a:lnTo>
                <a:close/>
                <a:moveTo>
                  <a:pt x="1086" y="425"/>
                </a:moveTo>
                <a:cubicBezTo>
                  <a:pt x="1093" y="425"/>
                  <a:pt x="1093" y="425"/>
                  <a:pt x="1093" y="425"/>
                </a:cubicBezTo>
                <a:cubicBezTo>
                  <a:pt x="1093" y="418"/>
                  <a:pt x="1093" y="418"/>
                  <a:pt x="1093" y="418"/>
                </a:cubicBezTo>
                <a:cubicBezTo>
                  <a:pt x="1086" y="418"/>
                  <a:pt x="1086" y="418"/>
                  <a:pt x="1086" y="418"/>
                </a:cubicBezTo>
                <a:lnTo>
                  <a:pt x="1086" y="425"/>
                </a:lnTo>
                <a:close/>
                <a:moveTo>
                  <a:pt x="1099" y="425"/>
                </a:moveTo>
                <a:cubicBezTo>
                  <a:pt x="1106" y="425"/>
                  <a:pt x="1106" y="425"/>
                  <a:pt x="1106" y="425"/>
                </a:cubicBezTo>
                <a:cubicBezTo>
                  <a:pt x="1106" y="418"/>
                  <a:pt x="1106" y="418"/>
                  <a:pt x="1106" y="418"/>
                </a:cubicBezTo>
                <a:cubicBezTo>
                  <a:pt x="1099" y="418"/>
                  <a:pt x="1099" y="418"/>
                  <a:pt x="1099" y="418"/>
                </a:cubicBezTo>
                <a:lnTo>
                  <a:pt x="1099" y="425"/>
                </a:lnTo>
                <a:close/>
                <a:moveTo>
                  <a:pt x="1073" y="438"/>
                </a:moveTo>
                <a:cubicBezTo>
                  <a:pt x="1080" y="438"/>
                  <a:pt x="1080" y="438"/>
                  <a:pt x="1080" y="438"/>
                </a:cubicBezTo>
                <a:cubicBezTo>
                  <a:pt x="1080" y="432"/>
                  <a:pt x="1080" y="432"/>
                  <a:pt x="1080" y="432"/>
                </a:cubicBezTo>
                <a:cubicBezTo>
                  <a:pt x="1073" y="432"/>
                  <a:pt x="1073" y="432"/>
                  <a:pt x="1073" y="432"/>
                </a:cubicBezTo>
                <a:lnTo>
                  <a:pt x="1073" y="438"/>
                </a:lnTo>
                <a:close/>
                <a:moveTo>
                  <a:pt x="1086" y="438"/>
                </a:moveTo>
                <a:cubicBezTo>
                  <a:pt x="1093" y="438"/>
                  <a:pt x="1093" y="438"/>
                  <a:pt x="1093" y="438"/>
                </a:cubicBezTo>
                <a:cubicBezTo>
                  <a:pt x="1093" y="432"/>
                  <a:pt x="1093" y="432"/>
                  <a:pt x="1093" y="432"/>
                </a:cubicBezTo>
                <a:cubicBezTo>
                  <a:pt x="1086" y="432"/>
                  <a:pt x="1086" y="432"/>
                  <a:pt x="1086" y="432"/>
                </a:cubicBezTo>
                <a:lnTo>
                  <a:pt x="1086" y="438"/>
                </a:lnTo>
                <a:close/>
                <a:moveTo>
                  <a:pt x="1099" y="438"/>
                </a:moveTo>
                <a:cubicBezTo>
                  <a:pt x="1106" y="438"/>
                  <a:pt x="1106" y="438"/>
                  <a:pt x="1106" y="438"/>
                </a:cubicBezTo>
                <a:cubicBezTo>
                  <a:pt x="1106" y="432"/>
                  <a:pt x="1106" y="432"/>
                  <a:pt x="1106" y="432"/>
                </a:cubicBezTo>
                <a:cubicBezTo>
                  <a:pt x="1099" y="432"/>
                  <a:pt x="1099" y="432"/>
                  <a:pt x="1099" y="432"/>
                </a:cubicBezTo>
                <a:lnTo>
                  <a:pt x="1099" y="438"/>
                </a:lnTo>
                <a:close/>
                <a:moveTo>
                  <a:pt x="1112" y="451"/>
                </a:moveTo>
                <a:cubicBezTo>
                  <a:pt x="1119" y="451"/>
                  <a:pt x="1119" y="451"/>
                  <a:pt x="1119" y="451"/>
                </a:cubicBezTo>
                <a:cubicBezTo>
                  <a:pt x="1119" y="445"/>
                  <a:pt x="1119" y="445"/>
                  <a:pt x="1119" y="445"/>
                </a:cubicBezTo>
                <a:cubicBezTo>
                  <a:pt x="1112" y="445"/>
                  <a:pt x="1112" y="445"/>
                  <a:pt x="1112" y="445"/>
                </a:cubicBezTo>
                <a:lnTo>
                  <a:pt x="1112" y="451"/>
                </a:lnTo>
                <a:close/>
                <a:moveTo>
                  <a:pt x="1021" y="464"/>
                </a:moveTo>
                <a:cubicBezTo>
                  <a:pt x="1027" y="464"/>
                  <a:pt x="1027" y="464"/>
                  <a:pt x="1027" y="464"/>
                </a:cubicBezTo>
                <a:cubicBezTo>
                  <a:pt x="1027" y="458"/>
                  <a:pt x="1027" y="458"/>
                  <a:pt x="1027" y="458"/>
                </a:cubicBezTo>
                <a:cubicBezTo>
                  <a:pt x="1021" y="458"/>
                  <a:pt x="1021" y="458"/>
                  <a:pt x="1021" y="458"/>
                </a:cubicBezTo>
                <a:lnTo>
                  <a:pt x="1021" y="464"/>
                </a:lnTo>
                <a:close/>
                <a:moveTo>
                  <a:pt x="1099" y="464"/>
                </a:moveTo>
                <a:cubicBezTo>
                  <a:pt x="1106" y="464"/>
                  <a:pt x="1106" y="464"/>
                  <a:pt x="1106" y="464"/>
                </a:cubicBezTo>
                <a:cubicBezTo>
                  <a:pt x="1106" y="458"/>
                  <a:pt x="1106" y="458"/>
                  <a:pt x="1106" y="458"/>
                </a:cubicBezTo>
                <a:cubicBezTo>
                  <a:pt x="1099" y="458"/>
                  <a:pt x="1099" y="458"/>
                  <a:pt x="1099" y="458"/>
                </a:cubicBezTo>
                <a:lnTo>
                  <a:pt x="1099" y="464"/>
                </a:lnTo>
                <a:close/>
                <a:moveTo>
                  <a:pt x="1086" y="477"/>
                </a:moveTo>
                <a:cubicBezTo>
                  <a:pt x="1093" y="477"/>
                  <a:pt x="1093" y="477"/>
                  <a:pt x="1093" y="477"/>
                </a:cubicBezTo>
                <a:cubicBezTo>
                  <a:pt x="1093" y="471"/>
                  <a:pt x="1093" y="471"/>
                  <a:pt x="1093" y="471"/>
                </a:cubicBezTo>
                <a:cubicBezTo>
                  <a:pt x="1086" y="471"/>
                  <a:pt x="1086" y="471"/>
                  <a:pt x="1086" y="471"/>
                </a:cubicBezTo>
                <a:lnTo>
                  <a:pt x="1086" y="477"/>
                </a:lnTo>
                <a:close/>
                <a:moveTo>
                  <a:pt x="1021" y="490"/>
                </a:moveTo>
                <a:cubicBezTo>
                  <a:pt x="1027" y="490"/>
                  <a:pt x="1027" y="490"/>
                  <a:pt x="1027" y="490"/>
                </a:cubicBezTo>
                <a:cubicBezTo>
                  <a:pt x="1027" y="484"/>
                  <a:pt x="1027" y="484"/>
                  <a:pt x="1027" y="484"/>
                </a:cubicBezTo>
                <a:cubicBezTo>
                  <a:pt x="1021" y="484"/>
                  <a:pt x="1021" y="484"/>
                  <a:pt x="1021" y="484"/>
                </a:cubicBezTo>
                <a:lnTo>
                  <a:pt x="1021" y="490"/>
                </a:lnTo>
                <a:close/>
                <a:moveTo>
                  <a:pt x="1034" y="490"/>
                </a:moveTo>
                <a:cubicBezTo>
                  <a:pt x="1040" y="490"/>
                  <a:pt x="1040" y="490"/>
                  <a:pt x="1040" y="490"/>
                </a:cubicBezTo>
                <a:cubicBezTo>
                  <a:pt x="1040" y="484"/>
                  <a:pt x="1040" y="484"/>
                  <a:pt x="1040" y="484"/>
                </a:cubicBezTo>
                <a:cubicBezTo>
                  <a:pt x="1034" y="484"/>
                  <a:pt x="1034" y="484"/>
                  <a:pt x="1034" y="484"/>
                </a:cubicBezTo>
                <a:lnTo>
                  <a:pt x="1034" y="490"/>
                </a:lnTo>
                <a:close/>
                <a:moveTo>
                  <a:pt x="1047" y="490"/>
                </a:moveTo>
                <a:cubicBezTo>
                  <a:pt x="1053" y="490"/>
                  <a:pt x="1053" y="490"/>
                  <a:pt x="1053" y="490"/>
                </a:cubicBezTo>
                <a:cubicBezTo>
                  <a:pt x="1053" y="484"/>
                  <a:pt x="1053" y="484"/>
                  <a:pt x="1053" y="484"/>
                </a:cubicBezTo>
                <a:cubicBezTo>
                  <a:pt x="1047" y="484"/>
                  <a:pt x="1047" y="484"/>
                  <a:pt x="1047" y="484"/>
                </a:cubicBezTo>
                <a:lnTo>
                  <a:pt x="1047" y="490"/>
                </a:lnTo>
                <a:close/>
                <a:moveTo>
                  <a:pt x="1060" y="490"/>
                </a:moveTo>
                <a:cubicBezTo>
                  <a:pt x="1066" y="490"/>
                  <a:pt x="1066" y="490"/>
                  <a:pt x="1066" y="490"/>
                </a:cubicBezTo>
                <a:cubicBezTo>
                  <a:pt x="1066" y="484"/>
                  <a:pt x="1066" y="484"/>
                  <a:pt x="1066" y="484"/>
                </a:cubicBezTo>
                <a:cubicBezTo>
                  <a:pt x="1060" y="484"/>
                  <a:pt x="1060" y="484"/>
                  <a:pt x="1060" y="484"/>
                </a:cubicBezTo>
                <a:lnTo>
                  <a:pt x="1060" y="490"/>
                </a:lnTo>
                <a:close/>
                <a:moveTo>
                  <a:pt x="1034" y="504"/>
                </a:moveTo>
                <a:cubicBezTo>
                  <a:pt x="1040" y="504"/>
                  <a:pt x="1040" y="504"/>
                  <a:pt x="1040" y="504"/>
                </a:cubicBezTo>
                <a:cubicBezTo>
                  <a:pt x="1040" y="497"/>
                  <a:pt x="1040" y="497"/>
                  <a:pt x="1040" y="497"/>
                </a:cubicBezTo>
                <a:cubicBezTo>
                  <a:pt x="1034" y="497"/>
                  <a:pt x="1034" y="497"/>
                  <a:pt x="1034" y="497"/>
                </a:cubicBezTo>
                <a:lnTo>
                  <a:pt x="1034" y="504"/>
                </a:lnTo>
                <a:close/>
                <a:moveTo>
                  <a:pt x="1047" y="504"/>
                </a:moveTo>
                <a:cubicBezTo>
                  <a:pt x="1053" y="504"/>
                  <a:pt x="1053" y="504"/>
                  <a:pt x="1053" y="504"/>
                </a:cubicBezTo>
                <a:cubicBezTo>
                  <a:pt x="1053" y="497"/>
                  <a:pt x="1053" y="497"/>
                  <a:pt x="1053" y="497"/>
                </a:cubicBezTo>
                <a:cubicBezTo>
                  <a:pt x="1047" y="497"/>
                  <a:pt x="1047" y="497"/>
                  <a:pt x="1047" y="497"/>
                </a:cubicBezTo>
                <a:lnTo>
                  <a:pt x="1047" y="504"/>
                </a:lnTo>
                <a:close/>
                <a:moveTo>
                  <a:pt x="1060" y="504"/>
                </a:moveTo>
                <a:cubicBezTo>
                  <a:pt x="1066" y="504"/>
                  <a:pt x="1066" y="504"/>
                  <a:pt x="1066" y="504"/>
                </a:cubicBezTo>
                <a:cubicBezTo>
                  <a:pt x="1066" y="497"/>
                  <a:pt x="1066" y="497"/>
                  <a:pt x="1066" y="497"/>
                </a:cubicBezTo>
                <a:cubicBezTo>
                  <a:pt x="1060" y="497"/>
                  <a:pt x="1060" y="497"/>
                  <a:pt x="1060" y="497"/>
                </a:cubicBezTo>
                <a:lnTo>
                  <a:pt x="1060" y="504"/>
                </a:lnTo>
                <a:close/>
                <a:moveTo>
                  <a:pt x="1060" y="517"/>
                </a:moveTo>
                <a:cubicBezTo>
                  <a:pt x="1066" y="517"/>
                  <a:pt x="1066" y="517"/>
                  <a:pt x="1066" y="517"/>
                </a:cubicBezTo>
                <a:cubicBezTo>
                  <a:pt x="1066" y="510"/>
                  <a:pt x="1066" y="510"/>
                  <a:pt x="1066" y="510"/>
                </a:cubicBezTo>
                <a:cubicBezTo>
                  <a:pt x="1060" y="510"/>
                  <a:pt x="1060" y="510"/>
                  <a:pt x="1060" y="510"/>
                </a:cubicBezTo>
                <a:lnTo>
                  <a:pt x="1060" y="517"/>
                </a:lnTo>
                <a:close/>
                <a:moveTo>
                  <a:pt x="1060" y="530"/>
                </a:moveTo>
                <a:cubicBezTo>
                  <a:pt x="1066" y="530"/>
                  <a:pt x="1066" y="530"/>
                  <a:pt x="1066" y="530"/>
                </a:cubicBezTo>
                <a:cubicBezTo>
                  <a:pt x="1066" y="523"/>
                  <a:pt x="1066" y="523"/>
                  <a:pt x="1066" y="523"/>
                </a:cubicBezTo>
                <a:cubicBezTo>
                  <a:pt x="1060" y="523"/>
                  <a:pt x="1060" y="523"/>
                  <a:pt x="1060" y="523"/>
                </a:cubicBezTo>
                <a:lnTo>
                  <a:pt x="1060" y="530"/>
                </a:lnTo>
                <a:close/>
                <a:moveTo>
                  <a:pt x="1047" y="543"/>
                </a:moveTo>
                <a:cubicBezTo>
                  <a:pt x="1053" y="543"/>
                  <a:pt x="1053" y="543"/>
                  <a:pt x="1053" y="543"/>
                </a:cubicBezTo>
                <a:cubicBezTo>
                  <a:pt x="1053" y="536"/>
                  <a:pt x="1053" y="536"/>
                  <a:pt x="1053" y="536"/>
                </a:cubicBezTo>
                <a:cubicBezTo>
                  <a:pt x="1047" y="536"/>
                  <a:pt x="1047" y="536"/>
                  <a:pt x="1047" y="536"/>
                </a:cubicBezTo>
                <a:lnTo>
                  <a:pt x="1047" y="543"/>
                </a:lnTo>
                <a:close/>
                <a:moveTo>
                  <a:pt x="1034" y="556"/>
                </a:moveTo>
                <a:cubicBezTo>
                  <a:pt x="1040" y="556"/>
                  <a:pt x="1040" y="556"/>
                  <a:pt x="1040" y="556"/>
                </a:cubicBezTo>
                <a:cubicBezTo>
                  <a:pt x="1040" y="549"/>
                  <a:pt x="1040" y="549"/>
                  <a:pt x="1040" y="549"/>
                </a:cubicBezTo>
                <a:cubicBezTo>
                  <a:pt x="1034" y="549"/>
                  <a:pt x="1034" y="549"/>
                  <a:pt x="1034" y="549"/>
                </a:cubicBezTo>
                <a:lnTo>
                  <a:pt x="1034" y="556"/>
                </a:lnTo>
                <a:close/>
                <a:moveTo>
                  <a:pt x="1021" y="569"/>
                </a:moveTo>
                <a:cubicBezTo>
                  <a:pt x="1027" y="569"/>
                  <a:pt x="1027" y="569"/>
                  <a:pt x="1027" y="569"/>
                </a:cubicBezTo>
                <a:cubicBezTo>
                  <a:pt x="1027" y="562"/>
                  <a:pt x="1027" y="562"/>
                  <a:pt x="1027" y="562"/>
                </a:cubicBezTo>
                <a:cubicBezTo>
                  <a:pt x="1021" y="562"/>
                  <a:pt x="1021" y="562"/>
                  <a:pt x="1021" y="562"/>
                </a:cubicBezTo>
                <a:lnTo>
                  <a:pt x="1021" y="569"/>
                </a:lnTo>
                <a:close/>
                <a:moveTo>
                  <a:pt x="1021" y="608"/>
                </a:moveTo>
                <a:cubicBezTo>
                  <a:pt x="1027" y="608"/>
                  <a:pt x="1027" y="608"/>
                  <a:pt x="1027" y="608"/>
                </a:cubicBezTo>
                <a:cubicBezTo>
                  <a:pt x="1027" y="602"/>
                  <a:pt x="1027" y="602"/>
                  <a:pt x="1027" y="602"/>
                </a:cubicBezTo>
                <a:cubicBezTo>
                  <a:pt x="1021" y="602"/>
                  <a:pt x="1021" y="602"/>
                  <a:pt x="1021" y="602"/>
                </a:cubicBezTo>
                <a:lnTo>
                  <a:pt x="1021" y="608"/>
                </a:lnTo>
                <a:close/>
                <a:moveTo>
                  <a:pt x="1021" y="621"/>
                </a:moveTo>
                <a:cubicBezTo>
                  <a:pt x="1027" y="621"/>
                  <a:pt x="1027" y="621"/>
                  <a:pt x="1027" y="621"/>
                </a:cubicBezTo>
                <a:cubicBezTo>
                  <a:pt x="1027" y="615"/>
                  <a:pt x="1027" y="615"/>
                  <a:pt x="1027" y="615"/>
                </a:cubicBezTo>
                <a:cubicBezTo>
                  <a:pt x="1021" y="615"/>
                  <a:pt x="1021" y="615"/>
                  <a:pt x="1021" y="615"/>
                </a:cubicBezTo>
                <a:lnTo>
                  <a:pt x="1021" y="621"/>
                </a:lnTo>
                <a:close/>
                <a:moveTo>
                  <a:pt x="1060" y="621"/>
                </a:moveTo>
                <a:cubicBezTo>
                  <a:pt x="1066" y="621"/>
                  <a:pt x="1066" y="621"/>
                  <a:pt x="1066" y="621"/>
                </a:cubicBezTo>
                <a:cubicBezTo>
                  <a:pt x="1066" y="615"/>
                  <a:pt x="1066" y="615"/>
                  <a:pt x="1066" y="615"/>
                </a:cubicBezTo>
                <a:cubicBezTo>
                  <a:pt x="1060" y="615"/>
                  <a:pt x="1060" y="615"/>
                  <a:pt x="1060" y="615"/>
                </a:cubicBezTo>
                <a:lnTo>
                  <a:pt x="1060" y="621"/>
                </a:lnTo>
                <a:close/>
                <a:moveTo>
                  <a:pt x="1021" y="634"/>
                </a:moveTo>
                <a:cubicBezTo>
                  <a:pt x="1027" y="634"/>
                  <a:pt x="1027" y="634"/>
                  <a:pt x="1027" y="634"/>
                </a:cubicBezTo>
                <a:cubicBezTo>
                  <a:pt x="1027" y="628"/>
                  <a:pt x="1027" y="628"/>
                  <a:pt x="1027" y="628"/>
                </a:cubicBezTo>
                <a:cubicBezTo>
                  <a:pt x="1021" y="628"/>
                  <a:pt x="1021" y="628"/>
                  <a:pt x="1021" y="628"/>
                </a:cubicBezTo>
                <a:lnTo>
                  <a:pt x="1021" y="634"/>
                </a:lnTo>
                <a:close/>
                <a:moveTo>
                  <a:pt x="1034" y="660"/>
                </a:moveTo>
                <a:cubicBezTo>
                  <a:pt x="1040" y="660"/>
                  <a:pt x="1040" y="660"/>
                  <a:pt x="1040" y="660"/>
                </a:cubicBezTo>
                <a:cubicBezTo>
                  <a:pt x="1040" y="654"/>
                  <a:pt x="1040" y="654"/>
                  <a:pt x="1040" y="654"/>
                </a:cubicBezTo>
                <a:cubicBezTo>
                  <a:pt x="1034" y="654"/>
                  <a:pt x="1034" y="654"/>
                  <a:pt x="1034" y="654"/>
                </a:cubicBezTo>
                <a:lnTo>
                  <a:pt x="1034" y="660"/>
                </a:lnTo>
                <a:close/>
                <a:moveTo>
                  <a:pt x="1060" y="660"/>
                </a:moveTo>
                <a:cubicBezTo>
                  <a:pt x="1066" y="660"/>
                  <a:pt x="1066" y="660"/>
                  <a:pt x="1066" y="660"/>
                </a:cubicBezTo>
                <a:cubicBezTo>
                  <a:pt x="1066" y="654"/>
                  <a:pt x="1066" y="654"/>
                  <a:pt x="1066" y="654"/>
                </a:cubicBezTo>
                <a:cubicBezTo>
                  <a:pt x="1060" y="654"/>
                  <a:pt x="1060" y="654"/>
                  <a:pt x="1060" y="654"/>
                </a:cubicBezTo>
                <a:lnTo>
                  <a:pt x="1060" y="660"/>
                </a:lnTo>
                <a:close/>
                <a:moveTo>
                  <a:pt x="1034" y="674"/>
                </a:moveTo>
                <a:cubicBezTo>
                  <a:pt x="1040" y="674"/>
                  <a:pt x="1040" y="674"/>
                  <a:pt x="1040" y="674"/>
                </a:cubicBezTo>
                <a:cubicBezTo>
                  <a:pt x="1040" y="667"/>
                  <a:pt x="1040" y="667"/>
                  <a:pt x="1040" y="667"/>
                </a:cubicBezTo>
                <a:cubicBezTo>
                  <a:pt x="1034" y="667"/>
                  <a:pt x="1034" y="667"/>
                  <a:pt x="1034" y="667"/>
                </a:cubicBezTo>
                <a:lnTo>
                  <a:pt x="1034" y="674"/>
                </a:lnTo>
                <a:close/>
                <a:moveTo>
                  <a:pt x="1060" y="674"/>
                </a:moveTo>
                <a:cubicBezTo>
                  <a:pt x="1066" y="674"/>
                  <a:pt x="1066" y="674"/>
                  <a:pt x="1066" y="674"/>
                </a:cubicBezTo>
                <a:cubicBezTo>
                  <a:pt x="1066" y="667"/>
                  <a:pt x="1066" y="667"/>
                  <a:pt x="1066" y="667"/>
                </a:cubicBezTo>
                <a:cubicBezTo>
                  <a:pt x="1060" y="667"/>
                  <a:pt x="1060" y="667"/>
                  <a:pt x="1060" y="667"/>
                </a:cubicBezTo>
                <a:lnTo>
                  <a:pt x="1060" y="674"/>
                </a:lnTo>
                <a:close/>
                <a:moveTo>
                  <a:pt x="1034" y="687"/>
                </a:moveTo>
                <a:cubicBezTo>
                  <a:pt x="1040" y="687"/>
                  <a:pt x="1040" y="687"/>
                  <a:pt x="1040" y="687"/>
                </a:cubicBezTo>
                <a:cubicBezTo>
                  <a:pt x="1040" y="680"/>
                  <a:pt x="1040" y="680"/>
                  <a:pt x="1040" y="680"/>
                </a:cubicBezTo>
                <a:cubicBezTo>
                  <a:pt x="1034" y="680"/>
                  <a:pt x="1034" y="680"/>
                  <a:pt x="1034" y="680"/>
                </a:cubicBezTo>
                <a:lnTo>
                  <a:pt x="1034" y="687"/>
                </a:lnTo>
                <a:close/>
                <a:moveTo>
                  <a:pt x="1047" y="687"/>
                </a:moveTo>
                <a:cubicBezTo>
                  <a:pt x="1053" y="687"/>
                  <a:pt x="1053" y="687"/>
                  <a:pt x="1053" y="687"/>
                </a:cubicBezTo>
                <a:cubicBezTo>
                  <a:pt x="1053" y="680"/>
                  <a:pt x="1053" y="680"/>
                  <a:pt x="1053" y="680"/>
                </a:cubicBezTo>
                <a:cubicBezTo>
                  <a:pt x="1047" y="680"/>
                  <a:pt x="1047" y="680"/>
                  <a:pt x="1047" y="680"/>
                </a:cubicBezTo>
                <a:lnTo>
                  <a:pt x="1047" y="687"/>
                </a:lnTo>
                <a:close/>
                <a:moveTo>
                  <a:pt x="1008" y="438"/>
                </a:moveTo>
                <a:cubicBezTo>
                  <a:pt x="1014" y="438"/>
                  <a:pt x="1014" y="438"/>
                  <a:pt x="1014" y="438"/>
                </a:cubicBezTo>
                <a:cubicBezTo>
                  <a:pt x="1014" y="432"/>
                  <a:pt x="1014" y="432"/>
                  <a:pt x="1014" y="432"/>
                </a:cubicBezTo>
                <a:cubicBezTo>
                  <a:pt x="1008" y="432"/>
                  <a:pt x="1008" y="432"/>
                  <a:pt x="1008" y="432"/>
                </a:cubicBezTo>
                <a:lnTo>
                  <a:pt x="1008" y="438"/>
                </a:lnTo>
                <a:close/>
                <a:moveTo>
                  <a:pt x="1008" y="647"/>
                </a:moveTo>
                <a:cubicBezTo>
                  <a:pt x="1014" y="647"/>
                  <a:pt x="1014" y="647"/>
                  <a:pt x="1014" y="647"/>
                </a:cubicBezTo>
                <a:cubicBezTo>
                  <a:pt x="1014" y="641"/>
                  <a:pt x="1014" y="641"/>
                  <a:pt x="1014" y="641"/>
                </a:cubicBezTo>
                <a:cubicBezTo>
                  <a:pt x="1008" y="641"/>
                  <a:pt x="1008" y="641"/>
                  <a:pt x="1008" y="641"/>
                </a:cubicBezTo>
                <a:lnTo>
                  <a:pt x="1008" y="647"/>
                </a:lnTo>
                <a:close/>
                <a:moveTo>
                  <a:pt x="1093" y="405"/>
                </a:moveTo>
                <a:cubicBezTo>
                  <a:pt x="1086" y="405"/>
                  <a:pt x="1086" y="405"/>
                  <a:pt x="1086" y="405"/>
                </a:cubicBezTo>
                <a:cubicBezTo>
                  <a:pt x="1086" y="412"/>
                  <a:pt x="1086" y="412"/>
                  <a:pt x="1086" y="412"/>
                </a:cubicBezTo>
                <a:cubicBezTo>
                  <a:pt x="1093" y="412"/>
                  <a:pt x="1093" y="412"/>
                  <a:pt x="1093" y="412"/>
                </a:cubicBezTo>
                <a:lnTo>
                  <a:pt x="1093" y="405"/>
                </a:lnTo>
                <a:close/>
                <a:moveTo>
                  <a:pt x="1106" y="405"/>
                </a:moveTo>
                <a:cubicBezTo>
                  <a:pt x="1099" y="405"/>
                  <a:pt x="1099" y="405"/>
                  <a:pt x="1099" y="405"/>
                </a:cubicBezTo>
                <a:cubicBezTo>
                  <a:pt x="1099" y="412"/>
                  <a:pt x="1099" y="412"/>
                  <a:pt x="1099" y="412"/>
                </a:cubicBezTo>
                <a:cubicBezTo>
                  <a:pt x="1106" y="412"/>
                  <a:pt x="1106" y="412"/>
                  <a:pt x="1106" y="412"/>
                </a:cubicBezTo>
                <a:lnTo>
                  <a:pt x="1106" y="405"/>
                </a:lnTo>
                <a:close/>
                <a:moveTo>
                  <a:pt x="1119" y="405"/>
                </a:moveTo>
                <a:cubicBezTo>
                  <a:pt x="1112" y="405"/>
                  <a:pt x="1112" y="405"/>
                  <a:pt x="1112" y="405"/>
                </a:cubicBezTo>
                <a:cubicBezTo>
                  <a:pt x="1112" y="412"/>
                  <a:pt x="1112" y="412"/>
                  <a:pt x="1112" y="412"/>
                </a:cubicBezTo>
                <a:cubicBezTo>
                  <a:pt x="1119" y="412"/>
                  <a:pt x="1119" y="412"/>
                  <a:pt x="1119" y="412"/>
                </a:cubicBezTo>
                <a:lnTo>
                  <a:pt x="1119" y="405"/>
                </a:lnTo>
                <a:close/>
                <a:moveTo>
                  <a:pt x="1125" y="412"/>
                </a:moveTo>
                <a:cubicBezTo>
                  <a:pt x="1132" y="412"/>
                  <a:pt x="1132" y="412"/>
                  <a:pt x="1132" y="412"/>
                </a:cubicBezTo>
                <a:cubicBezTo>
                  <a:pt x="1132" y="405"/>
                  <a:pt x="1132" y="405"/>
                  <a:pt x="1132" y="405"/>
                </a:cubicBezTo>
                <a:cubicBezTo>
                  <a:pt x="1125" y="405"/>
                  <a:pt x="1125" y="405"/>
                  <a:pt x="1125" y="405"/>
                </a:cubicBezTo>
                <a:lnTo>
                  <a:pt x="1125" y="412"/>
                </a:lnTo>
                <a:close/>
                <a:moveTo>
                  <a:pt x="1138" y="412"/>
                </a:moveTo>
                <a:cubicBezTo>
                  <a:pt x="1145" y="412"/>
                  <a:pt x="1145" y="412"/>
                  <a:pt x="1145" y="412"/>
                </a:cubicBezTo>
                <a:cubicBezTo>
                  <a:pt x="1145" y="405"/>
                  <a:pt x="1145" y="405"/>
                  <a:pt x="1145" y="405"/>
                </a:cubicBezTo>
                <a:cubicBezTo>
                  <a:pt x="1138" y="405"/>
                  <a:pt x="1138" y="405"/>
                  <a:pt x="1138" y="405"/>
                </a:cubicBezTo>
                <a:lnTo>
                  <a:pt x="1138" y="412"/>
                </a:lnTo>
                <a:close/>
                <a:moveTo>
                  <a:pt x="1158" y="405"/>
                </a:moveTo>
                <a:cubicBezTo>
                  <a:pt x="1151" y="405"/>
                  <a:pt x="1151" y="405"/>
                  <a:pt x="1151" y="405"/>
                </a:cubicBezTo>
                <a:cubicBezTo>
                  <a:pt x="1151" y="412"/>
                  <a:pt x="1151" y="412"/>
                  <a:pt x="1151" y="412"/>
                </a:cubicBezTo>
                <a:cubicBezTo>
                  <a:pt x="1158" y="412"/>
                  <a:pt x="1158" y="412"/>
                  <a:pt x="1158" y="412"/>
                </a:cubicBezTo>
                <a:lnTo>
                  <a:pt x="1158" y="405"/>
                </a:lnTo>
                <a:close/>
                <a:moveTo>
                  <a:pt x="1171" y="405"/>
                </a:moveTo>
                <a:cubicBezTo>
                  <a:pt x="1164" y="405"/>
                  <a:pt x="1164" y="405"/>
                  <a:pt x="1164" y="405"/>
                </a:cubicBezTo>
                <a:cubicBezTo>
                  <a:pt x="1164" y="412"/>
                  <a:pt x="1164" y="412"/>
                  <a:pt x="1164" y="412"/>
                </a:cubicBezTo>
                <a:cubicBezTo>
                  <a:pt x="1171" y="412"/>
                  <a:pt x="1171" y="412"/>
                  <a:pt x="1171" y="412"/>
                </a:cubicBezTo>
                <a:lnTo>
                  <a:pt x="1171" y="405"/>
                </a:lnTo>
                <a:close/>
                <a:moveTo>
                  <a:pt x="1184" y="405"/>
                </a:moveTo>
                <a:cubicBezTo>
                  <a:pt x="1178" y="405"/>
                  <a:pt x="1178" y="405"/>
                  <a:pt x="1178" y="405"/>
                </a:cubicBezTo>
                <a:cubicBezTo>
                  <a:pt x="1178" y="412"/>
                  <a:pt x="1178" y="412"/>
                  <a:pt x="1178" y="412"/>
                </a:cubicBezTo>
                <a:cubicBezTo>
                  <a:pt x="1184" y="412"/>
                  <a:pt x="1184" y="412"/>
                  <a:pt x="1184" y="412"/>
                </a:cubicBezTo>
                <a:lnTo>
                  <a:pt x="1184" y="405"/>
                </a:lnTo>
                <a:close/>
                <a:moveTo>
                  <a:pt x="1197" y="405"/>
                </a:moveTo>
                <a:cubicBezTo>
                  <a:pt x="1191" y="405"/>
                  <a:pt x="1191" y="405"/>
                  <a:pt x="1191" y="405"/>
                </a:cubicBezTo>
                <a:cubicBezTo>
                  <a:pt x="1191" y="412"/>
                  <a:pt x="1191" y="412"/>
                  <a:pt x="1191" y="412"/>
                </a:cubicBezTo>
                <a:cubicBezTo>
                  <a:pt x="1197" y="412"/>
                  <a:pt x="1197" y="412"/>
                  <a:pt x="1197" y="412"/>
                </a:cubicBezTo>
                <a:lnTo>
                  <a:pt x="1197" y="405"/>
                </a:lnTo>
                <a:close/>
                <a:moveTo>
                  <a:pt x="1119" y="418"/>
                </a:moveTo>
                <a:cubicBezTo>
                  <a:pt x="1112" y="418"/>
                  <a:pt x="1112" y="418"/>
                  <a:pt x="1112" y="418"/>
                </a:cubicBezTo>
                <a:cubicBezTo>
                  <a:pt x="1112" y="425"/>
                  <a:pt x="1112" y="425"/>
                  <a:pt x="1112" y="425"/>
                </a:cubicBezTo>
                <a:cubicBezTo>
                  <a:pt x="1119" y="425"/>
                  <a:pt x="1119" y="425"/>
                  <a:pt x="1119" y="425"/>
                </a:cubicBezTo>
                <a:lnTo>
                  <a:pt x="1119" y="418"/>
                </a:lnTo>
                <a:close/>
                <a:moveTo>
                  <a:pt x="1125" y="425"/>
                </a:moveTo>
                <a:cubicBezTo>
                  <a:pt x="1132" y="425"/>
                  <a:pt x="1132" y="425"/>
                  <a:pt x="1132" y="425"/>
                </a:cubicBezTo>
                <a:cubicBezTo>
                  <a:pt x="1132" y="418"/>
                  <a:pt x="1132" y="418"/>
                  <a:pt x="1132" y="418"/>
                </a:cubicBezTo>
                <a:cubicBezTo>
                  <a:pt x="1125" y="418"/>
                  <a:pt x="1125" y="418"/>
                  <a:pt x="1125" y="418"/>
                </a:cubicBezTo>
                <a:lnTo>
                  <a:pt x="1125" y="425"/>
                </a:lnTo>
                <a:close/>
                <a:moveTo>
                  <a:pt x="1138" y="425"/>
                </a:moveTo>
                <a:cubicBezTo>
                  <a:pt x="1145" y="425"/>
                  <a:pt x="1145" y="425"/>
                  <a:pt x="1145" y="425"/>
                </a:cubicBezTo>
                <a:cubicBezTo>
                  <a:pt x="1145" y="418"/>
                  <a:pt x="1145" y="418"/>
                  <a:pt x="1145" y="418"/>
                </a:cubicBezTo>
                <a:cubicBezTo>
                  <a:pt x="1138" y="418"/>
                  <a:pt x="1138" y="418"/>
                  <a:pt x="1138" y="418"/>
                </a:cubicBezTo>
                <a:lnTo>
                  <a:pt x="1138" y="425"/>
                </a:lnTo>
                <a:close/>
                <a:moveTo>
                  <a:pt x="1158" y="418"/>
                </a:moveTo>
                <a:cubicBezTo>
                  <a:pt x="1151" y="418"/>
                  <a:pt x="1151" y="418"/>
                  <a:pt x="1151" y="418"/>
                </a:cubicBezTo>
                <a:cubicBezTo>
                  <a:pt x="1151" y="425"/>
                  <a:pt x="1151" y="425"/>
                  <a:pt x="1151" y="425"/>
                </a:cubicBezTo>
                <a:cubicBezTo>
                  <a:pt x="1158" y="425"/>
                  <a:pt x="1158" y="425"/>
                  <a:pt x="1158" y="425"/>
                </a:cubicBezTo>
                <a:lnTo>
                  <a:pt x="1158" y="418"/>
                </a:lnTo>
                <a:close/>
                <a:moveTo>
                  <a:pt x="1171" y="418"/>
                </a:moveTo>
                <a:cubicBezTo>
                  <a:pt x="1164" y="418"/>
                  <a:pt x="1164" y="418"/>
                  <a:pt x="1164" y="418"/>
                </a:cubicBezTo>
                <a:cubicBezTo>
                  <a:pt x="1164" y="425"/>
                  <a:pt x="1164" y="425"/>
                  <a:pt x="1164" y="425"/>
                </a:cubicBezTo>
                <a:cubicBezTo>
                  <a:pt x="1171" y="425"/>
                  <a:pt x="1171" y="425"/>
                  <a:pt x="1171" y="425"/>
                </a:cubicBezTo>
                <a:lnTo>
                  <a:pt x="1171" y="418"/>
                </a:lnTo>
                <a:close/>
                <a:moveTo>
                  <a:pt x="1184" y="418"/>
                </a:moveTo>
                <a:cubicBezTo>
                  <a:pt x="1178" y="418"/>
                  <a:pt x="1178" y="418"/>
                  <a:pt x="1178" y="418"/>
                </a:cubicBezTo>
                <a:cubicBezTo>
                  <a:pt x="1178" y="425"/>
                  <a:pt x="1178" y="425"/>
                  <a:pt x="1178" y="425"/>
                </a:cubicBezTo>
                <a:cubicBezTo>
                  <a:pt x="1184" y="425"/>
                  <a:pt x="1184" y="425"/>
                  <a:pt x="1184" y="425"/>
                </a:cubicBezTo>
                <a:lnTo>
                  <a:pt x="1184" y="418"/>
                </a:lnTo>
                <a:close/>
                <a:moveTo>
                  <a:pt x="1197" y="418"/>
                </a:moveTo>
                <a:cubicBezTo>
                  <a:pt x="1191" y="418"/>
                  <a:pt x="1191" y="418"/>
                  <a:pt x="1191" y="418"/>
                </a:cubicBezTo>
                <a:cubicBezTo>
                  <a:pt x="1191" y="425"/>
                  <a:pt x="1191" y="425"/>
                  <a:pt x="1191" y="425"/>
                </a:cubicBezTo>
                <a:cubicBezTo>
                  <a:pt x="1197" y="425"/>
                  <a:pt x="1197" y="425"/>
                  <a:pt x="1197" y="425"/>
                </a:cubicBezTo>
                <a:lnTo>
                  <a:pt x="1197" y="418"/>
                </a:lnTo>
                <a:close/>
                <a:moveTo>
                  <a:pt x="1171" y="432"/>
                </a:moveTo>
                <a:cubicBezTo>
                  <a:pt x="1164" y="432"/>
                  <a:pt x="1164" y="432"/>
                  <a:pt x="1164" y="432"/>
                </a:cubicBezTo>
                <a:cubicBezTo>
                  <a:pt x="1164" y="438"/>
                  <a:pt x="1164" y="438"/>
                  <a:pt x="1164" y="438"/>
                </a:cubicBezTo>
                <a:cubicBezTo>
                  <a:pt x="1171" y="438"/>
                  <a:pt x="1171" y="438"/>
                  <a:pt x="1171" y="438"/>
                </a:cubicBezTo>
                <a:lnTo>
                  <a:pt x="1171" y="432"/>
                </a:lnTo>
                <a:close/>
                <a:moveTo>
                  <a:pt x="1184" y="432"/>
                </a:moveTo>
                <a:cubicBezTo>
                  <a:pt x="1178" y="432"/>
                  <a:pt x="1178" y="432"/>
                  <a:pt x="1178" y="432"/>
                </a:cubicBezTo>
                <a:cubicBezTo>
                  <a:pt x="1178" y="438"/>
                  <a:pt x="1178" y="438"/>
                  <a:pt x="1178" y="438"/>
                </a:cubicBezTo>
                <a:cubicBezTo>
                  <a:pt x="1184" y="438"/>
                  <a:pt x="1184" y="438"/>
                  <a:pt x="1184" y="438"/>
                </a:cubicBezTo>
                <a:lnTo>
                  <a:pt x="1184" y="432"/>
                </a:lnTo>
                <a:close/>
                <a:moveTo>
                  <a:pt x="1197" y="432"/>
                </a:moveTo>
                <a:cubicBezTo>
                  <a:pt x="1191" y="432"/>
                  <a:pt x="1191" y="432"/>
                  <a:pt x="1191" y="432"/>
                </a:cubicBezTo>
                <a:cubicBezTo>
                  <a:pt x="1191" y="438"/>
                  <a:pt x="1191" y="438"/>
                  <a:pt x="1191" y="438"/>
                </a:cubicBezTo>
                <a:cubicBezTo>
                  <a:pt x="1197" y="438"/>
                  <a:pt x="1197" y="438"/>
                  <a:pt x="1197" y="438"/>
                </a:cubicBezTo>
                <a:lnTo>
                  <a:pt x="1197" y="432"/>
                </a:lnTo>
                <a:close/>
                <a:moveTo>
                  <a:pt x="1073" y="451"/>
                </a:moveTo>
                <a:cubicBezTo>
                  <a:pt x="1079" y="451"/>
                  <a:pt x="1079" y="451"/>
                  <a:pt x="1079" y="451"/>
                </a:cubicBezTo>
                <a:cubicBezTo>
                  <a:pt x="1079" y="445"/>
                  <a:pt x="1079" y="445"/>
                  <a:pt x="1079" y="445"/>
                </a:cubicBezTo>
                <a:cubicBezTo>
                  <a:pt x="1073" y="445"/>
                  <a:pt x="1073" y="445"/>
                  <a:pt x="1073" y="445"/>
                </a:cubicBezTo>
                <a:lnTo>
                  <a:pt x="1073" y="451"/>
                </a:lnTo>
                <a:close/>
                <a:moveTo>
                  <a:pt x="1093" y="445"/>
                </a:moveTo>
                <a:cubicBezTo>
                  <a:pt x="1086" y="445"/>
                  <a:pt x="1086" y="445"/>
                  <a:pt x="1086" y="445"/>
                </a:cubicBezTo>
                <a:cubicBezTo>
                  <a:pt x="1086" y="451"/>
                  <a:pt x="1086" y="451"/>
                  <a:pt x="1086" y="451"/>
                </a:cubicBezTo>
                <a:cubicBezTo>
                  <a:pt x="1093" y="451"/>
                  <a:pt x="1093" y="451"/>
                  <a:pt x="1093" y="451"/>
                </a:cubicBezTo>
                <a:lnTo>
                  <a:pt x="1093" y="445"/>
                </a:lnTo>
                <a:close/>
                <a:moveTo>
                  <a:pt x="1106" y="445"/>
                </a:moveTo>
                <a:cubicBezTo>
                  <a:pt x="1099" y="445"/>
                  <a:pt x="1099" y="445"/>
                  <a:pt x="1099" y="445"/>
                </a:cubicBezTo>
                <a:cubicBezTo>
                  <a:pt x="1099" y="451"/>
                  <a:pt x="1099" y="451"/>
                  <a:pt x="1099" y="451"/>
                </a:cubicBezTo>
                <a:cubicBezTo>
                  <a:pt x="1106" y="451"/>
                  <a:pt x="1106" y="451"/>
                  <a:pt x="1106" y="451"/>
                </a:cubicBezTo>
                <a:lnTo>
                  <a:pt x="1106" y="445"/>
                </a:lnTo>
                <a:close/>
                <a:moveTo>
                  <a:pt x="1197" y="445"/>
                </a:moveTo>
                <a:cubicBezTo>
                  <a:pt x="1191" y="445"/>
                  <a:pt x="1191" y="445"/>
                  <a:pt x="1191" y="445"/>
                </a:cubicBezTo>
                <a:cubicBezTo>
                  <a:pt x="1191" y="451"/>
                  <a:pt x="1191" y="451"/>
                  <a:pt x="1191" y="451"/>
                </a:cubicBezTo>
                <a:cubicBezTo>
                  <a:pt x="1197" y="451"/>
                  <a:pt x="1197" y="451"/>
                  <a:pt x="1197" y="451"/>
                </a:cubicBezTo>
                <a:lnTo>
                  <a:pt x="1197" y="445"/>
                </a:lnTo>
                <a:close/>
                <a:moveTo>
                  <a:pt x="1073" y="464"/>
                </a:moveTo>
                <a:cubicBezTo>
                  <a:pt x="1079" y="464"/>
                  <a:pt x="1079" y="464"/>
                  <a:pt x="1079" y="464"/>
                </a:cubicBezTo>
                <a:cubicBezTo>
                  <a:pt x="1079" y="458"/>
                  <a:pt x="1079" y="458"/>
                  <a:pt x="1079" y="458"/>
                </a:cubicBezTo>
                <a:cubicBezTo>
                  <a:pt x="1073" y="458"/>
                  <a:pt x="1073" y="458"/>
                  <a:pt x="1073" y="458"/>
                </a:cubicBezTo>
                <a:lnTo>
                  <a:pt x="1073" y="464"/>
                </a:lnTo>
                <a:close/>
                <a:moveTo>
                  <a:pt x="1093" y="458"/>
                </a:moveTo>
                <a:cubicBezTo>
                  <a:pt x="1086" y="458"/>
                  <a:pt x="1086" y="458"/>
                  <a:pt x="1086" y="458"/>
                </a:cubicBezTo>
                <a:cubicBezTo>
                  <a:pt x="1086" y="464"/>
                  <a:pt x="1086" y="464"/>
                  <a:pt x="1086" y="464"/>
                </a:cubicBezTo>
                <a:cubicBezTo>
                  <a:pt x="1093" y="464"/>
                  <a:pt x="1093" y="464"/>
                  <a:pt x="1093" y="464"/>
                </a:cubicBezTo>
                <a:lnTo>
                  <a:pt x="1093" y="458"/>
                </a:lnTo>
                <a:close/>
                <a:moveTo>
                  <a:pt x="1197" y="458"/>
                </a:moveTo>
                <a:cubicBezTo>
                  <a:pt x="1191" y="458"/>
                  <a:pt x="1191" y="458"/>
                  <a:pt x="1191" y="458"/>
                </a:cubicBezTo>
                <a:cubicBezTo>
                  <a:pt x="1191" y="464"/>
                  <a:pt x="1191" y="464"/>
                  <a:pt x="1191" y="464"/>
                </a:cubicBezTo>
                <a:cubicBezTo>
                  <a:pt x="1197" y="464"/>
                  <a:pt x="1197" y="464"/>
                  <a:pt x="1197" y="464"/>
                </a:cubicBezTo>
                <a:lnTo>
                  <a:pt x="1197" y="458"/>
                </a:lnTo>
                <a:close/>
                <a:moveTo>
                  <a:pt x="1073" y="477"/>
                </a:moveTo>
                <a:cubicBezTo>
                  <a:pt x="1079" y="477"/>
                  <a:pt x="1079" y="477"/>
                  <a:pt x="1079" y="477"/>
                </a:cubicBezTo>
                <a:cubicBezTo>
                  <a:pt x="1079" y="471"/>
                  <a:pt x="1079" y="471"/>
                  <a:pt x="1079" y="471"/>
                </a:cubicBezTo>
                <a:cubicBezTo>
                  <a:pt x="1073" y="471"/>
                  <a:pt x="1073" y="471"/>
                  <a:pt x="1073" y="471"/>
                </a:cubicBezTo>
                <a:lnTo>
                  <a:pt x="1073" y="477"/>
                </a:lnTo>
                <a:close/>
                <a:moveTo>
                  <a:pt x="1197" y="471"/>
                </a:moveTo>
                <a:cubicBezTo>
                  <a:pt x="1191" y="471"/>
                  <a:pt x="1191" y="471"/>
                  <a:pt x="1191" y="471"/>
                </a:cubicBezTo>
                <a:cubicBezTo>
                  <a:pt x="1191" y="477"/>
                  <a:pt x="1191" y="477"/>
                  <a:pt x="1191" y="477"/>
                </a:cubicBezTo>
                <a:cubicBezTo>
                  <a:pt x="1197" y="477"/>
                  <a:pt x="1197" y="477"/>
                  <a:pt x="1197" y="477"/>
                </a:cubicBezTo>
                <a:lnTo>
                  <a:pt x="1197" y="471"/>
                </a:lnTo>
                <a:close/>
                <a:moveTo>
                  <a:pt x="955" y="347"/>
                </a:moveTo>
                <a:cubicBezTo>
                  <a:pt x="962" y="347"/>
                  <a:pt x="962" y="347"/>
                  <a:pt x="962" y="347"/>
                </a:cubicBezTo>
                <a:cubicBezTo>
                  <a:pt x="962" y="340"/>
                  <a:pt x="962" y="340"/>
                  <a:pt x="962" y="340"/>
                </a:cubicBezTo>
                <a:cubicBezTo>
                  <a:pt x="955" y="340"/>
                  <a:pt x="955" y="340"/>
                  <a:pt x="955" y="340"/>
                </a:cubicBezTo>
                <a:lnTo>
                  <a:pt x="955" y="347"/>
                </a:lnTo>
                <a:close/>
                <a:moveTo>
                  <a:pt x="968" y="347"/>
                </a:moveTo>
                <a:cubicBezTo>
                  <a:pt x="975" y="347"/>
                  <a:pt x="975" y="347"/>
                  <a:pt x="975" y="347"/>
                </a:cubicBezTo>
                <a:cubicBezTo>
                  <a:pt x="975" y="340"/>
                  <a:pt x="975" y="340"/>
                  <a:pt x="975" y="340"/>
                </a:cubicBezTo>
                <a:cubicBezTo>
                  <a:pt x="968" y="340"/>
                  <a:pt x="968" y="340"/>
                  <a:pt x="968" y="340"/>
                </a:cubicBezTo>
                <a:lnTo>
                  <a:pt x="968" y="347"/>
                </a:lnTo>
                <a:close/>
                <a:moveTo>
                  <a:pt x="981" y="347"/>
                </a:moveTo>
                <a:cubicBezTo>
                  <a:pt x="988" y="347"/>
                  <a:pt x="988" y="347"/>
                  <a:pt x="988" y="347"/>
                </a:cubicBezTo>
                <a:cubicBezTo>
                  <a:pt x="988" y="340"/>
                  <a:pt x="988" y="340"/>
                  <a:pt x="988" y="340"/>
                </a:cubicBezTo>
                <a:cubicBezTo>
                  <a:pt x="981" y="340"/>
                  <a:pt x="981" y="340"/>
                  <a:pt x="981" y="340"/>
                </a:cubicBezTo>
                <a:lnTo>
                  <a:pt x="981" y="347"/>
                </a:lnTo>
                <a:close/>
                <a:moveTo>
                  <a:pt x="994" y="347"/>
                </a:moveTo>
                <a:cubicBezTo>
                  <a:pt x="1001" y="347"/>
                  <a:pt x="1001" y="347"/>
                  <a:pt x="1001" y="347"/>
                </a:cubicBezTo>
                <a:cubicBezTo>
                  <a:pt x="1001" y="340"/>
                  <a:pt x="1001" y="340"/>
                  <a:pt x="1001" y="340"/>
                </a:cubicBezTo>
                <a:cubicBezTo>
                  <a:pt x="994" y="340"/>
                  <a:pt x="994" y="340"/>
                  <a:pt x="994" y="340"/>
                </a:cubicBezTo>
                <a:lnTo>
                  <a:pt x="994" y="347"/>
                </a:lnTo>
                <a:close/>
                <a:moveTo>
                  <a:pt x="1014" y="340"/>
                </a:moveTo>
                <a:cubicBezTo>
                  <a:pt x="1008" y="340"/>
                  <a:pt x="1008" y="340"/>
                  <a:pt x="1008" y="340"/>
                </a:cubicBezTo>
                <a:cubicBezTo>
                  <a:pt x="1008" y="347"/>
                  <a:pt x="1008" y="347"/>
                  <a:pt x="1008" y="347"/>
                </a:cubicBezTo>
                <a:cubicBezTo>
                  <a:pt x="1014" y="347"/>
                  <a:pt x="1014" y="347"/>
                  <a:pt x="1014" y="347"/>
                </a:cubicBezTo>
                <a:lnTo>
                  <a:pt x="1014" y="340"/>
                </a:lnTo>
                <a:close/>
                <a:moveTo>
                  <a:pt x="1027" y="340"/>
                </a:moveTo>
                <a:cubicBezTo>
                  <a:pt x="1021" y="340"/>
                  <a:pt x="1021" y="340"/>
                  <a:pt x="1021" y="340"/>
                </a:cubicBezTo>
                <a:cubicBezTo>
                  <a:pt x="1021" y="347"/>
                  <a:pt x="1021" y="347"/>
                  <a:pt x="1021" y="347"/>
                </a:cubicBezTo>
                <a:cubicBezTo>
                  <a:pt x="1027" y="347"/>
                  <a:pt x="1027" y="347"/>
                  <a:pt x="1027" y="347"/>
                </a:cubicBezTo>
                <a:lnTo>
                  <a:pt x="1027" y="340"/>
                </a:lnTo>
                <a:close/>
                <a:moveTo>
                  <a:pt x="1040" y="340"/>
                </a:moveTo>
                <a:cubicBezTo>
                  <a:pt x="1034" y="340"/>
                  <a:pt x="1034" y="340"/>
                  <a:pt x="1034" y="340"/>
                </a:cubicBezTo>
                <a:cubicBezTo>
                  <a:pt x="1034" y="347"/>
                  <a:pt x="1034" y="347"/>
                  <a:pt x="1034" y="347"/>
                </a:cubicBezTo>
                <a:cubicBezTo>
                  <a:pt x="1040" y="347"/>
                  <a:pt x="1040" y="347"/>
                  <a:pt x="1040" y="347"/>
                </a:cubicBezTo>
                <a:lnTo>
                  <a:pt x="1040" y="340"/>
                </a:lnTo>
                <a:close/>
                <a:moveTo>
                  <a:pt x="1053" y="340"/>
                </a:moveTo>
                <a:cubicBezTo>
                  <a:pt x="1047" y="340"/>
                  <a:pt x="1047" y="340"/>
                  <a:pt x="1047" y="340"/>
                </a:cubicBezTo>
                <a:cubicBezTo>
                  <a:pt x="1047" y="347"/>
                  <a:pt x="1047" y="347"/>
                  <a:pt x="1047" y="347"/>
                </a:cubicBezTo>
                <a:cubicBezTo>
                  <a:pt x="1053" y="347"/>
                  <a:pt x="1053" y="347"/>
                  <a:pt x="1053" y="347"/>
                </a:cubicBezTo>
                <a:lnTo>
                  <a:pt x="1053" y="340"/>
                </a:lnTo>
                <a:close/>
                <a:moveTo>
                  <a:pt x="1066" y="340"/>
                </a:moveTo>
                <a:cubicBezTo>
                  <a:pt x="1060" y="340"/>
                  <a:pt x="1060" y="340"/>
                  <a:pt x="1060" y="340"/>
                </a:cubicBezTo>
                <a:cubicBezTo>
                  <a:pt x="1060" y="347"/>
                  <a:pt x="1060" y="347"/>
                  <a:pt x="1060" y="347"/>
                </a:cubicBezTo>
                <a:cubicBezTo>
                  <a:pt x="1066" y="347"/>
                  <a:pt x="1066" y="347"/>
                  <a:pt x="1066" y="347"/>
                </a:cubicBezTo>
                <a:lnTo>
                  <a:pt x="1066" y="340"/>
                </a:lnTo>
                <a:close/>
                <a:moveTo>
                  <a:pt x="955" y="373"/>
                </a:moveTo>
                <a:cubicBezTo>
                  <a:pt x="962" y="373"/>
                  <a:pt x="962" y="373"/>
                  <a:pt x="962" y="373"/>
                </a:cubicBezTo>
                <a:cubicBezTo>
                  <a:pt x="962" y="366"/>
                  <a:pt x="962" y="366"/>
                  <a:pt x="962" y="366"/>
                </a:cubicBezTo>
                <a:cubicBezTo>
                  <a:pt x="955" y="366"/>
                  <a:pt x="955" y="366"/>
                  <a:pt x="955" y="366"/>
                </a:cubicBezTo>
                <a:lnTo>
                  <a:pt x="955" y="373"/>
                </a:lnTo>
                <a:close/>
                <a:moveTo>
                  <a:pt x="968" y="373"/>
                </a:moveTo>
                <a:cubicBezTo>
                  <a:pt x="975" y="373"/>
                  <a:pt x="975" y="373"/>
                  <a:pt x="975" y="373"/>
                </a:cubicBezTo>
                <a:cubicBezTo>
                  <a:pt x="975" y="366"/>
                  <a:pt x="975" y="366"/>
                  <a:pt x="975" y="366"/>
                </a:cubicBezTo>
                <a:cubicBezTo>
                  <a:pt x="968" y="366"/>
                  <a:pt x="968" y="366"/>
                  <a:pt x="968" y="366"/>
                </a:cubicBezTo>
                <a:lnTo>
                  <a:pt x="968" y="373"/>
                </a:lnTo>
                <a:close/>
                <a:moveTo>
                  <a:pt x="981" y="373"/>
                </a:moveTo>
                <a:cubicBezTo>
                  <a:pt x="988" y="373"/>
                  <a:pt x="988" y="373"/>
                  <a:pt x="988" y="373"/>
                </a:cubicBezTo>
                <a:cubicBezTo>
                  <a:pt x="988" y="366"/>
                  <a:pt x="988" y="366"/>
                  <a:pt x="988" y="366"/>
                </a:cubicBezTo>
                <a:cubicBezTo>
                  <a:pt x="981" y="366"/>
                  <a:pt x="981" y="366"/>
                  <a:pt x="981" y="366"/>
                </a:cubicBezTo>
                <a:lnTo>
                  <a:pt x="981" y="373"/>
                </a:lnTo>
                <a:close/>
                <a:moveTo>
                  <a:pt x="994" y="373"/>
                </a:moveTo>
                <a:cubicBezTo>
                  <a:pt x="1001" y="373"/>
                  <a:pt x="1001" y="373"/>
                  <a:pt x="1001" y="373"/>
                </a:cubicBezTo>
                <a:cubicBezTo>
                  <a:pt x="1001" y="366"/>
                  <a:pt x="1001" y="366"/>
                  <a:pt x="1001" y="366"/>
                </a:cubicBezTo>
                <a:cubicBezTo>
                  <a:pt x="994" y="366"/>
                  <a:pt x="994" y="366"/>
                  <a:pt x="994" y="366"/>
                </a:cubicBezTo>
                <a:lnTo>
                  <a:pt x="994" y="373"/>
                </a:lnTo>
                <a:close/>
                <a:moveTo>
                  <a:pt x="994" y="386"/>
                </a:moveTo>
                <a:cubicBezTo>
                  <a:pt x="1001" y="386"/>
                  <a:pt x="1001" y="386"/>
                  <a:pt x="1001" y="386"/>
                </a:cubicBezTo>
                <a:cubicBezTo>
                  <a:pt x="1001" y="379"/>
                  <a:pt x="1001" y="379"/>
                  <a:pt x="1001" y="379"/>
                </a:cubicBezTo>
                <a:cubicBezTo>
                  <a:pt x="994" y="379"/>
                  <a:pt x="994" y="379"/>
                  <a:pt x="994" y="379"/>
                </a:cubicBezTo>
                <a:lnTo>
                  <a:pt x="994" y="386"/>
                </a:lnTo>
                <a:close/>
                <a:moveTo>
                  <a:pt x="903" y="399"/>
                </a:moveTo>
                <a:cubicBezTo>
                  <a:pt x="909" y="399"/>
                  <a:pt x="909" y="399"/>
                  <a:pt x="909" y="399"/>
                </a:cubicBezTo>
                <a:cubicBezTo>
                  <a:pt x="909" y="392"/>
                  <a:pt x="909" y="392"/>
                  <a:pt x="909" y="392"/>
                </a:cubicBezTo>
                <a:cubicBezTo>
                  <a:pt x="903" y="392"/>
                  <a:pt x="903" y="392"/>
                  <a:pt x="903" y="392"/>
                </a:cubicBezTo>
                <a:lnTo>
                  <a:pt x="903" y="399"/>
                </a:lnTo>
                <a:close/>
                <a:moveTo>
                  <a:pt x="942" y="399"/>
                </a:moveTo>
                <a:cubicBezTo>
                  <a:pt x="949" y="399"/>
                  <a:pt x="949" y="399"/>
                  <a:pt x="949" y="399"/>
                </a:cubicBezTo>
                <a:cubicBezTo>
                  <a:pt x="949" y="392"/>
                  <a:pt x="949" y="392"/>
                  <a:pt x="949" y="392"/>
                </a:cubicBezTo>
                <a:cubicBezTo>
                  <a:pt x="942" y="392"/>
                  <a:pt x="942" y="392"/>
                  <a:pt x="942" y="392"/>
                </a:cubicBezTo>
                <a:lnTo>
                  <a:pt x="942" y="399"/>
                </a:lnTo>
                <a:close/>
                <a:moveTo>
                  <a:pt x="955" y="399"/>
                </a:moveTo>
                <a:cubicBezTo>
                  <a:pt x="962" y="399"/>
                  <a:pt x="962" y="399"/>
                  <a:pt x="962" y="399"/>
                </a:cubicBezTo>
                <a:cubicBezTo>
                  <a:pt x="962" y="392"/>
                  <a:pt x="962" y="392"/>
                  <a:pt x="962" y="392"/>
                </a:cubicBezTo>
                <a:cubicBezTo>
                  <a:pt x="955" y="392"/>
                  <a:pt x="955" y="392"/>
                  <a:pt x="955" y="392"/>
                </a:cubicBezTo>
                <a:lnTo>
                  <a:pt x="955" y="399"/>
                </a:lnTo>
                <a:close/>
                <a:moveTo>
                  <a:pt x="968" y="399"/>
                </a:moveTo>
                <a:cubicBezTo>
                  <a:pt x="975" y="399"/>
                  <a:pt x="975" y="399"/>
                  <a:pt x="975" y="399"/>
                </a:cubicBezTo>
                <a:cubicBezTo>
                  <a:pt x="975" y="392"/>
                  <a:pt x="975" y="392"/>
                  <a:pt x="975" y="392"/>
                </a:cubicBezTo>
                <a:cubicBezTo>
                  <a:pt x="968" y="392"/>
                  <a:pt x="968" y="392"/>
                  <a:pt x="968" y="392"/>
                </a:cubicBezTo>
                <a:lnTo>
                  <a:pt x="968" y="399"/>
                </a:lnTo>
                <a:close/>
                <a:moveTo>
                  <a:pt x="981" y="399"/>
                </a:moveTo>
                <a:cubicBezTo>
                  <a:pt x="988" y="399"/>
                  <a:pt x="988" y="399"/>
                  <a:pt x="988" y="399"/>
                </a:cubicBezTo>
                <a:cubicBezTo>
                  <a:pt x="988" y="392"/>
                  <a:pt x="988" y="392"/>
                  <a:pt x="988" y="392"/>
                </a:cubicBezTo>
                <a:cubicBezTo>
                  <a:pt x="981" y="392"/>
                  <a:pt x="981" y="392"/>
                  <a:pt x="981" y="392"/>
                </a:cubicBezTo>
                <a:lnTo>
                  <a:pt x="981" y="399"/>
                </a:lnTo>
                <a:close/>
                <a:moveTo>
                  <a:pt x="981" y="412"/>
                </a:moveTo>
                <a:cubicBezTo>
                  <a:pt x="988" y="412"/>
                  <a:pt x="988" y="412"/>
                  <a:pt x="988" y="412"/>
                </a:cubicBezTo>
                <a:cubicBezTo>
                  <a:pt x="988" y="405"/>
                  <a:pt x="988" y="405"/>
                  <a:pt x="988" y="405"/>
                </a:cubicBezTo>
                <a:cubicBezTo>
                  <a:pt x="981" y="405"/>
                  <a:pt x="981" y="405"/>
                  <a:pt x="981" y="405"/>
                </a:cubicBezTo>
                <a:lnTo>
                  <a:pt x="981" y="412"/>
                </a:lnTo>
                <a:close/>
                <a:moveTo>
                  <a:pt x="994" y="438"/>
                </a:moveTo>
                <a:cubicBezTo>
                  <a:pt x="1001" y="438"/>
                  <a:pt x="1001" y="438"/>
                  <a:pt x="1001" y="438"/>
                </a:cubicBezTo>
                <a:cubicBezTo>
                  <a:pt x="1001" y="432"/>
                  <a:pt x="1001" y="432"/>
                  <a:pt x="1001" y="432"/>
                </a:cubicBezTo>
                <a:cubicBezTo>
                  <a:pt x="994" y="432"/>
                  <a:pt x="994" y="432"/>
                  <a:pt x="994" y="432"/>
                </a:cubicBezTo>
                <a:lnTo>
                  <a:pt x="994" y="438"/>
                </a:lnTo>
                <a:close/>
                <a:moveTo>
                  <a:pt x="785" y="386"/>
                </a:moveTo>
                <a:cubicBezTo>
                  <a:pt x="792" y="386"/>
                  <a:pt x="792" y="386"/>
                  <a:pt x="792" y="386"/>
                </a:cubicBezTo>
                <a:cubicBezTo>
                  <a:pt x="792" y="379"/>
                  <a:pt x="792" y="379"/>
                  <a:pt x="792" y="379"/>
                </a:cubicBezTo>
                <a:cubicBezTo>
                  <a:pt x="785" y="379"/>
                  <a:pt x="785" y="379"/>
                  <a:pt x="785" y="379"/>
                </a:cubicBezTo>
                <a:lnTo>
                  <a:pt x="785" y="386"/>
                </a:lnTo>
                <a:close/>
                <a:moveTo>
                  <a:pt x="772" y="399"/>
                </a:moveTo>
                <a:cubicBezTo>
                  <a:pt x="779" y="399"/>
                  <a:pt x="779" y="399"/>
                  <a:pt x="779" y="399"/>
                </a:cubicBezTo>
                <a:cubicBezTo>
                  <a:pt x="779" y="392"/>
                  <a:pt x="779" y="392"/>
                  <a:pt x="779" y="392"/>
                </a:cubicBezTo>
                <a:cubicBezTo>
                  <a:pt x="772" y="392"/>
                  <a:pt x="772" y="392"/>
                  <a:pt x="772" y="392"/>
                </a:cubicBezTo>
                <a:lnTo>
                  <a:pt x="772" y="399"/>
                </a:lnTo>
                <a:close/>
                <a:moveTo>
                  <a:pt x="890" y="399"/>
                </a:moveTo>
                <a:cubicBezTo>
                  <a:pt x="896" y="399"/>
                  <a:pt x="896" y="399"/>
                  <a:pt x="896" y="399"/>
                </a:cubicBezTo>
                <a:cubicBezTo>
                  <a:pt x="896" y="392"/>
                  <a:pt x="896" y="392"/>
                  <a:pt x="896" y="392"/>
                </a:cubicBezTo>
                <a:cubicBezTo>
                  <a:pt x="890" y="392"/>
                  <a:pt x="890" y="392"/>
                  <a:pt x="890" y="392"/>
                </a:cubicBezTo>
                <a:lnTo>
                  <a:pt x="890" y="399"/>
                </a:lnTo>
                <a:close/>
                <a:moveTo>
                  <a:pt x="772" y="412"/>
                </a:moveTo>
                <a:cubicBezTo>
                  <a:pt x="779" y="412"/>
                  <a:pt x="779" y="412"/>
                  <a:pt x="779" y="412"/>
                </a:cubicBezTo>
                <a:cubicBezTo>
                  <a:pt x="779" y="405"/>
                  <a:pt x="779" y="405"/>
                  <a:pt x="779" y="405"/>
                </a:cubicBezTo>
                <a:cubicBezTo>
                  <a:pt x="772" y="405"/>
                  <a:pt x="772" y="405"/>
                  <a:pt x="772" y="405"/>
                </a:cubicBezTo>
                <a:lnTo>
                  <a:pt x="772" y="412"/>
                </a:lnTo>
                <a:close/>
                <a:moveTo>
                  <a:pt x="746" y="438"/>
                </a:moveTo>
                <a:cubicBezTo>
                  <a:pt x="752" y="438"/>
                  <a:pt x="752" y="438"/>
                  <a:pt x="752" y="438"/>
                </a:cubicBezTo>
                <a:cubicBezTo>
                  <a:pt x="752" y="432"/>
                  <a:pt x="752" y="432"/>
                  <a:pt x="752" y="432"/>
                </a:cubicBezTo>
                <a:cubicBezTo>
                  <a:pt x="746" y="432"/>
                  <a:pt x="746" y="432"/>
                  <a:pt x="746" y="432"/>
                </a:cubicBezTo>
                <a:lnTo>
                  <a:pt x="746" y="438"/>
                </a:lnTo>
                <a:close/>
                <a:moveTo>
                  <a:pt x="746" y="504"/>
                </a:moveTo>
                <a:cubicBezTo>
                  <a:pt x="752" y="504"/>
                  <a:pt x="752" y="504"/>
                  <a:pt x="752" y="504"/>
                </a:cubicBezTo>
                <a:cubicBezTo>
                  <a:pt x="752" y="497"/>
                  <a:pt x="752" y="497"/>
                  <a:pt x="752" y="497"/>
                </a:cubicBezTo>
                <a:cubicBezTo>
                  <a:pt x="746" y="497"/>
                  <a:pt x="746" y="497"/>
                  <a:pt x="746" y="497"/>
                </a:cubicBezTo>
                <a:lnTo>
                  <a:pt x="746" y="504"/>
                </a:lnTo>
                <a:close/>
                <a:moveTo>
                  <a:pt x="772" y="530"/>
                </a:moveTo>
                <a:cubicBezTo>
                  <a:pt x="779" y="530"/>
                  <a:pt x="779" y="530"/>
                  <a:pt x="779" y="530"/>
                </a:cubicBezTo>
                <a:cubicBezTo>
                  <a:pt x="779" y="523"/>
                  <a:pt x="779" y="523"/>
                  <a:pt x="779" y="523"/>
                </a:cubicBezTo>
                <a:cubicBezTo>
                  <a:pt x="772" y="523"/>
                  <a:pt x="772" y="523"/>
                  <a:pt x="772" y="523"/>
                </a:cubicBezTo>
                <a:lnTo>
                  <a:pt x="772" y="530"/>
                </a:lnTo>
                <a:close/>
                <a:moveTo>
                  <a:pt x="824" y="530"/>
                </a:moveTo>
                <a:cubicBezTo>
                  <a:pt x="831" y="530"/>
                  <a:pt x="831" y="530"/>
                  <a:pt x="831" y="530"/>
                </a:cubicBezTo>
                <a:cubicBezTo>
                  <a:pt x="831" y="523"/>
                  <a:pt x="831" y="523"/>
                  <a:pt x="831" y="523"/>
                </a:cubicBezTo>
                <a:cubicBezTo>
                  <a:pt x="824" y="523"/>
                  <a:pt x="824" y="523"/>
                  <a:pt x="824" y="523"/>
                </a:cubicBezTo>
                <a:lnTo>
                  <a:pt x="824" y="530"/>
                </a:lnTo>
                <a:close/>
                <a:moveTo>
                  <a:pt x="837" y="530"/>
                </a:moveTo>
                <a:cubicBezTo>
                  <a:pt x="844" y="530"/>
                  <a:pt x="844" y="530"/>
                  <a:pt x="844" y="530"/>
                </a:cubicBezTo>
                <a:cubicBezTo>
                  <a:pt x="844" y="523"/>
                  <a:pt x="844" y="523"/>
                  <a:pt x="844" y="523"/>
                </a:cubicBezTo>
                <a:cubicBezTo>
                  <a:pt x="837" y="523"/>
                  <a:pt x="837" y="523"/>
                  <a:pt x="837" y="523"/>
                </a:cubicBezTo>
                <a:lnTo>
                  <a:pt x="837" y="530"/>
                </a:lnTo>
                <a:close/>
                <a:moveTo>
                  <a:pt x="759" y="517"/>
                </a:moveTo>
                <a:cubicBezTo>
                  <a:pt x="766" y="517"/>
                  <a:pt x="766" y="517"/>
                  <a:pt x="766" y="517"/>
                </a:cubicBezTo>
                <a:cubicBezTo>
                  <a:pt x="766" y="510"/>
                  <a:pt x="766" y="510"/>
                  <a:pt x="766" y="510"/>
                </a:cubicBezTo>
                <a:cubicBezTo>
                  <a:pt x="759" y="510"/>
                  <a:pt x="759" y="510"/>
                  <a:pt x="759" y="510"/>
                </a:cubicBezTo>
                <a:lnTo>
                  <a:pt x="759" y="517"/>
                </a:lnTo>
                <a:close/>
                <a:moveTo>
                  <a:pt x="968" y="360"/>
                </a:moveTo>
                <a:cubicBezTo>
                  <a:pt x="975" y="360"/>
                  <a:pt x="975" y="360"/>
                  <a:pt x="975" y="360"/>
                </a:cubicBezTo>
                <a:cubicBezTo>
                  <a:pt x="975" y="353"/>
                  <a:pt x="975" y="353"/>
                  <a:pt x="975" y="353"/>
                </a:cubicBezTo>
                <a:cubicBezTo>
                  <a:pt x="968" y="353"/>
                  <a:pt x="968" y="353"/>
                  <a:pt x="968" y="353"/>
                </a:cubicBezTo>
                <a:lnTo>
                  <a:pt x="968" y="360"/>
                </a:lnTo>
                <a:close/>
                <a:moveTo>
                  <a:pt x="955" y="360"/>
                </a:moveTo>
                <a:cubicBezTo>
                  <a:pt x="962" y="360"/>
                  <a:pt x="962" y="360"/>
                  <a:pt x="962" y="360"/>
                </a:cubicBezTo>
                <a:cubicBezTo>
                  <a:pt x="962" y="353"/>
                  <a:pt x="962" y="353"/>
                  <a:pt x="962" y="353"/>
                </a:cubicBezTo>
                <a:cubicBezTo>
                  <a:pt x="955" y="353"/>
                  <a:pt x="955" y="353"/>
                  <a:pt x="955" y="353"/>
                </a:cubicBezTo>
                <a:lnTo>
                  <a:pt x="955" y="360"/>
                </a:lnTo>
                <a:close/>
                <a:moveTo>
                  <a:pt x="981" y="360"/>
                </a:moveTo>
                <a:cubicBezTo>
                  <a:pt x="988" y="360"/>
                  <a:pt x="988" y="360"/>
                  <a:pt x="988" y="360"/>
                </a:cubicBezTo>
                <a:cubicBezTo>
                  <a:pt x="988" y="353"/>
                  <a:pt x="988" y="353"/>
                  <a:pt x="988" y="353"/>
                </a:cubicBezTo>
                <a:cubicBezTo>
                  <a:pt x="981" y="353"/>
                  <a:pt x="981" y="353"/>
                  <a:pt x="981" y="353"/>
                </a:cubicBezTo>
                <a:lnTo>
                  <a:pt x="981" y="360"/>
                </a:lnTo>
                <a:close/>
                <a:moveTo>
                  <a:pt x="994" y="360"/>
                </a:moveTo>
                <a:cubicBezTo>
                  <a:pt x="1001" y="360"/>
                  <a:pt x="1001" y="360"/>
                  <a:pt x="1001" y="360"/>
                </a:cubicBezTo>
                <a:cubicBezTo>
                  <a:pt x="1001" y="353"/>
                  <a:pt x="1001" y="353"/>
                  <a:pt x="1001" y="353"/>
                </a:cubicBezTo>
                <a:cubicBezTo>
                  <a:pt x="994" y="353"/>
                  <a:pt x="994" y="353"/>
                  <a:pt x="994" y="353"/>
                </a:cubicBezTo>
                <a:lnTo>
                  <a:pt x="994" y="360"/>
                </a:lnTo>
                <a:close/>
                <a:moveTo>
                  <a:pt x="1014" y="353"/>
                </a:moveTo>
                <a:cubicBezTo>
                  <a:pt x="1008" y="353"/>
                  <a:pt x="1008" y="353"/>
                  <a:pt x="1008" y="353"/>
                </a:cubicBezTo>
                <a:cubicBezTo>
                  <a:pt x="1008" y="360"/>
                  <a:pt x="1008" y="360"/>
                  <a:pt x="1008" y="360"/>
                </a:cubicBezTo>
                <a:cubicBezTo>
                  <a:pt x="1014" y="360"/>
                  <a:pt x="1014" y="360"/>
                  <a:pt x="1014" y="360"/>
                </a:cubicBezTo>
                <a:lnTo>
                  <a:pt x="1014" y="353"/>
                </a:lnTo>
                <a:close/>
                <a:moveTo>
                  <a:pt x="1027" y="353"/>
                </a:moveTo>
                <a:cubicBezTo>
                  <a:pt x="1021" y="353"/>
                  <a:pt x="1021" y="353"/>
                  <a:pt x="1021" y="353"/>
                </a:cubicBezTo>
                <a:cubicBezTo>
                  <a:pt x="1021" y="360"/>
                  <a:pt x="1021" y="360"/>
                  <a:pt x="1021" y="360"/>
                </a:cubicBezTo>
                <a:cubicBezTo>
                  <a:pt x="1027" y="360"/>
                  <a:pt x="1027" y="360"/>
                  <a:pt x="1027" y="360"/>
                </a:cubicBezTo>
                <a:lnTo>
                  <a:pt x="1027" y="353"/>
                </a:lnTo>
                <a:close/>
                <a:moveTo>
                  <a:pt x="1040" y="353"/>
                </a:moveTo>
                <a:cubicBezTo>
                  <a:pt x="1034" y="353"/>
                  <a:pt x="1034" y="353"/>
                  <a:pt x="1034" y="353"/>
                </a:cubicBezTo>
                <a:cubicBezTo>
                  <a:pt x="1034" y="360"/>
                  <a:pt x="1034" y="360"/>
                  <a:pt x="1034" y="360"/>
                </a:cubicBezTo>
                <a:cubicBezTo>
                  <a:pt x="1040" y="360"/>
                  <a:pt x="1040" y="360"/>
                  <a:pt x="1040" y="360"/>
                </a:cubicBezTo>
                <a:lnTo>
                  <a:pt x="1040" y="353"/>
                </a:lnTo>
                <a:close/>
                <a:moveTo>
                  <a:pt x="1053" y="353"/>
                </a:moveTo>
                <a:cubicBezTo>
                  <a:pt x="1047" y="353"/>
                  <a:pt x="1047" y="353"/>
                  <a:pt x="1047" y="353"/>
                </a:cubicBezTo>
                <a:cubicBezTo>
                  <a:pt x="1047" y="360"/>
                  <a:pt x="1047" y="360"/>
                  <a:pt x="1047" y="360"/>
                </a:cubicBezTo>
                <a:cubicBezTo>
                  <a:pt x="1053" y="360"/>
                  <a:pt x="1053" y="360"/>
                  <a:pt x="1053" y="360"/>
                </a:cubicBezTo>
                <a:lnTo>
                  <a:pt x="1053" y="353"/>
                </a:lnTo>
                <a:close/>
                <a:moveTo>
                  <a:pt x="1066" y="353"/>
                </a:moveTo>
                <a:cubicBezTo>
                  <a:pt x="1060" y="353"/>
                  <a:pt x="1060" y="353"/>
                  <a:pt x="1060" y="353"/>
                </a:cubicBezTo>
                <a:cubicBezTo>
                  <a:pt x="1060" y="360"/>
                  <a:pt x="1060" y="360"/>
                  <a:pt x="1060" y="360"/>
                </a:cubicBezTo>
                <a:cubicBezTo>
                  <a:pt x="1066" y="360"/>
                  <a:pt x="1066" y="360"/>
                  <a:pt x="1066" y="360"/>
                </a:cubicBezTo>
                <a:lnTo>
                  <a:pt x="1066" y="353"/>
                </a:lnTo>
                <a:close/>
                <a:moveTo>
                  <a:pt x="1014" y="366"/>
                </a:moveTo>
                <a:cubicBezTo>
                  <a:pt x="1008" y="366"/>
                  <a:pt x="1008" y="366"/>
                  <a:pt x="1008" y="366"/>
                </a:cubicBezTo>
                <a:cubicBezTo>
                  <a:pt x="1008" y="373"/>
                  <a:pt x="1008" y="373"/>
                  <a:pt x="1008" y="373"/>
                </a:cubicBezTo>
                <a:cubicBezTo>
                  <a:pt x="1014" y="373"/>
                  <a:pt x="1014" y="373"/>
                  <a:pt x="1014" y="373"/>
                </a:cubicBezTo>
                <a:lnTo>
                  <a:pt x="1014" y="366"/>
                </a:lnTo>
                <a:close/>
                <a:moveTo>
                  <a:pt x="1027" y="366"/>
                </a:moveTo>
                <a:cubicBezTo>
                  <a:pt x="1021" y="366"/>
                  <a:pt x="1021" y="366"/>
                  <a:pt x="1021" y="366"/>
                </a:cubicBezTo>
                <a:cubicBezTo>
                  <a:pt x="1021" y="373"/>
                  <a:pt x="1021" y="373"/>
                  <a:pt x="1021" y="373"/>
                </a:cubicBezTo>
                <a:cubicBezTo>
                  <a:pt x="1027" y="373"/>
                  <a:pt x="1027" y="373"/>
                  <a:pt x="1027" y="373"/>
                </a:cubicBezTo>
                <a:lnTo>
                  <a:pt x="1027" y="366"/>
                </a:lnTo>
                <a:close/>
                <a:moveTo>
                  <a:pt x="1040" y="366"/>
                </a:moveTo>
                <a:cubicBezTo>
                  <a:pt x="1034" y="366"/>
                  <a:pt x="1034" y="366"/>
                  <a:pt x="1034" y="366"/>
                </a:cubicBezTo>
                <a:cubicBezTo>
                  <a:pt x="1034" y="373"/>
                  <a:pt x="1034" y="373"/>
                  <a:pt x="1034" y="373"/>
                </a:cubicBezTo>
                <a:cubicBezTo>
                  <a:pt x="1040" y="373"/>
                  <a:pt x="1040" y="373"/>
                  <a:pt x="1040" y="373"/>
                </a:cubicBezTo>
                <a:lnTo>
                  <a:pt x="1040" y="366"/>
                </a:lnTo>
                <a:close/>
                <a:moveTo>
                  <a:pt x="1053" y="366"/>
                </a:moveTo>
                <a:cubicBezTo>
                  <a:pt x="1047" y="366"/>
                  <a:pt x="1047" y="366"/>
                  <a:pt x="1047" y="366"/>
                </a:cubicBezTo>
                <a:cubicBezTo>
                  <a:pt x="1047" y="373"/>
                  <a:pt x="1047" y="373"/>
                  <a:pt x="1047" y="373"/>
                </a:cubicBezTo>
                <a:cubicBezTo>
                  <a:pt x="1053" y="373"/>
                  <a:pt x="1053" y="373"/>
                  <a:pt x="1053" y="373"/>
                </a:cubicBezTo>
                <a:lnTo>
                  <a:pt x="1053" y="366"/>
                </a:lnTo>
                <a:close/>
                <a:moveTo>
                  <a:pt x="1066" y="366"/>
                </a:moveTo>
                <a:cubicBezTo>
                  <a:pt x="1060" y="366"/>
                  <a:pt x="1060" y="366"/>
                  <a:pt x="1060" y="366"/>
                </a:cubicBezTo>
                <a:cubicBezTo>
                  <a:pt x="1060" y="373"/>
                  <a:pt x="1060" y="373"/>
                  <a:pt x="1060" y="373"/>
                </a:cubicBezTo>
                <a:cubicBezTo>
                  <a:pt x="1066" y="373"/>
                  <a:pt x="1066" y="373"/>
                  <a:pt x="1066" y="373"/>
                </a:cubicBezTo>
                <a:lnTo>
                  <a:pt x="1066" y="366"/>
                </a:lnTo>
                <a:close/>
                <a:moveTo>
                  <a:pt x="942" y="347"/>
                </a:moveTo>
                <a:cubicBezTo>
                  <a:pt x="949" y="347"/>
                  <a:pt x="949" y="347"/>
                  <a:pt x="949" y="347"/>
                </a:cubicBezTo>
                <a:cubicBezTo>
                  <a:pt x="949" y="340"/>
                  <a:pt x="949" y="340"/>
                  <a:pt x="949" y="340"/>
                </a:cubicBezTo>
                <a:cubicBezTo>
                  <a:pt x="942" y="340"/>
                  <a:pt x="942" y="340"/>
                  <a:pt x="942" y="340"/>
                </a:cubicBezTo>
                <a:lnTo>
                  <a:pt x="942" y="347"/>
                </a:lnTo>
                <a:close/>
                <a:moveTo>
                  <a:pt x="942" y="360"/>
                </a:moveTo>
                <a:cubicBezTo>
                  <a:pt x="949" y="360"/>
                  <a:pt x="949" y="360"/>
                  <a:pt x="949" y="360"/>
                </a:cubicBezTo>
                <a:cubicBezTo>
                  <a:pt x="949" y="353"/>
                  <a:pt x="949" y="353"/>
                  <a:pt x="949" y="353"/>
                </a:cubicBezTo>
                <a:cubicBezTo>
                  <a:pt x="942" y="353"/>
                  <a:pt x="942" y="353"/>
                  <a:pt x="942" y="353"/>
                </a:cubicBezTo>
                <a:lnTo>
                  <a:pt x="942" y="360"/>
                </a:lnTo>
                <a:close/>
                <a:moveTo>
                  <a:pt x="811" y="242"/>
                </a:moveTo>
                <a:cubicBezTo>
                  <a:pt x="818" y="242"/>
                  <a:pt x="818" y="242"/>
                  <a:pt x="818" y="242"/>
                </a:cubicBezTo>
                <a:cubicBezTo>
                  <a:pt x="818" y="235"/>
                  <a:pt x="818" y="235"/>
                  <a:pt x="818" y="235"/>
                </a:cubicBezTo>
                <a:cubicBezTo>
                  <a:pt x="811" y="235"/>
                  <a:pt x="811" y="235"/>
                  <a:pt x="811" y="235"/>
                </a:cubicBezTo>
                <a:lnTo>
                  <a:pt x="811" y="242"/>
                </a:lnTo>
                <a:close/>
                <a:moveTo>
                  <a:pt x="864" y="242"/>
                </a:moveTo>
                <a:cubicBezTo>
                  <a:pt x="870" y="242"/>
                  <a:pt x="870" y="242"/>
                  <a:pt x="870" y="242"/>
                </a:cubicBezTo>
                <a:cubicBezTo>
                  <a:pt x="870" y="235"/>
                  <a:pt x="870" y="235"/>
                  <a:pt x="870" y="235"/>
                </a:cubicBezTo>
                <a:cubicBezTo>
                  <a:pt x="864" y="235"/>
                  <a:pt x="864" y="235"/>
                  <a:pt x="864" y="235"/>
                </a:cubicBezTo>
                <a:lnTo>
                  <a:pt x="864" y="242"/>
                </a:lnTo>
                <a:close/>
                <a:moveTo>
                  <a:pt x="903" y="242"/>
                </a:moveTo>
                <a:cubicBezTo>
                  <a:pt x="909" y="242"/>
                  <a:pt x="909" y="242"/>
                  <a:pt x="909" y="242"/>
                </a:cubicBezTo>
                <a:cubicBezTo>
                  <a:pt x="909" y="235"/>
                  <a:pt x="909" y="235"/>
                  <a:pt x="909" y="235"/>
                </a:cubicBezTo>
                <a:cubicBezTo>
                  <a:pt x="903" y="235"/>
                  <a:pt x="903" y="235"/>
                  <a:pt x="903" y="235"/>
                </a:cubicBezTo>
                <a:lnTo>
                  <a:pt x="903" y="242"/>
                </a:lnTo>
                <a:close/>
                <a:moveTo>
                  <a:pt x="811" y="255"/>
                </a:moveTo>
                <a:cubicBezTo>
                  <a:pt x="818" y="255"/>
                  <a:pt x="818" y="255"/>
                  <a:pt x="818" y="255"/>
                </a:cubicBezTo>
                <a:cubicBezTo>
                  <a:pt x="818" y="248"/>
                  <a:pt x="818" y="248"/>
                  <a:pt x="818" y="248"/>
                </a:cubicBezTo>
                <a:cubicBezTo>
                  <a:pt x="811" y="248"/>
                  <a:pt x="811" y="248"/>
                  <a:pt x="811" y="248"/>
                </a:cubicBezTo>
                <a:lnTo>
                  <a:pt x="811" y="255"/>
                </a:lnTo>
                <a:close/>
                <a:moveTo>
                  <a:pt x="864" y="255"/>
                </a:moveTo>
                <a:cubicBezTo>
                  <a:pt x="870" y="255"/>
                  <a:pt x="870" y="255"/>
                  <a:pt x="870" y="255"/>
                </a:cubicBezTo>
                <a:cubicBezTo>
                  <a:pt x="870" y="248"/>
                  <a:pt x="870" y="248"/>
                  <a:pt x="870" y="248"/>
                </a:cubicBezTo>
                <a:cubicBezTo>
                  <a:pt x="864" y="248"/>
                  <a:pt x="864" y="248"/>
                  <a:pt x="864" y="248"/>
                </a:cubicBezTo>
                <a:lnTo>
                  <a:pt x="864" y="255"/>
                </a:lnTo>
                <a:close/>
                <a:moveTo>
                  <a:pt x="883" y="248"/>
                </a:moveTo>
                <a:cubicBezTo>
                  <a:pt x="877" y="248"/>
                  <a:pt x="877" y="248"/>
                  <a:pt x="877" y="248"/>
                </a:cubicBezTo>
                <a:cubicBezTo>
                  <a:pt x="877" y="255"/>
                  <a:pt x="877" y="255"/>
                  <a:pt x="877" y="255"/>
                </a:cubicBezTo>
                <a:cubicBezTo>
                  <a:pt x="883" y="255"/>
                  <a:pt x="883" y="255"/>
                  <a:pt x="883" y="255"/>
                </a:cubicBezTo>
                <a:lnTo>
                  <a:pt x="883" y="248"/>
                </a:lnTo>
                <a:close/>
                <a:moveTo>
                  <a:pt x="890" y="255"/>
                </a:moveTo>
                <a:cubicBezTo>
                  <a:pt x="896" y="255"/>
                  <a:pt x="896" y="255"/>
                  <a:pt x="896" y="255"/>
                </a:cubicBezTo>
                <a:cubicBezTo>
                  <a:pt x="896" y="248"/>
                  <a:pt x="896" y="248"/>
                  <a:pt x="896" y="248"/>
                </a:cubicBezTo>
                <a:cubicBezTo>
                  <a:pt x="890" y="248"/>
                  <a:pt x="890" y="248"/>
                  <a:pt x="890" y="248"/>
                </a:cubicBezTo>
                <a:lnTo>
                  <a:pt x="890" y="255"/>
                </a:lnTo>
                <a:close/>
                <a:moveTo>
                  <a:pt x="916" y="255"/>
                </a:moveTo>
                <a:cubicBezTo>
                  <a:pt x="923" y="255"/>
                  <a:pt x="923" y="255"/>
                  <a:pt x="923" y="255"/>
                </a:cubicBezTo>
                <a:cubicBezTo>
                  <a:pt x="923" y="248"/>
                  <a:pt x="923" y="248"/>
                  <a:pt x="923" y="248"/>
                </a:cubicBezTo>
                <a:cubicBezTo>
                  <a:pt x="916" y="248"/>
                  <a:pt x="916" y="248"/>
                  <a:pt x="916" y="248"/>
                </a:cubicBezTo>
                <a:lnTo>
                  <a:pt x="916" y="255"/>
                </a:lnTo>
                <a:close/>
                <a:moveTo>
                  <a:pt x="811" y="268"/>
                </a:moveTo>
                <a:cubicBezTo>
                  <a:pt x="818" y="268"/>
                  <a:pt x="818" y="268"/>
                  <a:pt x="818" y="268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1" y="262"/>
                  <a:pt x="811" y="262"/>
                  <a:pt x="811" y="262"/>
                </a:cubicBezTo>
                <a:lnTo>
                  <a:pt x="811" y="268"/>
                </a:lnTo>
                <a:close/>
                <a:moveTo>
                  <a:pt x="824" y="268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2"/>
                  <a:pt x="831" y="262"/>
                  <a:pt x="831" y="262"/>
                </a:cubicBezTo>
                <a:cubicBezTo>
                  <a:pt x="824" y="262"/>
                  <a:pt x="824" y="262"/>
                  <a:pt x="824" y="262"/>
                </a:cubicBezTo>
                <a:lnTo>
                  <a:pt x="824" y="268"/>
                </a:lnTo>
                <a:close/>
                <a:moveTo>
                  <a:pt x="851" y="268"/>
                </a:moveTo>
                <a:cubicBezTo>
                  <a:pt x="857" y="268"/>
                  <a:pt x="857" y="268"/>
                  <a:pt x="857" y="268"/>
                </a:cubicBezTo>
                <a:cubicBezTo>
                  <a:pt x="857" y="262"/>
                  <a:pt x="857" y="262"/>
                  <a:pt x="857" y="262"/>
                </a:cubicBezTo>
                <a:cubicBezTo>
                  <a:pt x="851" y="262"/>
                  <a:pt x="851" y="262"/>
                  <a:pt x="851" y="262"/>
                </a:cubicBezTo>
                <a:lnTo>
                  <a:pt x="851" y="268"/>
                </a:lnTo>
                <a:close/>
                <a:moveTo>
                  <a:pt x="864" y="268"/>
                </a:moveTo>
                <a:cubicBezTo>
                  <a:pt x="870" y="268"/>
                  <a:pt x="870" y="268"/>
                  <a:pt x="870" y="268"/>
                </a:cubicBezTo>
                <a:cubicBezTo>
                  <a:pt x="870" y="262"/>
                  <a:pt x="870" y="262"/>
                  <a:pt x="870" y="262"/>
                </a:cubicBezTo>
                <a:cubicBezTo>
                  <a:pt x="864" y="262"/>
                  <a:pt x="864" y="262"/>
                  <a:pt x="864" y="262"/>
                </a:cubicBezTo>
                <a:lnTo>
                  <a:pt x="864" y="268"/>
                </a:lnTo>
                <a:close/>
                <a:moveTo>
                  <a:pt x="811" y="281"/>
                </a:moveTo>
                <a:cubicBezTo>
                  <a:pt x="818" y="281"/>
                  <a:pt x="818" y="281"/>
                  <a:pt x="818" y="281"/>
                </a:cubicBezTo>
                <a:cubicBezTo>
                  <a:pt x="818" y="275"/>
                  <a:pt x="818" y="275"/>
                  <a:pt x="818" y="275"/>
                </a:cubicBezTo>
                <a:cubicBezTo>
                  <a:pt x="811" y="275"/>
                  <a:pt x="811" y="275"/>
                  <a:pt x="811" y="275"/>
                </a:cubicBezTo>
                <a:lnTo>
                  <a:pt x="811" y="281"/>
                </a:lnTo>
                <a:close/>
                <a:moveTo>
                  <a:pt x="824" y="281"/>
                </a:moveTo>
                <a:cubicBezTo>
                  <a:pt x="831" y="281"/>
                  <a:pt x="831" y="281"/>
                  <a:pt x="831" y="281"/>
                </a:cubicBezTo>
                <a:cubicBezTo>
                  <a:pt x="831" y="275"/>
                  <a:pt x="831" y="275"/>
                  <a:pt x="831" y="275"/>
                </a:cubicBezTo>
                <a:cubicBezTo>
                  <a:pt x="824" y="275"/>
                  <a:pt x="824" y="275"/>
                  <a:pt x="824" y="275"/>
                </a:cubicBezTo>
                <a:lnTo>
                  <a:pt x="824" y="281"/>
                </a:lnTo>
                <a:close/>
                <a:moveTo>
                  <a:pt x="837" y="281"/>
                </a:moveTo>
                <a:cubicBezTo>
                  <a:pt x="844" y="281"/>
                  <a:pt x="844" y="281"/>
                  <a:pt x="844" y="281"/>
                </a:cubicBezTo>
                <a:cubicBezTo>
                  <a:pt x="844" y="275"/>
                  <a:pt x="844" y="275"/>
                  <a:pt x="844" y="275"/>
                </a:cubicBezTo>
                <a:cubicBezTo>
                  <a:pt x="837" y="275"/>
                  <a:pt x="837" y="275"/>
                  <a:pt x="837" y="275"/>
                </a:cubicBezTo>
                <a:lnTo>
                  <a:pt x="837" y="281"/>
                </a:lnTo>
                <a:close/>
                <a:moveTo>
                  <a:pt x="811" y="294"/>
                </a:moveTo>
                <a:cubicBezTo>
                  <a:pt x="818" y="294"/>
                  <a:pt x="818" y="294"/>
                  <a:pt x="818" y="294"/>
                </a:cubicBezTo>
                <a:cubicBezTo>
                  <a:pt x="818" y="288"/>
                  <a:pt x="818" y="288"/>
                  <a:pt x="818" y="288"/>
                </a:cubicBezTo>
                <a:cubicBezTo>
                  <a:pt x="811" y="288"/>
                  <a:pt x="811" y="288"/>
                  <a:pt x="811" y="288"/>
                </a:cubicBezTo>
                <a:lnTo>
                  <a:pt x="811" y="294"/>
                </a:lnTo>
                <a:close/>
                <a:moveTo>
                  <a:pt x="824" y="294"/>
                </a:moveTo>
                <a:cubicBezTo>
                  <a:pt x="831" y="294"/>
                  <a:pt x="831" y="294"/>
                  <a:pt x="831" y="294"/>
                </a:cubicBezTo>
                <a:cubicBezTo>
                  <a:pt x="831" y="288"/>
                  <a:pt x="831" y="288"/>
                  <a:pt x="831" y="288"/>
                </a:cubicBezTo>
                <a:cubicBezTo>
                  <a:pt x="824" y="288"/>
                  <a:pt x="824" y="288"/>
                  <a:pt x="824" y="288"/>
                </a:cubicBezTo>
                <a:lnTo>
                  <a:pt x="824" y="294"/>
                </a:lnTo>
                <a:close/>
                <a:moveTo>
                  <a:pt x="811" y="307"/>
                </a:moveTo>
                <a:cubicBezTo>
                  <a:pt x="818" y="307"/>
                  <a:pt x="818" y="307"/>
                  <a:pt x="818" y="307"/>
                </a:cubicBezTo>
                <a:cubicBezTo>
                  <a:pt x="818" y="301"/>
                  <a:pt x="818" y="301"/>
                  <a:pt x="818" y="301"/>
                </a:cubicBezTo>
                <a:cubicBezTo>
                  <a:pt x="811" y="301"/>
                  <a:pt x="811" y="301"/>
                  <a:pt x="811" y="301"/>
                </a:cubicBezTo>
                <a:lnTo>
                  <a:pt x="811" y="307"/>
                </a:lnTo>
                <a:close/>
                <a:moveTo>
                  <a:pt x="811" y="333"/>
                </a:moveTo>
                <a:cubicBezTo>
                  <a:pt x="818" y="333"/>
                  <a:pt x="818" y="333"/>
                  <a:pt x="818" y="333"/>
                </a:cubicBezTo>
                <a:cubicBezTo>
                  <a:pt x="818" y="327"/>
                  <a:pt x="818" y="327"/>
                  <a:pt x="818" y="327"/>
                </a:cubicBezTo>
                <a:cubicBezTo>
                  <a:pt x="811" y="327"/>
                  <a:pt x="811" y="327"/>
                  <a:pt x="811" y="327"/>
                </a:cubicBezTo>
                <a:lnTo>
                  <a:pt x="811" y="333"/>
                </a:lnTo>
                <a:close/>
                <a:moveTo>
                  <a:pt x="837" y="333"/>
                </a:moveTo>
                <a:cubicBezTo>
                  <a:pt x="844" y="333"/>
                  <a:pt x="844" y="333"/>
                  <a:pt x="844" y="333"/>
                </a:cubicBezTo>
                <a:cubicBezTo>
                  <a:pt x="844" y="327"/>
                  <a:pt x="844" y="327"/>
                  <a:pt x="844" y="327"/>
                </a:cubicBezTo>
                <a:cubicBezTo>
                  <a:pt x="837" y="327"/>
                  <a:pt x="837" y="327"/>
                  <a:pt x="837" y="327"/>
                </a:cubicBezTo>
                <a:lnTo>
                  <a:pt x="837" y="333"/>
                </a:lnTo>
                <a:close/>
                <a:moveTo>
                  <a:pt x="851" y="333"/>
                </a:moveTo>
                <a:cubicBezTo>
                  <a:pt x="857" y="333"/>
                  <a:pt x="857" y="333"/>
                  <a:pt x="857" y="333"/>
                </a:cubicBezTo>
                <a:cubicBezTo>
                  <a:pt x="857" y="327"/>
                  <a:pt x="857" y="327"/>
                  <a:pt x="857" y="327"/>
                </a:cubicBezTo>
                <a:cubicBezTo>
                  <a:pt x="851" y="327"/>
                  <a:pt x="851" y="327"/>
                  <a:pt x="851" y="327"/>
                </a:cubicBezTo>
                <a:lnTo>
                  <a:pt x="851" y="333"/>
                </a:lnTo>
                <a:close/>
                <a:moveTo>
                  <a:pt x="883" y="327"/>
                </a:moveTo>
                <a:cubicBezTo>
                  <a:pt x="877" y="327"/>
                  <a:pt x="877" y="327"/>
                  <a:pt x="877" y="327"/>
                </a:cubicBezTo>
                <a:cubicBezTo>
                  <a:pt x="877" y="333"/>
                  <a:pt x="877" y="333"/>
                  <a:pt x="877" y="333"/>
                </a:cubicBezTo>
                <a:cubicBezTo>
                  <a:pt x="883" y="333"/>
                  <a:pt x="883" y="333"/>
                  <a:pt x="883" y="333"/>
                </a:cubicBezTo>
                <a:lnTo>
                  <a:pt x="883" y="327"/>
                </a:lnTo>
                <a:close/>
                <a:moveTo>
                  <a:pt x="890" y="333"/>
                </a:moveTo>
                <a:cubicBezTo>
                  <a:pt x="896" y="333"/>
                  <a:pt x="896" y="333"/>
                  <a:pt x="896" y="333"/>
                </a:cubicBezTo>
                <a:cubicBezTo>
                  <a:pt x="896" y="327"/>
                  <a:pt x="896" y="327"/>
                  <a:pt x="896" y="327"/>
                </a:cubicBezTo>
                <a:cubicBezTo>
                  <a:pt x="890" y="327"/>
                  <a:pt x="890" y="327"/>
                  <a:pt x="890" y="327"/>
                </a:cubicBezTo>
                <a:lnTo>
                  <a:pt x="890" y="333"/>
                </a:lnTo>
                <a:close/>
                <a:moveTo>
                  <a:pt x="890" y="320"/>
                </a:moveTo>
                <a:cubicBezTo>
                  <a:pt x="896" y="320"/>
                  <a:pt x="896" y="320"/>
                  <a:pt x="896" y="320"/>
                </a:cubicBezTo>
                <a:cubicBezTo>
                  <a:pt x="896" y="314"/>
                  <a:pt x="896" y="314"/>
                  <a:pt x="896" y="314"/>
                </a:cubicBezTo>
                <a:cubicBezTo>
                  <a:pt x="890" y="314"/>
                  <a:pt x="890" y="314"/>
                  <a:pt x="890" y="314"/>
                </a:cubicBezTo>
                <a:lnTo>
                  <a:pt x="890" y="320"/>
                </a:lnTo>
                <a:close/>
                <a:moveTo>
                  <a:pt x="903" y="333"/>
                </a:moveTo>
                <a:cubicBezTo>
                  <a:pt x="909" y="333"/>
                  <a:pt x="909" y="333"/>
                  <a:pt x="909" y="333"/>
                </a:cubicBezTo>
                <a:cubicBezTo>
                  <a:pt x="909" y="327"/>
                  <a:pt x="909" y="327"/>
                  <a:pt x="909" y="327"/>
                </a:cubicBezTo>
                <a:cubicBezTo>
                  <a:pt x="903" y="327"/>
                  <a:pt x="903" y="327"/>
                  <a:pt x="903" y="327"/>
                </a:cubicBezTo>
                <a:lnTo>
                  <a:pt x="903" y="333"/>
                </a:lnTo>
                <a:close/>
                <a:moveTo>
                  <a:pt x="798" y="242"/>
                </a:moveTo>
                <a:cubicBezTo>
                  <a:pt x="805" y="242"/>
                  <a:pt x="805" y="242"/>
                  <a:pt x="805" y="242"/>
                </a:cubicBezTo>
                <a:cubicBezTo>
                  <a:pt x="805" y="235"/>
                  <a:pt x="805" y="235"/>
                  <a:pt x="805" y="235"/>
                </a:cubicBezTo>
                <a:cubicBezTo>
                  <a:pt x="798" y="235"/>
                  <a:pt x="798" y="235"/>
                  <a:pt x="798" y="235"/>
                </a:cubicBezTo>
                <a:lnTo>
                  <a:pt x="798" y="242"/>
                </a:lnTo>
                <a:close/>
                <a:moveTo>
                  <a:pt x="785" y="255"/>
                </a:moveTo>
                <a:cubicBezTo>
                  <a:pt x="792" y="255"/>
                  <a:pt x="792" y="255"/>
                  <a:pt x="792" y="255"/>
                </a:cubicBezTo>
                <a:cubicBezTo>
                  <a:pt x="792" y="248"/>
                  <a:pt x="792" y="248"/>
                  <a:pt x="792" y="248"/>
                </a:cubicBezTo>
                <a:cubicBezTo>
                  <a:pt x="785" y="248"/>
                  <a:pt x="785" y="248"/>
                  <a:pt x="785" y="248"/>
                </a:cubicBezTo>
                <a:lnTo>
                  <a:pt x="785" y="255"/>
                </a:lnTo>
                <a:close/>
                <a:moveTo>
                  <a:pt x="798" y="255"/>
                </a:moveTo>
                <a:cubicBezTo>
                  <a:pt x="805" y="255"/>
                  <a:pt x="805" y="255"/>
                  <a:pt x="805" y="255"/>
                </a:cubicBezTo>
                <a:cubicBezTo>
                  <a:pt x="805" y="248"/>
                  <a:pt x="805" y="248"/>
                  <a:pt x="805" y="248"/>
                </a:cubicBezTo>
                <a:cubicBezTo>
                  <a:pt x="798" y="248"/>
                  <a:pt x="798" y="248"/>
                  <a:pt x="798" y="248"/>
                </a:cubicBezTo>
                <a:lnTo>
                  <a:pt x="798" y="255"/>
                </a:lnTo>
                <a:close/>
                <a:moveTo>
                  <a:pt x="772" y="268"/>
                </a:moveTo>
                <a:cubicBezTo>
                  <a:pt x="779" y="268"/>
                  <a:pt x="779" y="268"/>
                  <a:pt x="779" y="268"/>
                </a:cubicBezTo>
                <a:cubicBezTo>
                  <a:pt x="779" y="262"/>
                  <a:pt x="779" y="262"/>
                  <a:pt x="779" y="262"/>
                </a:cubicBezTo>
                <a:cubicBezTo>
                  <a:pt x="772" y="262"/>
                  <a:pt x="772" y="262"/>
                  <a:pt x="772" y="262"/>
                </a:cubicBezTo>
                <a:lnTo>
                  <a:pt x="772" y="268"/>
                </a:lnTo>
                <a:close/>
                <a:moveTo>
                  <a:pt x="785" y="268"/>
                </a:moveTo>
                <a:cubicBezTo>
                  <a:pt x="792" y="268"/>
                  <a:pt x="792" y="268"/>
                  <a:pt x="792" y="268"/>
                </a:cubicBezTo>
                <a:cubicBezTo>
                  <a:pt x="792" y="262"/>
                  <a:pt x="792" y="262"/>
                  <a:pt x="792" y="262"/>
                </a:cubicBezTo>
                <a:cubicBezTo>
                  <a:pt x="785" y="262"/>
                  <a:pt x="785" y="262"/>
                  <a:pt x="785" y="262"/>
                </a:cubicBezTo>
                <a:lnTo>
                  <a:pt x="785" y="268"/>
                </a:lnTo>
                <a:close/>
                <a:moveTo>
                  <a:pt x="798" y="268"/>
                </a:moveTo>
                <a:cubicBezTo>
                  <a:pt x="805" y="268"/>
                  <a:pt x="805" y="268"/>
                  <a:pt x="805" y="268"/>
                </a:cubicBezTo>
                <a:cubicBezTo>
                  <a:pt x="805" y="262"/>
                  <a:pt x="805" y="262"/>
                  <a:pt x="805" y="262"/>
                </a:cubicBezTo>
                <a:cubicBezTo>
                  <a:pt x="798" y="262"/>
                  <a:pt x="798" y="262"/>
                  <a:pt x="798" y="262"/>
                </a:cubicBezTo>
                <a:lnTo>
                  <a:pt x="798" y="268"/>
                </a:lnTo>
                <a:close/>
                <a:moveTo>
                  <a:pt x="772" y="281"/>
                </a:moveTo>
                <a:cubicBezTo>
                  <a:pt x="779" y="281"/>
                  <a:pt x="779" y="281"/>
                  <a:pt x="779" y="281"/>
                </a:cubicBezTo>
                <a:cubicBezTo>
                  <a:pt x="779" y="275"/>
                  <a:pt x="779" y="275"/>
                  <a:pt x="779" y="275"/>
                </a:cubicBezTo>
                <a:cubicBezTo>
                  <a:pt x="772" y="275"/>
                  <a:pt x="772" y="275"/>
                  <a:pt x="772" y="275"/>
                </a:cubicBezTo>
                <a:lnTo>
                  <a:pt x="772" y="281"/>
                </a:lnTo>
                <a:close/>
                <a:moveTo>
                  <a:pt x="798" y="281"/>
                </a:moveTo>
                <a:cubicBezTo>
                  <a:pt x="805" y="281"/>
                  <a:pt x="805" y="281"/>
                  <a:pt x="805" y="281"/>
                </a:cubicBezTo>
                <a:cubicBezTo>
                  <a:pt x="805" y="275"/>
                  <a:pt x="805" y="275"/>
                  <a:pt x="805" y="275"/>
                </a:cubicBezTo>
                <a:cubicBezTo>
                  <a:pt x="798" y="275"/>
                  <a:pt x="798" y="275"/>
                  <a:pt x="798" y="275"/>
                </a:cubicBezTo>
                <a:lnTo>
                  <a:pt x="798" y="281"/>
                </a:lnTo>
                <a:close/>
                <a:moveTo>
                  <a:pt x="785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85" y="327"/>
                  <a:pt x="785" y="327"/>
                  <a:pt x="785" y="327"/>
                </a:cubicBezTo>
                <a:lnTo>
                  <a:pt x="785" y="333"/>
                </a:lnTo>
                <a:close/>
                <a:moveTo>
                  <a:pt x="798" y="333"/>
                </a:moveTo>
                <a:cubicBezTo>
                  <a:pt x="805" y="333"/>
                  <a:pt x="805" y="333"/>
                  <a:pt x="805" y="333"/>
                </a:cubicBezTo>
                <a:cubicBezTo>
                  <a:pt x="805" y="327"/>
                  <a:pt x="805" y="327"/>
                  <a:pt x="805" y="327"/>
                </a:cubicBezTo>
                <a:cubicBezTo>
                  <a:pt x="798" y="327"/>
                  <a:pt x="798" y="327"/>
                  <a:pt x="798" y="327"/>
                </a:cubicBezTo>
                <a:lnTo>
                  <a:pt x="798" y="333"/>
                </a:lnTo>
                <a:close/>
                <a:moveTo>
                  <a:pt x="824" y="347"/>
                </a:moveTo>
                <a:cubicBezTo>
                  <a:pt x="831" y="347"/>
                  <a:pt x="831" y="347"/>
                  <a:pt x="831" y="347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24" y="340"/>
                  <a:pt x="824" y="340"/>
                  <a:pt x="824" y="340"/>
                </a:cubicBezTo>
                <a:lnTo>
                  <a:pt x="824" y="347"/>
                </a:lnTo>
                <a:close/>
                <a:moveTo>
                  <a:pt x="890" y="347"/>
                </a:moveTo>
                <a:cubicBezTo>
                  <a:pt x="896" y="347"/>
                  <a:pt x="896" y="347"/>
                  <a:pt x="896" y="347"/>
                </a:cubicBezTo>
                <a:cubicBezTo>
                  <a:pt x="896" y="340"/>
                  <a:pt x="896" y="340"/>
                  <a:pt x="896" y="340"/>
                </a:cubicBezTo>
                <a:cubicBezTo>
                  <a:pt x="890" y="340"/>
                  <a:pt x="890" y="340"/>
                  <a:pt x="890" y="340"/>
                </a:cubicBezTo>
                <a:lnTo>
                  <a:pt x="890" y="347"/>
                </a:lnTo>
                <a:close/>
                <a:moveTo>
                  <a:pt x="903" y="347"/>
                </a:moveTo>
                <a:cubicBezTo>
                  <a:pt x="909" y="347"/>
                  <a:pt x="909" y="347"/>
                  <a:pt x="909" y="347"/>
                </a:cubicBezTo>
                <a:cubicBezTo>
                  <a:pt x="909" y="340"/>
                  <a:pt x="909" y="340"/>
                  <a:pt x="909" y="340"/>
                </a:cubicBezTo>
                <a:cubicBezTo>
                  <a:pt x="903" y="340"/>
                  <a:pt x="903" y="340"/>
                  <a:pt x="903" y="340"/>
                </a:cubicBezTo>
                <a:lnTo>
                  <a:pt x="903" y="347"/>
                </a:lnTo>
                <a:close/>
                <a:moveTo>
                  <a:pt x="916" y="347"/>
                </a:moveTo>
                <a:cubicBezTo>
                  <a:pt x="923" y="347"/>
                  <a:pt x="923" y="347"/>
                  <a:pt x="923" y="347"/>
                </a:cubicBezTo>
                <a:cubicBezTo>
                  <a:pt x="923" y="340"/>
                  <a:pt x="923" y="340"/>
                  <a:pt x="923" y="340"/>
                </a:cubicBezTo>
                <a:cubicBezTo>
                  <a:pt x="916" y="340"/>
                  <a:pt x="916" y="340"/>
                  <a:pt x="916" y="340"/>
                </a:cubicBezTo>
                <a:lnTo>
                  <a:pt x="916" y="347"/>
                </a:lnTo>
                <a:close/>
                <a:moveTo>
                  <a:pt x="929" y="347"/>
                </a:moveTo>
                <a:cubicBezTo>
                  <a:pt x="936" y="347"/>
                  <a:pt x="936" y="347"/>
                  <a:pt x="936" y="347"/>
                </a:cubicBezTo>
                <a:cubicBezTo>
                  <a:pt x="936" y="340"/>
                  <a:pt x="936" y="340"/>
                  <a:pt x="936" y="340"/>
                </a:cubicBezTo>
                <a:cubicBezTo>
                  <a:pt x="929" y="340"/>
                  <a:pt x="929" y="340"/>
                  <a:pt x="929" y="340"/>
                </a:cubicBezTo>
                <a:lnTo>
                  <a:pt x="929" y="347"/>
                </a:lnTo>
                <a:close/>
                <a:moveTo>
                  <a:pt x="903" y="360"/>
                </a:moveTo>
                <a:cubicBezTo>
                  <a:pt x="909" y="360"/>
                  <a:pt x="909" y="360"/>
                  <a:pt x="909" y="360"/>
                </a:cubicBezTo>
                <a:cubicBezTo>
                  <a:pt x="909" y="353"/>
                  <a:pt x="909" y="353"/>
                  <a:pt x="909" y="353"/>
                </a:cubicBezTo>
                <a:cubicBezTo>
                  <a:pt x="903" y="353"/>
                  <a:pt x="903" y="353"/>
                  <a:pt x="903" y="353"/>
                </a:cubicBezTo>
                <a:lnTo>
                  <a:pt x="903" y="360"/>
                </a:lnTo>
                <a:close/>
                <a:moveTo>
                  <a:pt x="824" y="373"/>
                </a:moveTo>
                <a:cubicBezTo>
                  <a:pt x="831" y="373"/>
                  <a:pt x="831" y="373"/>
                  <a:pt x="831" y="373"/>
                </a:cubicBezTo>
                <a:cubicBezTo>
                  <a:pt x="831" y="366"/>
                  <a:pt x="831" y="366"/>
                  <a:pt x="831" y="366"/>
                </a:cubicBezTo>
                <a:cubicBezTo>
                  <a:pt x="824" y="366"/>
                  <a:pt x="824" y="366"/>
                  <a:pt x="824" y="366"/>
                </a:cubicBezTo>
                <a:lnTo>
                  <a:pt x="824" y="373"/>
                </a:lnTo>
                <a:close/>
                <a:moveTo>
                  <a:pt x="851" y="373"/>
                </a:moveTo>
                <a:cubicBezTo>
                  <a:pt x="857" y="373"/>
                  <a:pt x="857" y="373"/>
                  <a:pt x="857" y="373"/>
                </a:cubicBezTo>
                <a:cubicBezTo>
                  <a:pt x="857" y="366"/>
                  <a:pt x="857" y="366"/>
                  <a:pt x="857" y="366"/>
                </a:cubicBezTo>
                <a:cubicBezTo>
                  <a:pt x="851" y="366"/>
                  <a:pt x="851" y="366"/>
                  <a:pt x="851" y="366"/>
                </a:cubicBezTo>
                <a:lnTo>
                  <a:pt x="851" y="373"/>
                </a:lnTo>
                <a:close/>
                <a:moveTo>
                  <a:pt x="883" y="366"/>
                </a:moveTo>
                <a:cubicBezTo>
                  <a:pt x="877" y="366"/>
                  <a:pt x="877" y="366"/>
                  <a:pt x="877" y="366"/>
                </a:cubicBezTo>
                <a:cubicBezTo>
                  <a:pt x="877" y="373"/>
                  <a:pt x="877" y="373"/>
                  <a:pt x="877" y="373"/>
                </a:cubicBezTo>
                <a:cubicBezTo>
                  <a:pt x="883" y="373"/>
                  <a:pt x="883" y="373"/>
                  <a:pt x="883" y="373"/>
                </a:cubicBezTo>
                <a:lnTo>
                  <a:pt x="883" y="366"/>
                </a:lnTo>
                <a:close/>
                <a:moveTo>
                  <a:pt x="798" y="373"/>
                </a:moveTo>
                <a:cubicBezTo>
                  <a:pt x="805" y="373"/>
                  <a:pt x="805" y="373"/>
                  <a:pt x="805" y="373"/>
                </a:cubicBezTo>
                <a:cubicBezTo>
                  <a:pt x="805" y="366"/>
                  <a:pt x="805" y="366"/>
                  <a:pt x="805" y="366"/>
                </a:cubicBezTo>
                <a:cubicBezTo>
                  <a:pt x="798" y="366"/>
                  <a:pt x="798" y="366"/>
                  <a:pt x="798" y="366"/>
                </a:cubicBezTo>
                <a:lnTo>
                  <a:pt x="798" y="373"/>
                </a:lnTo>
                <a:close/>
                <a:moveTo>
                  <a:pt x="1014" y="379"/>
                </a:moveTo>
                <a:cubicBezTo>
                  <a:pt x="1008" y="379"/>
                  <a:pt x="1008" y="379"/>
                  <a:pt x="1008" y="379"/>
                </a:cubicBezTo>
                <a:cubicBezTo>
                  <a:pt x="1008" y="386"/>
                  <a:pt x="1008" y="386"/>
                  <a:pt x="1008" y="386"/>
                </a:cubicBezTo>
                <a:cubicBezTo>
                  <a:pt x="1014" y="386"/>
                  <a:pt x="1014" y="386"/>
                  <a:pt x="1014" y="386"/>
                </a:cubicBezTo>
                <a:lnTo>
                  <a:pt x="1014" y="379"/>
                </a:lnTo>
                <a:close/>
                <a:moveTo>
                  <a:pt x="1027" y="379"/>
                </a:moveTo>
                <a:cubicBezTo>
                  <a:pt x="1021" y="379"/>
                  <a:pt x="1021" y="379"/>
                  <a:pt x="1021" y="379"/>
                </a:cubicBezTo>
                <a:cubicBezTo>
                  <a:pt x="1021" y="386"/>
                  <a:pt x="1021" y="386"/>
                  <a:pt x="1021" y="386"/>
                </a:cubicBezTo>
                <a:cubicBezTo>
                  <a:pt x="1027" y="386"/>
                  <a:pt x="1027" y="386"/>
                  <a:pt x="1027" y="386"/>
                </a:cubicBezTo>
                <a:lnTo>
                  <a:pt x="1027" y="379"/>
                </a:lnTo>
                <a:close/>
                <a:moveTo>
                  <a:pt x="1040" y="379"/>
                </a:moveTo>
                <a:cubicBezTo>
                  <a:pt x="1034" y="379"/>
                  <a:pt x="1034" y="379"/>
                  <a:pt x="1034" y="379"/>
                </a:cubicBezTo>
                <a:cubicBezTo>
                  <a:pt x="1034" y="386"/>
                  <a:pt x="1034" y="386"/>
                  <a:pt x="1034" y="386"/>
                </a:cubicBezTo>
                <a:cubicBezTo>
                  <a:pt x="1040" y="386"/>
                  <a:pt x="1040" y="386"/>
                  <a:pt x="1040" y="386"/>
                </a:cubicBezTo>
                <a:lnTo>
                  <a:pt x="1040" y="379"/>
                </a:lnTo>
                <a:close/>
                <a:moveTo>
                  <a:pt x="1053" y="379"/>
                </a:moveTo>
                <a:cubicBezTo>
                  <a:pt x="1047" y="379"/>
                  <a:pt x="1047" y="379"/>
                  <a:pt x="1047" y="379"/>
                </a:cubicBezTo>
                <a:cubicBezTo>
                  <a:pt x="1047" y="386"/>
                  <a:pt x="1047" y="386"/>
                  <a:pt x="1047" y="386"/>
                </a:cubicBezTo>
                <a:cubicBezTo>
                  <a:pt x="1053" y="386"/>
                  <a:pt x="1053" y="386"/>
                  <a:pt x="1053" y="386"/>
                </a:cubicBezTo>
                <a:lnTo>
                  <a:pt x="1053" y="379"/>
                </a:lnTo>
                <a:close/>
                <a:moveTo>
                  <a:pt x="1066" y="379"/>
                </a:moveTo>
                <a:cubicBezTo>
                  <a:pt x="1060" y="379"/>
                  <a:pt x="1060" y="379"/>
                  <a:pt x="1060" y="379"/>
                </a:cubicBezTo>
                <a:cubicBezTo>
                  <a:pt x="1060" y="386"/>
                  <a:pt x="1060" y="386"/>
                  <a:pt x="1060" y="386"/>
                </a:cubicBezTo>
                <a:cubicBezTo>
                  <a:pt x="1066" y="386"/>
                  <a:pt x="1066" y="386"/>
                  <a:pt x="1066" y="386"/>
                </a:cubicBezTo>
                <a:lnTo>
                  <a:pt x="1066" y="379"/>
                </a:lnTo>
                <a:close/>
                <a:moveTo>
                  <a:pt x="994" y="393"/>
                </a:moveTo>
                <a:cubicBezTo>
                  <a:pt x="994" y="393"/>
                  <a:pt x="994" y="393"/>
                  <a:pt x="994" y="393"/>
                </a:cubicBezTo>
                <a:cubicBezTo>
                  <a:pt x="994" y="399"/>
                  <a:pt x="994" y="399"/>
                  <a:pt x="994" y="399"/>
                </a:cubicBezTo>
                <a:cubicBezTo>
                  <a:pt x="1001" y="399"/>
                  <a:pt x="1001" y="399"/>
                  <a:pt x="1001" y="399"/>
                </a:cubicBezTo>
                <a:cubicBezTo>
                  <a:pt x="1001" y="392"/>
                  <a:pt x="1001" y="392"/>
                  <a:pt x="1001" y="392"/>
                </a:cubicBezTo>
                <a:cubicBezTo>
                  <a:pt x="995" y="392"/>
                  <a:pt x="995" y="392"/>
                  <a:pt x="995" y="392"/>
                </a:cubicBezTo>
                <a:cubicBezTo>
                  <a:pt x="995" y="392"/>
                  <a:pt x="995" y="393"/>
                  <a:pt x="994" y="393"/>
                </a:cubicBezTo>
                <a:close/>
                <a:moveTo>
                  <a:pt x="1014" y="392"/>
                </a:moveTo>
                <a:cubicBezTo>
                  <a:pt x="1008" y="392"/>
                  <a:pt x="1008" y="392"/>
                  <a:pt x="1008" y="392"/>
                </a:cubicBezTo>
                <a:cubicBezTo>
                  <a:pt x="1008" y="399"/>
                  <a:pt x="1008" y="399"/>
                  <a:pt x="1008" y="399"/>
                </a:cubicBezTo>
                <a:cubicBezTo>
                  <a:pt x="1014" y="399"/>
                  <a:pt x="1014" y="399"/>
                  <a:pt x="1014" y="399"/>
                </a:cubicBezTo>
                <a:lnTo>
                  <a:pt x="1014" y="392"/>
                </a:lnTo>
                <a:close/>
                <a:moveTo>
                  <a:pt x="1027" y="392"/>
                </a:moveTo>
                <a:cubicBezTo>
                  <a:pt x="1021" y="392"/>
                  <a:pt x="1021" y="392"/>
                  <a:pt x="1021" y="392"/>
                </a:cubicBezTo>
                <a:cubicBezTo>
                  <a:pt x="1021" y="399"/>
                  <a:pt x="1021" y="399"/>
                  <a:pt x="1021" y="399"/>
                </a:cubicBezTo>
                <a:cubicBezTo>
                  <a:pt x="1027" y="399"/>
                  <a:pt x="1027" y="399"/>
                  <a:pt x="1027" y="399"/>
                </a:cubicBezTo>
                <a:lnTo>
                  <a:pt x="1027" y="392"/>
                </a:lnTo>
                <a:close/>
                <a:moveTo>
                  <a:pt x="1040" y="392"/>
                </a:moveTo>
                <a:cubicBezTo>
                  <a:pt x="1034" y="392"/>
                  <a:pt x="1034" y="392"/>
                  <a:pt x="1034" y="392"/>
                </a:cubicBezTo>
                <a:cubicBezTo>
                  <a:pt x="1034" y="399"/>
                  <a:pt x="1034" y="399"/>
                  <a:pt x="1034" y="399"/>
                </a:cubicBezTo>
                <a:cubicBezTo>
                  <a:pt x="1040" y="399"/>
                  <a:pt x="1040" y="399"/>
                  <a:pt x="1040" y="399"/>
                </a:cubicBezTo>
                <a:lnTo>
                  <a:pt x="1040" y="392"/>
                </a:lnTo>
                <a:close/>
                <a:moveTo>
                  <a:pt x="1053" y="392"/>
                </a:moveTo>
                <a:cubicBezTo>
                  <a:pt x="1047" y="392"/>
                  <a:pt x="1047" y="392"/>
                  <a:pt x="1047" y="392"/>
                </a:cubicBezTo>
                <a:cubicBezTo>
                  <a:pt x="1047" y="399"/>
                  <a:pt x="1047" y="399"/>
                  <a:pt x="1047" y="399"/>
                </a:cubicBezTo>
                <a:cubicBezTo>
                  <a:pt x="1053" y="399"/>
                  <a:pt x="1053" y="399"/>
                  <a:pt x="1053" y="399"/>
                </a:cubicBezTo>
                <a:lnTo>
                  <a:pt x="1053" y="392"/>
                </a:lnTo>
                <a:close/>
                <a:moveTo>
                  <a:pt x="1066" y="392"/>
                </a:moveTo>
                <a:cubicBezTo>
                  <a:pt x="1060" y="392"/>
                  <a:pt x="1060" y="392"/>
                  <a:pt x="1060" y="392"/>
                </a:cubicBezTo>
                <a:cubicBezTo>
                  <a:pt x="1060" y="399"/>
                  <a:pt x="1060" y="399"/>
                  <a:pt x="1060" y="399"/>
                </a:cubicBezTo>
                <a:cubicBezTo>
                  <a:pt x="1066" y="399"/>
                  <a:pt x="1066" y="399"/>
                  <a:pt x="1066" y="399"/>
                </a:cubicBezTo>
                <a:lnTo>
                  <a:pt x="1066" y="392"/>
                </a:lnTo>
                <a:close/>
                <a:moveTo>
                  <a:pt x="942" y="412"/>
                </a:moveTo>
                <a:cubicBezTo>
                  <a:pt x="949" y="412"/>
                  <a:pt x="949" y="412"/>
                  <a:pt x="949" y="412"/>
                </a:cubicBezTo>
                <a:cubicBezTo>
                  <a:pt x="949" y="405"/>
                  <a:pt x="949" y="405"/>
                  <a:pt x="949" y="405"/>
                </a:cubicBezTo>
                <a:cubicBezTo>
                  <a:pt x="942" y="405"/>
                  <a:pt x="942" y="405"/>
                  <a:pt x="942" y="405"/>
                </a:cubicBezTo>
                <a:lnTo>
                  <a:pt x="942" y="412"/>
                </a:lnTo>
                <a:close/>
                <a:moveTo>
                  <a:pt x="955" y="412"/>
                </a:moveTo>
                <a:cubicBezTo>
                  <a:pt x="962" y="412"/>
                  <a:pt x="962" y="412"/>
                  <a:pt x="962" y="412"/>
                </a:cubicBezTo>
                <a:cubicBezTo>
                  <a:pt x="962" y="405"/>
                  <a:pt x="962" y="405"/>
                  <a:pt x="962" y="405"/>
                </a:cubicBezTo>
                <a:cubicBezTo>
                  <a:pt x="955" y="405"/>
                  <a:pt x="955" y="405"/>
                  <a:pt x="955" y="405"/>
                </a:cubicBezTo>
                <a:lnTo>
                  <a:pt x="955" y="412"/>
                </a:lnTo>
                <a:close/>
                <a:moveTo>
                  <a:pt x="968" y="412"/>
                </a:moveTo>
                <a:cubicBezTo>
                  <a:pt x="975" y="412"/>
                  <a:pt x="975" y="412"/>
                  <a:pt x="975" y="412"/>
                </a:cubicBezTo>
                <a:cubicBezTo>
                  <a:pt x="975" y="405"/>
                  <a:pt x="975" y="405"/>
                  <a:pt x="975" y="405"/>
                </a:cubicBezTo>
                <a:cubicBezTo>
                  <a:pt x="968" y="405"/>
                  <a:pt x="968" y="405"/>
                  <a:pt x="968" y="405"/>
                </a:cubicBezTo>
                <a:lnTo>
                  <a:pt x="968" y="412"/>
                </a:lnTo>
                <a:close/>
                <a:moveTo>
                  <a:pt x="1014" y="405"/>
                </a:moveTo>
                <a:cubicBezTo>
                  <a:pt x="1008" y="405"/>
                  <a:pt x="1008" y="405"/>
                  <a:pt x="1008" y="405"/>
                </a:cubicBezTo>
                <a:cubicBezTo>
                  <a:pt x="1008" y="412"/>
                  <a:pt x="1008" y="412"/>
                  <a:pt x="1008" y="412"/>
                </a:cubicBezTo>
                <a:cubicBezTo>
                  <a:pt x="1014" y="412"/>
                  <a:pt x="1014" y="412"/>
                  <a:pt x="1014" y="412"/>
                </a:cubicBezTo>
                <a:lnTo>
                  <a:pt x="1014" y="405"/>
                </a:lnTo>
                <a:close/>
                <a:moveTo>
                  <a:pt x="994" y="412"/>
                </a:moveTo>
                <a:cubicBezTo>
                  <a:pt x="1001" y="412"/>
                  <a:pt x="1001" y="412"/>
                  <a:pt x="1001" y="412"/>
                </a:cubicBezTo>
                <a:cubicBezTo>
                  <a:pt x="1001" y="405"/>
                  <a:pt x="1001" y="405"/>
                  <a:pt x="1001" y="405"/>
                </a:cubicBezTo>
                <a:cubicBezTo>
                  <a:pt x="994" y="405"/>
                  <a:pt x="994" y="405"/>
                  <a:pt x="994" y="405"/>
                </a:cubicBezTo>
                <a:lnTo>
                  <a:pt x="994" y="412"/>
                </a:lnTo>
                <a:close/>
                <a:moveTo>
                  <a:pt x="1027" y="405"/>
                </a:moveTo>
                <a:cubicBezTo>
                  <a:pt x="1021" y="405"/>
                  <a:pt x="1021" y="405"/>
                  <a:pt x="1021" y="405"/>
                </a:cubicBezTo>
                <a:cubicBezTo>
                  <a:pt x="1021" y="412"/>
                  <a:pt x="1021" y="412"/>
                  <a:pt x="1021" y="412"/>
                </a:cubicBezTo>
                <a:cubicBezTo>
                  <a:pt x="1027" y="412"/>
                  <a:pt x="1027" y="412"/>
                  <a:pt x="1027" y="412"/>
                </a:cubicBezTo>
                <a:lnTo>
                  <a:pt x="1027" y="405"/>
                </a:lnTo>
                <a:close/>
                <a:moveTo>
                  <a:pt x="1040" y="405"/>
                </a:moveTo>
                <a:cubicBezTo>
                  <a:pt x="1034" y="405"/>
                  <a:pt x="1034" y="405"/>
                  <a:pt x="1034" y="405"/>
                </a:cubicBezTo>
                <a:cubicBezTo>
                  <a:pt x="1034" y="412"/>
                  <a:pt x="1034" y="412"/>
                  <a:pt x="1034" y="412"/>
                </a:cubicBezTo>
                <a:cubicBezTo>
                  <a:pt x="1040" y="412"/>
                  <a:pt x="1040" y="412"/>
                  <a:pt x="1040" y="412"/>
                </a:cubicBezTo>
                <a:lnTo>
                  <a:pt x="1040" y="405"/>
                </a:lnTo>
                <a:close/>
                <a:moveTo>
                  <a:pt x="1053" y="405"/>
                </a:moveTo>
                <a:cubicBezTo>
                  <a:pt x="1047" y="405"/>
                  <a:pt x="1047" y="405"/>
                  <a:pt x="1047" y="405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53" y="412"/>
                  <a:pt x="1053" y="412"/>
                  <a:pt x="1053" y="412"/>
                </a:cubicBezTo>
                <a:lnTo>
                  <a:pt x="1053" y="405"/>
                </a:lnTo>
                <a:close/>
                <a:moveTo>
                  <a:pt x="942" y="425"/>
                </a:moveTo>
                <a:cubicBezTo>
                  <a:pt x="949" y="425"/>
                  <a:pt x="949" y="425"/>
                  <a:pt x="949" y="425"/>
                </a:cubicBezTo>
                <a:cubicBezTo>
                  <a:pt x="949" y="418"/>
                  <a:pt x="949" y="418"/>
                  <a:pt x="949" y="418"/>
                </a:cubicBezTo>
                <a:cubicBezTo>
                  <a:pt x="942" y="418"/>
                  <a:pt x="942" y="418"/>
                  <a:pt x="942" y="418"/>
                </a:cubicBezTo>
                <a:lnTo>
                  <a:pt x="942" y="425"/>
                </a:lnTo>
                <a:close/>
                <a:moveTo>
                  <a:pt x="955" y="425"/>
                </a:moveTo>
                <a:cubicBezTo>
                  <a:pt x="962" y="425"/>
                  <a:pt x="962" y="425"/>
                  <a:pt x="962" y="425"/>
                </a:cubicBezTo>
                <a:cubicBezTo>
                  <a:pt x="962" y="418"/>
                  <a:pt x="962" y="418"/>
                  <a:pt x="962" y="418"/>
                </a:cubicBezTo>
                <a:cubicBezTo>
                  <a:pt x="955" y="418"/>
                  <a:pt x="955" y="418"/>
                  <a:pt x="955" y="418"/>
                </a:cubicBezTo>
                <a:lnTo>
                  <a:pt x="955" y="425"/>
                </a:lnTo>
                <a:close/>
                <a:moveTo>
                  <a:pt x="968" y="425"/>
                </a:moveTo>
                <a:cubicBezTo>
                  <a:pt x="975" y="425"/>
                  <a:pt x="975" y="425"/>
                  <a:pt x="975" y="425"/>
                </a:cubicBezTo>
                <a:cubicBezTo>
                  <a:pt x="975" y="418"/>
                  <a:pt x="975" y="418"/>
                  <a:pt x="975" y="418"/>
                </a:cubicBezTo>
                <a:cubicBezTo>
                  <a:pt x="968" y="418"/>
                  <a:pt x="968" y="418"/>
                  <a:pt x="968" y="418"/>
                </a:cubicBezTo>
                <a:lnTo>
                  <a:pt x="968" y="425"/>
                </a:lnTo>
                <a:close/>
                <a:moveTo>
                  <a:pt x="981" y="425"/>
                </a:moveTo>
                <a:cubicBezTo>
                  <a:pt x="988" y="425"/>
                  <a:pt x="988" y="425"/>
                  <a:pt x="988" y="425"/>
                </a:cubicBezTo>
                <a:cubicBezTo>
                  <a:pt x="988" y="418"/>
                  <a:pt x="988" y="418"/>
                  <a:pt x="988" y="418"/>
                </a:cubicBezTo>
                <a:cubicBezTo>
                  <a:pt x="981" y="418"/>
                  <a:pt x="981" y="418"/>
                  <a:pt x="981" y="418"/>
                </a:cubicBezTo>
                <a:lnTo>
                  <a:pt x="981" y="425"/>
                </a:lnTo>
                <a:close/>
                <a:moveTo>
                  <a:pt x="1014" y="418"/>
                </a:moveTo>
                <a:cubicBezTo>
                  <a:pt x="1008" y="418"/>
                  <a:pt x="1008" y="418"/>
                  <a:pt x="1008" y="418"/>
                </a:cubicBezTo>
                <a:cubicBezTo>
                  <a:pt x="1008" y="425"/>
                  <a:pt x="1008" y="425"/>
                  <a:pt x="1008" y="425"/>
                </a:cubicBezTo>
                <a:cubicBezTo>
                  <a:pt x="1014" y="425"/>
                  <a:pt x="1014" y="425"/>
                  <a:pt x="1014" y="425"/>
                </a:cubicBezTo>
                <a:lnTo>
                  <a:pt x="1014" y="418"/>
                </a:lnTo>
                <a:close/>
                <a:moveTo>
                  <a:pt x="1027" y="418"/>
                </a:moveTo>
                <a:cubicBezTo>
                  <a:pt x="1021" y="418"/>
                  <a:pt x="1021" y="418"/>
                  <a:pt x="1021" y="418"/>
                </a:cubicBezTo>
                <a:cubicBezTo>
                  <a:pt x="1021" y="425"/>
                  <a:pt x="1021" y="425"/>
                  <a:pt x="1021" y="425"/>
                </a:cubicBezTo>
                <a:cubicBezTo>
                  <a:pt x="1027" y="425"/>
                  <a:pt x="1027" y="425"/>
                  <a:pt x="1027" y="425"/>
                </a:cubicBezTo>
                <a:lnTo>
                  <a:pt x="1027" y="418"/>
                </a:lnTo>
                <a:close/>
                <a:moveTo>
                  <a:pt x="1040" y="418"/>
                </a:moveTo>
                <a:cubicBezTo>
                  <a:pt x="1034" y="418"/>
                  <a:pt x="1034" y="418"/>
                  <a:pt x="1034" y="418"/>
                </a:cubicBezTo>
                <a:cubicBezTo>
                  <a:pt x="1034" y="425"/>
                  <a:pt x="1034" y="425"/>
                  <a:pt x="1034" y="425"/>
                </a:cubicBezTo>
                <a:cubicBezTo>
                  <a:pt x="1040" y="425"/>
                  <a:pt x="1040" y="425"/>
                  <a:pt x="1040" y="425"/>
                </a:cubicBezTo>
                <a:lnTo>
                  <a:pt x="1040" y="418"/>
                </a:lnTo>
                <a:close/>
                <a:moveTo>
                  <a:pt x="1053" y="418"/>
                </a:moveTo>
                <a:cubicBezTo>
                  <a:pt x="1047" y="418"/>
                  <a:pt x="1047" y="418"/>
                  <a:pt x="1047" y="418"/>
                </a:cubicBezTo>
                <a:cubicBezTo>
                  <a:pt x="1047" y="425"/>
                  <a:pt x="1047" y="425"/>
                  <a:pt x="1047" y="425"/>
                </a:cubicBezTo>
                <a:cubicBezTo>
                  <a:pt x="1053" y="425"/>
                  <a:pt x="1053" y="425"/>
                  <a:pt x="1053" y="425"/>
                </a:cubicBezTo>
                <a:lnTo>
                  <a:pt x="1053" y="418"/>
                </a:lnTo>
                <a:close/>
                <a:moveTo>
                  <a:pt x="1066" y="418"/>
                </a:moveTo>
                <a:cubicBezTo>
                  <a:pt x="1060" y="418"/>
                  <a:pt x="1060" y="418"/>
                  <a:pt x="1060" y="418"/>
                </a:cubicBezTo>
                <a:cubicBezTo>
                  <a:pt x="1060" y="425"/>
                  <a:pt x="1060" y="425"/>
                  <a:pt x="1060" y="425"/>
                </a:cubicBezTo>
                <a:cubicBezTo>
                  <a:pt x="1066" y="425"/>
                  <a:pt x="1066" y="425"/>
                  <a:pt x="1066" y="425"/>
                </a:cubicBezTo>
                <a:lnTo>
                  <a:pt x="1066" y="418"/>
                </a:lnTo>
                <a:close/>
                <a:moveTo>
                  <a:pt x="942" y="438"/>
                </a:moveTo>
                <a:cubicBezTo>
                  <a:pt x="949" y="438"/>
                  <a:pt x="949" y="438"/>
                  <a:pt x="949" y="438"/>
                </a:cubicBezTo>
                <a:cubicBezTo>
                  <a:pt x="949" y="432"/>
                  <a:pt x="949" y="432"/>
                  <a:pt x="949" y="432"/>
                </a:cubicBezTo>
                <a:cubicBezTo>
                  <a:pt x="942" y="432"/>
                  <a:pt x="942" y="432"/>
                  <a:pt x="942" y="432"/>
                </a:cubicBezTo>
                <a:lnTo>
                  <a:pt x="942" y="438"/>
                </a:lnTo>
                <a:close/>
                <a:moveTo>
                  <a:pt x="955" y="438"/>
                </a:moveTo>
                <a:cubicBezTo>
                  <a:pt x="962" y="438"/>
                  <a:pt x="962" y="438"/>
                  <a:pt x="962" y="438"/>
                </a:cubicBezTo>
                <a:cubicBezTo>
                  <a:pt x="962" y="432"/>
                  <a:pt x="962" y="432"/>
                  <a:pt x="962" y="432"/>
                </a:cubicBezTo>
                <a:cubicBezTo>
                  <a:pt x="955" y="432"/>
                  <a:pt x="955" y="432"/>
                  <a:pt x="955" y="432"/>
                </a:cubicBezTo>
                <a:lnTo>
                  <a:pt x="955" y="438"/>
                </a:lnTo>
                <a:close/>
                <a:moveTo>
                  <a:pt x="968" y="438"/>
                </a:moveTo>
                <a:cubicBezTo>
                  <a:pt x="975" y="438"/>
                  <a:pt x="975" y="438"/>
                  <a:pt x="975" y="438"/>
                </a:cubicBezTo>
                <a:cubicBezTo>
                  <a:pt x="975" y="432"/>
                  <a:pt x="975" y="432"/>
                  <a:pt x="975" y="432"/>
                </a:cubicBezTo>
                <a:cubicBezTo>
                  <a:pt x="968" y="432"/>
                  <a:pt x="968" y="432"/>
                  <a:pt x="968" y="432"/>
                </a:cubicBezTo>
                <a:lnTo>
                  <a:pt x="968" y="438"/>
                </a:lnTo>
                <a:close/>
                <a:moveTo>
                  <a:pt x="981" y="438"/>
                </a:moveTo>
                <a:cubicBezTo>
                  <a:pt x="988" y="438"/>
                  <a:pt x="988" y="438"/>
                  <a:pt x="988" y="438"/>
                </a:cubicBezTo>
                <a:cubicBezTo>
                  <a:pt x="988" y="432"/>
                  <a:pt x="988" y="432"/>
                  <a:pt x="988" y="432"/>
                </a:cubicBezTo>
                <a:cubicBezTo>
                  <a:pt x="981" y="432"/>
                  <a:pt x="981" y="432"/>
                  <a:pt x="981" y="432"/>
                </a:cubicBezTo>
                <a:lnTo>
                  <a:pt x="981" y="438"/>
                </a:lnTo>
                <a:close/>
                <a:moveTo>
                  <a:pt x="1027" y="432"/>
                </a:moveTo>
                <a:cubicBezTo>
                  <a:pt x="1021" y="432"/>
                  <a:pt x="1021" y="432"/>
                  <a:pt x="1021" y="432"/>
                </a:cubicBezTo>
                <a:cubicBezTo>
                  <a:pt x="1021" y="438"/>
                  <a:pt x="1021" y="438"/>
                  <a:pt x="1021" y="438"/>
                </a:cubicBezTo>
                <a:cubicBezTo>
                  <a:pt x="1027" y="438"/>
                  <a:pt x="1027" y="438"/>
                  <a:pt x="1027" y="438"/>
                </a:cubicBezTo>
                <a:lnTo>
                  <a:pt x="1027" y="432"/>
                </a:lnTo>
                <a:close/>
                <a:moveTo>
                  <a:pt x="1040" y="432"/>
                </a:moveTo>
                <a:cubicBezTo>
                  <a:pt x="1034" y="432"/>
                  <a:pt x="1034" y="432"/>
                  <a:pt x="1034" y="432"/>
                </a:cubicBezTo>
                <a:cubicBezTo>
                  <a:pt x="1034" y="438"/>
                  <a:pt x="1034" y="438"/>
                  <a:pt x="1034" y="438"/>
                </a:cubicBezTo>
                <a:cubicBezTo>
                  <a:pt x="1040" y="438"/>
                  <a:pt x="1040" y="438"/>
                  <a:pt x="1040" y="438"/>
                </a:cubicBezTo>
                <a:lnTo>
                  <a:pt x="1040" y="432"/>
                </a:lnTo>
                <a:close/>
                <a:moveTo>
                  <a:pt x="1053" y="432"/>
                </a:moveTo>
                <a:cubicBezTo>
                  <a:pt x="1047" y="432"/>
                  <a:pt x="1047" y="432"/>
                  <a:pt x="1047" y="432"/>
                </a:cubicBezTo>
                <a:cubicBezTo>
                  <a:pt x="1047" y="438"/>
                  <a:pt x="1047" y="438"/>
                  <a:pt x="1047" y="438"/>
                </a:cubicBezTo>
                <a:cubicBezTo>
                  <a:pt x="1053" y="438"/>
                  <a:pt x="1053" y="438"/>
                  <a:pt x="1053" y="438"/>
                </a:cubicBezTo>
                <a:lnTo>
                  <a:pt x="1053" y="432"/>
                </a:lnTo>
                <a:close/>
                <a:moveTo>
                  <a:pt x="1066" y="432"/>
                </a:moveTo>
                <a:cubicBezTo>
                  <a:pt x="1060" y="432"/>
                  <a:pt x="1060" y="432"/>
                  <a:pt x="1060" y="432"/>
                </a:cubicBezTo>
                <a:cubicBezTo>
                  <a:pt x="1060" y="438"/>
                  <a:pt x="1060" y="438"/>
                  <a:pt x="1060" y="438"/>
                </a:cubicBezTo>
                <a:cubicBezTo>
                  <a:pt x="1066" y="438"/>
                  <a:pt x="1066" y="438"/>
                  <a:pt x="1066" y="438"/>
                </a:cubicBezTo>
                <a:lnTo>
                  <a:pt x="1066" y="432"/>
                </a:lnTo>
                <a:close/>
                <a:moveTo>
                  <a:pt x="942" y="451"/>
                </a:moveTo>
                <a:cubicBezTo>
                  <a:pt x="949" y="451"/>
                  <a:pt x="949" y="451"/>
                  <a:pt x="949" y="451"/>
                </a:cubicBezTo>
                <a:cubicBezTo>
                  <a:pt x="949" y="445"/>
                  <a:pt x="949" y="445"/>
                  <a:pt x="949" y="445"/>
                </a:cubicBezTo>
                <a:cubicBezTo>
                  <a:pt x="942" y="445"/>
                  <a:pt x="942" y="445"/>
                  <a:pt x="942" y="445"/>
                </a:cubicBezTo>
                <a:lnTo>
                  <a:pt x="942" y="451"/>
                </a:lnTo>
                <a:close/>
                <a:moveTo>
                  <a:pt x="955" y="451"/>
                </a:moveTo>
                <a:cubicBezTo>
                  <a:pt x="962" y="451"/>
                  <a:pt x="962" y="451"/>
                  <a:pt x="962" y="451"/>
                </a:cubicBezTo>
                <a:cubicBezTo>
                  <a:pt x="962" y="445"/>
                  <a:pt x="962" y="445"/>
                  <a:pt x="962" y="445"/>
                </a:cubicBezTo>
                <a:cubicBezTo>
                  <a:pt x="955" y="445"/>
                  <a:pt x="955" y="445"/>
                  <a:pt x="955" y="445"/>
                </a:cubicBezTo>
                <a:lnTo>
                  <a:pt x="955" y="451"/>
                </a:lnTo>
                <a:close/>
                <a:moveTo>
                  <a:pt x="968" y="451"/>
                </a:moveTo>
                <a:cubicBezTo>
                  <a:pt x="975" y="451"/>
                  <a:pt x="975" y="451"/>
                  <a:pt x="975" y="451"/>
                </a:cubicBezTo>
                <a:cubicBezTo>
                  <a:pt x="975" y="445"/>
                  <a:pt x="975" y="445"/>
                  <a:pt x="975" y="445"/>
                </a:cubicBezTo>
                <a:cubicBezTo>
                  <a:pt x="968" y="445"/>
                  <a:pt x="968" y="445"/>
                  <a:pt x="968" y="445"/>
                </a:cubicBezTo>
                <a:lnTo>
                  <a:pt x="968" y="451"/>
                </a:lnTo>
                <a:close/>
                <a:moveTo>
                  <a:pt x="981" y="451"/>
                </a:moveTo>
                <a:cubicBezTo>
                  <a:pt x="988" y="451"/>
                  <a:pt x="988" y="451"/>
                  <a:pt x="988" y="451"/>
                </a:cubicBezTo>
                <a:cubicBezTo>
                  <a:pt x="988" y="445"/>
                  <a:pt x="988" y="445"/>
                  <a:pt x="988" y="445"/>
                </a:cubicBezTo>
                <a:cubicBezTo>
                  <a:pt x="981" y="445"/>
                  <a:pt x="981" y="445"/>
                  <a:pt x="981" y="445"/>
                </a:cubicBezTo>
                <a:lnTo>
                  <a:pt x="981" y="451"/>
                </a:lnTo>
                <a:close/>
                <a:moveTo>
                  <a:pt x="994" y="445"/>
                </a:moveTo>
                <a:cubicBezTo>
                  <a:pt x="994" y="451"/>
                  <a:pt x="994" y="451"/>
                  <a:pt x="994" y="451"/>
                </a:cubicBezTo>
                <a:cubicBezTo>
                  <a:pt x="1001" y="451"/>
                  <a:pt x="1001" y="451"/>
                  <a:pt x="1001" y="451"/>
                </a:cubicBezTo>
                <a:cubicBezTo>
                  <a:pt x="1001" y="445"/>
                  <a:pt x="1001" y="445"/>
                  <a:pt x="1001" y="445"/>
                </a:cubicBezTo>
                <a:cubicBezTo>
                  <a:pt x="1001" y="445"/>
                  <a:pt x="1001" y="445"/>
                  <a:pt x="1001" y="445"/>
                </a:cubicBezTo>
                <a:lnTo>
                  <a:pt x="994" y="445"/>
                </a:lnTo>
                <a:close/>
                <a:moveTo>
                  <a:pt x="1027" y="445"/>
                </a:moveTo>
                <a:cubicBezTo>
                  <a:pt x="1021" y="445"/>
                  <a:pt x="1021" y="445"/>
                  <a:pt x="1021" y="445"/>
                </a:cubicBezTo>
                <a:cubicBezTo>
                  <a:pt x="1021" y="451"/>
                  <a:pt x="1021" y="451"/>
                  <a:pt x="1021" y="451"/>
                </a:cubicBezTo>
                <a:cubicBezTo>
                  <a:pt x="1027" y="451"/>
                  <a:pt x="1027" y="451"/>
                  <a:pt x="1027" y="451"/>
                </a:cubicBezTo>
                <a:lnTo>
                  <a:pt x="1027" y="445"/>
                </a:lnTo>
                <a:close/>
                <a:moveTo>
                  <a:pt x="1040" y="445"/>
                </a:moveTo>
                <a:cubicBezTo>
                  <a:pt x="1034" y="445"/>
                  <a:pt x="1034" y="445"/>
                  <a:pt x="1034" y="445"/>
                </a:cubicBezTo>
                <a:cubicBezTo>
                  <a:pt x="1034" y="451"/>
                  <a:pt x="1034" y="451"/>
                  <a:pt x="1034" y="451"/>
                </a:cubicBezTo>
                <a:cubicBezTo>
                  <a:pt x="1040" y="451"/>
                  <a:pt x="1040" y="451"/>
                  <a:pt x="1040" y="451"/>
                </a:cubicBezTo>
                <a:lnTo>
                  <a:pt x="1040" y="445"/>
                </a:lnTo>
                <a:close/>
                <a:moveTo>
                  <a:pt x="1053" y="445"/>
                </a:moveTo>
                <a:cubicBezTo>
                  <a:pt x="1047" y="445"/>
                  <a:pt x="1047" y="445"/>
                  <a:pt x="1047" y="445"/>
                </a:cubicBezTo>
                <a:cubicBezTo>
                  <a:pt x="1047" y="451"/>
                  <a:pt x="1047" y="451"/>
                  <a:pt x="1047" y="451"/>
                </a:cubicBezTo>
                <a:cubicBezTo>
                  <a:pt x="1053" y="451"/>
                  <a:pt x="1053" y="451"/>
                  <a:pt x="1053" y="451"/>
                </a:cubicBezTo>
                <a:lnTo>
                  <a:pt x="1053" y="445"/>
                </a:lnTo>
                <a:close/>
                <a:moveTo>
                  <a:pt x="1066" y="445"/>
                </a:moveTo>
                <a:cubicBezTo>
                  <a:pt x="1060" y="445"/>
                  <a:pt x="1060" y="445"/>
                  <a:pt x="1060" y="445"/>
                </a:cubicBezTo>
                <a:cubicBezTo>
                  <a:pt x="1060" y="451"/>
                  <a:pt x="1060" y="451"/>
                  <a:pt x="1060" y="451"/>
                </a:cubicBezTo>
                <a:cubicBezTo>
                  <a:pt x="1066" y="451"/>
                  <a:pt x="1066" y="451"/>
                  <a:pt x="1066" y="451"/>
                </a:cubicBezTo>
                <a:lnTo>
                  <a:pt x="1066" y="445"/>
                </a:lnTo>
                <a:close/>
                <a:moveTo>
                  <a:pt x="942" y="464"/>
                </a:moveTo>
                <a:cubicBezTo>
                  <a:pt x="949" y="464"/>
                  <a:pt x="949" y="464"/>
                  <a:pt x="949" y="464"/>
                </a:cubicBezTo>
                <a:cubicBezTo>
                  <a:pt x="949" y="458"/>
                  <a:pt x="949" y="458"/>
                  <a:pt x="949" y="458"/>
                </a:cubicBezTo>
                <a:cubicBezTo>
                  <a:pt x="942" y="458"/>
                  <a:pt x="942" y="458"/>
                  <a:pt x="942" y="458"/>
                </a:cubicBezTo>
                <a:lnTo>
                  <a:pt x="942" y="464"/>
                </a:lnTo>
                <a:close/>
                <a:moveTo>
                  <a:pt x="955" y="464"/>
                </a:moveTo>
                <a:cubicBezTo>
                  <a:pt x="962" y="464"/>
                  <a:pt x="962" y="464"/>
                  <a:pt x="962" y="464"/>
                </a:cubicBezTo>
                <a:cubicBezTo>
                  <a:pt x="962" y="458"/>
                  <a:pt x="962" y="458"/>
                  <a:pt x="962" y="458"/>
                </a:cubicBezTo>
                <a:cubicBezTo>
                  <a:pt x="955" y="458"/>
                  <a:pt x="955" y="458"/>
                  <a:pt x="955" y="458"/>
                </a:cubicBezTo>
                <a:lnTo>
                  <a:pt x="955" y="464"/>
                </a:lnTo>
                <a:close/>
                <a:moveTo>
                  <a:pt x="968" y="464"/>
                </a:moveTo>
                <a:cubicBezTo>
                  <a:pt x="975" y="464"/>
                  <a:pt x="975" y="464"/>
                  <a:pt x="975" y="464"/>
                </a:cubicBezTo>
                <a:cubicBezTo>
                  <a:pt x="975" y="458"/>
                  <a:pt x="975" y="458"/>
                  <a:pt x="975" y="458"/>
                </a:cubicBezTo>
                <a:cubicBezTo>
                  <a:pt x="968" y="458"/>
                  <a:pt x="968" y="458"/>
                  <a:pt x="968" y="458"/>
                </a:cubicBezTo>
                <a:lnTo>
                  <a:pt x="968" y="464"/>
                </a:lnTo>
                <a:close/>
                <a:moveTo>
                  <a:pt x="981" y="464"/>
                </a:moveTo>
                <a:cubicBezTo>
                  <a:pt x="988" y="464"/>
                  <a:pt x="988" y="464"/>
                  <a:pt x="988" y="464"/>
                </a:cubicBezTo>
                <a:cubicBezTo>
                  <a:pt x="988" y="458"/>
                  <a:pt x="988" y="458"/>
                  <a:pt x="988" y="458"/>
                </a:cubicBezTo>
                <a:cubicBezTo>
                  <a:pt x="981" y="458"/>
                  <a:pt x="981" y="458"/>
                  <a:pt x="981" y="458"/>
                </a:cubicBezTo>
                <a:lnTo>
                  <a:pt x="981" y="464"/>
                </a:lnTo>
                <a:close/>
                <a:moveTo>
                  <a:pt x="994" y="464"/>
                </a:moveTo>
                <a:cubicBezTo>
                  <a:pt x="1001" y="464"/>
                  <a:pt x="1001" y="464"/>
                  <a:pt x="1001" y="464"/>
                </a:cubicBezTo>
                <a:cubicBezTo>
                  <a:pt x="1001" y="458"/>
                  <a:pt x="1001" y="458"/>
                  <a:pt x="1001" y="458"/>
                </a:cubicBezTo>
                <a:cubicBezTo>
                  <a:pt x="994" y="458"/>
                  <a:pt x="994" y="458"/>
                  <a:pt x="994" y="458"/>
                </a:cubicBezTo>
                <a:lnTo>
                  <a:pt x="994" y="464"/>
                </a:lnTo>
                <a:close/>
                <a:moveTo>
                  <a:pt x="1040" y="458"/>
                </a:moveTo>
                <a:cubicBezTo>
                  <a:pt x="1034" y="458"/>
                  <a:pt x="1034" y="458"/>
                  <a:pt x="1034" y="458"/>
                </a:cubicBezTo>
                <a:cubicBezTo>
                  <a:pt x="1034" y="464"/>
                  <a:pt x="1034" y="464"/>
                  <a:pt x="1034" y="464"/>
                </a:cubicBezTo>
                <a:cubicBezTo>
                  <a:pt x="1040" y="464"/>
                  <a:pt x="1040" y="464"/>
                  <a:pt x="1040" y="464"/>
                </a:cubicBezTo>
                <a:lnTo>
                  <a:pt x="1040" y="458"/>
                </a:lnTo>
                <a:close/>
                <a:moveTo>
                  <a:pt x="1053" y="458"/>
                </a:moveTo>
                <a:cubicBezTo>
                  <a:pt x="1047" y="458"/>
                  <a:pt x="1047" y="458"/>
                  <a:pt x="1047" y="458"/>
                </a:cubicBezTo>
                <a:cubicBezTo>
                  <a:pt x="1047" y="464"/>
                  <a:pt x="1047" y="464"/>
                  <a:pt x="1047" y="464"/>
                </a:cubicBezTo>
                <a:cubicBezTo>
                  <a:pt x="1053" y="464"/>
                  <a:pt x="1053" y="464"/>
                  <a:pt x="1053" y="464"/>
                </a:cubicBezTo>
                <a:lnTo>
                  <a:pt x="1053" y="458"/>
                </a:lnTo>
                <a:close/>
                <a:moveTo>
                  <a:pt x="1066" y="458"/>
                </a:moveTo>
                <a:cubicBezTo>
                  <a:pt x="1060" y="458"/>
                  <a:pt x="1060" y="458"/>
                  <a:pt x="1060" y="458"/>
                </a:cubicBezTo>
                <a:cubicBezTo>
                  <a:pt x="1060" y="464"/>
                  <a:pt x="1060" y="464"/>
                  <a:pt x="1060" y="464"/>
                </a:cubicBezTo>
                <a:cubicBezTo>
                  <a:pt x="1066" y="464"/>
                  <a:pt x="1066" y="464"/>
                  <a:pt x="1066" y="464"/>
                </a:cubicBezTo>
                <a:lnTo>
                  <a:pt x="1066" y="458"/>
                </a:lnTo>
                <a:close/>
                <a:moveTo>
                  <a:pt x="942" y="477"/>
                </a:moveTo>
                <a:cubicBezTo>
                  <a:pt x="949" y="477"/>
                  <a:pt x="949" y="477"/>
                  <a:pt x="949" y="477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2" y="471"/>
                  <a:pt x="942" y="471"/>
                  <a:pt x="942" y="471"/>
                </a:cubicBezTo>
                <a:lnTo>
                  <a:pt x="942" y="477"/>
                </a:lnTo>
                <a:close/>
                <a:moveTo>
                  <a:pt x="955" y="477"/>
                </a:moveTo>
                <a:cubicBezTo>
                  <a:pt x="962" y="477"/>
                  <a:pt x="962" y="477"/>
                  <a:pt x="962" y="477"/>
                </a:cubicBezTo>
                <a:cubicBezTo>
                  <a:pt x="962" y="471"/>
                  <a:pt x="962" y="471"/>
                  <a:pt x="962" y="471"/>
                </a:cubicBezTo>
                <a:cubicBezTo>
                  <a:pt x="955" y="471"/>
                  <a:pt x="955" y="471"/>
                  <a:pt x="955" y="471"/>
                </a:cubicBezTo>
                <a:lnTo>
                  <a:pt x="955" y="477"/>
                </a:lnTo>
                <a:close/>
                <a:moveTo>
                  <a:pt x="968" y="477"/>
                </a:moveTo>
                <a:cubicBezTo>
                  <a:pt x="975" y="477"/>
                  <a:pt x="975" y="477"/>
                  <a:pt x="975" y="477"/>
                </a:cubicBezTo>
                <a:cubicBezTo>
                  <a:pt x="975" y="471"/>
                  <a:pt x="975" y="471"/>
                  <a:pt x="975" y="471"/>
                </a:cubicBezTo>
                <a:cubicBezTo>
                  <a:pt x="968" y="471"/>
                  <a:pt x="968" y="471"/>
                  <a:pt x="968" y="471"/>
                </a:cubicBezTo>
                <a:lnTo>
                  <a:pt x="968" y="477"/>
                </a:lnTo>
                <a:close/>
                <a:moveTo>
                  <a:pt x="981" y="477"/>
                </a:moveTo>
                <a:cubicBezTo>
                  <a:pt x="988" y="477"/>
                  <a:pt x="988" y="477"/>
                  <a:pt x="988" y="477"/>
                </a:cubicBezTo>
                <a:cubicBezTo>
                  <a:pt x="988" y="471"/>
                  <a:pt x="988" y="471"/>
                  <a:pt x="988" y="471"/>
                </a:cubicBezTo>
                <a:cubicBezTo>
                  <a:pt x="981" y="471"/>
                  <a:pt x="981" y="471"/>
                  <a:pt x="981" y="471"/>
                </a:cubicBezTo>
                <a:lnTo>
                  <a:pt x="981" y="477"/>
                </a:lnTo>
                <a:close/>
                <a:moveTo>
                  <a:pt x="994" y="477"/>
                </a:moveTo>
                <a:cubicBezTo>
                  <a:pt x="1001" y="477"/>
                  <a:pt x="1001" y="477"/>
                  <a:pt x="1001" y="477"/>
                </a:cubicBezTo>
                <a:cubicBezTo>
                  <a:pt x="1001" y="471"/>
                  <a:pt x="1001" y="471"/>
                  <a:pt x="1001" y="471"/>
                </a:cubicBezTo>
                <a:cubicBezTo>
                  <a:pt x="994" y="471"/>
                  <a:pt x="994" y="471"/>
                  <a:pt x="994" y="471"/>
                </a:cubicBezTo>
                <a:lnTo>
                  <a:pt x="994" y="477"/>
                </a:lnTo>
                <a:close/>
                <a:moveTo>
                  <a:pt x="1014" y="471"/>
                </a:moveTo>
                <a:cubicBezTo>
                  <a:pt x="1008" y="471"/>
                  <a:pt x="1008" y="471"/>
                  <a:pt x="1008" y="471"/>
                </a:cubicBezTo>
                <a:cubicBezTo>
                  <a:pt x="1008" y="477"/>
                  <a:pt x="1008" y="477"/>
                  <a:pt x="1008" y="477"/>
                </a:cubicBezTo>
                <a:cubicBezTo>
                  <a:pt x="1014" y="477"/>
                  <a:pt x="1014" y="477"/>
                  <a:pt x="1014" y="477"/>
                </a:cubicBezTo>
                <a:lnTo>
                  <a:pt x="1014" y="471"/>
                </a:lnTo>
                <a:close/>
                <a:moveTo>
                  <a:pt x="1034" y="476"/>
                </a:moveTo>
                <a:cubicBezTo>
                  <a:pt x="1034" y="476"/>
                  <a:pt x="1034" y="476"/>
                  <a:pt x="1034" y="477"/>
                </a:cubicBezTo>
                <a:cubicBezTo>
                  <a:pt x="1034" y="477"/>
                  <a:pt x="1034" y="477"/>
                  <a:pt x="1034" y="477"/>
                </a:cubicBezTo>
                <a:cubicBezTo>
                  <a:pt x="1040" y="477"/>
                  <a:pt x="1040" y="477"/>
                  <a:pt x="1040" y="477"/>
                </a:cubicBezTo>
                <a:cubicBezTo>
                  <a:pt x="1040" y="471"/>
                  <a:pt x="1040" y="471"/>
                  <a:pt x="1040" y="471"/>
                </a:cubicBezTo>
                <a:cubicBezTo>
                  <a:pt x="1034" y="471"/>
                  <a:pt x="1034" y="471"/>
                  <a:pt x="1034" y="471"/>
                </a:cubicBezTo>
                <a:cubicBezTo>
                  <a:pt x="1034" y="473"/>
                  <a:pt x="1034" y="473"/>
                  <a:pt x="1034" y="473"/>
                </a:cubicBezTo>
                <a:cubicBezTo>
                  <a:pt x="1034" y="473"/>
                  <a:pt x="1034" y="473"/>
                  <a:pt x="1034" y="474"/>
                </a:cubicBezTo>
                <a:cubicBezTo>
                  <a:pt x="1034" y="474"/>
                  <a:pt x="1034" y="475"/>
                  <a:pt x="1034" y="476"/>
                </a:cubicBezTo>
                <a:close/>
                <a:moveTo>
                  <a:pt x="1053" y="471"/>
                </a:moveTo>
                <a:cubicBezTo>
                  <a:pt x="1047" y="471"/>
                  <a:pt x="1047" y="471"/>
                  <a:pt x="1047" y="471"/>
                </a:cubicBezTo>
                <a:cubicBezTo>
                  <a:pt x="1047" y="477"/>
                  <a:pt x="1047" y="477"/>
                  <a:pt x="1047" y="477"/>
                </a:cubicBezTo>
                <a:cubicBezTo>
                  <a:pt x="1053" y="477"/>
                  <a:pt x="1053" y="477"/>
                  <a:pt x="1053" y="477"/>
                </a:cubicBezTo>
                <a:lnTo>
                  <a:pt x="1053" y="471"/>
                </a:lnTo>
                <a:close/>
                <a:moveTo>
                  <a:pt x="1066" y="471"/>
                </a:moveTo>
                <a:cubicBezTo>
                  <a:pt x="1060" y="471"/>
                  <a:pt x="1060" y="471"/>
                  <a:pt x="1060" y="471"/>
                </a:cubicBezTo>
                <a:cubicBezTo>
                  <a:pt x="1060" y="477"/>
                  <a:pt x="1060" y="477"/>
                  <a:pt x="1060" y="477"/>
                </a:cubicBezTo>
                <a:cubicBezTo>
                  <a:pt x="1066" y="477"/>
                  <a:pt x="1066" y="477"/>
                  <a:pt x="1066" y="477"/>
                </a:cubicBezTo>
                <a:lnTo>
                  <a:pt x="1066" y="471"/>
                </a:lnTo>
                <a:close/>
                <a:moveTo>
                  <a:pt x="942" y="490"/>
                </a:moveTo>
                <a:cubicBezTo>
                  <a:pt x="949" y="490"/>
                  <a:pt x="949" y="490"/>
                  <a:pt x="949" y="490"/>
                </a:cubicBezTo>
                <a:cubicBezTo>
                  <a:pt x="949" y="484"/>
                  <a:pt x="949" y="484"/>
                  <a:pt x="949" y="484"/>
                </a:cubicBezTo>
                <a:cubicBezTo>
                  <a:pt x="942" y="484"/>
                  <a:pt x="942" y="484"/>
                  <a:pt x="942" y="484"/>
                </a:cubicBezTo>
                <a:lnTo>
                  <a:pt x="942" y="490"/>
                </a:lnTo>
                <a:close/>
                <a:moveTo>
                  <a:pt x="955" y="490"/>
                </a:moveTo>
                <a:cubicBezTo>
                  <a:pt x="962" y="490"/>
                  <a:pt x="962" y="490"/>
                  <a:pt x="962" y="490"/>
                </a:cubicBezTo>
                <a:cubicBezTo>
                  <a:pt x="962" y="484"/>
                  <a:pt x="962" y="484"/>
                  <a:pt x="962" y="484"/>
                </a:cubicBezTo>
                <a:cubicBezTo>
                  <a:pt x="955" y="484"/>
                  <a:pt x="955" y="484"/>
                  <a:pt x="955" y="484"/>
                </a:cubicBezTo>
                <a:lnTo>
                  <a:pt x="955" y="490"/>
                </a:lnTo>
                <a:close/>
                <a:moveTo>
                  <a:pt x="968" y="490"/>
                </a:moveTo>
                <a:cubicBezTo>
                  <a:pt x="975" y="490"/>
                  <a:pt x="975" y="490"/>
                  <a:pt x="975" y="490"/>
                </a:cubicBezTo>
                <a:cubicBezTo>
                  <a:pt x="975" y="484"/>
                  <a:pt x="975" y="484"/>
                  <a:pt x="975" y="484"/>
                </a:cubicBezTo>
                <a:cubicBezTo>
                  <a:pt x="968" y="484"/>
                  <a:pt x="968" y="484"/>
                  <a:pt x="968" y="484"/>
                </a:cubicBezTo>
                <a:lnTo>
                  <a:pt x="968" y="490"/>
                </a:lnTo>
                <a:close/>
                <a:moveTo>
                  <a:pt x="981" y="490"/>
                </a:moveTo>
                <a:cubicBezTo>
                  <a:pt x="988" y="490"/>
                  <a:pt x="988" y="490"/>
                  <a:pt x="988" y="490"/>
                </a:cubicBezTo>
                <a:cubicBezTo>
                  <a:pt x="988" y="484"/>
                  <a:pt x="988" y="484"/>
                  <a:pt x="988" y="484"/>
                </a:cubicBezTo>
                <a:cubicBezTo>
                  <a:pt x="981" y="484"/>
                  <a:pt x="981" y="484"/>
                  <a:pt x="981" y="484"/>
                </a:cubicBezTo>
                <a:lnTo>
                  <a:pt x="981" y="490"/>
                </a:lnTo>
                <a:close/>
                <a:moveTo>
                  <a:pt x="994" y="490"/>
                </a:moveTo>
                <a:cubicBezTo>
                  <a:pt x="1001" y="490"/>
                  <a:pt x="1001" y="490"/>
                  <a:pt x="1001" y="490"/>
                </a:cubicBezTo>
                <a:cubicBezTo>
                  <a:pt x="1001" y="484"/>
                  <a:pt x="1001" y="484"/>
                  <a:pt x="1001" y="484"/>
                </a:cubicBezTo>
                <a:cubicBezTo>
                  <a:pt x="994" y="484"/>
                  <a:pt x="994" y="484"/>
                  <a:pt x="994" y="484"/>
                </a:cubicBezTo>
                <a:lnTo>
                  <a:pt x="994" y="490"/>
                </a:lnTo>
                <a:close/>
                <a:moveTo>
                  <a:pt x="1014" y="484"/>
                </a:moveTo>
                <a:cubicBezTo>
                  <a:pt x="1008" y="484"/>
                  <a:pt x="1008" y="484"/>
                  <a:pt x="1008" y="484"/>
                </a:cubicBezTo>
                <a:cubicBezTo>
                  <a:pt x="1008" y="490"/>
                  <a:pt x="1008" y="490"/>
                  <a:pt x="1008" y="490"/>
                </a:cubicBezTo>
                <a:cubicBezTo>
                  <a:pt x="1014" y="490"/>
                  <a:pt x="1014" y="490"/>
                  <a:pt x="1014" y="490"/>
                </a:cubicBezTo>
                <a:lnTo>
                  <a:pt x="1014" y="484"/>
                </a:lnTo>
                <a:close/>
                <a:moveTo>
                  <a:pt x="942" y="503"/>
                </a:moveTo>
                <a:cubicBezTo>
                  <a:pt x="949" y="503"/>
                  <a:pt x="949" y="503"/>
                  <a:pt x="949" y="503"/>
                </a:cubicBezTo>
                <a:cubicBezTo>
                  <a:pt x="949" y="497"/>
                  <a:pt x="949" y="497"/>
                  <a:pt x="949" y="497"/>
                </a:cubicBezTo>
                <a:cubicBezTo>
                  <a:pt x="942" y="497"/>
                  <a:pt x="942" y="497"/>
                  <a:pt x="942" y="497"/>
                </a:cubicBezTo>
                <a:lnTo>
                  <a:pt x="942" y="503"/>
                </a:lnTo>
                <a:close/>
                <a:moveTo>
                  <a:pt x="955" y="503"/>
                </a:moveTo>
                <a:cubicBezTo>
                  <a:pt x="962" y="503"/>
                  <a:pt x="962" y="503"/>
                  <a:pt x="962" y="503"/>
                </a:cubicBezTo>
                <a:cubicBezTo>
                  <a:pt x="962" y="497"/>
                  <a:pt x="962" y="497"/>
                  <a:pt x="962" y="497"/>
                </a:cubicBezTo>
                <a:cubicBezTo>
                  <a:pt x="955" y="497"/>
                  <a:pt x="955" y="497"/>
                  <a:pt x="955" y="497"/>
                </a:cubicBezTo>
                <a:lnTo>
                  <a:pt x="955" y="503"/>
                </a:lnTo>
                <a:close/>
                <a:moveTo>
                  <a:pt x="968" y="503"/>
                </a:moveTo>
                <a:cubicBezTo>
                  <a:pt x="975" y="503"/>
                  <a:pt x="975" y="503"/>
                  <a:pt x="975" y="503"/>
                </a:cubicBezTo>
                <a:cubicBezTo>
                  <a:pt x="975" y="497"/>
                  <a:pt x="975" y="497"/>
                  <a:pt x="975" y="497"/>
                </a:cubicBezTo>
                <a:cubicBezTo>
                  <a:pt x="968" y="497"/>
                  <a:pt x="968" y="497"/>
                  <a:pt x="968" y="497"/>
                </a:cubicBezTo>
                <a:lnTo>
                  <a:pt x="968" y="503"/>
                </a:lnTo>
                <a:close/>
                <a:moveTo>
                  <a:pt x="981" y="503"/>
                </a:moveTo>
                <a:cubicBezTo>
                  <a:pt x="988" y="503"/>
                  <a:pt x="988" y="503"/>
                  <a:pt x="988" y="503"/>
                </a:cubicBezTo>
                <a:cubicBezTo>
                  <a:pt x="988" y="497"/>
                  <a:pt x="988" y="497"/>
                  <a:pt x="988" y="497"/>
                </a:cubicBezTo>
                <a:cubicBezTo>
                  <a:pt x="981" y="497"/>
                  <a:pt x="981" y="497"/>
                  <a:pt x="981" y="497"/>
                </a:cubicBezTo>
                <a:lnTo>
                  <a:pt x="981" y="503"/>
                </a:lnTo>
                <a:close/>
                <a:moveTo>
                  <a:pt x="994" y="503"/>
                </a:moveTo>
                <a:cubicBezTo>
                  <a:pt x="1001" y="503"/>
                  <a:pt x="1001" y="503"/>
                  <a:pt x="1001" y="503"/>
                </a:cubicBezTo>
                <a:cubicBezTo>
                  <a:pt x="1001" y="497"/>
                  <a:pt x="1001" y="497"/>
                  <a:pt x="1001" y="497"/>
                </a:cubicBezTo>
                <a:cubicBezTo>
                  <a:pt x="994" y="497"/>
                  <a:pt x="994" y="497"/>
                  <a:pt x="994" y="497"/>
                </a:cubicBezTo>
                <a:lnTo>
                  <a:pt x="994" y="503"/>
                </a:lnTo>
                <a:close/>
                <a:moveTo>
                  <a:pt x="1014" y="497"/>
                </a:moveTo>
                <a:cubicBezTo>
                  <a:pt x="1008" y="497"/>
                  <a:pt x="1008" y="497"/>
                  <a:pt x="1008" y="497"/>
                </a:cubicBezTo>
                <a:cubicBezTo>
                  <a:pt x="1008" y="503"/>
                  <a:pt x="1008" y="503"/>
                  <a:pt x="1008" y="503"/>
                </a:cubicBezTo>
                <a:cubicBezTo>
                  <a:pt x="1014" y="503"/>
                  <a:pt x="1014" y="503"/>
                  <a:pt x="1014" y="503"/>
                </a:cubicBezTo>
                <a:lnTo>
                  <a:pt x="1014" y="497"/>
                </a:lnTo>
                <a:close/>
                <a:moveTo>
                  <a:pt x="1027" y="497"/>
                </a:moveTo>
                <a:cubicBezTo>
                  <a:pt x="1021" y="497"/>
                  <a:pt x="1021" y="497"/>
                  <a:pt x="1021" y="497"/>
                </a:cubicBezTo>
                <a:cubicBezTo>
                  <a:pt x="1021" y="503"/>
                  <a:pt x="1021" y="503"/>
                  <a:pt x="1021" y="503"/>
                </a:cubicBezTo>
                <a:cubicBezTo>
                  <a:pt x="1027" y="503"/>
                  <a:pt x="1027" y="503"/>
                  <a:pt x="1027" y="503"/>
                </a:cubicBezTo>
                <a:lnTo>
                  <a:pt x="1027" y="497"/>
                </a:lnTo>
                <a:close/>
                <a:moveTo>
                  <a:pt x="942" y="517"/>
                </a:moveTo>
                <a:cubicBezTo>
                  <a:pt x="949" y="517"/>
                  <a:pt x="949" y="517"/>
                  <a:pt x="949" y="517"/>
                </a:cubicBezTo>
                <a:cubicBezTo>
                  <a:pt x="949" y="510"/>
                  <a:pt x="949" y="510"/>
                  <a:pt x="949" y="510"/>
                </a:cubicBezTo>
                <a:cubicBezTo>
                  <a:pt x="942" y="510"/>
                  <a:pt x="942" y="510"/>
                  <a:pt x="942" y="510"/>
                </a:cubicBezTo>
                <a:lnTo>
                  <a:pt x="942" y="517"/>
                </a:lnTo>
                <a:close/>
                <a:moveTo>
                  <a:pt x="955" y="517"/>
                </a:moveTo>
                <a:cubicBezTo>
                  <a:pt x="962" y="517"/>
                  <a:pt x="962" y="517"/>
                  <a:pt x="962" y="517"/>
                </a:cubicBezTo>
                <a:cubicBezTo>
                  <a:pt x="962" y="510"/>
                  <a:pt x="962" y="510"/>
                  <a:pt x="962" y="510"/>
                </a:cubicBezTo>
                <a:cubicBezTo>
                  <a:pt x="955" y="510"/>
                  <a:pt x="955" y="510"/>
                  <a:pt x="955" y="510"/>
                </a:cubicBezTo>
                <a:lnTo>
                  <a:pt x="955" y="517"/>
                </a:lnTo>
                <a:close/>
                <a:moveTo>
                  <a:pt x="968" y="517"/>
                </a:moveTo>
                <a:cubicBezTo>
                  <a:pt x="975" y="517"/>
                  <a:pt x="975" y="517"/>
                  <a:pt x="975" y="517"/>
                </a:cubicBezTo>
                <a:cubicBezTo>
                  <a:pt x="975" y="510"/>
                  <a:pt x="975" y="510"/>
                  <a:pt x="975" y="510"/>
                </a:cubicBezTo>
                <a:cubicBezTo>
                  <a:pt x="968" y="510"/>
                  <a:pt x="968" y="510"/>
                  <a:pt x="968" y="510"/>
                </a:cubicBezTo>
                <a:lnTo>
                  <a:pt x="968" y="517"/>
                </a:lnTo>
                <a:close/>
                <a:moveTo>
                  <a:pt x="981" y="517"/>
                </a:moveTo>
                <a:cubicBezTo>
                  <a:pt x="988" y="517"/>
                  <a:pt x="988" y="517"/>
                  <a:pt x="988" y="517"/>
                </a:cubicBezTo>
                <a:cubicBezTo>
                  <a:pt x="988" y="510"/>
                  <a:pt x="988" y="510"/>
                  <a:pt x="988" y="510"/>
                </a:cubicBezTo>
                <a:cubicBezTo>
                  <a:pt x="981" y="510"/>
                  <a:pt x="981" y="510"/>
                  <a:pt x="981" y="510"/>
                </a:cubicBezTo>
                <a:lnTo>
                  <a:pt x="981" y="517"/>
                </a:lnTo>
                <a:close/>
                <a:moveTo>
                  <a:pt x="994" y="517"/>
                </a:moveTo>
                <a:cubicBezTo>
                  <a:pt x="1001" y="517"/>
                  <a:pt x="1001" y="517"/>
                  <a:pt x="1001" y="517"/>
                </a:cubicBezTo>
                <a:cubicBezTo>
                  <a:pt x="1001" y="510"/>
                  <a:pt x="1001" y="510"/>
                  <a:pt x="1001" y="510"/>
                </a:cubicBezTo>
                <a:cubicBezTo>
                  <a:pt x="994" y="510"/>
                  <a:pt x="994" y="510"/>
                  <a:pt x="994" y="510"/>
                </a:cubicBezTo>
                <a:lnTo>
                  <a:pt x="994" y="517"/>
                </a:lnTo>
                <a:close/>
                <a:moveTo>
                  <a:pt x="1014" y="510"/>
                </a:moveTo>
                <a:cubicBezTo>
                  <a:pt x="1008" y="510"/>
                  <a:pt x="1008" y="510"/>
                  <a:pt x="1008" y="510"/>
                </a:cubicBezTo>
                <a:cubicBezTo>
                  <a:pt x="1008" y="517"/>
                  <a:pt x="1008" y="517"/>
                  <a:pt x="1008" y="517"/>
                </a:cubicBezTo>
                <a:cubicBezTo>
                  <a:pt x="1014" y="517"/>
                  <a:pt x="1014" y="517"/>
                  <a:pt x="1014" y="517"/>
                </a:cubicBezTo>
                <a:lnTo>
                  <a:pt x="1014" y="510"/>
                </a:lnTo>
                <a:close/>
                <a:moveTo>
                  <a:pt x="1027" y="510"/>
                </a:moveTo>
                <a:cubicBezTo>
                  <a:pt x="1021" y="510"/>
                  <a:pt x="1021" y="510"/>
                  <a:pt x="1021" y="510"/>
                </a:cubicBezTo>
                <a:cubicBezTo>
                  <a:pt x="1021" y="517"/>
                  <a:pt x="1021" y="517"/>
                  <a:pt x="1021" y="517"/>
                </a:cubicBezTo>
                <a:cubicBezTo>
                  <a:pt x="1027" y="517"/>
                  <a:pt x="1027" y="517"/>
                  <a:pt x="1027" y="517"/>
                </a:cubicBezTo>
                <a:lnTo>
                  <a:pt x="1027" y="510"/>
                </a:lnTo>
                <a:close/>
                <a:moveTo>
                  <a:pt x="1040" y="510"/>
                </a:moveTo>
                <a:cubicBezTo>
                  <a:pt x="1034" y="510"/>
                  <a:pt x="1034" y="510"/>
                  <a:pt x="1034" y="510"/>
                </a:cubicBezTo>
                <a:cubicBezTo>
                  <a:pt x="1034" y="517"/>
                  <a:pt x="1034" y="517"/>
                  <a:pt x="1034" y="517"/>
                </a:cubicBezTo>
                <a:cubicBezTo>
                  <a:pt x="1040" y="517"/>
                  <a:pt x="1040" y="517"/>
                  <a:pt x="1040" y="517"/>
                </a:cubicBezTo>
                <a:lnTo>
                  <a:pt x="1040" y="510"/>
                </a:lnTo>
                <a:close/>
                <a:moveTo>
                  <a:pt x="1053" y="510"/>
                </a:moveTo>
                <a:cubicBezTo>
                  <a:pt x="1047" y="510"/>
                  <a:pt x="1047" y="510"/>
                  <a:pt x="1047" y="510"/>
                </a:cubicBezTo>
                <a:cubicBezTo>
                  <a:pt x="1047" y="517"/>
                  <a:pt x="1047" y="517"/>
                  <a:pt x="1047" y="517"/>
                </a:cubicBezTo>
                <a:cubicBezTo>
                  <a:pt x="1053" y="517"/>
                  <a:pt x="1053" y="517"/>
                  <a:pt x="1053" y="517"/>
                </a:cubicBezTo>
                <a:lnTo>
                  <a:pt x="1053" y="510"/>
                </a:lnTo>
                <a:close/>
                <a:moveTo>
                  <a:pt x="942" y="530"/>
                </a:moveTo>
                <a:cubicBezTo>
                  <a:pt x="949" y="530"/>
                  <a:pt x="949" y="530"/>
                  <a:pt x="949" y="530"/>
                </a:cubicBezTo>
                <a:cubicBezTo>
                  <a:pt x="949" y="523"/>
                  <a:pt x="949" y="523"/>
                  <a:pt x="949" y="523"/>
                </a:cubicBezTo>
                <a:cubicBezTo>
                  <a:pt x="942" y="523"/>
                  <a:pt x="942" y="523"/>
                  <a:pt x="942" y="523"/>
                </a:cubicBezTo>
                <a:lnTo>
                  <a:pt x="942" y="530"/>
                </a:lnTo>
                <a:close/>
                <a:moveTo>
                  <a:pt x="955" y="530"/>
                </a:moveTo>
                <a:cubicBezTo>
                  <a:pt x="962" y="530"/>
                  <a:pt x="962" y="530"/>
                  <a:pt x="962" y="530"/>
                </a:cubicBezTo>
                <a:cubicBezTo>
                  <a:pt x="962" y="523"/>
                  <a:pt x="962" y="523"/>
                  <a:pt x="962" y="523"/>
                </a:cubicBezTo>
                <a:cubicBezTo>
                  <a:pt x="955" y="523"/>
                  <a:pt x="955" y="523"/>
                  <a:pt x="955" y="523"/>
                </a:cubicBezTo>
                <a:lnTo>
                  <a:pt x="955" y="530"/>
                </a:lnTo>
                <a:close/>
                <a:moveTo>
                  <a:pt x="968" y="530"/>
                </a:moveTo>
                <a:cubicBezTo>
                  <a:pt x="975" y="530"/>
                  <a:pt x="975" y="530"/>
                  <a:pt x="975" y="530"/>
                </a:cubicBezTo>
                <a:cubicBezTo>
                  <a:pt x="975" y="523"/>
                  <a:pt x="975" y="523"/>
                  <a:pt x="975" y="523"/>
                </a:cubicBezTo>
                <a:cubicBezTo>
                  <a:pt x="968" y="523"/>
                  <a:pt x="968" y="523"/>
                  <a:pt x="968" y="523"/>
                </a:cubicBezTo>
                <a:lnTo>
                  <a:pt x="968" y="530"/>
                </a:lnTo>
                <a:close/>
                <a:moveTo>
                  <a:pt x="981" y="530"/>
                </a:moveTo>
                <a:cubicBezTo>
                  <a:pt x="988" y="530"/>
                  <a:pt x="988" y="530"/>
                  <a:pt x="988" y="530"/>
                </a:cubicBezTo>
                <a:cubicBezTo>
                  <a:pt x="988" y="523"/>
                  <a:pt x="988" y="523"/>
                  <a:pt x="988" y="523"/>
                </a:cubicBezTo>
                <a:cubicBezTo>
                  <a:pt x="981" y="523"/>
                  <a:pt x="981" y="523"/>
                  <a:pt x="981" y="523"/>
                </a:cubicBezTo>
                <a:lnTo>
                  <a:pt x="981" y="530"/>
                </a:lnTo>
                <a:close/>
                <a:moveTo>
                  <a:pt x="994" y="530"/>
                </a:moveTo>
                <a:cubicBezTo>
                  <a:pt x="1001" y="530"/>
                  <a:pt x="1001" y="530"/>
                  <a:pt x="1001" y="530"/>
                </a:cubicBezTo>
                <a:cubicBezTo>
                  <a:pt x="1001" y="523"/>
                  <a:pt x="1001" y="523"/>
                  <a:pt x="1001" y="523"/>
                </a:cubicBezTo>
                <a:cubicBezTo>
                  <a:pt x="994" y="523"/>
                  <a:pt x="994" y="523"/>
                  <a:pt x="994" y="523"/>
                </a:cubicBezTo>
                <a:lnTo>
                  <a:pt x="994" y="530"/>
                </a:lnTo>
                <a:close/>
                <a:moveTo>
                  <a:pt x="1014" y="523"/>
                </a:moveTo>
                <a:cubicBezTo>
                  <a:pt x="1008" y="523"/>
                  <a:pt x="1008" y="523"/>
                  <a:pt x="1008" y="523"/>
                </a:cubicBezTo>
                <a:cubicBezTo>
                  <a:pt x="1008" y="530"/>
                  <a:pt x="1008" y="530"/>
                  <a:pt x="1008" y="530"/>
                </a:cubicBezTo>
                <a:cubicBezTo>
                  <a:pt x="1014" y="530"/>
                  <a:pt x="1014" y="530"/>
                  <a:pt x="1014" y="530"/>
                </a:cubicBezTo>
                <a:lnTo>
                  <a:pt x="1014" y="523"/>
                </a:lnTo>
                <a:close/>
                <a:moveTo>
                  <a:pt x="1027" y="523"/>
                </a:moveTo>
                <a:cubicBezTo>
                  <a:pt x="1021" y="523"/>
                  <a:pt x="1021" y="523"/>
                  <a:pt x="1021" y="523"/>
                </a:cubicBezTo>
                <a:cubicBezTo>
                  <a:pt x="1021" y="530"/>
                  <a:pt x="1021" y="530"/>
                  <a:pt x="1021" y="530"/>
                </a:cubicBezTo>
                <a:cubicBezTo>
                  <a:pt x="1027" y="530"/>
                  <a:pt x="1027" y="530"/>
                  <a:pt x="1027" y="530"/>
                </a:cubicBezTo>
                <a:lnTo>
                  <a:pt x="1027" y="523"/>
                </a:lnTo>
                <a:close/>
                <a:moveTo>
                  <a:pt x="1040" y="523"/>
                </a:moveTo>
                <a:cubicBezTo>
                  <a:pt x="1034" y="523"/>
                  <a:pt x="1034" y="523"/>
                  <a:pt x="1034" y="523"/>
                </a:cubicBezTo>
                <a:cubicBezTo>
                  <a:pt x="1034" y="530"/>
                  <a:pt x="1034" y="530"/>
                  <a:pt x="1034" y="530"/>
                </a:cubicBezTo>
                <a:cubicBezTo>
                  <a:pt x="1040" y="530"/>
                  <a:pt x="1040" y="530"/>
                  <a:pt x="1040" y="530"/>
                </a:cubicBezTo>
                <a:lnTo>
                  <a:pt x="1040" y="523"/>
                </a:lnTo>
                <a:close/>
                <a:moveTo>
                  <a:pt x="1053" y="523"/>
                </a:moveTo>
                <a:cubicBezTo>
                  <a:pt x="1047" y="523"/>
                  <a:pt x="1047" y="523"/>
                  <a:pt x="1047" y="523"/>
                </a:cubicBezTo>
                <a:cubicBezTo>
                  <a:pt x="1047" y="530"/>
                  <a:pt x="1047" y="530"/>
                  <a:pt x="1047" y="530"/>
                </a:cubicBezTo>
                <a:cubicBezTo>
                  <a:pt x="1053" y="530"/>
                  <a:pt x="1053" y="530"/>
                  <a:pt x="1053" y="530"/>
                </a:cubicBezTo>
                <a:lnTo>
                  <a:pt x="1053" y="523"/>
                </a:lnTo>
                <a:close/>
                <a:moveTo>
                  <a:pt x="942" y="543"/>
                </a:moveTo>
                <a:cubicBezTo>
                  <a:pt x="949" y="543"/>
                  <a:pt x="949" y="543"/>
                  <a:pt x="949" y="543"/>
                </a:cubicBezTo>
                <a:cubicBezTo>
                  <a:pt x="949" y="536"/>
                  <a:pt x="949" y="536"/>
                  <a:pt x="949" y="536"/>
                </a:cubicBezTo>
                <a:cubicBezTo>
                  <a:pt x="942" y="536"/>
                  <a:pt x="942" y="536"/>
                  <a:pt x="942" y="536"/>
                </a:cubicBezTo>
                <a:lnTo>
                  <a:pt x="942" y="543"/>
                </a:lnTo>
                <a:close/>
                <a:moveTo>
                  <a:pt x="955" y="543"/>
                </a:moveTo>
                <a:cubicBezTo>
                  <a:pt x="962" y="543"/>
                  <a:pt x="962" y="543"/>
                  <a:pt x="962" y="543"/>
                </a:cubicBezTo>
                <a:cubicBezTo>
                  <a:pt x="962" y="536"/>
                  <a:pt x="962" y="536"/>
                  <a:pt x="962" y="536"/>
                </a:cubicBezTo>
                <a:cubicBezTo>
                  <a:pt x="955" y="536"/>
                  <a:pt x="955" y="536"/>
                  <a:pt x="955" y="536"/>
                </a:cubicBezTo>
                <a:lnTo>
                  <a:pt x="955" y="543"/>
                </a:lnTo>
                <a:close/>
                <a:moveTo>
                  <a:pt x="968" y="543"/>
                </a:moveTo>
                <a:cubicBezTo>
                  <a:pt x="975" y="543"/>
                  <a:pt x="975" y="543"/>
                  <a:pt x="975" y="543"/>
                </a:cubicBezTo>
                <a:cubicBezTo>
                  <a:pt x="975" y="536"/>
                  <a:pt x="975" y="536"/>
                  <a:pt x="975" y="536"/>
                </a:cubicBezTo>
                <a:cubicBezTo>
                  <a:pt x="968" y="536"/>
                  <a:pt x="968" y="536"/>
                  <a:pt x="968" y="536"/>
                </a:cubicBezTo>
                <a:lnTo>
                  <a:pt x="968" y="543"/>
                </a:lnTo>
                <a:close/>
                <a:moveTo>
                  <a:pt x="981" y="543"/>
                </a:moveTo>
                <a:cubicBezTo>
                  <a:pt x="988" y="543"/>
                  <a:pt x="988" y="543"/>
                  <a:pt x="988" y="543"/>
                </a:cubicBezTo>
                <a:cubicBezTo>
                  <a:pt x="988" y="536"/>
                  <a:pt x="988" y="536"/>
                  <a:pt x="988" y="536"/>
                </a:cubicBezTo>
                <a:cubicBezTo>
                  <a:pt x="981" y="536"/>
                  <a:pt x="981" y="536"/>
                  <a:pt x="981" y="536"/>
                </a:cubicBezTo>
                <a:lnTo>
                  <a:pt x="981" y="543"/>
                </a:lnTo>
                <a:close/>
                <a:moveTo>
                  <a:pt x="994" y="543"/>
                </a:moveTo>
                <a:cubicBezTo>
                  <a:pt x="1001" y="543"/>
                  <a:pt x="1001" y="543"/>
                  <a:pt x="1001" y="543"/>
                </a:cubicBezTo>
                <a:cubicBezTo>
                  <a:pt x="1001" y="536"/>
                  <a:pt x="1001" y="536"/>
                  <a:pt x="1001" y="536"/>
                </a:cubicBezTo>
                <a:cubicBezTo>
                  <a:pt x="994" y="536"/>
                  <a:pt x="994" y="536"/>
                  <a:pt x="994" y="536"/>
                </a:cubicBezTo>
                <a:lnTo>
                  <a:pt x="994" y="543"/>
                </a:lnTo>
                <a:close/>
                <a:moveTo>
                  <a:pt x="1014" y="536"/>
                </a:moveTo>
                <a:cubicBezTo>
                  <a:pt x="1008" y="536"/>
                  <a:pt x="1008" y="536"/>
                  <a:pt x="1008" y="536"/>
                </a:cubicBezTo>
                <a:cubicBezTo>
                  <a:pt x="1008" y="543"/>
                  <a:pt x="1008" y="543"/>
                  <a:pt x="1008" y="543"/>
                </a:cubicBezTo>
                <a:cubicBezTo>
                  <a:pt x="1014" y="543"/>
                  <a:pt x="1014" y="543"/>
                  <a:pt x="1014" y="543"/>
                </a:cubicBezTo>
                <a:lnTo>
                  <a:pt x="1014" y="536"/>
                </a:lnTo>
                <a:close/>
                <a:moveTo>
                  <a:pt x="1027" y="536"/>
                </a:moveTo>
                <a:cubicBezTo>
                  <a:pt x="1021" y="536"/>
                  <a:pt x="1021" y="536"/>
                  <a:pt x="1021" y="536"/>
                </a:cubicBezTo>
                <a:cubicBezTo>
                  <a:pt x="1021" y="543"/>
                  <a:pt x="1021" y="543"/>
                  <a:pt x="1021" y="543"/>
                </a:cubicBezTo>
                <a:cubicBezTo>
                  <a:pt x="1027" y="543"/>
                  <a:pt x="1027" y="543"/>
                  <a:pt x="1027" y="543"/>
                </a:cubicBezTo>
                <a:lnTo>
                  <a:pt x="1027" y="536"/>
                </a:lnTo>
                <a:close/>
                <a:moveTo>
                  <a:pt x="1040" y="536"/>
                </a:moveTo>
                <a:cubicBezTo>
                  <a:pt x="1034" y="536"/>
                  <a:pt x="1034" y="536"/>
                  <a:pt x="1034" y="536"/>
                </a:cubicBezTo>
                <a:cubicBezTo>
                  <a:pt x="1034" y="543"/>
                  <a:pt x="1034" y="543"/>
                  <a:pt x="1034" y="543"/>
                </a:cubicBezTo>
                <a:cubicBezTo>
                  <a:pt x="1040" y="543"/>
                  <a:pt x="1040" y="543"/>
                  <a:pt x="1040" y="543"/>
                </a:cubicBezTo>
                <a:lnTo>
                  <a:pt x="1040" y="536"/>
                </a:lnTo>
                <a:close/>
                <a:moveTo>
                  <a:pt x="942" y="556"/>
                </a:moveTo>
                <a:cubicBezTo>
                  <a:pt x="949" y="556"/>
                  <a:pt x="949" y="556"/>
                  <a:pt x="949" y="556"/>
                </a:cubicBezTo>
                <a:cubicBezTo>
                  <a:pt x="949" y="549"/>
                  <a:pt x="949" y="549"/>
                  <a:pt x="949" y="549"/>
                </a:cubicBezTo>
                <a:cubicBezTo>
                  <a:pt x="942" y="549"/>
                  <a:pt x="942" y="549"/>
                  <a:pt x="942" y="549"/>
                </a:cubicBezTo>
                <a:lnTo>
                  <a:pt x="942" y="556"/>
                </a:lnTo>
                <a:close/>
                <a:moveTo>
                  <a:pt x="955" y="556"/>
                </a:moveTo>
                <a:cubicBezTo>
                  <a:pt x="962" y="556"/>
                  <a:pt x="962" y="556"/>
                  <a:pt x="962" y="556"/>
                </a:cubicBezTo>
                <a:cubicBezTo>
                  <a:pt x="962" y="549"/>
                  <a:pt x="962" y="549"/>
                  <a:pt x="962" y="549"/>
                </a:cubicBezTo>
                <a:cubicBezTo>
                  <a:pt x="955" y="549"/>
                  <a:pt x="955" y="549"/>
                  <a:pt x="955" y="549"/>
                </a:cubicBezTo>
                <a:lnTo>
                  <a:pt x="955" y="556"/>
                </a:lnTo>
                <a:close/>
                <a:moveTo>
                  <a:pt x="968" y="556"/>
                </a:moveTo>
                <a:cubicBezTo>
                  <a:pt x="975" y="556"/>
                  <a:pt x="975" y="556"/>
                  <a:pt x="975" y="556"/>
                </a:cubicBezTo>
                <a:cubicBezTo>
                  <a:pt x="975" y="549"/>
                  <a:pt x="975" y="549"/>
                  <a:pt x="975" y="549"/>
                </a:cubicBezTo>
                <a:cubicBezTo>
                  <a:pt x="968" y="549"/>
                  <a:pt x="968" y="549"/>
                  <a:pt x="968" y="549"/>
                </a:cubicBezTo>
                <a:lnTo>
                  <a:pt x="968" y="556"/>
                </a:lnTo>
                <a:close/>
                <a:moveTo>
                  <a:pt x="981" y="556"/>
                </a:moveTo>
                <a:cubicBezTo>
                  <a:pt x="988" y="556"/>
                  <a:pt x="988" y="556"/>
                  <a:pt x="988" y="556"/>
                </a:cubicBezTo>
                <a:cubicBezTo>
                  <a:pt x="988" y="549"/>
                  <a:pt x="988" y="549"/>
                  <a:pt x="988" y="549"/>
                </a:cubicBezTo>
                <a:cubicBezTo>
                  <a:pt x="981" y="549"/>
                  <a:pt x="981" y="549"/>
                  <a:pt x="981" y="549"/>
                </a:cubicBezTo>
                <a:lnTo>
                  <a:pt x="981" y="556"/>
                </a:lnTo>
                <a:close/>
                <a:moveTo>
                  <a:pt x="994" y="556"/>
                </a:moveTo>
                <a:cubicBezTo>
                  <a:pt x="1001" y="556"/>
                  <a:pt x="1001" y="556"/>
                  <a:pt x="1001" y="556"/>
                </a:cubicBezTo>
                <a:cubicBezTo>
                  <a:pt x="1001" y="549"/>
                  <a:pt x="1001" y="549"/>
                  <a:pt x="1001" y="549"/>
                </a:cubicBezTo>
                <a:cubicBezTo>
                  <a:pt x="994" y="549"/>
                  <a:pt x="994" y="549"/>
                  <a:pt x="994" y="549"/>
                </a:cubicBezTo>
                <a:lnTo>
                  <a:pt x="994" y="556"/>
                </a:lnTo>
                <a:close/>
                <a:moveTo>
                  <a:pt x="1014" y="549"/>
                </a:moveTo>
                <a:cubicBezTo>
                  <a:pt x="1008" y="549"/>
                  <a:pt x="1008" y="549"/>
                  <a:pt x="1008" y="549"/>
                </a:cubicBezTo>
                <a:cubicBezTo>
                  <a:pt x="1008" y="556"/>
                  <a:pt x="1008" y="556"/>
                  <a:pt x="1008" y="556"/>
                </a:cubicBezTo>
                <a:cubicBezTo>
                  <a:pt x="1014" y="556"/>
                  <a:pt x="1014" y="556"/>
                  <a:pt x="1014" y="556"/>
                </a:cubicBezTo>
                <a:lnTo>
                  <a:pt x="1014" y="549"/>
                </a:lnTo>
                <a:close/>
                <a:moveTo>
                  <a:pt x="1027" y="549"/>
                </a:moveTo>
                <a:cubicBezTo>
                  <a:pt x="1021" y="549"/>
                  <a:pt x="1021" y="549"/>
                  <a:pt x="1021" y="549"/>
                </a:cubicBezTo>
                <a:cubicBezTo>
                  <a:pt x="1021" y="556"/>
                  <a:pt x="1021" y="556"/>
                  <a:pt x="1021" y="556"/>
                </a:cubicBezTo>
                <a:cubicBezTo>
                  <a:pt x="1027" y="556"/>
                  <a:pt x="1027" y="556"/>
                  <a:pt x="1027" y="556"/>
                </a:cubicBezTo>
                <a:lnTo>
                  <a:pt x="1027" y="549"/>
                </a:lnTo>
                <a:close/>
                <a:moveTo>
                  <a:pt x="942" y="569"/>
                </a:moveTo>
                <a:cubicBezTo>
                  <a:pt x="949" y="569"/>
                  <a:pt x="949" y="569"/>
                  <a:pt x="949" y="569"/>
                </a:cubicBezTo>
                <a:cubicBezTo>
                  <a:pt x="949" y="562"/>
                  <a:pt x="949" y="562"/>
                  <a:pt x="949" y="562"/>
                </a:cubicBezTo>
                <a:cubicBezTo>
                  <a:pt x="942" y="562"/>
                  <a:pt x="942" y="562"/>
                  <a:pt x="942" y="562"/>
                </a:cubicBezTo>
                <a:lnTo>
                  <a:pt x="942" y="569"/>
                </a:lnTo>
                <a:close/>
                <a:moveTo>
                  <a:pt x="955" y="569"/>
                </a:moveTo>
                <a:cubicBezTo>
                  <a:pt x="962" y="569"/>
                  <a:pt x="962" y="569"/>
                  <a:pt x="962" y="569"/>
                </a:cubicBezTo>
                <a:cubicBezTo>
                  <a:pt x="962" y="562"/>
                  <a:pt x="962" y="562"/>
                  <a:pt x="962" y="562"/>
                </a:cubicBezTo>
                <a:cubicBezTo>
                  <a:pt x="955" y="562"/>
                  <a:pt x="955" y="562"/>
                  <a:pt x="955" y="562"/>
                </a:cubicBezTo>
                <a:lnTo>
                  <a:pt x="955" y="569"/>
                </a:lnTo>
                <a:close/>
                <a:moveTo>
                  <a:pt x="968" y="569"/>
                </a:moveTo>
                <a:cubicBezTo>
                  <a:pt x="975" y="569"/>
                  <a:pt x="975" y="569"/>
                  <a:pt x="975" y="569"/>
                </a:cubicBezTo>
                <a:cubicBezTo>
                  <a:pt x="975" y="562"/>
                  <a:pt x="975" y="562"/>
                  <a:pt x="975" y="562"/>
                </a:cubicBezTo>
                <a:cubicBezTo>
                  <a:pt x="968" y="562"/>
                  <a:pt x="968" y="562"/>
                  <a:pt x="968" y="562"/>
                </a:cubicBezTo>
                <a:lnTo>
                  <a:pt x="968" y="569"/>
                </a:lnTo>
                <a:close/>
                <a:moveTo>
                  <a:pt x="981" y="569"/>
                </a:moveTo>
                <a:cubicBezTo>
                  <a:pt x="988" y="569"/>
                  <a:pt x="988" y="569"/>
                  <a:pt x="988" y="569"/>
                </a:cubicBezTo>
                <a:cubicBezTo>
                  <a:pt x="988" y="562"/>
                  <a:pt x="988" y="562"/>
                  <a:pt x="988" y="562"/>
                </a:cubicBezTo>
                <a:cubicBezTo>
                  <a:pt x="981" y="562"/>
                  <a:pt x="981" y="562"/>
                  <a:pt x="981" y="562"/>
                </a:cubicBezTo>
                <a:lnTo>
                  <a:pt x="981" y="569"/>
                </a:lnTo>
                <a:close/>
                <a:moveTo>
                  <a:pt x="994" y="569"/>
                </a:moveTo>
                <a:cubicBezTo>
                  <a:pt x="1001" y="569"/>
                  <a:pt x="1001" y="569"/>
                  <a:pt x="1001" y="569"/>
                </a:cubicBezTo>
                <a:cubicBezTo>
                  <a:pt x="1001" y="562"/>
                  <a:pt x="1001" y="562"/>
                  <a:pt x="1001" y="562"/>
                </a:cubicBezTo>
                <a:cubicBezTo>
                  <a:pt x="994" y="562"/>
                  <a:pt x="994" y="562"/>
                  <a:pt x="994" y="562"/>
                </a:cubicBezTo>
                <a:lnTo>
                  <a:pt x="994" y="569"/>
                </a:lnTo>
                <a:close/>
                <a:moveTo>
                  <a:pt x="1014" y="562"/>
                </a:moveTo>
                <a:cubicBezTo>
                  <a:pt x="1008" y="562"/>
                  <a:pt x="1008" y="562"/>
                  <a:pt x="1008" y="562"/>
                </a:cubicBezTo>
                <a:cubicBezTo>
                  <a:pt x="1008" y="569"/>
                  <a:pt x="1008" y="569"/>
                  <a:pt x="1008" y="569"/>
                </a:cubicBezTo>
                <a:cubicBezTo>
                  <a:pt x="1014" y="569"/>
                  <a:pt x="1014" y="569"/>
                  <a:pt x="1014" y="569"/>
                </a:cubicBezTo>
                <a:lnTo>
                  <a:pt x="1014" y="562"/>
                </a:lnTo>
                <a:close/>
                <a:moveTo>
                  <a:pt x="942" y="582"/>
                </a:moveTo>
                <a:cubicBezTo>
                  <a:pt x="949" y="582"/>
                  <a:pt x="949" y="582"/>
                  <a:pt x="949" y="582"/>
                </a:cubicBezTo>
                <a:cubicBezTo>
                  <a:pt x="949" y="575"/>
                  <a:pt x="949" y="575"/>
                  <a:pt x="949" y="575"/>
                </a:cubicBezTo>
                <a:cubicBezTo>
                  <a:pt x="942" y="575"/>
                  <a:pt x="942" y="575"/>
                  <a:pt x="942" y="575"/>
                </a:cubicBezTo>
                <a:lnTo>
                  <a:pt x="942" y="582"/>
                </a:lnTo>
                <a:close/>
                <a:moveTo>
                  <a:pt x="955" y="582"/>
                </a:moveTo>
                <a:cubicBezTo>
                  <a:pt x="962" y="582"/>
                  <a:pt x="962" y="582"/>
                  <a:pt x="962" y="582"/>
                </a:cubicBezTo>
                <a:cubicBezTo>
                  <a:pt x="962" y="575"/>
                  <a:pt x="962" y="575"/>
                  <a:pt x="962" y="575"/>
                </a:cubicBezTo>
                <a:cubicBezTo>
                  <a:pt x="955" y="575"/>
                  <a:pt x="955" y="575"/>
                  <a:pt x="955" y="575"/>
                </a:cubicBezTo>
                <a:lnTo>
                  <a:pt x="955" y="582"/>
                </a:lnTo>
                <a:close/>
                <a:moveTo>
                  <a:pt x="968" y="582"/>
                </a:moveTo>
                <a:cubicBezTo>
                  <a:pt x="975" y="582"/>
                  <a:pt x="975" y="582"/>
                  <a:pt x="975" y="582"/>
                </a:cubicBezTo>
                <a:cubicBezTo>
                  <a:pt x="975" y="575"/>
                  <a:pt x="975" y="575"/>
                  <a:pt x="975" y="575"/>
                </a:cubicBezTo>
                <a:cubicBezTo>
                  <a:pt x="968" y="575"/>
                  <a:pt x="968" y="575"/>
                  <a:pt x="968" y="575"/>
                </a:cubicBezTo>
                <a:lnTo>
                  <a:pt x="968" y="582"/>
                </a:lnTo>
                <a:close/>
                <a:moveTo>
                  <a:pt x="981" y="582"/>
                </a:moveTo>
                <a:cubicBezTo>
                  <a:pt x="988" y="582"/>
                  <a:pt x="988" y="582"/>
                  <a:pt x="988" y="582"/>
                </a:cubicBezTo>
                <a:cubicBezTo>
                  <a:pt x="988" y="575"/>
                  <a:pt x="988" y="575"/>
                  <a:pt x="988" y="575"/>
                </a:cubicBezTo>
                <a:cubicBezTo>
                  <a:pt x="981" y="575"/>
                  <a:pt x="981" y="575"/>
                  <a:pt x="981" y="575"/>
                </a:cubicBezTo>
                <a:lnTo>
                  <a:pt x="981" y="582"/>
                </a:lnTo>
                <a:close/>
                <a:moveTo>
                  <a:pt x="994" y="582"/>
                </a:moveTo>
                <a:cubicBezTo>
                  <a:pt x="1001" y="582"/>
                  <a:pt x="1001" y="582"/>
                  <a:pt x="1001" y="582"/>
                </a:cubicBezTo>
                <a:cubicBezTo>
                  <a:pt x="1001" y="575"/>
                  <a:pt x="1001" y="575"/>
                  <a:pt x="1001" y="575"/>
                </a:cubicBezTo>
                <a:cubicBezTo>
                  <a:pt x="994" y="575"/>
                  <a:pt x="994" y="575"/>
                  <a:pt x="994" y="575"/>
                </a:cubicBezTo>
                <a:lnTo>
                  <a:pt x="994" y="582"/>
                </a:lnTo>
                <a:close/>
                <a:moveTo>
                  <a:pt x="1014" y="575"/>
                </a:moveTo>
                <a:cubicBezTo>
                  <a:pt x="1008" y="575"/>
                  <a:pt x="1008" y="575"/>
                  <a:pt x="1008" y="575"/>
                </a:cubicBezTo>
                <a:cubicBezTo>
                  <a:pt x="1008" y="582"/>
                  <a:pt x="1008" y="582"/>
                  <a:pt x="1008" y="582"/>
                </a:cubicBezTo>
                <a:cubicBezTo>
                  <a:pt x="1014" y="582"/>
                  <a:pt x="1014" y="582"/>
                  <a:pt x="1014" y="582"/>
                </a:cubicBezTo>
                <a:lnTo>
                  <a:pt x="1014" y="575"/>
                </a:lnTo>
                <a:close/>
                <a:moveTo>
                  <a:pt x="942" y="595"/>
                </a:moveTo>
                <a:cubicBezTo>
                  <a:pt x="949" y="595"/>
                  <a:pt x="949" y="595"/>
                  <a:pt x="949" y="595"/>
                </a:cubicBezTo>
                <a:cubicBezTo>
                  <a:pt x="949" y="589"/>
                  <a:pt x="949" y="589"/>
                  <a:pt x="949" y="589"/>
                </a:cubicBezTo>
                <a:cubicBezTo>
                  <a:pt x="942" y="589"/>
                  <a:pt x="942" y="589"/>
                  <a:pt x="942" y="589"/>
                </a:cubicBezTo>
                <a:lnTo>
                  <a:pt x="942" y="595"/>
                </a:lnTo>
                <a:close/>
                <a:moveTo>
                  <a:pt x="955" y="595"/>
                </a:moveTo>
                <a:cubicBezTo>
                  <a:pt x="962" y="595"/>
                  <a:pt x="962" y="595"/>
                  <a:pt x="962" y="595"/>
                </a:cubicBezTo>
                <a:cubicBezTo>
                  <a:pt x="962" y="589"/>
                  <a:pt x="962" y="589"/>
                  <a:pt x="962" y="589"/>
                </a:cubicBezTo>
                <a:cubicBezTo>
                  <a:pt x="955" y="589"/>
                  <a:pt x="955" y="589"/>
                  <a:pt x="955" y="589"/>
                </a:cubicBezTo>
                <a:lnTo>
                  <a:pt x="955" y="595"/>
                </a:lnTo>
                <a:close/>
                <a:moveTo>
                  <a:pt x="968" y="595"/>
                </a:moveTo>
                <a:cubicBezTo>
                  <a:pt x="975" y="595"/>
                  <a:pt x="975" y="595"/>
                  <a:pt x="975" y="595"/>
                </a:cubicBezTo>
                <a:cubicBezTo>
                  <a:pt x="975" y="589"/>
                  <a:pt x="975" y="589"/>
                  <a:pt x="975" y="589"/>
                </a:cubicBezTo>
                <a:cubicBezTo>
                  <a:pt x="968" y="589"/>
                  <a:pt x="968" y="589"/>
                  <a:pt x="968" y="589"/>
                </a:cubicBezTo>
                <a:lnTo>
                  <a:pt x="968" y="595"/>
                </a:lnTo>
                <a:close/>
                <a:moveTo>
                  <a:pt x="981" y="595"/>
                </a:moveTo>
                <a:cubicBezTo>
                  <a:pt x="988" y="595"/>
                  <a:pt x="988" y="595"/>
                  <a:pt x="988" y="595"/>
                </a:cubicBezTo>
                <a:cubicBezTo>
                  <a:pt x="988" y="589"/>
                  <a:pt x="988" y="589"/>
                  <a:pt x="988" y="589"/>
                </a:cubicBezTo>
                <a:cubicBezTo>
                  <a:pt x="981" y="589"/>
                  <a:pt x="981" y="589"/>
                  <a:pt x="981" y="589"/>
                </a:cubicBezTo>
                <a:lnTo>
                  <a:pt x="981" y="595"/>
                </a:lnTo>
                <a:close/>
                <a:moveTo>
                  <a:pt x="994" y="595"/>
                </a:moveTo>
                <a:cubicBezTo>
                  <a:pt x="1001" y="595"/>
                  <a:pt x="1001" y="595"/>
                  <a:pt x="1001" y="595"/>
                </a:cubicBezTo>
                <a:cubicBezTo>
                  <a:pt x="1001" y="589"/>
                  <a:pt x="1001" y="589"/>
                  <a:pt x="1001" y="589"/>
                </a:cubicBezTo>
                <a:cubicBezTo>
                  <a:pt x="994" y="589"/>
                  <a:pt x="994" y="589"/>
                  <a:pt x="994" y="589"/>
                </a:cubicBezTo>
                <a:lnTo>
                  <a:pt x="994" y="595"/>
                </a:lnTo>
                <a:close/>
                <a:moveTo>
                  <a:pt x="1014" y="589"/>
                </a:moveTo>
                <a:cubicBezTo>
                  <a:pt x="1008" y="589"/>
                  <a:pt x="1008" y="589"/>
                  <a:pt x="1008" y="589"/>
                </a:cubicBezTo>
                <a:cubicBezTo>
                  <a:pt x="1008" y="595"/>
                  <a:pt x="1008" y="595"/>
                  <a:pt x="1008" y="595"/>
                </a:cubicBezTo>
                <a:cubicBezTo>
                  <a:pt x="1014" y="595"/>
                  <a:pt x="1014" y="595"/>
                  <a:pt x="1014" y="595"/>
                </a:cubicBezTo>
                <a:lnTo>
                  <a:pt x="1014" y="589"/>
                </a:lnTo>
                <a:close/>
                <a:moveTo>
                  <a:pt x="942" y="608"/>
                </a:moveTo>
                <a:cubicBezTo>
                  <a:pt x="949" y="608"/>
                  <a:pt x="949" y="608"/>
                  <a:pt x="949" y="608"/>
                </a:cubicBezTo>
                <a:cubicBezTo>
                  <a:pt x="949" y="602"/>
                  <a:pt x="949" y="602"/>
                  <a:pt x="949" y="602"/>
                </a:cubicBezTo>
                <a:cubicBezTo>
                  <a:pt x="942" y="602"/>
                  <a:pt x="942" y="602"/>
                  <a:pt x="942" y="602"/>
                </a:cubicBezTo>
                <a:lnTo>
                  <a:pt x="942" y="608"/>
                </a:lnTo>
                <a:close/>
                <a:moveTo>
                  <a:pt x="955" y="608"/>
                </a:moveTo>
                <a:cubicBezTo>
                  <a:pt x="962" y="608"/>
                  <a:pt x="962" y="608"/>
                  <a:pt x="962" y="608"/>
                </a:cubicBezTo>
                <a:cubicBezTo>
                  <a:pt x="962" y="602"/>
                  <a:pt x="962" y="602"/>
                  <a:pt x="962" y="602"/>
                </a:cubicBezTo>
                <a:cubicBezTo>
                  <a:pt x="955" y="602"/>
                  <a:pt x="955" y="602"/>
                  <a:pt x="955" y="602"/>
                </a:cubicBezTo>
                <a:lnTo>
                  <a:pt x="955" y="608"/>
                </a:lnTo>
                <a:close/>
                <a:moveTo>
                  <a:pt x="968" y="608"/>
                </a:moveTo>
                <a:cubicBezTo>
                  <a:pt x="975" y="608"/>
                  <a:pt x="975" y="608"/>
                  <a:pt x="975" y="608"/>
                </a:cubicBezTo>
                <a:cubicBezTo>
                  <a:pt x="975" y="602"/>
                  <a:pt x="975" y="602"/>
                  <a:pt x="975" y="602"/>
                </a:cubicBezTo>
                <a:cubicBezTo>
                  <a:pt x="968" y="602"/>
                  <a:pt x="968" y="602"/>
                  <a:pt x="968" y="602"/>
                </a:cubicBezTo>
                <a:lnTo>
                  <a:pt x="968" y="608"/>
                </a:lnTo>
                <a:close/>
                <a:moveTo>
                  <a:pt x="981" y="608"/>
                </a:moveTo>
                <a:cubicBezTo>
                  <a:pt x="988" y="608"/>
                  <a:pt x="988" y="608"/>
                  <a:pt x="988" y="608"/>
                </a:cubicBezTo>
                <a:cubicBezTo>
                  <a:pt x="988" y="602"/>
                  <a:pt x="988" y="602"/>
                  <a:pt x="988" y="602"/>
                </a:cubicBezTo>
                <a:cubicBezTo>
                  <a:pt x="981" y="602"/>
                  <a:pt x="981" y="602"/>
                  <a:pt x="981" y="602"/>
                </a:cubicBezTo>
                <a:lnTo>
                  <a:pt x="981" y="608"/>
                </a:lnTo>
                <a:close/>
                <a:moveTo>
                  <a:pt x="994" y="608"/>
                </a:moveTo>
                <a:cubicBezTo>
                  <a:pt x="1001" y="608"/>
                  <a:pt x="1001" y="608"/>
                  <a:pt x="1001" y="608"/>
                </a:cubicBezTo>
                <a:cubicBezTo>
                  <a:pt x="1001" y="602"/>
                  <a:pt x="1001" y="602"/>
                  <a:pt x="1001" y="602"/>
                </a:cubicBezTo>
                <a:cubicBezTo>
                  <a:pt x="994" y="602"/>
                  <a:pt x="994" y="602"/>
                  <a:pt x="994" y="602"/>
                </a:cubicBezTo>
                <a:lnTo>
                  <a:pt x="994" y="608"/>
                </a:lnTo>
                <a:close/>
                <a:moveTo>
                  <a:pt x="1014" y="602"/>
                </a:moveTo>
                <a:cubicBezTo>
                  <a:pt x="1008" y="602"/>
                  <a:pt x="1008" y="602"/>
                  <a:pt x="1008" y="602"/>
                </a:cubicBezTo>
                <a:cubicBezTo>
                  <a:pt x="1008" y="608"/>
                  <a:pt x="1008" y="608"/>
                  <a:pt x="1008" y="608"/>
                </a:cubicBezTo>
                <a:cubicBezTo>
                  <a:pt x="1014" y="608"/>
                  <a:pt x="1014" y="608"/>
                  <a:pt x="1014" y="608"/>
                </a:cubicBezTo>
                <a:lnTo>
                  <a:pt x="1014" y="602"/>
                </a:lnTo>
                <a:close/>
                <a:moveTo>
                  <a:pt x="942" y="621"/>
                </a:moveTo>
                <a:cubicBezTo>
                  <a:pt x="949" y="621"/>
                  <a:pt x="949" y="621"/>
                  <a:pt x="949" y="621"/>
                </a:cubicBezTo>
                <a:cubicBezTo>
                  <a:pt x="949" y="615"/>
                  <a:pt x="949" y="615"/>
                  <a:pt x="949" y="615"/>
                </a:cubicBezTo>
                <a:cubicBezTo>
                  <a:pt x="942" y="615"/>
                  <a:pt x="942" y="615"/>
                  <a:pt x="942" y="615"/>
                </a:cubicBezTo>
                <a:lnTo>
                  <a:pt x="942" y="621"/>
                </a:lnTo>
                <a:close/>
                <a:moveTo>
                  <a:pt x="955" y="621"/>
                </a:moveTo>
                <a:cubicBezTo>
                  <a:pt x="962" y="621"/>
                  <a:pt x="962" y="621"/>
                  <a:pt x="962" y="621"/>
                </a:cubicBezTo>
                <a:cubicBezTo>
                  <a:pt x="962" y="615"/>
                  <a:pt x="962" y="615"/>
                  <a:pt x="962" y="615"/>
                </a:cubicBezTo>
                <a:cubicBezTo>
                  <a:pt x="955" y="615"/>
                  <a:pt x="955" y="615"/>
                  <a:pt x="955" y="615"/>
                </a:cubicBezTo>
                <a:lnTo>
                  <a:pt x="955" y="621"/>
                </a:lnTo>
                <a:close/>
                <a:moveTo>
                  <a:pt x="968" y="621"/>
                </a:moveTo>
                <a:cubicBezTo>
                  <a:pt x="975" y="621"/>
                  <a:pt x="975" y="621"/>
                  <a:pt x="975" y="621"/>
                </a:cubicBezTo>
                <a:cubicBezTo>
                  <a:pt x="975" y="615"/>
                  <a:pt x="975" y="615"/>
                  <a:pt x="975" y="615"/>
                </a:cubicBezTo>
                <a:cubicBezTo>
                  <a:pt x="968" y="615"/>
                  <a:pt x="968" y="615"/>
                  <a:pt x="968" y="615"/>
                </a:cubicBezTo>
                <a:lnTo>
                  <a:pt x="968" y="621"/>
                </a:lnTo>
                <a:close/>
                <a:moveTo>
                  <a:pt x="981" y="621"/>
                </a:moveTo>
                <a:cubicBezTo>
                  <a:pt x="988" y="621"/>
                  <a:pt x="988" y="621"/>
                  <a:pt x="988" y="621"/>
                </a:cubicBezTo>
                <a:cubicBezTo>
                  <a:pt x="988" y="615"/>
                  <a:pt x="988" y="615"/>
                  <a:pt x="988" y="615"/>
                </a:cubicBezTo>
                <a:cubicBezTo>
                  <a:pt x="981" y="615"/>
                  <a:pt x="981" y="615"/>
                  <a:pt x="981" y="615"/>
                </a:cubicBezTo>
                <a:lnTo>
                  <a:pt x="981" y="621"/>
                </a:lnTo>
                <a:close/>
                <a:moveTo>
                  <a:pt x="994" y="621"/>
                </a:moveTo>
                <a:cubicBezTo>
                  <a:pt x="1001" y="621"/>
                  <a:pt x="1001" y="621"/>
                  <a:pt x="1001" y="621"/>
                </a:cubicBezTo>
                <a:cubicBezTo>
                  <a:pt x="1001" y="615"/>
                  <a:pt x="1001" y="615"/>
                  <a:pt x="1001" y="615"/>
                </a:cubicBezTo>
                <a:cubicBezTo>
                  <a:pt x="994" y="615"/>
                  <a:pt x="994" y="615"/>
                  <a:pt x="994" y="615"/>
                </a:cubicBezTo>
                <a:lnTo>
                  <a:pt x="994" y="621"/>
                </a:lnTo>
                <a:close/>
                <a:moveTo>
                  <a:pt x="1014" y="615"/>
                </a:moveTo>
                <a:cubicBezTo>
                  <a:pt x="1008" y="615"/>
                  <a:pt x="1008" y="615"/>
                  <a:pt x="1008" y="615"/>
                </a:cubicBezTo>
                <a:cubicBezTo>
                  <a:pt x="1008" y="621"/>
                  <a:pt x="1008" y="621"/>
                  <a:pt x="1008" y="621"/>
                </a:cubicBezTo>
                <a:cubicBezTo>
                  <a:pt x="1014" y="621"/>
                  <a:pt x="1014" y="621"/>
                  <a:pt x="1014" y="621"/>
                </a:cubicBezTo>
                <a:lnTo>
                  <a:pt x="1014" y="615"/>
                </a:lnTo>
                <a:close/>
                <a:moveTo>
                  <a:pt x="942" y="634"/>
                </a:moveTo>
                <a:cubicBezTo>
                  <a:pt x="949" y="634"/>
                  <a:pt x="949" y="634"/>
                  <a:pt x="949" y="634"/>
                </a:cubicBezTo>
                <a:cubicBezTo>
                  <a:pt x="949" y="628"/>
                  <a:pt x="949" y="628"/>
                  <a:pt x="949" y="628"/>
                </a:cubicBezTo>
                <a:cubicBezTo>
                  <a:pt x="942" y="628"/>
                  <a:pt x="942" y="628"/>
                  <a:pt x="942" y="628"/>
                </a:cubicBezTo>
                <a:lnTo>
                  <a:pt x="942" y="634"/>
                </a:lnTo>
                <a:close/>
                <a:moveTo>
                  <a:pt x="955" y="634"/>
                </a:moveTo>
                <a:cubicBezTo>
                  <a:pt x="962" y="634"/>
                  <a:pt x="962" y="634"/>
                  <a:pt x="962" y="634"/>
                </a:cubicBezTo>
                <a:cubicBezTo>
                  <a:pt x="962" y="628"/>
                  <a:pt x="962" y="628"/>
                  <a:pt x="962" y="628"/>
                </a:cubicBezTo>
                <a:cubicBezTo>
                  <a:pt x="955" y="628"/>
                  <a:pt x="955" y="628"/>
                  <a:pt x="955" y="628"/>
                </a:cubicBezTo>
                <a:lnTo>
                  <a:pt x="955" y="634"/>
                </a:lnTo>
                <a:close/>
                <a:moveTo>
                  <a:pt x="968" y="634"/>
                </a:moveTo>
                <a:cubicBezTo>
                  <a:pt x="975" y="634"/>
                  <a:pt x="975" y="634"/>
                  <a:pt x="975" y="634"/>
                </a:cubicBezTo>
                <a:cubicBezTo>
                  <a:pt x="975" y="628"/>
                  <a:pt x="975" y="628"/>
                  <a:pt x="975" y="628"/>
                </a:cubicBezTo>
                <a:cubicBezTo>
                  <a:pt x="968" y="628"/>
                  <a:pt x="968" y="628"/>
                  <a:pt x="968" y="628"/>
                </a:cubicBezTo>
                <a:lnTo>
                  <a:pt x="968" y="634"/>
                </a:lnTo>
                <a:close/>
                <a:moveTo>
                  <a:pt x="981" y="634"/>
                </a:moveTo>
                <a:cubicBezTo>
                  <a:pt x="988" y="634"/>
                  <a:pt x="988" y="634"/>
                  <a:pt x="988" y="634"/>
                </a:cubicBezTo>
                <a:cubicBezTo>
                  <a:pt x="988" y="628"/>
                  <a:pt x="988" y="628"/>
                  <a:pt x="988" y="628"/>
                </a:cubicBezTo>
                <a:cubicBezTo>
                  <a:pt x="981" y="628"/>
                  <a:pt x="981" y="628"/>
                  <a:pt x="981" y="628"/>
                </a:cubicBezTo>
                <a:lnTo>
                  <a:pt x="981" y="634"/>
                </a:lnTo>
                <a:close/>
                <a:moveTo>
                  <a:pt x="994" y="634"/>
                </a:moveTo>
                <a:cubicBezTo>
                  <a:pt x="1001" y="634"/>
                  <a:pt x="1001" y="634"/>
                  <a:pt x="1001" y="634"/>
                </a:cubicBezTo>
                <a:cubicBezTo>
                  <a:pt x="1001" y="628"/>
                  <a:pt x="1001" y="628"/>
                  <a:pt x="1001" y="628"/>
                </a:cubicBezTo>
                <a:cubicBezTo>
                  <a:pt x="994" y="628"/>
                  <a:pt x="994" y="628"/>
                  <a:pt x="994" y="628"/>
                </a:cubicBezTo>
                <a:lnTo>
                  <a:pt x="994" y="634"/>
                </a:lnTo>
                <a:close/>
                <a:moveTo>
                  <a:pt x="1014" y="628"/>
                </a:moveTo>
                <a:cubicBezTo>
                  <a:pt x="1008" y="628"/>
                  <a:pt x="1008" y="628"/>
                  <a:pt x="1008" y="628"/>
                </a:cubicBezTo>
                <a:cubicBezTo>
                  <a:pt x="1008" y="634"/>
                  <a:pt x="1008" y="634"/>
                  <a:pt x="1008" y="634"/>
                </a:cubicBezTo>
                <a:cubicBezTo>
                  <a:pt x="1014" y="634"/>
                  <a:pt x="1014" y="634"/>
                  <a:pt x="1014" y="634"/>
                </a:cubicBezTo>
                <a:lnTo>
                  <a:pt x="1014" y="628"/>
                </a:lnTo>
                <a:close/>
                <a:moveTo>
                  <a:pt x="1066" y="628"/>
                </a:moveTo>
                <a:cubicBezTo>
                  <a:pt x="1060" y="628"/>
                  <a:pt x="1060" y="628"/>
                  <a:pt x="1060" y="628"/>
                </a:cubicBezTo>
                <a:cubicBezTo>
                  <a:pt x="1060" y="634"/>
                  <a:pt x="1060" y="634"/>
                  <a:pt x="1060" y="634"/>
                </a:cubicBezTo>
                <a:cubicBezTo>
                  <a:pt x="1066" y="634"/>
                  <a:pt x="1066" y="634"/>
                  <a:pt x="1066" y="634"/>
                </a:cubicBezTo>
                <a:lnTo>
                  <a:pt x="1066" y="628"/>
                </a:lnTo>
                <a:close/>
                <a:moveTo>
                  <a:pt x="942" y="647"/>
                </a:moveTo>
                <a:cubicBezTo>
                  <a:pt x="949" y="647"/>
                  <a:pt x="949" y="647"/>
                  <a:pt x="949" y="647"/>
                </a:cubicBezTo>
                <a:cubicBezTo>
                  <a:pt x="949" y="641"/>
                  <a:pt x="949" y="641"/>
                  <a:pt x="949" y="641"/>
                </a:cubicBezTo>
                <a:cubicBezTo>
                  <a:pt x="942" y="641"/>
                  <a:pt x="942" y="641"/>
                  <a:pt x="942" y="641"/>
                </a:cubicBezTo>
                <a:lnTo>
                  <a:pt x="942" y="647"/>
                </a:lnTo>
                <a:close/>
                <a:moveTo>
                  <a:pt x="955" y="647"/>
                </a:moveTo>
                <a:cubicBezTo>
                  <a:pt x="962" y="647"/>
                  <a:pt x="962" y="647"/>
                  <a:pt x="962" y="647"/>
                </a:cubicBezTo>
                <a:cubicBezTo>
                  <a:pt x="962" y="641"/>
                  <a:pt x="962" y="641"/>
                  <a:pt x="962" y="641"/>
                </a:cubicBezTo>
                <a:cubicBezTo>
                  <a:pt x="955" y="641"/>
                  <a:pt x="955" y="641"/>
                  <a:pt x="955" y="641"/>
                </a:cubicBezTo>
                <a:lnTo>
                  <a:pt x="955" y="647"/>
                </a:lnTo>
                <a:close/>
                <a:moveTo>
                  <a:pt x="968" y="647"/>
                </a:moveTo>
                <a:cubicBezTo>
                  <a:pt x="975" y="647"/>
                  <a:pt x="975" y="647"/>
                  <a:pt x="975" y="647"/>
                </a:cubicBezTo>
                <a:cubicBezTo>
                  <a:pt x="975" y="641"/>
                  <a:pt x="975" y="641"/>
                  <a:pt x="975" y="641"/>
                </a:cubicBezTo>
                <a:cubicBezTo>
                  <a:pt x="968" y="641"/>
                  <a:pt x="968" y="641"/>
                  <a:pt x="968" y="641"/>
                </a:cubicBezTo>
                <a:lnTo>
                  <a:pt x="968" y="647"/>
                </a:lnTo>
                <a:close/>
                <a:moveTo>
                  <a:pt x="981" y="647"/>
                </a:moveTo>
                <a:cubicBezTo>
                  <a:pt x="988" y="647"/>
                  <a:pt x="988" y="647"/>
                  <a:pt x="988" y="647"/>
                </a:cubicBezTo>
                <a:cubicBezTo>
                  <a:pt x="988" y="641"/>
                  <a:pt x="988" y="641"/>
                  <a:pt x="988" y="641"/>
                </a:cubicBezTo>
                <a:cubicBezTo>
                  <a:pt x="981" y="641"/>
                  <a:pt x="981" y="641"/>
                  <a:pt x="981" y="641"/>
                </a:cubicBezTo>
                <a:lnTo>
                  <a:pt x="981" y="647"/>
                </a:lnTo>
                <a:close/>
                <a:moveTo>
                  <a:pt x="1053" y="641"/>
                </a:moveTo>
                <a:cubicBezTo>
                  <a:pt x="1047" y="641"/>
                  <a:pt x="1047" y="641"/>
                  <a:pt x="1047" y="641"/>
                </a:cubicBezTo>
                <a:cubicBezTo>
                  <a:pt x="1047" y="647"/>
                  <a:pt x="1047" y="647"/>
                  <a:pt x="1047" y="647"/>
                </a:cubicBezTo>
                <a:cubicBezTo>
                  <a:pt x="1053" y="647"/>
                  <a:pt x="1053" y="647"/>
                  <a:pt x="1053" y="647"/>
                </a:cubicBezTo>
                <a:lnTo>
                  <a:pt x="1053" y="641"/>
                </a:lnTo>
                <a:close/>
                <a:moveTo>
                  <a:pt x="1066" y="641"/>
                </a:moveTo>
                <a:cubicBezTo>
                  <a:pt x="1060" y="641"/>
                  <a:pt x="1060" y="641"/>
                  <a:pt x="1060" y="641"/>
                </a:cubicBezTo>
                <a:cubicBezTo>
                  <a:pt x="1060" y="647"/>
                  <a:pt x="1060" y="647"/>
                  <a:pt x="1060" y="647"/>
                </a:cubicBezTo>
                <a:cubicBezTo>
                  <a:pt x="1066" y="647"/>
                  <a:pt x="1066" y="647"/>
                  <a:pt x="1066" y="647"/>
                </a:cubicBezTo>
                <a:lnTo>
                  <a:pt x="1066" y="641"/>
                </a:lnTo>
                <a:close/>
                <a:moveTo>
                  <a:pt x="942" y="660"/>
                </a:moveTo>
                <a:cubicBezTo>
                  <a:pt x="949" y="660"/>
                  <a:pt x="949" y="660"/>
                  <a:pt x="949" y="660"/>
                </a:cubicBezTo>
                <a:cubicBezTo>
                  <a:pt x="949" y="654"/>
                  <a:pt x="949" y="654"/>
                  <a:pt x="949" y="654"/>
                </a:cubicBezTo>
                <a:cubicBezTo>
                  <a:pt x="942" y="654"/>
                  <a:pt x="942" y="654"/>
                  <a:pt x="942" y="654"/>
                </a:cubicBezTo>
                <a:lnTo>
                  <a:pt x="942" y="660"/>
                </a:lnTo>
                <a:close/>
                <a:moveTo>
                  <a:pt x="955" y="660"/>
                </a:moveTo>
                <a:cubicBezTo>
                  <a:pt x="962" y="660"/>
                  <a:pt x="962" y="660"/>
                  <a:pt x="962" y="660"/>
                </a:cubicBezTo>
                <a:cubicBezTo>
                  <a:pt x="962" y="654"/>
                  <a:pt x="962" y="654"/>
                  <a:pt x="962" y="654"/>
                </a:cubicBezTo>
                <a:cubicBezTo>
                  <a:pt x="955" y="654"/>
                  <a:pt x="955" y="654"/>
                  <a:pt x="955" y="654"/>
                </a:cubicBezTo>
                <a:lnTo>
                  <a:pt x="955" y="660"/>
                </a:lnTo>
                <a:close/>
                <a:moveTo>
                  <a:pt x="968" y="660"/>
                </a:moveTo>
                <a:cubicBezTo>
                  <a:pt x="975" y="660"/>
                  <a:pt x="975" y="660"/>
                  <a:pt x="975" y="660"/>
                </a:cubicBezTo>
                <a:cubicBezTo>
                  <a:pt x="975" y="654"/>
                  <a:pt x="975" y="654"/>
                  <a:pt x="975" y="654"/>
                </a:cubicBezTo>
                <a:cubicBezTo>
                  <a:pt x="968" y="654"/>
                  <a:pt x="968" y="654"/>
                  <a:pt x="968" y="654"/>
                </a:cubicBezTo>
                <a:lnTo>
                  <a:pt x="968" y="660"/>
                </a:lnTo>
                <a:close/>
                <a:moveTo>
                  <a:pt x="981" y="660"/>
                </a:moveTo>
                <a:cubicBezTo>
                  <a:pt x="988" y="660"/>
                  <a:pt x="988" y="660"/>
                  <a:pt x="988" y="660"/>
                </a:cubicBezTo>
                <a:cubicBezTo>
                  <a:pt x="988" y="654"/>
                  <a:pt x="988" y="654"/>
                  <a:pt x="988" y="654"/>
                </a:cubicBezTo>
                <a:cubicBezTo>
                  <a:pt x="981" y="654"/>
                  <a:pt x="981" y="654"/>
                  <a:pt x="981" y="654"/>
                </a:cubicBezTo>
                <a:lnTo>
                  <a:pt x="981" y="660"/>
                </a:lnTo>
                <a:close/>
                <a:moveTo>
                  <a:pt x="1053" y="654"/>
                </a:moveTo>
                <a:cubicBezTo>
                  <a:pt x="1047" y="654"/>
                  <a:pt x="1047" y="654"/>
                  <a:pt x="1047" y="654"/>
                </a:cubicBezTo>
                <a:cubicBezTo>
                  <a:pt x="1047" y="660"/>
                  <a:pt x="1047" y="660"/>
                  <a:pt x="1047" y="660"/>
                </a:cubicBezTo>
                <a:cubicBezTo>
                  <a:pt x="1053" y="660"/>
                  <a:pt x="1053" y="660"/>
                  <a:pt x="1053" y="660"/>
                </a:cubicBezTo>
                <a:lnTo>
                  <a:pt x="1053" y="654"/>
                </a:lnTo>
                <a:close/>
                <a:moveTo>
                  <a:pt x="942" y="674"/>
                </a:moveTo>
                <a:cubicBezTo>
                  <a:pt x="949" y="674"/>
                  <a:pt x="949" y="674"/>
                  <a:pt x="949" y="674"/>
                </a:cubicBezTo>
                <a:cubicBezTo>
                  <a:pt x="949" y="667"/>
                  <a:pt x="949" y="667"/>
                  <a:pt x="949" y="667"/>
                </a:cubicBezTo>
                <a:cubicBezTo>
                  <a:pt x="942" y="667"/>
                  <a:pt x="942" y="667"/>
                  <a:pt x="942" y="667"/>
                </a:cubicBezTo>
                <a:lnTo>
                  <a:pt x="942" y="674"/>
                </a:lnTo>
                <a:close/>
                <a:moveTo>
                  <a:pt x="955" y="674"/>
                </a:moveTo>
                <a:cubicBezTo>
                  <a:pt x="962" y="674"/>
                  <a:pt x="962" y="674"/>
                  <a:pt x="962" y="674"/>
                </a:cubicBezTo>
                <a:cubicBezTo>
                  <a:pt x="962" y="667"/>
                  <a:pt x="962" y="667"/>
                  <a:pt x="962" y="667"/>
                </a:cubicBezTo>
                <a:cubicBezTo>
                  <a:pt x="955" y="667"/>
                  <a:pt x="955" y="667"/>
                  <a:pt x="955" y="667"/>
                </a:cubicBezTo>
                <a:lnTo>
                  <a:pt x="955" y="674"/>
                </a:lnTo>
                <a:close/>
                <a:moveTo>
                  <a:pt x="968" y="674"/>
                </a:moveTo>
                <a:cubicBezTo>
                  <a:pt x="975" y="674"/>
                  <a:pt x="975" y="674"/>
                  <a:pt x="975" y="674"/>
                </a:cubicBezTo>
                <a:cubicBezTo>
                  <a:pt x="975" y="667"/>
                  <a:pt x="975" y="667"/>
                  <a:pt x="975" y="667"/>
                </a:cubicBezTo>
                <a:cubicBezTo>
                  <a:pt x="968" y="667"/>
                  <a:pt x="968" y="667"/>
                  <a:pt x="968" y="667"/>
                </a:cubicBezTo>
                <a:lnTo>
                  <a:pt x="968" y="674"/>
                </a:lnTo>
                <a:close/>
                <a:moveTo>
                  <a:pt x="981" y="674"/>
                </a:moveTo>
                <a:cubicBezTo>
                  <a:pt x="988" y="674"/>
                  <a:pt x="988" y="674"/>
                  <a:pt x="988" y="674"/>
                </a:cubicBezTo>
                <a:cubicBezTo>
                  <a:pt x="988" y="667"/>
                  <a:pt x="988" y="667"/>
                  <a:pt x="988" y="667"/>
                </a:cubicBezTo>
                <a:cubicBezTo>
                  <a:pt x="981" y="667"/>
                  <a:pt x="981" y="667"/>
                  <a:pt x="981" y="667"/>
                </a:cubicBezTo>
                <a:lnTo>
                  <a:pt x="981" y="674"/>
                </a:lnTo>
                <a:close/>
                <a:moveTo>
                  <a:pt x="1053" y="667"/>
                </a:moveTo>
                <a:cubicBezTo>
                  <a:pt x="1047" y="667"/>
                  <a:pt x="1047" y="667"/>
                  <a:pt x="1047" y="667"/>
                </a:cubicBezTo>
                <a:cubicBezTo>
                  <a:pt x="1047" y="674"/>
                  <a:pt x="1047" y="674"/>
                  <a:pt x="1047" y="674"/>
                </a:cubicBezTo>
                <a:cubicBezTo>
                  <a:pt x="1053" y="674"/>
                  <a:pt x="1053" y="674"/>
                  <a:pt x="1053" y="674"/>
                </a:cubicBezTo>
                <a:lnTo>
                  <a:pt x="1053" y="667"/>
                </a:lnTo>
                <a:close/>
                <a:moveTo>
                  <a:pt x="942" y="687"/>
                </a:moveTo>
                <a:cubicBezTo>
                  <a:pt x="949" y="687"/>
                  <a:pt x="949" y="687"/>
                  <a:pt x="949" y="687"/>
                </a:cubicBezTo>
                <a:cubicBezTo>
                  <a:pt x="949" y="680"/>
                  <a:pt x="949" y="680"/>
                  <a:pt x="949" y="680"/>
                </a:cubicBezTo>
                <a:cubicBezTo>
                  <a:pt x="942" y="680"/>
                  <a:pt x="942" y="680"/>
                  <a:pt x="942" y="680"/>
                </a:cubicBezTo>
                <a:lnTo>
                  <a:pt x="942" y="687"/>
                </a:lnTo>
                <a:close/>
                <a:moveTo>
                  <a:pt x="955" y="687"/>
                </a:moveTo>
                <a:cubicBezTo>
                  <a:pt x="962" y="687"/>
                  <a:pt x="962" y="687"/>
                  <a:pt x="962" y="687"/>
                </a:cubicBezTo>
                <a:cubicBezTo>
                  <a:pt x="962" y="680"/>
                  <a:pt x="962" y="680"/>
                  <a:pt x="962" y="680"/>
                </a:cubicBezTo>
                <a:cubicBezTo>
                  <a:pt x="955" y="680"/>
                  <a:pt x="955" y="680"/>
                  <a:pt x="955" y="680"/>
                </a:cubicBezTo>
                <a:lnTo>
                  <a:pt x="955" y="687"/>
                </a:lnTo>
                <a:close/>
                <a:moveTo>
                  <a:pt x="968" y="687"/>
                </a:moveTo>
                <a:cubicBezTo>
                  <a:pt x="975" y="687"/>
                  <a:pt x="975" y="687"/>
                  <a:pt x="975" y="687"/>
                </a:cubicBezTo>
                <a:cubicBezTo>
                  <a:pt x="975" y="680"/>
                  <a:pt x="975" y="680"/>
                  <a:pt x="975" y="680"/>
                </a:cubicBezTo>
                <a:cubicBezTo>
                  <a:pt x="968" y="680"/>
                  <a:pt x="968" y="680"/>
                  <a:pt x="968" y="680"/>
                </a:cubicBezTo>
                <a:lnTo>
                  <a:pt x="968" y="687"/>
                </a:lnTo>
                <a:close/>
                <a:moveTo>
                  <a:pt x="942" y="700"/>
                </a:moveTo>
                <a:cubicBezTo>
                  <a:pt x="949" y="700"/>
                  <a:pt x="949" y="700"/>
                  <a:pt x="949" y="700"/>
                </a:cubicBezTo>
                <a:cubicBezTo>
                  <a:pt x="949" y="693"/>
                  <a:pt x="949" y="693"/>
                  <a:pt x="949" y="693"/>
                </a:cubicBezTo>
                <a:cubicBezTo>
                  <a:pt x="942" y="693"/>
                  <a:pt x="942" y="693"/>
                  <a:pt x="942" y="693"/>
                </a:cubicBezTo>
                <a:lnTo>
                  <a:pt x="942" y="700"/>
                </a:lnTo>
                <a:close/>
                <a:moveTo>
                  <a:pt x="955" y="700"/>
                </a:moveTo>
                <a:cubicBezTo>
                  <a:pt x="962" y="700"/>
                  <a:pt x="962" y="700"/>
                  <a:pt x="962" y="700"/>
                </a:cubicBezTo>
                <a:cubicBezTo>
                  <a:pt x="962" y="693"/>
                  <a:pt x="962" y="693"/>
                  <a:pt x="962" y="693"/>
                </a:cubicBezTo>
                <a:cubicBezTo>
                  <a:pt x="955" y="693"/>
                  <a:pt x="955" y="693"/>
                  <a:pt x="955" y="693"/>
                </a:cubicBezTo>
                <a:lnTo>
                  <a:pt x="955" y="700"/>
                </a:lnTo>
                <a:close/>
                <a:moveTo>
                  <a:pt x="968" y="700"/>
                </a:moveTo>
                <a:cubicBezTo>
                  <a:pt x="975" y="700"/>
                  <a:pt x="975" y="700"/>
                  <a:pt x="975" y="700"/>
                </a:cubicBezTo>
                <a:cubicBezTo>
                  <a:pt x="975" y="693"/>
                  <a:pt x="975" y="693"/>
                  <a:pt x="975" y="693"/>
                </a:cubicBezTo>
                <a:cubicBezTo>
                  <a:pt x="968" y="693"/>
                  <a:pt x="968" y="693"/>
                  <a:pt x="968" y="693"/>
                </a:cubicBezTo>
                <a:lnTo>
                  <a:pt x="968" y="700"/>
                </a:lnTo>
                <a:close/>
                <a:moveTo>
                  <a:pt x="942" y="713"/>
                </a:moveTo>
                <a:cubicBezTo>
                  <a:pt x="949" y="713"/>
                  <a:pt x="949" y="713"/>
                  <a:pt x="949" y="713"/>
                </a:cubicBezTo>
                <a:cubicBezTo>
                  <a:pt x="949" y="706"/>
                  <a:pt x="949" y="706"/>
                  <a:pt x="949" y="706"/>
                </a:cubicBezTo>
                <a:cubicBezTo>
                  <a:pt x="942" y="706"/>
                  <a:pt x="942" y="706"/>
                  <a:pt x="942" y="706"/>
                </a:cubicBezTo>
                <a:lnTo>
                  <a:pt x="942" y="713"/>
                </a:lnTo>
                <a:close/>
                <a:moveTo>
                  <a:pt x="955" y="713"/>
                </a:moveTo>
                <a:cubicBezTo>
                  <a:pt x="962" y="713"/>
                  <a:pt x="962" y="713"/>
                  <a:pt x="962" y="713"/>
                </a:cubicBezTo>
                <a:cubicBezTo>
                  <a:pt x="962" y="706"/>
                  <a:pt x="962" y="706"/>
                  <a:pt x="962" y="706"/>
                </a:cubicBezTo>
                <a:cubicBezTo>
                  <a:pt x="955" y="706"/>
                  <a:pt x="955" y="706"/>
                  <a:pt x="955" y="706"/>
                </a:cubicBezTo>
                <a:lnTo>
                  <a:pt x="955" y="713"/>
                </a:lnTo>
                <a:close/>
                <a:moveTo>
                  <a:pt x="942" y="726"/>
                </a:moveTo>
                <a:cubicBezTo>
                  <a:pt x="949" y="726"/>
                  <a:pt x="949" y="726"/>
                  <a:pt x="949" y="726"/>
                </a:cubicBezTo>
                <a:cubicBezTo>
                  <a:pt x="949" y="719"/>
                  <a:pt x="949" y="719"/>
                  <a:pt x="949" y="719"/>
                </a:cubicBezTo>
                <a:cubicBezTo>
                  <a:pt x="942" y="719"/>
                  <a:pt x="942" y="719"/>
                  <a:pt x="942" y="719"/>
                </a:cubicBezTo>
                <a:lnTo>
                  <a:pt x="942" y="726"/>
                </a:lnTo>
                <a:close/>
                <a:moveTo>
                  <a:pt x="955" y="726"/>
                </a:moveTo>
                <a:cubicBezTo>
                  <a:pt x="962" y="726"/>
                  <a:pt x="962" y="726"/>
                  <a:pt x="962" y="726"/>
                </a:cubicBezTo>
                <a:cubicBezTo>
                  <a:pt x="962" y="719"/>
                  <a:pt x="962" y="719"/>
                  <a:pt x="962" y="719"/>
                </a:cubicBezTo>
                <a:cubicBezTo>
                  <a:pt x="955" y="719"/>
                  <a:pt x="955" y="719"/>
                  <a:pt x="955" y="719"/>
                </a:cubicBezTo>
                <a:lnTo>
                  <a:pt x="955" y="726"/>
                </a:lnTo>
                <a:close/>
                <a:moveTo>
                  <a:pt x="811" y="347"/>
                </a:moveTo>
                <a:cubicBezTo>
                  <a:pt x="818" y="347"/>
                  <a:pt x="818" y="347"/>
                  <a:pt x="818" y="347"/>
                </a:cubicBezTo>
                <a:cubicBezTo>
                  <a:pt x="818" y="340"/>
                  <a:pt x="818" y="340"/>
                  <a:pt x="818" y="340"/>
                </a:cubicBezTo>
                <a:cubicBezTo>
                  <a:pt x="811" y="340"/>
                  <a:pt x="811" y="340"/>
                  <a:pt x="811" y="340"/>
                </a:cubicBezTo>
                <a:lnTo>
                  <a:pt x="811" y="347"/>
                </a:lnTo>
                <a:close/>
                <a:moveTo>
                  <a:pt x="811" y="360"/>
                </a:moveTo>
                <a:cubicBezTo>
                  <a:pt x="816" y="360"/>
                  <a:pt x="816" y="360"/>
                  <a:pt x="816" y="360"/>
                </a:cubicBezTo>
                <a:cubicBezTo>
                  <a:pt x="816" y="359"/>
                  <a:pt x="817" y="359"/>
                  <a:pt x="817" y="359"/>
                </a:cubicBezTo>
                <a:cubicBezTo>
                  <a:pt x="817" y="359"/>
                  <a:pt x="818" y="359"/>
                  <a:pt x="818" y="359"/>
                </a:cubicBezTo>
                <a:cubicBezTo>
                  <a:pt x="818" y="353"/>
                  <a:pt x="818" y="353"/>
                  <a:pt x="818" y="353"/>
                </a:cubicBezTo>
                <a:cubicBezTo>
                  <a:pt x="811" y="353"/>
                  <a:pt x="811" y="353"/>
                  <a:pt x="811" y="353"/>
                </a:cubicBezTo>
                <a:lnTo>
                  <a:pt x="811" y="360"/>
                </a:lnTo>
                <a:close/>
                <a:moveTo>
                  <a:pt x="929" y="360"/>
                </a:moveTo>
                <a:cubicBezTo>
                  <a:pt x="936" y="360"/>
                  <a:pt x="936" y="360"/>
                  <a:pt x="936" y="360"/>
                </a:cubicBezTo>
                <a:cubicBezTo>
                  <a:pt x="936" y="353"/>
                  <a:pt x="936" y="353"/>
                  <a:pt x="936" y="353"/>
                </a:cubicBezTo>
                <a:cubicBezTo>
                  <a:pt x="929" y="353"/>
                  <a:pt x="929" y="353"/>
                  <a:pt x="929" y="353"/>
                </a:cubicBezTo>
                <a:lnTo>
                  <a:pt x="929" y="360"/>
                </a:lnTo>
                <a:close/>
                <a:moveTo>
                  <a:pt x="837" y="366"/>
                </a:moveTo>
                <a:cubicBezTo>
                  <a:pt x="837" y="373"/>
                  <a:pt x="837" y="373"/>
                  <a:pt x="837" y="373"/>
                </a:cubicBezTo>
                <a:cubicBezTo>
                  <a:pt x="844" y="373"/>
                  <a:pt x="844" y="373"/>
                  <a:pt x="844" y="373"/>
                </a:cubicBezTo>
                <a:cubicBezTo>
                  <a:pt x="844" y="366"/>
                  <a:pt x="844" y="366"/>
                  <a:pt x="844" y="366"/>
                </a:cubicBezTo>
                <a:cubicBezTo>
                  <a:pt x="838" y="366"/>
                  <a:pt x="838" y="366"/>
                  <a:pt x="838" y="366"/>
                </a:cubicBezTo>
                <a:cubicBezTo>
                  <a:pt x="838" y="366"/>
                  <a:pt x="838" y="366"/>
                  <a:pt x="837" y="366"/>
                </a:cubicBezTo>
                <a:close/>
                <a:moveTo>
                  <a:pt x="864" y="373"/>
                </a:moveTo>
                <a:cubicBezTo>
                  <a:pt x="870" y="373"/>
                  <a:pt x="870" y="373"/>
                  <a:pt x="870" y="373"/>
                </a:cubicBezTo>
                <a:cubicBezTo>
                  <a:pt x="870" y="366"/>
                  <a:pt x="870" y="366"/>
                  <a:pt x="870" y="366"/>
                </a:cubicBezTo>
                <a:cubicBezTo>
                  <a:pt x="864" y="366"/>
                  <a:pt x="864" y="366"/>
                  <a:pt x="864" y="366"/>
                </a:cubicBezTo>
                <a:lnTo>
                  <a:pt x="864" y="373"/>
                </a:lnTo>
                <a:close/>
                <a:moveTo>
                  <a:pt x="811" y="386"/>
                </a:moveTo>
                <a:cubicBezTo>
                  <a:pt x="818" y="386"/>
                  <a:pt x="818" y="386"/>
                  <a:pt x="818" y="386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1" y="379"/>
                  <a:pt x="811" y="379"/>
                  <a:pt x="811" y="379"/>
                </a:cubicBezTo>
                <a:lnTo>
                  <a:pt x="811" y="386"/>
                </a:lnTo>
                <a:close/>
                <a:moveTo>
                  <a:pt x="824" y="386"/>
                </a:moveTo>
                <a:cubicBezTo>
                  <a:pt x="831" y="386"/>
                  <a:pt x="831" y="386"/>
                  <a:pt x="831" y="386"/>
                </a:cubicBezTo>
                <a:cubicBezTo>
                  <a:pt x="831" y="379"/>
                  <a:pt x="831" y="379"/>
                  <a:pt x="831" y="379"/>
                </a:cubicBezTo>
                <a:cubicBezTo>
                  <a:pt x="824" y="379"/>
                  <a:pt x="824" y="379"/>
                  <a:pt x="824" y="379"/>
                </a:cubicBezTo>
                <a:lnTo>
                  <a:pt x="824" y="386"/>
                </a:lnTo>
                <a:close/>
                <a:moveTo>
                  <a:pt x="837" y="386"/>
                </a:moveTo>
                <a:cubicBezTo>
                  <a:pt x="844" y="386"/>
                  <a:pt x="844" y="386"/>
                  <a:pt x="844" y="386"/>
                </a:cubicBezTo>
                <a:cubicBezTo>
                  <a:pt x="844" y="379"/>
                  <a:pt x="844" y="379"/>
                  <a:pt x="844" y="379"/>
                </a:cubicBezTo>
                <a:cubicBezTo>
                  <a:pt x="837" y="379"/>
                  <a:pt x="837" y="379"/>
                  <a:pt x="837" y="379"/>
                </a:cubicBezTo>
                <a:lnTo>
                  <a:pt x="837" y="386"/>
                </a:lnTo>
                <a:close/>
                <a:moveTo>
                  <a:pt x="851" y="386"/>
                </a:moveTo>
                <a:cubicBezTo>
                  <a:pt x="857" y="386"/>
                  <a:pt x="857" y="386"/>
                  <a:pt x="857" y="386"/>
                </a:cubicBezTo>
                <a:cubicBezTo>
                  <a:pt x="857" y="379"/>
                  <a:pt x="857" y="379"/>
                  <a:pt x="857" y="379"/>
                </a:cubicBezTo>
                <a:cubicBezTo>
                  <a:pt x="851" y="379"/>
                  <a:pt x="851" y="379"/>
                  <a:pt x="851" y="379"/>
                </a:cubicBezTo>
                <a:lnTo>
                  <a:pt x="851" y="386"/>
                </a:lnTo>
                <a:close/>
                <a:moveTo>
                  <a:pt x="864" y="386"/>
                </a:moveTo>
                <a:cubicBezTo>
                  <a:pt x="870" y="386"/>
                  <a:pt x="870" y="386"/>
                  <a:pt x="870" y="386"/>
                </a:cubicBezTo>
                <a:cubicBezTo>
                  <a:pt x="870" y="379"/>
                  <a:pt x="870" y="379"/>
                  <a:pt x="870" y="379"/>
                </a:cubicBezTo>
                <a:cubicBezTo>
                  <a:pt x="864" y="379"/>
                  <a:pt x="864" y="379"/>
                  <a:pt x="864" y="379"/>
                </a:cubicBezTo>
                <a:lnTo>
                  <a:pt x="864" y="386"/>
                </a:lnTo>
                <a:close/>
                <a:moveTo>
                  <a:pt x="811" y="399"/>
                </a:moveTo>
                <a:cubicBezTo>
                  <a:pt x="818" y="399"/>
                  <a:pt x="818" y="399"/>
                  <a:pt x="818" y="399"/>
                </a:cubicBezTo>
                <a:cubicBezTo>
                  <a:pt x="818" y="392"/>
                  <a:pt x="818" y="392"/>
                  <a:pt x="818" y="392"/>
                </a:cubicBezTo>
                <a:cubicBezTo>
                  <a:pt x="811" y="392"/>
                  <a:pt x="811" y="392"/>
                  <a:pt x="811" y="392"/>
                </a:cubicBezTo>
                <a:lnTo>
                  <a:pt x="811" y="399"/>
                </a:lnTo>
                <a:close/>
                <a:moveTo>
                  <a:pt x="824" y="399"/>
                </a:moveTo>
                <a:cubicBezTo>
                  <a:pt x="831" y="399"/>
                  <a:pt x="831" y="399"/>
                  <a:pt x="831" y="399"/>
                </a:cubicBezTo>
                <a:cubicBezTo>
                  <a:pt x="831" y="392"/>
                  <a:pt x="831" y="392"/>
                  <a:pt x="831" y="392"/>
                </a:cubicBezTo>
                <a:cubicBezTo>
                  <a:pt x="824" y="392"/>
                  <a:pt x="824" y="392"/>
                  <a:pt x="824" y="392"/>
                </a:cubicBezTo>
                <a:lnTo>
                  <a:pt x="824" y="399"/>
                </a:lnTo>
                <a:close/>
                <a:moveTo>
                  <a:pt x="837" y="399"/>
                </a:moveTo>
                <a:cubicBezTo>
                  <a:pt x="844" y="399"/>
                  <a:pt x="844" y="399"/>
                  <a:pt x="844" y="399"/>
                </a:cubicBezTo>
                <a:cubicBezTo>
                  <a:pt x="844" y="392"/>
                  <a:pt x="844" y="392"/>
                  <a:pt x="844" y="392"/>
                </a:cubicBezTo>
                <a:cubicBezTo>
                  <a:pt x="837" y="392"/>
                  <a:pt x="837" y="392"/>
                  <a:pt x="837" y="392"/>
                </a:cubicBezTo>
                <a:lnTo>
                  <a:pt x="837" y="399"/>
                </a:lnTo>
                <a:close/>
                <a:moveTo>
                  <a:pt x="851" y="399"/>
                </a:moveTo>
                <a:cubicBezTo>
                  <a:pt x="857" y="399"/>
                  <a:pt x="857" y="399"/>
                  <a:pt x="857" y="399"/>
                </a:cubicBezTo>
                <a:cubicBezTo>
                  <a:pt x="857" y="392"/>
                  <a:pt x="857" y="392"/>
                  <a:pt x="857" y="392"/>
                </a:cubicBezTo>
                <a:cubicBezTo>
                  <a:pt x="851" y="392"/>
                  <a:pt x="851" y="392"/>
                  <a:pt x="851" y="392"/>
                </a:cubicBezTo>
                <a:lnTo>
                  <a:pt x="851" y="399"/>
                </a:lnTo>
                <a:close/>
                <a:moveTo>
                  <a:pt x="864" y="399"/>
                </a:moveTo>
                <a:cubicBezTo>
                  <a:pt x="870" y="399"/>
                  <a:pt x="870" y="399"/>
                  <a:pt x="870" y="399"/>
                </a:cubicBezTo>
                <a:cubicBezTo>
                  <a:pt x="870" y="392"/>
                  <a:pt x="870" y="392"/>
                  <a:pt x="870" y="392"/>
                </a:cubicBezTo>
                <a:cubicBezTo>
                  <a:pt x="864" y="392"/>
                  <a:pt x="864" y="392"/>
                  <a:pt x="864" y="392"/>
                </a:cubicBezTo>
                <a:lnTo>
                  <a:pt x="864" y="399"/>
                </a:lnTo>
                <a:close/>
                <a:moveTo>
                  <a:pt x="883" y="392"/>
                </a:moveTo>
                <a:cubicBezTo>
                  <a:pt x="877" y="392"/>
                  <a:pt x="877" y="392"/>
                  <a:pt x="877" y="392"/>
                </a:cubicBezTo>
                <a:cubicBezTo>
                  <a:pt x="877" y="399"/>
                  <a:pt x="877" y="399"/>
                  <a:pt x="877" y="399"/>
                </a:cubicBezTo>
                <a:cubicBezTo>
                  <a:pt x="883" y="399"/>
                  <a:pt x="883" y="399"/>
                  <a:pt x="883" y="399"/>
                </a:cubicBezTo>
                <a:lnTo>
                  <a:pt x="883" y="392"/>
                </a:lnTo>
                <a:close/>
                <a:moveTo>
                  <a:pt x="929" y="399"/>
                </a:moveTo>
                <a:cubicBezTo>
                  <a:pt x="936" y="399"/>
                  <a:pt x="936" y="399"/>
                  <a:pt x="936" y="399"/>
                </a:cubicBezTo>
                <a:cubicBezTo>
                  <a:pt x="936" y="392"/>
                  <a:pt x="936" y="392"/>
                  <a:pt x="936" y="392"/>
                </a:cubicBezTo>
                <a:cubicBezTo>
                  <a:pt x="929" y="392"/>
                  <a:pt x="929" y="392"/>
                  <a:pt x="929" y="392"/>
                </a:cubicBezTo>
                <a:lnTo>
                  <a:pt x="929" y="399"/>
                </a:lnTo>
                <a:close/>
                <a:moveTo>
                  <a:pt x="811" y="412"/>
                </a:moveTo>
                <a:cubicBezTo>
                  <a:pt x="818" y="412"/>
                  <a:pt x="818" y="412"/>
                  <a:pt x="818" y="412"/>
                </a:cubicBezTo>
                <a:cubicBezTo>
                  <a:pt x="818" y="405"/>
                  <a:pt x="818" y="405"/>
                  <a:pt x="818" y="405"/>
                </a:cubicBezTo>
                <a:cubicBezTo>
                  <a:pt x="811" y="405"/>
                  <a:pt x="811" y="405"/>
                  <a:pt x="811" y="405"/>
                </a:cubicBezTo>
                <a:lnTo>
                  <a:pt x="811" y="412"/>
                </a:lnTo>
                <a:close/>
                <a:moveTo>
                  <a:pt x="824" y="412"/>
                </a:moveTo>
                <a:cubicBezTo>
                  <a:pt x="831" y="412"/>
                  <a:pt x="831" y="412"/>
                  <a:pt x="831" y="412"/>
                </a:cubicBezTo>
                <a:cubicBezTo>
                  <a:pt x="831" y="405"/>
                  <a:pt x="831" y="405"/>
                  <a:pt x="831" y="405"/>
                </a:cubicBezTo>
                <a:cubicBezTo>
                  <a:pt x="824" y="405"/>
                  <a:pt x="824" y="405"/>
                  <a:pt x="824" y="405"/>
                </a:cubicBezTo>
                <a:lnTo>
                  <a:pt x="824" y="412"/>
                </a:lnTo>
                <a:close/>
                <a:moveTo>
                  <a:pt x="837" y="412"/>
                </a:moveTo>
                <a:cubicBezTo>
                  <a:pt x="844" y="412"/>
                  <a:pt x="844" y="412"/>
                  <a:pt x="844" y="412"/>
                </a:cubicBezTo>
                <a:cubicBezTo>
                  <a:pt x="844" y="405"/>
                  <a:pt x="844" y="405"/>
                  <a:pt x="844" y="405"/>
                </a:cubicBezTo>
                <a:cubicBezTo>
                  <a:pt x="837" y="405"/>
                  <a:pt x="837" y="405"/>
                  <a:pt x="837" y="405"/>
                </a:cubicBezTo>
                <a:lnTo>
                  <a:pt x="837" y="412"/>
                </a:lnTo>
                <a:close/>
                <a:moveTo>
                  <a:pt x="851" y="412"/>
                </a:moveTo>
                <a:cubicBezTo>
                  <a:pt x="857" y="412"/>
                  <a:pt x="857" y="412"/>
                  <a:pt x="857" y="412"/>
                </a:cubicBezTo>
                <a:cubicBezTo>
                  <a:pt x="857" y="405"/>
                  <a:pt x="857" y="405"/>
                  <a:pt x="857" y="405"/>
                </a:cubicBezTo>
                <a:cubicBezTo>
                  <a:pt x="851" y="405"/>
                  <a:pt x="851" y="405"/>
                  <a:pt x="851" y="405"/>
                </a:cubicBezTo>
                <a:lnTo>
                  <a:pt x="851" y="412"/>
                </a:lnTo>
                <a:close/>
                <a:moveTo>
                  <a:pt x="864" y="412"/>
                </a:moveTo>
                <a:cubicBezTo>
                  <a:pt x="870" y="412"/>
                  <a:pt x="870" y="412"/>
                  <a:pt x="870" y="412"/>
                </a:cubicBezTo>
                <a:cubicBezTo>
                  <a:pt x="870" y="405"/>
                  <a:pt x="870" y="405"/>
                  <a:pt x="870" y="405"/>
                </a:cubicBezTo>
                <a:cubicBezTo>
                  <a:pt x="864" y="405"/>
                  <a:pt x="864" y="405"/>
                  <a:pt x="864" y="405"/>
                </a:cubicBezTo>
                <a:lnTo>
                  <a:pt x="864" y="412"/>
                </a:lnTo>
                <a:close/>
                <a:moveTo>
                  <a:pt x="883" y="405"/>
                </a:moveTo>
                <a:cubicBezTo>
                  <a:pt x="877" y="405"/>
                  <a:pt x="877" y="405"/>
                  <a:pt x="877" y="405"/>
                </a:cubicBezTo>
                <a:cubicBezTo>
                  <a:pt x="877" y="412"/>
                  <a:pt x="877" y="412"/>
                  <a:pt x="877" y="412"/>
                </a:cubicBezTo>
                <a:cubicBezTo>
                  <a:pt x="883" y="412"/>
                  <a:pt x="883" y="412"/>
                  <a:pt x="883" y="412"/>
                </a:cubicBezTo>
                <a:lnTo>
                  <a:pt x="883" y="405"/>
                </a:lnTo>
                <a:close/>
                <a:moveTo>
                  <a:pt x="890" y="412"/>
                </a:moveTo>
                <a:cubicBezTo>
                  <a:pt x="896" y="412"/>
                  <a:pt x="896" y="412"/>
                  <a:pt x="896" y="412"/>
                </a:cubicBezTo>
                <a:cubicBezTo>
                  <a:pt x="896" y="405"/>
                  <a:pt x="896" y="405"/>
                  <a:pt x="896" y="405"/>
                </a:cubicBezTo>
                <a:cubicBezTo>
                  <a:pt x="890" y="405"/>
                  <a:pt x="890" y="405"/>
                  <a:pt x="890" y="405"/>
                </a:cubicBezTo>
                <a:lnTo>
                  <a:pt x="890" y="412"/>
                </a:lnTo>
                <a:close/>
                <a:moveTo>
                  <a:pt x="903" y="412"/>
                </a:moveTo>
                <a:cubicBezTo>
                  <a:pt x="909" y="412"/>
                  <a:pt x="909" y="412"/>
                  <a:pt x="909" y="412"/>
                </a:cubicBezTo>
                <a:cubicBezTo>
                  <a:pt x="909" y="405"/>
                  <a:pt x="909" y="405"/>
                  <a:pt x="909" y="405"/>
                </a:cubicBezTo>
                <a:cubicBezTo>
                  <a:pt x="903" y="405"/>
                  <a:pt x="903" y="405"/>
                  <a:pt x="903" y="405"/>
                </a:cubicBezTo>
                <a:lnTo>
                  <a:pt x="903" y="412"/>
                </a:lnTo>
                <a:close/>
                <a:moveTo>
                  <a:pt x="916" y="412"/>
                </a:moveTo>
                <a:cubicBezTo>
                  <a:pt x="923" y="412"/>
                  <a:pt x="923" y="412"/>
                  <a:pt x="923" y="412"/>
                </a:cubicBezTo>
                <a:cubicBezTo>
                  <a:pt x="923" y="405"/>
                  <a:pt x="923" y="405"/>
                  <a:pt x="923" y="405"/>
                </a:cubicBezTo>
                <a:cubicBezTo>
                  <a:pt x="916" y="405"/>
                  <a:pt x="916" y="405"/>
                  <a:pt x="916" y="405"/>
                </a:cubicBezTo>
                <a:lnTo>
                  <a:pt x="916" y="412"/>
                </a:lnTo>
                <a:close/>
                <a:moveTo>
                  <a:pt x="929" y="412"/>
                </a:moveTo>
                <a:cubicBezTo>
                  <a:pt x="936" y="412"/>
                  <a:pt x="936" y="412"/>
                  <a:pt x="936" y="412"/>
                </a:cubicBezTo>
                <a:cubicBezTo>
                  <a:pt x="936" y="405"/>
                  <a:pt x="936" y="405"/>
                  <a:pt x="936" y="405"/>
                </a:cubicBezTo>
                <a:cubicBezTo>
                  <a:pt x="929" y="405"/>
                  <a:pt x="929" y="405"/>
                  <a:pt x="929" y="405"/>
                </a:cubicBezTo>
                <a:lnTo>
                  <a:pt x="929" y="412"/>
                </a:lnTo>
                <a:close/>
                <a:moveTo>
                  <a:pt x="811" y="425"/>
                </a:moveTo>
                <a:cubicBezTo>
                  <a:pt x="818" y="425"/>
                  <a:pt x="818" y="425"/>
                  <a:pt x="818" y="425"/>
                </a:cubicBezTo>
                <a:cubicBezTo>
                  <a:pt x="818" y="418"/>
                  <a:pt x="818" y="418"/>
                  <a:pt x="818" y="418"/>
                </a:cubicBezTo>
                <a:cubicBezTo>
                  <a:pt x="811" y="418"/>
                  <a:pt x="811" y="418"/>
                  <a:pt x="811" y="418"/>
                </a:cubicBezTo>
                <a:lnTo>
                  <a:pt x="811" y="425"/>
                </a:lnTo>
                <a:close/>
                <a:moveTo>
                  <a:pt x="824" y="425"/>
                </a:moveTo>
                <a:cubicBezTo>
                  <a:pt x="831" y="425"/>
                  <a:pt x="831" y="425"/>
                  <a:pt x="831" y="425"/>
                </a:cubicBezTo>
                <a:cubicBezTo>
                  <a:pt x="831" y="418"/>
                  <a:pt x="831" y="418"/>
                  <a:pt x="831" y="418"/>
                </a:cubicBezTo>
                <a:cubicBezTo>
                  <a:pt x="824" y="418"/>
                  <a:pt x="824" y="418"/>
                  <a:pt x="824" y="418"/>
                </a:cubicBezTo>
                <a:lnTo>
                  <a:pt x="824" y="425"/>
                </a:lnTo>
                <a:close/>
                <a:moveTo>
                  <a:pt x="837" y="425"/>
                </a:moveTo>
                <a:cubicBezTo>
                  <a:pt x="844" y="425"/>
                  <a:pt x="844" y="425"/>
                  <a:pt x="844" y="425"/>
                </a:cubicBezTo>
                <a:cubicBezTo>
                  <a:pt x="844" y="418"/>
                  <a:pt x="844" y="418"/>
                  <a:pt x="844" y="418"/>
                </a:cubicBezTo>
                <a:cubicBezTo>
                  <a:pt x="837" y="418"/>
                  <a:pt x="837" y="418"/>
                  <a:pt x="837" y="418"/>
                </a:cubicBezTo>
                <a:lnTo>
                  <a:pt x="837" y="425"/>
                </a:lnTo>
                <a:close/>
                <a:moveTo>
                  <a:pt x="851" y="425"/>
                </a:moveTo>
                <a:cubicBezTo>
                  <a:pt x="857" y="425"/>
                  <a:pt x="857" y="425"/>
                  <a:pt x="857" y="425"/>
                </a:cubicBezTo>
                <a:cubicBezTo>
                  <a:pt x="857" y="418"/>
                  <a:pt x="857" y="418"/>
                  <a:pt x="857" y="418"/>
                </a:cubicBezTo>
                <a:cubicBezTo>
                  <a:pt x="851" y="418"/>
                  <a:pt x="851" y="418"/>
                  <a:pt x="851" y="418"/>
                </a:cubicBezTo>
                <a:lnTo>
                  <a:pt x="851" y="425"/>
                </a:lnTo>
                <a:close/>
                <a:moveTo>
                  <a:pt x="864" y="425"/>
                </a:moveTo>
                <a:cubicBezTo>
                  <a:pt x="870" y="425"/>
                  <a:pt x="870" y="425"/>
                  <a:pt x="870" y="425"/>
                </a:cubicBezTo>
                <a:cubicBezTo>
                  <a:pt x="870" y="418"/>
                  <a:pt x="870" y="418"/>
                  <a:pt x="870" y="418"/>
                </a:cubicBezTo>
                <a:cubicBezTo>
                  <a:pt x="864" y="418"/>
                  <a:pt x="864" y="418"/>
                  <a:pt x="864" y="418"/>
                </a:cubicBezTo>
                <a:lnTo>
                  <a:pt x="864" y="425"/>
                </a:lnTo>
                <a:close/>
                <a:moveTo>
                  <a:pt x="883" y="418"/>
                </a:moveTo>
                <a:cubicBezTo>
                  <a:pt x="877" y="418"/>
                  <a:pt x="877" y="418"/>
                  <a:pt x="877" y="418"/>
                </a:cubicBezTo>
                <a:cubicBezTo>
                  <a:pt x="877" y="425"/>
                  <a:pt x="877" y="425"/>
                  <a:pt x="877" y="425"/>
                </a:cubicBezTo>
                <a:cubicBezTo>
                  <a:pt x="883" y="425"/>
                  <a:pt x="883" y="425"/>
                  <a:pt x="883" y="425"/>
                </a:cubicBezTo>
                <a:lnTo>
                  <a:pt x="883" y="418"/>
                </a:lnTo>
                <a:close/>
                <a:moveTo>
                  <a:pt x="890" y="425"/>
                </a:moveTo>
                <a:cubicBezTo>
                  <a:pt x="896" y="425"/>
                  <a:pt x="896" y="425"/>
                  <a:pt x="896" y="425"/>
                </a:cubicBezTo>
                <a:cubicBezTo>
                  <a:pt x="896" y="418"/>
                  <a:pt x="896" y="418"/>
                  <a:pt x="896" y="418"/>
                </a:cubicBezTo>
                <a:cubicBezTo>
                  <a:pt x="890" y="418"/>
                  <a:pt x="890" y="418"/>
                  <a:pt x="890" y="418"/>
                </a:cubicBezTo>
                <a:lnTo>
                  <a:pt x="890" y="425"/>
                </a:lnTo>
                <a:close/>
                <a:moveTo>
                  <a:pt x="903" y="425"/>
                </a:moveTo>
                <a:cubicBezTo>
                  <a:pt x="909" y="425"/>
                  <a:pt x="909" y="425"/>
                  <a:pt x="909" y="425"/>
                </a:cubicBezTo>
                <a:cubicBezTo>
                  <a:pt x="909" y="418"/>
                  <a:pt x="909" y="418"/>
                  <a:pt x="909" y="418"/>
                </a:cubicBezTo>
                <a:cubicBezTo>
                  <a:pt x="903" y="418"/>
                  <a:pt x="903" y="418"/>
                  <a:pt x="903" y="418"/>
                </a:cubicBezTo>
                <a:lnTo>
                  <a:pt x="903" y="425"/>
                </a:lnTo>
                <a:close/>
                <a:moveTo>
                  <a:pt x="916" y="425"/>
                </a:moveTo>
                <a:cubicBezTo>
                  <a:pt x="923" y="425"/>
                  <a:pt x="923" y="425"/>
                  <a:pt x="923" y="425"/>
                </a:cubicBezTo>
                <a:cubicBezTo>
                  <a:pt x="923" y="418"/>
                  <a:pt x="923" y="418"/>
                  <a:pt x="923" y="418"/>
                </a:cubicBezTo>
                <a:cubicBezTo>
                  <a:pt x="916" y="418"/>
                  <a:pt x="916" y="418"/>
                  <a:pt x="916" y="418"/>
                </a:cubicBezTo>
                <a:lnTo>
                  <a:pt x="916" y="425"/>
                </a:lnTo>
                <a:close/>
                <a:moveTo>
                  <a:pt x="929" y="425"/>
                </a:moveTo>
                <a:cubicBezTo>
                  <a:pt x="936" y="425"/>
                  <a:pt x="936" y="425"/>
                  <a:pt x="936" y="425"/>
                </a:cubicBezTo>
                <a:cubicBezTo>
                  <a:pt x="936" y="418"/>
                  <a:pt x="936" y="418"/>
                  <a:pt x="936" y="418"/>
                </a:cubicBezTo>
                <a:cubicBezTo>
                  <a:pt x="929" y="418"/>
                  <a:pt x="929" y="418"/>
                  <a:pt x="929" y="418"/>
                </a:cubicBezTo>
                <a:lnTo>
                  <a:pt x="929" y="425"/>
                </a:lnTo>
                <a:close/>
                <a:moveTo>
                  <a:pt x="811" y="438"/>
                </a:moveTo>
                <a:cubicBezTo>
                  <a:pt x="818" y="438"/>
                  <a:pt x="818" y="438"/>
                  <a:pt x="818" y="438"/>
                </a:cubicBezTo>
                <a:cubicBezTo>
                  <a:pt x="818" y="432"/>
                  <a:pt x="818" y="432"/>
                  <a:pt x="818" y="432"/>
                </a:cubicBezTo>
                <a:cubicBezTo>
                  <a:pt x="811" y="432"/>
                  <a:pt x="811" y="432"/>
                  <a:pt x="811" y="432"/>
                </a:cubicBezTo>
                <a:lnTo>
                  <a:pt x="811" y="438"/>
                </a:lnTo>
                <a:close/>
                <a:moveTo>
                  <a:pt x="824" y="438"/>
                </a:moveTo>
                <a:cubicBezTo>
                  <a:pt x="831" y="438"/>
                  <a:pt x="831" y="438"/>
                  <a:pt x="831" y="438"/>
                </a:cubicBezTo>
                <a:cubicBezTo>
                  <a:pt x="831" y="432"/>
                  <a:pt x="831" y="432"/>
                  <a:pt x="831" y="432"/>
                </a:cubicBezTo>
                <a:cubicBezTo>
                  <a:pt x="824" y="432"/>
                  <a:pt x="824" y="432"/>
                  <a:pt x="824" y="432"/>
                </a:cubicBezTo>
                <a:lnTo>
                  <a:pt x="824" y="438"/>
                </a:lnTo>
                <a:close/>
                <a:moveTo>
                  <a:pt x="837" y="438"/>
                </a:moveTo>
                <a:cubicBezTo>
                  <a:pt x="844" y="438"/>
                  <a:pt x="844" y="438"/>
                  <a:pt x="844" y="438"/>
                </a:cubicBezTo>
                <a:cubicBezTo>
                  <a:pt x="844" y="432"/>
                  <a:pt x="844" y="432"/>
                  <a:pt x="844" y="432"/>
                </a:cubicBezTo>
                <a:cubicBezTo>
                  <a:pt x="837" y="432"/>
                  <a:pt x="837" y="432"/>
                  <a:pt x="837" y="432"/>
                </a:cubicBezTo>
                <a:lnTo>
                  <a:pt x="837" y="438"/>
                </a:lnTo>
                <a:close/>
                <a:moveTo>
                  <a:pt x="851" y="438"/>
                </a:moveTo>
                <a:cubicBezTo>
                  <a:pt x="857" y="438"/>
                  <a:pt x="857" y="438"/>
                  <a:pt x="857" y="438"/>
                </a:cubicBezTo>
                <a:cubicBezTo>
                  <a:pt x="857" y="432"/>
                  <a:pt x="857" y="432"/>
                  <a:pt x="857" y="432"/>
                </a:cubicBezTo>
                <a:cubicBezTo>
                  <a:pt x="851" y="432"/>
                  <a:pt x="851" y="432"/>
                  <a:pt x="851" y="432"/>
                </a:cubicBezTo>
                <a:lnTo>
                  <a:pt x="851" y="438"/>
                </a:lnTo>
                <a:close/>
                <a:moveTo>
                  <a:pt x="864" y="438"/>
                </a:moveTo>
                <a:cubicBezTo>
                  <a:pt x="870" y="438"/>
                  <a:pt x="870" y="438"/>
                  <a:pt x="870" y="438"/>
                </a:cubicBezTo>
                <a:cubicBezTo>
                  <a:pt x="870" y="432"/>
                  <a:pt x="870" y="432"/>
                  <a:pt x="870" y="432"/>
                </a:cubicBezTo>
                <a:cubicBezTo>
                  <a:pt x="864" y="432"/>
                  <a:pt x="864" y="432"/>
                  <a:pt x="864" y="432"/>
                </a:cubicBezTo>
                <a:lnTo>
                  <a:pt x="864" y="438"/>
                </a:lnTo>
                <a:close/>
                <a:moveTo>
                  <a:pt x="883" y="432"/>
                </a:moveTo>
                <a:cubicBezTo>
                  <a:pt x="877" y="432"/>
                  <a:pt x="877" y="432"/>
                  <a:pt x="877" y="432"/>
                </a:cubicBezTo>
                <a:cubicBezTo>
                  <a:pt x="877" y="438"/>
                  <a:pt x="877" y="438"/>
                  <a:pt x="877" y="438"/>
                </a:cubicBezTo>
                <a:cubicBezTo>
                  <a:pt x="883" y="438"/>
                  <a:pt x="883" y="438"/>
                  <a:pt x="883" y="438"/>
                </a:cubicBezTo>
                <a:lnTo>
                  <a:pt x="883" y="432"/>
                </a:lnTo>
                <a:close/>
                <a:moveTo>
                  <a:pt x="890" y="438"/>
                </a:moveTo>
                <a:cubicBezTo>
                  <a:pt x="896" y="438"/>
                  <a:pt x="896" y="438"/>
                  <a:pt x="896" y="438"/>
                </a:cubicBezTo>
                <a:cubicBezTo>
                  <a:pt x="896" y="432"/>
                  <a:pt x="896" y="432"/>
                  <a:pt x="896" y="432"/>
                </a:cubicBezTo>
                <a:cubicBezTo>
                  <a:pt x="890" y="432"/>
                  <a:pt x="890" y="432"/>
                  <a:pt x="890" y="432"/>
                </a:cubicBezTo>
                <a:lnTo>
                  <a:pt x="890" y="438"/>
                </a:lnTo>
                <a:close/>
                <a:moveTo>
                  <a:pt x="903" y="438"/>
                </a:moveTo>
                <a:cubicBezTo>
                  <a:pt x="909" y="438"/>
                  <a:pt x="909" y="438"/>
                  <a:pt x="909" y="438"/>
                </a:cubicBezTo>
                <a:cubicBezTo>
                  <a:pt x="909" y="432"/>
                  <a:pt x="909" y="432"/>
                  <a:pt x="909" y="432"/>
                </a:cubicBezTo>
                <a:cubicBezTo>
                  <a:pt x="903" y="432"/>
                  <a:pt x="903" y="432"/>
                  <a:pt x="903" y="432"/>
                </a:cubicBezTo>
                <a:lnTo>
                  <a:pt x="903" y="438"/>
                </a:lnTo>
                <a:close/>
                <a:moveTo>
                  <a:pt x="916" y="438"/>
                </a:moveTo>
                <a:cubicBezTo>
                  <a:pt x="923" y="438"/>
                  <a:pt x="923" y="438"/>
                  <a:pt x="923" y="438"/>
                </a:cubicBezTo>
                <a:cubicBezTo>
                  <a:pt x="923" y="432"/>
                  <a:pt x="923" y="432"/>
                  <a:pt x="923" y="432"/>
                </a:cubicBezTo>
                <a:cubicBezTo>
                  <a:pt x="916" y="432"/>
                  <a:pt x="916" y="432"/>
                  <a:pt x="916" y="432"/>
                </a:cubicBezTo>
                <a:lnTo>
                  <a:pt x="916" y="438"/>
                </a:lnTo>
                <a:close/>
                <a:moveTo>
                  <a:pt x="929" y="438"/>
                </a:moveTo>
                <a:cubicBezTo>
                  <a:pt x="936" y="438"/>
                  <a:pt x="936" y="438"/>
                  <a:pt x="936" y="438"/>
                </a:cubicBezTo>
                <a:cubicBezTo>
                  <a:pt x="936" y="432"/>
                  <a:pt x="936" y="432"/>
                  <a:pt x="936" y="432"/>
                </a:cubicBezTo>
                <a:cubicBezTo>
                  <a:pt x="929" y="432"/>
                  <a:pt x="929" y="432"/>
                  <a:pt x="929" y="432"/>
                </a:cubicBezTo>
                <a:lnTo>
                  <a:pt x="929" y="438"/>
                </a:lnTo>
                <a:close/>
                <a:moveTo>
                  <a:pt x="811" y="451"/>
                </a:moveTo>
                <a:cubicBezTo>
                  <a:pt x="818" y="451"/>
                  <a:pt x="818" y="451"/>
                  <a:pt x="818" y="451"/>
                </a:cubicBezTo>
                <a:cubicBezTo>
                  <a:pt x="818" y="445"/>
                  <a:pt x="818" y="445"/>
                  <a:pt x="818" y="445"/>
                </a:cubicBezTo>
                <a:cubicBezTo>
                  <a:pt x="811" y="445"/>
                  <a:pt x="811" y="445"/>
                  <a:pt x="811" y="445"/>
                </a:cubicBezTo>
                <a:lnTo>
                  <a:pt x="811" y="451"/>
                </a:lnTo>
                <a:close/>
                <a:moveTo>
                  <a:pt x="824" y="451"/>
                </a:moveTo>
                <a:cubicBezTo>
                  <a:pt x="831" y="451"/>
                  <a:pt x="831" y="451"/>
                  <a:pt x="831" y="451"/>
                </a:cubicBezTo>
                <a:cubicBezTo>
                  <a:pt x="831" y="445"/>
                  <a:pt x="831" y="445"/>
                  <a:pt x="831" y="445"/>
                </a:cubicBezTo>
                <a:cubicBezTo>
                  <a:pt x="824" y="445"/>
                  <a:pt x="824" y="445"/>
                  <a:pt x="824" y="445"/>
                </a:cubicBezTo>
                <a:lnTo>
                  <a:pt x="824" y="451"/>
                </a:lnTo>
                <a:close/>
                <a:moveTo>
                  <a:pt x="837" y="451"/>
                </a:moveTo>
                <a:cubicBezTo>
                  <a:pt x="844" y="451"/>
                  <a:pt x="844" y="451"/>
                  <a:pt x="844" y="451"/>
                </a:cubicBezTo>
                <a:cubicBezTo>
                  <a:pt x="844" y="445"/>
                  <a:pt x="844" y="445"/>
                  <a:pt x="844" y="445"/>
                </a:cubicBezTo>
                <a:cubicBezTo>
                  <a:pt x="837" y="445"/>
                  <a:pt x="837" y="445"/>
                  <a:pt x="837" y="445"/>
                </a:cubicBezTo>
                <a:lnTo>
                  <a:pt x="837" y="451"/>
                </a:lnTo>
                <a:close/>
                <a:moveTo>
                  <a:pt x="851" y="451"/>
                </a:moveTo>
                <a:cubicBezTo>
                  <a:pt x="857" y="451"/>
                  <a:pt x="857" y="451"/>
                  <a:pt x="857" y="451"/>
                </a:cubicBezTo>
                <a:cubicBezTo>
                  <a:pt x="857" y="445"/>
                  <a:pt x="857" y="445"/>
                  <a:pt x="857" y="445"/>
                </a:cubicBezTo>
                <a:cubicBezTo>
                  <a:pt x="851" y="445"/>
                  <a:pt x="851" y="445"/>
                  <a:pt x="851" y="445"/>
                </a:cubicBezTo>
                <a:lnTo>
                  <a:pt x="851" y="451"/>
                </a:lnTo>
                <a:close/>
                <a:moveTo>
                  <a:pt x="864" y="451"/>
                </a:moveTo>
                <a:cubicBezTo>
                  <a:pt x="870" y="451"/>
                  <a:pt x="870" y="451"/>
                  <a:pt x="870" y="451"/>
                </a:cubicBezTo>
                <a:cubicBezTo>
                  <a:pt x="870" y="445"/>
                  <a:pt x="870" y="445"/>
                  <a:pt x="870" y="445"/>
                </a:cubicBezTo>
                <a:cubicBezTo>
                  <a:pt x="864" y="445"/>
                  <a:pt x="864" y="445"/>
                  <a:pt x="864" y="445"/>
                </a:cubicBezTo>
                <a:lnTo>
                  <a:pt x="864" y="451"/>
                </a:lnTo>
                <a:close/>
                <a:moveTo>
                  <a:pt x="883" y="445"/>
                </a:moveTo>
                <a:cubicBezTo>
                  <a:pt x="877" y="445"/>
                  <a:pt x="877" y="445"/>
                  <a:pt x="877" y="445"/>
                </a:cubicBezTo>
                <a:cubicBezTo>
                  <a:pt x="877" y="451"/>
                  <a:pt x="877" y="451"/>
                  <a:pt x="877" y="451"/>
                </a:cubicBezTo>
                <a:cubicBezTo>
                  <a:pt x="883" y="451"/>
                  <a:pt x="883" y="451"/>
                  <a:pt x="883" y="451"/>
                </a:cubicBezTo>
                <a:lnTo>
                  <a:pt x="883" y="445"/>
                </a:lnTo>
                <a:close/>
                <a:moveTo>
                  <a:pt x="890" y="451"/>
                </a:moveTo>
                <a:cubicBezTo>
                  <a:pt x="896" y="451"/>
                  <a:pt x="896" y="451"/>
                  <a:pt x="896" y="451"/>
                </a:cubicBezTo>
                <a:cubicBezTo>
                  <a:pt x="896" y="445"/>
                  <a:pt x="896" y="445"/>
                  <a:pt x="896" y="445"/>
                </a:cubicBezTo>
                <a:cubicBezTo>
                  <a:pt x="890" y="445"/>
                  <a:pt x="890" y="445"/>
                  <a:pt x="890" y="445"/>
                </a:cubicBezTo>
                <a:lnTo>
                  <a:pt x="890" y="451"/>
                </a:lnTo>
                <a:close/>
                <a:moveTo>
                  <a:pt x="903" y="451"/>
                </a:moveTo>
                <a:cubicBezTo>
                  <a:pt x="909" y="451"/>
                  <a:pt x="909" y="451"/>
                  <a:pt x="909" y="451"/>
                </a:cubicBezTo>
                <a:cubicBezTo>
                  <a:pt x="909" y="445"/>
                  <a:pt x="909" y="445"/>
                  <a:pt x="909" y="445"/>
                </a:cubicBezTo>
                <a:cubicBezTo>
                  <a:pt x="903" y="445"/>
                  <a:pt x="903" y="445"/>
                  <a:pt x="903" y="445"/>
                </a:cubicBezTo>
                <a:lnTo>
                  <a:pt x="903" y="451"/>
                </a:lnTo>
                <a:close/>
                <a:moveTo>
                  <a:pt x="916" y="451"/>
                </a:moveTo>
                <a:cubicBezTo>
                  <a:pt x="923" y="451"/>
                  <a:pt x="923" y="451"/>
                  <a:pt x="923" y="451"/>
                </a:cubicBezTo>
                <a:cubicBezTo>
                  <a:pt x="923" y="445"/>
                  <a:pt x="923" y="445"/>
                  <a:pt x="923" y="445"/>
                </a:cubicBezTo>
                <a:cubicBezTo>
                  <a:pt x="916" y="445"/>
                  <a:pt x="916" y="445"/>
                  <a:pt x="916" y="445"/>
                </a:cubicBezTo>
                <a:lnTo>
                  <a:pt x="916" y="451"/>
                </a:lnTo>
                <a:close/>
                <a:moveTo>
                  <a:pt x="929" y="451"/>
                </a:moveTo>
                <a:cubicBezTo>
                  <a:pt x="936" y="451"/>
                  <a:pt x="936" y="451"/>
                  <a:pt x="936" y="451"/>
                </a:cubicBezTo>
                <a:cubicBezTo>
                  <a:pt x="936" y="445"/>
                  <a:pt x="936" y="445"/>
                  <a:pt x="936" y="445"/>
                </a:cubicBezTo>
                <a:cubicBezTo>
                  <a:pt x="929" y="445"/>
                  <a:pt x="929" y="445"/>
                  <a:pt x="929" y="445"/>
                </a:cubicBezTo>
                <a:lnTo>
                  <a:pt x="929" y="451"/>
                </a:lnTo>
                <a:close/>
                <a:moveTo>
                  <a:pt x="811" y="464"/>
                </a:moveTo>
                <a:cubicBezTo>
                  <a:pt x="818" y="464"/>
                  <a:pt x="818" y="464"/>
                  <a:pt x="818" y="464"/>
                </a:cubicBezTo>
                <a:cubicBezTo>
                  <a:pt x="818" y="458"/>
                  <a:pt x="818" y="458"/>
                  <a:pt x="818" y="458"/>
                </a:cubicBezTo>
                <a:cubicBezTo>
                  <a:pt x="811" y="458"/>
                  <a:pt x="811" y="458"/>
                  <a:pt x="811" y="458"/>
                </a:cubicBezTo>
                <a:lnTo>
                  <a:pt x="811" y="464"/>
                </a:lnTo>
                <a:close/>
                <a:moveTo>
                  <a:pt x="824" y="464"/>
                </a:moveTo>
                <a:cubicBezTo>
                  <a:pt x="831" y="464"/>
                  <a:pt x="831" y="464"/>
                  <a:pt x="831" y="464"/>
                </a:cubicBezTo>
                <a:cubicBezTo>
                  <a:pt x="831" y="458"/>
                  <a:pt x="831" y="458"/>
                  <a:pt x="831" y="458"/>
                </a:cubicBezTo>
                <a:cubicBezTo>
                  <a:pt x="824" y="458"/>
                  <a:pt x="824" y="458"/>
                  <a:pt x="824" y="458"/>
                </a:cubicBezTo>
                <a:lnTo>
                  <a:pt x="824" y="464"/>
                </a:lnTo>
                <a:close/>
                <a:moveTo>
                  <a:pt x="837" y="464"/>
                </a:moveTo>
                <a:cubicBezTo>
                  <a:pt x="844" y="464"/>
                  <a:pt x="844" y="464"/>
                  <a:pt x="844" y="464"/>
                </a:cubicBezTo>
                <a:cubicBezTo>
                  <a:pt x="844" y="458"/>
                  <a:pt x="844" y="458"/>
                  <a:pt x="844" y="458"/>
                </a:cubicBezTo>
                <a:cubicBezTo>
                  <a:pt x="837" y="458"/>
                  <a:pt x="837" y="458"/>
                  <a:pt x="837" y="458"/>
                </a:cubicBezTo>
                <a:lnTo>
                  <a:pt x="837" y="464"/>
                </a:lnTo>
                <a:close/>
                <a:moveTo>
                  <a:pt x="851" y="464"/>
                </a:moveTo>
                <a:cubicBezTo>
                  <a:pt x="857" y="464"/>
                  <a:pt x="857" y="464"/>
                  <a:pt x="857" y="464"/>
                </a:cubicBezTo>
                <a:cubicBezTo>
                  <a:pt x="857" y="458"/>
                  <a:pt x="857" y="458"/>
                  <a:pt x="857" y="458"/>
                </a:cubicBezTo>
                <a:cubicBezTo>
                  <a:pt x="851" y="458"/>
                  <a:pt x="851" y="458"/>
                  <a:pt x="851" y="458"/>
                </a:cubicBezTo>
                <a:lnTo>
                  <a:pt x="851" y="464"/>
                </a:lnTo>
                <a:close/>
                <a:moveTo>
                  <a:pt x="864" y="464"/>
                </a:moveTo>
                <a:cubicBezTo>
                  <a:pt x="870" y="464"/>
                  <a:pt x="870" y="464"/>
                  <a:pt x="870" y="464"/>
                </a:cubicBezTo>
                <a:cubicBezTo>
                  <a:pt x="870" y="458"/>
                  <a:pt x="870" y="458"/>
                  <a:pt x="870" y="458"/>
                </a:cubicBezTo>
                <a:cubicBezTo>
                  <a:pt x="864" y="458"/>
                  <a:pt x="864" y="458"/>
                  <a:pt x="864" y="458"/>
                </a:cubicBezTo>
                <a:lnTo>
                  <a:pt x="864" y="464"/>
                </a:lnTo>
                <a:close/>
                <a:moveTo>
                  <a:pt x="883" y="458"/>
                </a:moveTo>
                <a:cubicBezTo>
                  <a:pt x="877" y="458"/>
                  <a:pt x="877" y="458"/>
                  <a:pt x="877" y="458"/>
                </a:cubicBezTo>
                <a:cubicBezTo>
                  <a:pt x="877" y="464"/>
                  <a:pt x="877" y="464"/>
                  <a:pt x="877" y="464"/>
                </a:cubicBezTo>
                <a:cubicBezTo>
                  <a:pt x="883" y="464"/>
                  <a:pt x="883" y="464"/>
                  <a:pt x="883" y="464"/>
                </a:cubicBezTo>
                <a:lnTo>
                  <a:pt x="883" y="458"/>
                </a:lnTo>
                <a:close/>
                <a:moveTo>
                  <a:pt x="890" y="464"/>
                </a:moveTo>
                <a:cubicBezTo>
                  <a:pt x="896" y="464"/>
                  <a:pt x="896" y="464"/>
                  <a:pt x="896" y="464"/>
                </a:cubicBezTo>
                <a:cubicBezTo>
                  <a:pt x="896" y="458"/>
                  <a:pt x="896" y="458"/>
                  <a:pt x="896" y="458"/>
                </a:cubicBezTo>
                <a:cubicBezTo>
                  <a:pt x="890" y="458"/>
                  <a:pt x="890" y="458"/>
                  <a:pt x="890" y="458"/>
                </a:cubicBezTo>
                <a:lnTo>
                  <a:pt x="890" y="464"/>
                </a:lnTo>
                <a:close/>
                <a:moveTo>
                  <a:pt x="903" y="464"/>
                </a:moveTo>
                <a:cubicBezTo>
                  <a:pt x="909" y="464"/>
                  <a:pt x="909" y="464"/>
                  <a:pt x="909" y="464"/>
                </a:cubicBezTo>
                <a:cubicBezTo>
                  <a:pt x="909" y="458"/>
                  <a:pt x="909" y="458"/>
                  <a:pt x="909" y="458"/>
                </a:cubicBezTo>
                <a:cubicBezTo>
                  <a:pt x="903" y="458"/>
                  <a:pt x="903" y="458"/>
                  <a:pt x="903" y="458"/>
                </a:cubicBezTo>
                <a:lnTo>
                  <a:pt x="903" y="464"/>
                </a:lnTo>
                <a:close/>
                <a:moveTo>
                  <a:pt x="916" y="464"/>
                </a:moveTo>
                <a:cubicBezTo>
                  <a:pt x="923" y="464"/>
                  <a:pt x="923" y="464"/>
                  <a:pt x="923" y="464"/>
                </a:cubicBezTo>
                <a:cubicBezTo>
                  <a:pt x="923" y="458"/>
                  <a:pt x="923" y="458"/>
                  <a:pt x="923" y="458"/>
                </a:cubicBezTo>
                <a:cubicBezTo>
                  <a:pt x="916" y="458"/>
                  <a:pt x="916" y="458"/>
                  <a:pt x="916" y="458"/>
                </a:cubicBezTo>
                <a:lnTo>
                  <a:pt x="916" y="464"/>
                </a:lnTo>
                <a:close/>
                <a:moveTo>
                  <a:pt x="929" y="464"/>
                </a:moveTo>
                <a:cubicBezTo>
                  <a:pt x="936" y="464"/>
                  <a:pt x="936" y="464"/>
                  <a:pt x="936" y="464"/>
                </a:cubicBezTo>
                <a:cubicBezTo>
                  <a:pt x="936" y="458"/>
                  <a:pt x="936" y="458"/>
                  <a:pt x="936" y="458"/>
                </a:cubicBezTo>
                <a:cubicBezTo>
                  <a:pt x="929" y="458"/>
                  <a:pt x="929" y="458"/>
                  <a:pt x="929" y="458"/>
                </a:cubicBezTo>
                <a:lnTo>
                  <a:pt x="929" y="464"/>
                </a:lnTo>
                <a:close/>
                <a:moveTo>
                  <a:pt x="811" y="477"/>
                </a:moveTo>
                <a:cubicBezTo>
                  <a:pt x="818" y="477"/>
                  <a:pt x="818" y="477"/>
                  <a:pt x="818" y="477"/>
                </a:cubicBezTo>
                <a:cubicBezTo>
                  <a:pt x="818" y="471"/>
                  <a:pt x="818" y="471"/>
                  <a:pt x="818" y="471"/>
                </a:cubicBezTo>
                <a:cubicBezTo>
                  <a:pt x="811" y="471"/>
                  <a:pt x="811" y="471"/>
                  <a:pt x="811" y="471"/>
                </a:cubicBezTo>
                <a:lnTo>
                  <a:pt x="811" y="477"/>
                </a:lnTo>
                <a:close/>
                <a:moveTo>
                  <a:pt x="824" y="477"/>
                </a:moveTo>
                <a:cubicBezTo>
                  <a:pt x="831" y="477"/>
                  <a:pt x="831" y="477"/>
                  <a:pt x="831" y="477"/>
                </a:cubicBezTo>
                <a:cubicBezTo>
                  <a:pt x="831" y="471"/>
                  <a:pt x="831" y="471"/>
                  <a:pt x="831" y="471"/>
                </a:cubicBezTo>
                <a:cubicBezTo>
                  <a:pt x="824" y="471"/>
                  <a:pt x="824" y="471"/>
                  <a:pt x="824" y="471"/>
                </a:cubicBezTo>
                <a:lnTo>
                  <a:pt x="824" y="477"/>
                </a:lnTo>
                <a:close/>
                <a:moveTo>
                  <a:pt x="837" y="477"/>
                </a:moveTo>
                <a:cubicBezTo>
                  <a:pt x="844" y="477"/>
                  <a:pt x="844" y="477"/>
                  <a:pt x="844" y="477"/>
                </a:cubicBezTo>
                <a:cubicBezTo>
                  <a:pt x="844" y="471"/>
                  <a:pt x="844" y="471"/>
                  <a:pt x="844" y="471"/>
                </a:cubicBezTo>
                <a:cubicBezTo>
                  <a:pt x="837" y="471"/>
                  <a:pt x="837" y="471"/>
                  <a:pt x="837" y="471"/>
                </a:cubicBezTo>
                <a:lnTo>
                  <a:pt x="837" y="477"/>
                </a:lnTo>
                <a:close/>
                <a:moveTo>
                  <a:pt x="851" y="477"/>
                </a:moveTo>
                <a:cubicBezTo>
                  <a:pt x="857" y="477"/>
                  <a:pt x="857" y="477"/>
                  <a:pt x="857" y="477"/>
                </a:cubicBezTo>
                <a:cubicBezTo>
                  <a:pt x="857" y="471"/>
                  <a:pt x="857" y="471"/>
                  <a:pt x="857" y="471"/>
                </a:cubicBezTo>
                <a:cubicBezTo>
                  <a:pt x="851" y="471"/>
                  <a:pt x="851" y="471"/>
                  <a:pt x="851" y="471"/>
                </a:cubicBezTo>
                <a:lnTo>
                  <a:pt x="851" y="477"/>
                </a:lnTo>
                <a:close/>
                <a:moveTo>
                  <a:pt x="864" y="477"/>
                </a:moveTo>
                <a:cubicBezTo>
                  <a:pt x="870" y="477"/>
                  <a:pt x="870" y="477"/>
                  <a:pt x="870" y="477"/>
                </a:cubicBezTo>
                <a:cubicBezTo>
                  <a:pt x="870" y="471"/>
                  <a:pt x="870" y="471"/>
                  <a:pt x="870" y="471"/>
                </a:cubicBezTo>
                <a:cubicBezTo>
                  <a:pt x="864" y="471"/>
                  <a:pt x="864" y="471"/>
                  <a:pt x="864" y="471"/>
                </a:cubicBezTo>
                <a:lnTo>
                  <a:pt x="864" y="477"/>
                </a:lnTo>
                <a:close/>
                <a:moveTo>
                  <a:pt x="883" y="471"/>
                </a:moveTo>
                <a:cubicBezTo>
                  <a:pt x="877" y="471"/>
                  <a:pt x="877" y="471"/>
                  <a:pt x="877" y="471"/>
                </a:cubicBezTo>
                <a:cubicBezTo>
                  <a:pt x="877" y="477"/>
                  <a:pt x="877" y="477"/>
                  <a:pt x="877" y="477"/>
                </a:cubicBezTo>
                <a:cubicBezTo>
                  <a:pt x="883" y="477"/>
                  <a:pt x="883" y="477"/>
                  <a:pt x="883" y="477"/>
                </a:cubicBezTo>
                <a:lnTo>
                  <a:pt x="883" y="471"/>
                </a:lnTo>
                <a:close/>
                <a:moveTo>
                  <a:pt x="890" y="477"/>
                </a:moveTo>
                <a:cubicBezTo>
                  <a:pt x="896" y="477"/>
                  <a:pt x="896" y="477"/>
                  <a:pt x="896" y="477"/>
                </a:cubicBezTo>
                <a:cubicBezTo>
                  <a:pt x="896" y="471"/>
                  <a:pt x="896" y="471"/>
                  <a:pt x="896" y="471"/>
                </a:cubicBezTo>
                <a:cubicBezTo>
                  <a:pt x="890" y="471"/>
                  <a:pt x="890" y="471"/>
                  <a:pt x="890" y="471"/>
                </a:cubicBezTo>
                <a:lnTo>
                  <a:pt x="890" y="477"/>
                </a:lnTo>
                <a:close/>
                <a:moveTo>
                  <a:pt x="903" y="477"/>
                </a:moveTo>
                <a:cubicBezTo>
                  <a:pt x="909" y="477"/>
                  <a:pt x="909" y="477"/>
                  <a:pt x="909" y="477"/>
                </a:cubicBezTo>
                <a:cubicBezTo>
                  <a:pt x="909" y="471"/>
                  <a:pt x="909" y="471"/>
                  <a:pt x="909" y="471"/>
                </a:cubicBezTo>
                <a:cubicBezTo>
                  <a:pt x="903" y="471"/>
                  <a:pt x="903" y="471"/>
                  <a:pt x="903" y="471"/>
                </a:cubicBezTo>
                <a:lnTo>
                  <a:pt x="903" y="477"/>
                </a:lnTo>
                <a:close/>
                <a:moveTo>
                  <a:pt x="916" y="477"/>
                </a:moveTo>
                <a:cubicBezTo>
                  <a:pt x="923" y="477"/>
                  <a:pt x="923" y="477"/>
                  <a:pt x="923" y="477"/>
                </a:cubicBezTo>
                <a:cubicBezTo>
                  <a:pt x="923" y="471"/>
                  <a:pt x="923" y="471"/>
                  <a:pt x="923" y="471"/>
                </a:cubicBezTo>
                <a:cubicBezTo>
                  <a:pt x="916" y="471"/>
                  <a:pt x="916" y="471"/>
                  <a:pt x="916" y="471"/>
                </a:cubicBezTo>
                <a:lnTo>
                  <a:pt x="916" y="477"/>
                </a:lnTo>
                <a:close/>
                <a:moveTo>
                  <a:pt x="929" y="477"/>
                </a:moveTo>
                <a:cubicBezTo>
                  <a:pt x="936" y="477"/>
                  <a:pt x="936" y="477"/>
                  <a:pt x="936" y="477"/>
                </a:cubicBezTo>
                <a:cubicBezTo>
                  <a:pt x="936" y="471"/>
                  <a:pt x="936" y="471"/>
                  <a:pt x="936" y="471"/>
                </a:cubicBezTo>
                <a:cubicBezTo>
                  <a:pt x="929" y="471"/>
                  <a:pt x="929" y="471"/>
                  <a:pt x="929" y="471"/>
                </a:cubicBezTo>
                <a:lnTo>
                  <a:pt x="929" y="477"/>
                </a:lnTo>
                <a:close/>
                <a:moveTo>
                  <a:pt x="811" y="490"/>
                </a:moveTo>
                <a:cubicBezTo>
                  <a:pt x="818" y="490"/>
                  <a:pt x="818" y="490"/>
                  <a:pt x="818" y="490"/>
                </a:cubicBezTo>
                <a:cubicBezTo>
                  <a:pt x="818" y="484"/>
                  <a:pt x="818" y="484"/>
                  <a:pt x="818" y="484"/>
                </a:cubicBezTo>
                <a:cubicBezTo>
                  <a:pt x="811" y="484"/>
                  <a:pt x="811" y="484"/>
                  <a:pt x="811" y="484"/>
                </a:cubicBezTo>
                <a:lnTo>
                  <a:pt x="811" y="490"/>
                </a:lnTo>
                <a:close/>
                <a:moveTo>
                  <a:pt x="824" y="490"/>
                </a:moveTo>
                <a:cubicBezTo>
                  <a:pt x="831" y="490"/>
                  <a:pt x="831" y="490"/>
                  <a:pt x="831" y="490"/>
                </a:cubicBezTo>
                <a:cubicBezTo>
                  <a:pt x="831" y="484"/>
                  <a:pt x="831" y="484"/>
                  <a:pt x="831" y="484"/>
                </a:cubicBezTo>
                <a:cubicBezTo>
                  <a:pt x="824" y="484"/>
                  <a:pt x="824" y="484"/>
                  <a:pt x="824" y="484"/>
                </a:cubicBezTo>
                <a:lnTo>
                  <a:pt x="824" y="490"/>
                </a:lnTo>
                <a:close/>
                <a:moveTo>
                  <a:pt x="837" y="490"/>
                </a:moveTo>
                <a:cubicBezTo>
                  <a:pt x="844" y="490"/>
                  <a:pt x="844" y="490"/>
                  <a:pt x="844" y="490"/>
                </a:cubicBezTo>
                <a:cubicBezTo>
                  <a:pt x="844" y="484"/>
                  <a:pt x="844" y="484"/>
                  <a:pt x="844" y="484"/>
                </a:cubicBezTo>
                <a:cubicBezTo>
                  <a:pt x="837" y="484"/>
                  <a:pt x="837" y="484"/>
                  <a:pt x="837" y="484"/>
                </a:cubicBezTo>
                <a:lnTo>
                  <a:pt x="837" y="490"/>
                </a:lnTo>
                <a:close/>
                <a:moveTo>
                  <a:pt x="851" y="490"/>
                </a:moveTo>
                <a:cubicBezTo>
                  <a:pt x="857" y="490"/>
                  <a:pt x="857" y="490"/>
                  <a:pt x="857" y="490"/>
                </a:cubicBezTo>
                <a:cubicBezTo>
                  <a:pt x="857" y="484"/>
                  <a:pt x="857" y="484"/>
                  <a:pt x="857" y="484"/>
                </a:cubicBezTo>
                <a:cubicBezTo>
                  <a:pt x="851" y="484"/>
                  <a:pt x="851" y="484"/>
                  <a:pt x="851" y="484"/>
                </a:cubicBezTo>
                <a:lnTo>
                  <a:pt x="851" y="490"/>
                </a:lnTo>
                <a:close/>
                <a:moveTo>
                  <a:pt x="864" y="490"/>
                </a:moveTo>
                <a:cubicBezTo>
                  <a:pt x="870" y="490"/>
                  <a:pt x="870" y="490"/>
                  <a:pt x="870" y="490"/>
                </a:cubicBezTo>
                <a:cubicBezTo>
                  <a:pt x="870" y="484"/>
                  <a:pt x="870" y="484"/>
                  <a:pt x="870" y="484"/>
                </a:cubicBezTo>
                <a:cubicBezTo>
                  <a:pt x="864" y="484"/>
                  <a:pt x="864" y="484"/>
                  <a:pt x="864" y="484"/>
                </a:cubicBezTo>
                <a:lnTo>
                  <a:pt x="864" y="490"/>
                </a:lnTo>
                <a:close/>
                <a:moveTo>
                  <a:pt x="883" y="484"/>
                </a:moveTo>
                <a:cubicBezTo>
                  <a:pt x="877" y="484"/>
                  <a:pt x="877" y="484"/>
                  <a:pt x="877" y="484"/>
                </a:cubicBezTo>
                <a:cubicBezTo>
                  <a:pt x="877" y="490"/>
                  <a:pt x="877" y="490"/>
                  <a:pt x="877" y="490"/>
                </a:cubicBezTo>
                <a:cubicBezTo>
                  <a:pt x="883" y="490"/>
                  <a:pt x="883" y="490"/>
                  <a:pt x="883" y="490"/>
                </a:cubicBezTo>
                <a:lnTo>
                  <a:pt x="883" y="484"/>
                </a:lnTo>
                <a:close/>
                <a:moveTo>
                  <a:pt x="890" y="490"/>
                </a:moveTo>
                <a:cubicBezTo>
                  <a:pt x="896" y="490"/>
                  <a:pt x="896" y="490"/>
                  <a:pt x="896" y="490"/>
                </a:cubicBezTo>
                <a:cubicBezTo>
                  <a:pt x="896" y="484"/>
                  <a:pt x="896" y="484"/>
                  <a:pt x="896" y="484"/>
                </a:cubicBezTo>
                <a:cubicBezTo>
                  <a:pt x="890" y="484"/>
                  <a:pt x="890" y="484"/>
                  <a:pt x="890" y="484"/>
                </a:cubicBezTo>
                <a:lnTo>
                  <a:pt x="890" y="490"/>
                </a:lnTo>
                <a:close/>
                <a:moveTo>
                  <a:pt x="903" y="490"/>
                </a:moveTo>
                <a:cubicBezTo>
                  <a:pt x="909" y="490"/>
                  <a:pt x="909" y="490"/>
                  <a:pt x="909" y="490"/>
                </a:cubicBezTo>
                <a:cubicBezTo>
                  <a:pt x="909" y="484"/>
                  <a:pt x="909" y="484"/>
                  <a:pt x="909" y="484"/>
                </a:cubicBezTo>
                <a:cubicBezTo>
                  <a:pt x="903" y="484"/>
                  <a:pt x="903" y="484"/>
                  <a:pt x="903" y="484"/>
                </a:cubicBezTo>
                <a:lnTo>
                  <a:pt x="903" y="490"/>
                </a:lnTo>
                <a:close/>
                <a:moveTo>
                  <a:pt x="916" y="490"/>
                </a:moveTo>
                <a:cubicBezTo>
                  <a:pt x="923" y="490"/>
                  <a:pt x="923" y="490"/>
                  <a:pt x="923" y="490"/>
                </a:cubicBezTo>
                <a:cubicBezTo>
                  <a:pt x="923" y="484"/>
                  <a:pt x="923" y="484"/>
                  <a:pt x="923" y="484"/>
                </a:cubicBezTo>
                <a:cubicBezTo>
                  <a:pt x="916" y="484"/>
                  <a:pt x="916" y="484"/>
                  <a:pt x="916" y="484"/>
                </a:cubicBezTo>
                <a:lnTo>
                  <a:pt x="916" y="490"/>
                </a:lnTo>
                <a:close/>
                <a:moveTo>
                  <a:pt x="929" y="490"/>
                </a:moveTo>
                <a:cubicBezTo>
                  <a:pt x="936" y="490"/>
                  <a:pt x="936" y="490"/>
                  <a:pt x="936" y="490"/>
                </a:cubicBezTo>
                <a:cubicBezTo>
                  <a:pt x="936" y="484"/>
                  <a:pt x="936" y="484"/>
                  <a:pt x="936" y="484"/>
                </a:cubicBezTo>
                <a:cubicBezTo>
                  <a:pt x="929" y="484"/>
                  <a:pt x="929" y="484"/>
                  <a:pt x="929" y="484"/>
                </a:cubicBezTo>
                <a:lnTo>
                  <a:pt x="929" y="490"/>
                </a:lnTo>
                <a:close/>
                <a:moveTo>
                  <a:pt x="811" y="503"/>
                </a:moveTo>
                <a:cubicBezTo>
                  <a:pt x="818" y="503"/>
                  <a:pt x="818" y="503"/>
                  <a:pt x="818" y="503"/>
                </a:cubicBezTo>
                <a:cubicBezTo>
                  <a:pt x="818" y="497"/>
                  <a:pt x="818" y="497"/>
                  <a:pt x="818" y="497"/>
                </a:cubicBezTo>
                <a:cubicBezTo>
                  <a:pt x="811" y="497"/>
                  <a:pt x="811" y="497"/>
                  <a:pt x="811" y="497"/>
                </a:cubicBezTo>
                <a:lnTo>
                  <a:pt x="811" y="503"/>
                </a:lnTo>
                <a:close/>
                <a:moveTo>
                  <a:pt x="824" y="503"/>
                </a:moveTo>
                <a:cubicBezTo>
                  <a:pt x="831" y="503"/>
                  <a:pt x="831" y="503"/>
                  <a:pt x="831" y="503"/>
                </a:cubicBezTo>
                <a:cubicBezTo>
                  <a:pt x="831" y="497"/>
                  <a:pt x="831" y="497"/>
                  <a:pt x="831" y="497"/>
                </a:cubicBezTo>
                <a:cubicBezTo>
                  <a:pt x="824" y="497"/>
                  <a:pt x="824" y="497"/>
                  <a:pt x="824" y="497"/>
                </a:cubicBezTo>
                <a:lnTo>
                  <a:pt x="824" y="503"/>
                </a:lnTo>
                <a:close/>
                <a:moveTo>
                  <a:pt x="837" y="503"/>
                </a:moveTo>
                <a:cubicBezTo>
                  <a:pt x="844" y="503"/>
                  <a:pt x="844" y="503"/>
                  <a:pt x="844" y="503"/>
                </a:cubicBezTo>
                <a:cubicBezTo>
                  <a:pt x="844" y="497"/>
                  <a:pt x="844" y="497"/>
                  <a:pt x="844" y="497"/>
                </a:cubicBezTo>
                <a:cubicBezTo>
                  <a:pt x="837" y="497"/>
                  <a:pt x="837" y="497"/>
                  <a:pt x="837" y="497"/>
                </a:cubicBezTo>
                <a:lnTo>
                  <a:pt x="837" y="503"/>
                </a:lnTo>
                <a:close/>
                <a:moveTo>
                  <a:pt x="851" y="503"/>
                </a:moveTo>
                <a:cubicBezTo>
                  <a:pt x="857" y="503"/>
                  <a:pt x="857" y="503"/>
                  <a:pt x="857" y="503"/>
                </a:cubicBezTo>
                <a:cubicBezTo>
                  <a:pt x="857" y="497"/>
                  <a:pt x="857" y="497"/>
                  <a:pt x="857" y="497"/>
                </a:cubicBezTo>
                <a:cubicBezTo>
                  <a:pt x="851" y="497"/>
                  <a:pt x="851" y="497"/>
                  <a:pt x="851" y="497"/>
                </a:cubicBezTo>
                <a:lnTo>
                  <a:pt x="851" y="503"/>
                </a:lnTo>
                <a:close/>
                <a:moveTo>
                  <a:pt x="864" y="503"/>
                </a:moveTo>
                <a:cubicBezTo>
                  <a:pt x="870" y="503"/>
                  <a:pt x="870" y="503"/>
                  <a:pt x="870" y="503"/>
                </a:cubicBezTo>
                <a:cubicBezTo>
                  <a:pt x="870" y="497"/>
                  <a:pt x="870" y="497"/>
                  <a:pt x="870" y="497"/>
                </a:cubicBezTo>
                <a:cubicBezTo>
                  <a:pt x="864" y="497"/>
                  <a:pt x="864" y="497"/>
                  <a:pt x="864" y="497"/>
                </a:cubicBezTo>
                <a:lnTo>
                  <a:pt x="864" y="503"/>
                </a:lnTo>
                <a:close/>
                <a:moveTo>
                  <a:pt x="883" y="497"/>
                </a:moveTo>
                <a:cubicBezTo>
                  <a:pt x="877" y="497"/>
                  <a:pt x="877" y="497"/>
                  <a:pt x="877" y="497"/>
                </a:cubicBezTo>
                <a:cubicBezTo>
                  <a:pt x="877" y="503"/>
                  <a:pt x="877" y="503"/>
                  <a:pt x="877" y="503"/>
                </a:cubicBezTo>
                <a:cubicBezTo>
                  <a:pt x="883" y="503"/>
                  <a:pt x="883" y="503"/>
                  <a:pt x="883" y="503"/>
                </a:cubicBezTo>
                <a:lnTo>
                  <a:pt x="883" y="497"/>
                </a:lnTo>
                <a:close/>
                <a:moveTo>
                  <a:pt x="890" y="503"/>
                </a:moveTo>
                <a:cubicBezTo>
                  <a:pt x="896" y="503"/>
                  <a:pt x="896" y="503"/>
                  <a:pt x="896" y="503"/>
                </a:cubicBezTo>
                <a:cubicBezTo>
                  <a:pt x="896" y="497"/>
                  <a:pt x="896" y="497"/>
                  <a:pt x="896" y="497"/>
                </a:cubicBezTo>
                <a:cubicBezTo>
                  <a:pt x="890" y="497"/>
                  <a:pt x="890" y="497"/>
                  <a:pt x="890" y="497"/>
                </a:cubicBezTo>
                <a:lnTo>
                  <a:pt x="890" y="503"/>
                </a:lnTo>
                <a:close/>
                <a:moveTo>
                  <a:pt x="903" y="503"/>
                </a:moveTo>
                <a:cubicBezTo>
                  <a:pt x="909" y="503"/>
                  <a:pt x="909" y="503"/>
                  <a:pt x="909" y="503"/>
                </a:cubicBezTo>
                <a:cubicBezTo>
                  <a:pt x="909" y="497"/>
                  <a:pt x="909" y="497"/>
                  <a:pt x="909" y="497"/>
                </a:cubicBezTo>
                <a:cubicBezTo>
                  <a:pt x="903" y="497"/>
                  <a:pt x="903" y="497"/>
                  <a:pt x="903" y="497"/>
                </a:cubicBezTo>
                <a:lnTo>
                  <a:pt x="903" y="503"/>
                </a:lnTo>
                <a:close/>
                <a:moveTo>
                  <a:pt x="916" y="503"/>
                </a:moveTo>
                <a:cubicBezTo>
                  <a:pt x="923" y="503"/>
                  <a:pt x="923" y="503"/>
                  <a:pt x="923" y="503"/>
                </a:cubicBezTo>
                <a:cubicBezTo>
                  <a:pt x="923" y="497"/>
                  <a:pt x="923" y="497"/>
                  <a:pt x="923" y="497"/>
                </a:cubicBezTo>
                <a:cubicBezTo>
                  <a:pt x="916" y="497"/>
                  <a:pt x="916" y="497"/>
                  <a:pt x="916" y="497"/>
                </a:cubicBezTo>
                <a:lnTo>
                  <a:pt x="916" y="503"/>
                </a:lnTo>
                <a:close/>
                <a:moveTo>
                  <a:pt x="929" y="503"/>
                </a:moveTo>
                <a:cubicBezTo>
                  <a:pt x="936" y="503"/>
                  <a:pt x="936" y="503"/>
                  <a:pt x="936" y="503"/>
                </a:cubicBezTo>
                <a:cubicBezTo>
                  <a:pt x="936" y="497"/>
                  <a:pt x="936" y="497"/>
                  <a:pt x="936" y="497"/>
                </a:cubicBezTo>
                <a:cubicBezTo>
                  <a:pt x="929" y="497"/>
                  <a:pt x="929" y="497"/>
                  <a:pt x="929" y="497"/>
                </a:cubicBezTo>
                <a:lnTo>
                  <a:pt x="929" y="503"/>
                </a:lnTo>
                <a:close/>
                <a:moveTo>
                  <a:pt x="811" y="517"/>
                </a:moveTo>
                <a:cubicBezTo>
                  <a:pt x="818" y="517"/>
                  <a:pt x="818" y="517"/>
                  <a:pt x="818" y="517"/>
                </a:cubicBezTo>
                <a:cubicBezTo>
                  <a:pt x="818" y="510"/>
                  <a:pt x="818" y="510"/>
                  <a:pt x="818" y="510"/>
                </a:cubicBezTo>
                <a:cubicBezTo>
                  <a:pt x="811" y="510"/>
                  <a:pt x="811" y="510"/>
                  <a:pt x="811" y="510"/>
                </a:cubicBezTo>
                <a:lnTo>
                  <a:pt x="811" y="517"/>
                </a:lnTo>
                <a:close/>
                <a:moveTo>
                  <a:pt x="824" y="517"/>
                </a:moveTo>
                <a:cubicBezTo>
                  <a:pt x="831" y="517"/>
                  <a:pt x="831" y="517"/>
                  <a:pt x="831" y="517"/>
                </a:cubicBezTo>
                <a:cubicBezTo>
                  <a:pt x="831" y="510"/>
                  <a:pt x="831" y="510"/>
                  <a:pt x="831" y="510"/>
                </a:cubicBezTo>
                <a:cubicBezTo>
                  <a:pt x="824" y="510"/>
                  <a:pt x="824" y="510"/>
                  <a:pt x="824" y="510"/>
                </a:cubicBezTo>
                <a:lnTo>
                  <a:pt x="824" y="517"/>
                </a:lnTo>
                <a:close/>
                <a:moveTo>
                  <a:pt x="837" y="517"/>
                </a:moveTo>
                <a:cubicBezTo>
                  <a:pt x="844" y="517"/>
                  <a:pt x="844" y="517"/>
                  <a:pt x="844" y="517"/>
                </a:cubicBezTo>
                <a:cubicBezTo>
                  <a:pt x="844" y="510"/>
                  <a:pt x="844" y="510"/>
                  <a:pt x="844" y="510"/>
                </a:cubicBezTo>
                <a:cubicBezTo>
                  <a:pt x="837" y="510"/>
                  <a:pt x="837" y="510"/>
                  <a:pt x="837" y="510"/>
                </a:cubicBezTo>
                <a:lnTo>
                  <a:pt x="837" y="517"/>
                </a:lnTo>
                <a:close/>
                <a:moveTo>
                  <a:pt x="851" y="517"/>
                </a:moveTo>
                <a:cubicBezTo>
                  <a:pt x="857" y="517"/>
                  <a:pt x="857" y="517"/>
                  <a:pt x="857" y="517"/>
                </a:cubicBezTo>
                <a:cubicBezTo>
                  <a:pt x="857" y="510"/>
                  <a:pt x="857" y="510"/>
                  <a:pt x="857" y="510"/>
                </a:cubicBezTo>
                <a:cubicBezTo>
                  <a:pt x="851" y="510"/>
                  <a:pt x="851" y="510"/>
                  <a:pt x="851" y="510"/>
                </a:cubicBezTo>
                <a:lnTo>
                  <a:pt x="851" y="517"/>
                </a:lnTo>
                <a:close/>
                <a:moveTo>
                  <a:pt x="864" y="517"/>
                </a:moveTo>
                <a:cubicBezTo>
                  <a:pt x="870" y="517"/>
                  <a:pt x="870" y="517"/>
                  <a:pt x="870" y="517"/>
                </a:cubicBezTo>
                <a:cubicBezTo>
                  <a:pt x="870" y="510"/>
                  <a:pt x="870" y="510"/>
                  <a:pt x="870" y="510"/>
                </a:cubicBezTo>
                <a:cubicBezTo>
                  <a:pt x="864" y="510"/>
                  <a:pt x="864" y="510"/>
                  <a:pt x="864" y="510"/>
                </a:cubicBezTo>
                <a:lnTo>
                  <a:pt x="864" y="517"/>
                </a:lnTo>
                <a:close/>
                <a:moveTo>
                  <a:pt x="883" y="510"/>
                </a:moveTo>
                <a:cubicBezTo>
                  <a:pt x="877" y="510"/>
                  <a:pt x="877" y="510"/>
                  <a:pt x="877" y="510"/>
                </a:cubicBezTo>
                <a:cubicBezTo>
                  <a:pt x="877" y="517"/>
                  <a:pt x="877" y="517"/>
                  <a:pt x="877" y="517"/>
                </a:cubicBezTo>
                <a:cubicBezTo>
                  <a:pt x="883" y="517"/>
                  <a:pt x="883" y="517"/>
                  <a:pt x="883" y="517"/>
                </a:cubicBezTo>
                <a:lnTo>
                  <a:pt x="883" y="510"/>
                </a:lnTo>
                <a:close/>
                <a:moveTo>
                  <a:pt x="890" y="517"/>
                </a:moveTo>
                <a:cubicBezTo>
                  <a:pt x="896" y="517"/>
                  <a:pt x="896" y="517"/>
                  <a:pt x="896" y="517"/>
                </a:cubicBezTo>
                <a:cubicBezTo>
                  <a:pt x="896" y="510"/>
                  <a:pt x="896" y="510"/>
                  <a:pt x="896" y="510"/>
                </a:cubicBezTo>
                <a:cubicBezTo>
                  <a:pt x="890" y="510"/>
                  <a:pt x="890" y="510"/>
                  <a:pt x="890" y="510"/>
                </a:cubicBezTo>
                <a:lnTo>
                  <a:pt x="890" y="517"/>
                </a:lnTo>
                <a:close/>
                <a:moveTo>
                  <a:pt x="903" y="517"/>
                </a:moveTo>
                <a:cubicBezTo>
                  <a:pt x="909" y="517"/>
                  <a:pt x="909" y="517"/>
                  <a:pt x="909" y="517"/>
                </a:cubicBezTo>
                <a:cubicBezTo>
                  <a:pt x="909" y="510"/>
                  <a:pt x="909" y="510"/>
                  <a:pt x="909" y="510"/>
                </a:cubicBezTo>
                <a:cubicBezTo>
                  <a:pt x="903" y="510"/>
                  <a:pt x="903" y="510"/>
                  <a:pt x="903" y="510"/>
                </a:cubicBezTo>
                <a:lnTo>
                  <a:pt x="903" y="517"/>
                </a:lnTo>
                <a:close/>
                <a:moveTo>
                  <a:pt x="916" y="517"/>
                </a:moveTo>
                <a:cubicBezTo>
                  <a:pt x="923" y="517"/>
                  <a:pt x="923" y="517"/>
                  <a:pt x="923" y="517"/>
                </a:cubicBezTo>
                <a:cubicBezTo>
                  <a:pt x="923" y="510"/>
                  <a:pt x="923" y="510"/>
                  <a:pt x="923" y="510"/>
                </a:cubicBezTo>
                <a:cubicBezTo>
                  <a:pt x="916" y="510"/>
                  <a:pt x="916" y="510"/>
                  <a:pt x="916" y="510"/>
                </a:cubicBezTo>
                <a:lnTo>
                  <a:pt x="916" y="517"/>
                </a:lnTo>
                <a:close/>
                <a:moveTo>
                  <a:pt x="929" y="517"/>
                </a:moveTo>
                <a:cubicBezTo>
                  <a:pt x="936" y="517"/>
                  <a:pt x="936" y="517"/>
                  <a:pt x="936" y="517"/>
                </a:cubicBezTo>
                <a:cubicBezTo>
                  <a:pt x="936" y="510"/>
                  <a:pt x="936" y="510"/>
                  <a:pt x="936" y="510"/>
                </a:cubicBezTo>
                <a:cubicBezTo>
                  <a:pt x="929" y="510"/>
                  <a:pt x="929" y="510"/>
                  <a:pt x="929" y="510"/>
                </a:cubicBezTo>
                <a:lnTo>
                  <a:pt x="929" y="517"/>
                </a:lnTo>
                <a:close/>
                <a:moveTo>
                  <a:pt x="811" y="530"/>
                </a:moveTo>
                <a:cubicBezTo>
                  <a:pt x="818" y="530"/>
                  <a:pt x="818" y="530"/>
                  <a:pt x="818" y="530"/>
                </a:cubicBezTo>
                <a:cubicBezTo>
                  <a:pt x="818" y="523"/>
                  <a:pt x="818" y="523"/>
                  <a:pt x="818" y="523"/>
                </a:cubicBezTo>
                <a:cubicBezTo>
                  <a:pt x="811" y="523"/>
                  <a:pt x="811" y="523"/>
                  <a:pt x="811" y="523"/>
                </a:cubicBezTo>
                <a:lnTo>
                  <a:pt x="811" y="530"/>
                </a:lnTo>
                <a:close/>
                <a:moveTo>
                  <a:pt x="851" y="530"/>
                </a:moveTo>
                <a:cubicBezTo>
                  <a:pt x="857" y="530"/>
                  <a:pt x="857" y="530"/>
                  <a:pt x="857" y="530"/>
                </a:cubicBezTo>
                <a:cubicBezTo>
                  <a:pt x="857" y="523"/>
                  <a:pt x="857" y="523"/>
                  <a:pt x="857" y="523"/>
                </a:cubicBezTo>
                <a:cubicBezTo>
                  <a:pt x="851" y="523"/>
                  <a:pt x="851" y="523"/>
                  <a:pt x="851" y="523"/>
                </a:cubicBezTo>
                <a:lnTo>
                  <a:pt x="851" y="530"/>
                </a:lnTo>
                <a:close/>
                <a:moveTo>
                  <a:pt x="864" y="530"/>
                </a:moveTo>
                <a:cubicBezTo>
                  <a:pt x="870" y="530"/>
                  <a:pt x="870" y="530"/>
                  <a:pt x="870" y="530"/>
                </a:cubicBezTo>
                <a:cubicBezTo>
                  <a:pt x="870" y="523"/>
                  <a:pt x="870" y="523"/>
                  <a:pt x="870" y="523"/>
                </a:cubicBezTo>
                <a:cubicBezTo>
                  <a:pt x="864" y="523"/>
                  <a:pt x="864" y="523"/>
                  <a:pt x="864" y="523"/>
                </a:cubicBezTo>
                <a:lnTo>
                  <a:pt x="864" y="530"/>
                </a:lnTo>
                <a:close/>
                <a:moveTo>
                  <a:pt x="883" y="523"/>
                </a:moveTo>
                <a:cubicBezTo>
                  <a:pt x="877" y="523"/>
                  <a:pt x="877" y="523"/>
                  <a:pt x="877" y="523"/>
                </a:cubicBezTo>
                <a:cubicBezTo>
                  <a:pt x="877" y="530"/>
                  <a:pt x="877" y="530"/>
                  <a:pt x="877" y="530"/>
                </a:cubicBezTo>
                <a:cubicBezTo>
                  <a:pt x="883" y="530"/>
                  <a:pt x="883" y="530"/>
                  <a:pt x="883" y="530"/>
                </a:cubicBezTo>
                <a:lnTo>
                  <a:pt x="883" y="523"/>
                </a:lnTo>
                <a:close/>
                <a:moveTo>
                  <a:pt x="890" y="530"/>
                </a:moveTo>
                <a:cubicBezTo>
                  <a:pt x="896" y="530"/>
                  <a:pt x="896" y="530"/>
                  <a:pt x="896" y="530"/>
                </a:cubicBezTo>
                <a:cubicBezTo>
                  <a:pt x="896" y="523"/>
                  <a:pt x="896" y="523"/>
                  <a:pt x="896" y="523"/>
                </a:cubicBezTo>
                <a:cubicBezTo>
                  <a:pt x="890" y="523"/>
                  <a:pt x="890" y="523"/>
                  <a:pt x="890" y="523"/>
                </a:cubicBezTo>
                <a:lnTo>
                  <a:pt x="890" y="530"/>
                </a:lnTo>
                <a:close/>
                <a:moveTo>
                  <a:pt x="903" y="530"/>
                </a:moveTo>
                <a:cubicBezTo>
                  <a:pt x="909" y="530"/>
                  <a:pt x="909" y="530"/>
                  <a:pt x="909" y="530"/>
                </a:cubicBezTo>
                <a:cubicBezTo>
                  <a:pt x="909" y="523"/>
                  <a:pt x="909" y="523"/>
                  <a:pt x="909" y="523"/>
                </a:cubicBezTo>
                <a:cubicBezTo>
                  <a:pt x="903" y="523"/>
                  <a:pt x="903" y="523"/>
                  <a:pt x="903" y="523"/>
                </a:cubicBezTo>
                <a:lnTo>
                  <a:pt x="903" y="530"/>
                </a:lnTo>
                <a:close/>
                <a:moveTo>
                  <a:pt x="916" y="530"/>
                </a:moveTo>
                <a:cubicBezTo>
                  <a:pt x="923" y="530"/>
                  <a:pt x="923" y="530"/>
                  <a:pt x="923" y="530"/>
                </a:cubicBezTo>
                <a:cubicBezTo>
                  <a:pt x="923" y="523"/>
                  <a:pt x="923" y="523"/>
                  <a:pt x="923" y="523"/>
                </a:cubicBezTo>
                <a:cubicBezTo>
                  <a:pt x="916" y="523"/>
                  <a:pt x="916" y="523"/>
                  <a:pt x="916" y="523"/>
                </a:cubicBezTo>
                <a:lnTo>
                  <a:pt x="916" y="530"/>
                </a:lnTo>
                <a:close/>
                <a:moveTo>
                  <a:pt x="929" y="530"/>
                </a:moveTo>
                <a:cubicBezTo>
                  <a:pt x="936" y="530"/>
                  <a:pt x="936" y="530"/>
                  <a:pt x="936" y="530"/>
                </a:cubicBezTo>
                <a:cubicBezTo>
                  <a:pt x="936" y="523"/>
                  <a:pt x="936" y="523"/>
                  <a:pt x="936" y="523"/>
                </a:cubicBezTo>
                <a:cubicBezTo>
                  <a:pt x="929" y="523"/>
                  <a:pt x="929" y="523"/>
                  <a:pt x="929" y="523"/>
                </a:cubicBezTo>
                <a:lnTo>
                  <a:pt x="929" y="530"/>
                </a:lnTo>
                <a:close/>
                <a:moveTo>
                  <a:pt x="883" y="536"/>
                </a:moveTo>
                <a:cubicBezTo>
                  <a:pt x="877" y="536"/>
                  <a:pt x="877" y="536"/>
                  <a:pt x="877" y="536"/>
                </a:cubicBezTo>
                <a:cubicBezTo>
                  <a:pt x="877" y="543"/>
                  <a:pt x="877" y="543"/>
                  <a:pt x="877" y="543"/>
                </a:cubicBezTo>
                <a:cubicBezTo>
                  <a:pt x="883" y="543"/>
                  <a:pt x="883" y="543"/>
                  <a:pt x="883" y="543"/>
                </a:cubicBezTo>
                <a:lnTo>
                  <a:pt x="883" y="536"/>
                </a:lnTo>
                <a:close/>
                <a:moveTo>
                  <a:pt x="890" y="543"/>
                </a:moveTo>
                <a:cubicBezTo>
                  <a:pt x="896" y="543"/>
                  <a:pt x="896" y="543"/>
                  <a:pt x="896" y="543"/>
                </a:cubicBezTo>
                <a:cubicBezTo>
                  <a:pt x="896" y="536"/>
                  <a:pt x="896" y="536"/>
                  <a:pt x="896" y="536"/>
                </a:cubicBezTo>
                <a:cubicBezTo>
                  <a:pt x="890" y="536"/>
                  <a:pt x="890" y="536"/>
                  <a:pt x="890" y="536"/>
                </a:cubicBezTo>
                <a:lnTo>
                  <a:pt x="890" y="543"/>
                </a:lnTo>
                <a:close/>
                <a:moveTo>
                  <a:pt x="903" y="543"/>
                </a:moveTo>
                <a:cubicBezTo>
                  <a:pt x="909" y="543"/>
                  <a:pt x="909" y="543"/>
                  <a:pt x="909" y="543"/>
                </a:cubicBezTo>
                <a:cubicBezTo>
                  <a:pt x="909" y="536"/>
                  <a:pt x="909" y="536"/>
                  <a:pt x="909" y="536"/>
                </a:cubicBezTo>
                <a:cubicBezTo>
                  <a:pt x="903" y="536"/>
                  <a:pt x="903" y="536"/>
                  <a:pt x="903" y="536"/>
                </a:cubicBezTo>
                <a:lnTo>
                  <a:pt x="903" y="543"/>
                </a:lnTo>
                <a:close/>
                <a:moveTo>
                  <a:pt x="916" y="543"/>
                </a:moveTo>
                <a:cubicBezTo>
                  <a:pt x="923" y="543"/>
                  <a:pt x="923" y="543"/>
                  <a:pt x="923" y="543"/>
                </a:cubicBezTo>
                <a:cubicBezTo>
                  <a:pt x="923" y="536"/>
                  <a:pt x="923" y="536"/>
                  <a:pt x="923" y="536"/>
                </a:cubicBezTo>
                <a:cubicBezTo>
                  <a:pt x="916" y="536"/>
                  <a:pt x="916" y="536"/>
                  <a:pt x="916" y="536"/>
                </a:cubicBezTo>
                <a:lnTo>
                  <a:pt x="916" y="543"/>
                </a:lnTo>
                <a:close/>
                <a:moveTo>
                  <a:pt x="929" y="543"/>
                </a:moveTo>
                <a:cubicBezTo>
                  <a:pt x="936" y="543"/>
                  <a:pt x="936" y="543"/>
                  <a:pt x="936" y="543"/>
                </a:cubicBezTo>
                <a:cubicBezTo>
                  <a:pt x="936" y="536"/>
                  <a:pt x="936" y="536"/>
                  <a:pt x="936" y="536"/>
                </a:cubicBezTo>
                <a:cubicBezTo>
                  <a:pt x="929" y="536"/>
                  <a:pt x="929" y="536"/>
                  <a:pt x="929" y="536"/>
                </a:cubicBezTo>
                <a:lnTo>
                  <a:pt x="929" y="543"/>
                </a:lnTo>
                <a:close/>
                <a:moveTo>
                  <a:pt x="883" y="549"/>
                </a:moveTo>
                <a:cubicBezTo>
                  <a:pt x="877" y="549"/>
                  <a:pt x="877" y="549"/>
                  <a:pt x="877" y="549"/>
                </a:cubicBezTo>
                <a:cubicBezTo>
                  <a:pt x="877" y="556"/>
                  <a:pt x="877" y="556"/>
                  <a:pt x="877" y="556"/>
                </a:cubicBezTo>
                <a:cubicBezTo>
                  <a:pt x="883" y="556"/>
                  <a:pt x="883" y="556"/>
                  <a:pt x="883" y="556"/>
                </a:cubicBezTo>
                <a:lnTo>
                  <a:pt x="883" y="549"/>
                </a:lnTo>
                <a:close/>
                <a:moveTo>
                  <a:pt x="890" y="556"/>
                </a:moveTo>
                <a:cubicBezTo>
                  <a:pt x="896" y="556"/>
                  <a:pt x="896" y="556"/>
                  <a:pt x="896" y="556"/>
                </a:cubicBezTo>
                <a:cubicBezTo>
                  <a:pt x="896" y="549"/>
                  <a:pt x="896" y="549"/>
                  <a:pt x="896" y="549"/>
                </a:cubicBezTo>
                <a:cubicBezTo>
                  <a:pt x="890" y="549"/>
                  <a:pt x="890" y="549"/>
                  <a:pt x="890" y="549"/>
                </a:cubicBezTo>
                <a:lnTo>
                  <a:pt x="890" y="556"/>
                </a:lnTo>
                <a:close/>
                <a:moveTo>
                  <a:pt x="903" y="556"/>
                </a:moveTo>
                <a:cubicBezTo>
                  <a:pt x="909" y="556"/>
                  <a:pt x="909" y="556"/>
                  <a:pt x="909" y="556"/>
                </a:cubicBezTo>
                <a:cubicBezTo>
                  <a:pt x="909" y="549"/>
                  <a:pt x="909" y="549"/>
                  <a:pt x="909" y="549"/>
                </a:cubicBezTo>
                <a:cubicBezTo>
                  <a:pt x="903" y="549"/>
                  <a:pt x="903" y="549"/>
                  <a:pt x="903" y="549"/>
                </a:cubicBezTo>
                <a:lnTo>
                  <a:pt x="903" y="556"/>
                </a:lnTo>
                <a:close/>
                <a:moveTo>
                  <a:pt x="916" y="556"/>
                </a:moveTo>
                <a:cubicBezTo>
                  <a:pt x="923" y="556"/>
                  <a:pt x="923" y="556"/>
                  <a:pt x="923" y="556"/>
                </a:cubicBezTo>
                <a:cubicBezTo>
                  <a:pt x="923" y="549"/>
                  <a:pt x="923" y="549"/>
                  <a:pt x="923" y="549"/>
                </a:cubicBezTo>
                <a:cubicBezTo>
                  <a:pt x="916" y="549"/>
                  <a:pt x="916" y="549"/>
                  <a:pt x="916" y="549"/>
                </a:cubicBezTo>
                <a:lnTo>
                  <a:pt x="916" y="556"/>
                </a:lnTo>
                <a:close/>
                <a:moveTo>
                  <a:pt x="929" y="556"/>
                </a:moveTo>
                <a:cubicBezTo>
                  <a:pt x="936" y="556"/>
                  <a:pt x="936" y="556"/>
                  <a:pt x="936" y="556"/>
                </a:cubicBezTo>
                <a:cubicBezTo>
                  <a:pt x="936" y="549"/>
                  <a:pt x="936" y="549"/>
                  <a:pt x="936" y="549"/>
                </a:cubicBezTo>
                <a:cubicBezTo>
                  <a:pt x="929" y="549"/>
                  <a:pt x="929" y="549"/>
                  <a:pt x="929" y="549"/>
                </a:cubicBezTo>
                <a:lnTo>
                  <a:pt x="929" y="556"/>
                </a:lnTo>
                <a:close/>
                <a:moveTo>
                  <a:pt x="877" y="569"/>
                </a:moveTo>
                <a:cubicBezTo>
                  <a:pt x="883" y="569"/>
                  <a:pt x="883" y="569"/>
                  <a:pt x="883" y="569"/>
                </a:cubicBezTo>
                <a:cubicBezTo>
                  <a:pt x="883" y="562"/>
                  <a:pt x="883" y="562"/>
                  <a:pt x="883" y="562"/>
                </a:cubicBezTo>
                <a:cubicBezTo>
                  <a:pt x="877" y="562"/>
                  <a:pt x="877" y="562"/>
                  <a:pt x="877" y="562"/>
                </a:cubicBezTo>
                <a:lnTo>
                  <a:pt x="877" y="569"/>
                </a:lnTo>
                <a:close/>
                <a:moveTo>
                  <a:pt x="890" y="569"/>
                </a:moveTo>
                <a:cubicBezTo>
                  <a:pt x="896" y="569"/>
                  <a:pt x="896" y="569"/>
                  <a:pt x="896" y="569"/>
                </a:cubicBezTo>
                <a:cubicBezTo>
                  <a:pt x="896" y="562"/>
                  <a:pt x="896" y="562"/>
                  <a:pt x="896" y="562"/>
                </a:cubicBezTo>
                <a:cubicBezTo>
                  <a:pt x="890" y="562"/>
                  <a:pt x="890" y="562"/>
                  <a:pt x="890" y="562"/>
                </a:cubicBezTo>
                <a:lnTo>
                  <a:pt x="890" y="569"/>
                </a:lnTo>
                <a:close/>
                <a:moveTo>
                  <a:pt x="903" y="569"/>
                </a:moveTo>
                <a:cubicBezTo>
                  <a:pt x="909" y="569"/>
                  <a:pt x="909" y="569"/>
                  <a:pt x="909" y="569"/>
                </a:cubicBezTo>
                <a:cubicBezTo>
                  <a:pt x="909" y="562"/>
                  <a:pt x="909" y="562"/>
                  <a:pt x="909" y="562"/>
                </a:cubicBezTo>
                <a:cubicBezTo>
                  <a:pt x="903" y="562"/>
                  <a:pt x="903" y="562"/>
                  <a:pt x="903" y="562"/>
                </a:cubicBezTo>
                <a:lnTo>
                  <a:pt x="903" y="569"/>
                </a:lnTo>
                <a:close/>
                <a:moveTo>
                  <a:pt x="916" y="569"/>
                </a:moveTo>
                <a:cubicBezTo>
                  <a:pt x="923" y="569"/>
                  <a:pt x="923" y="569"/>
                  <a:pt x="923" y="569"/>
                </a:cubicBezTo>
                <a:cubicBezTo>
                  <a:pt x="923" y="562"/>
                  <a:pt x="923" y="562"/>
                  <a:pt x="923" y="562"/>
                </a:cubicBezTo>
                <a:cubicBezTo>
                  <a:pt x="916" y="562"/>
                  <a:pt x="916" y="562"/>
                  <a:pt x="916" y="562"/>
                </a:cubicBezTo>
                <a:lnTo>
                  <a:pt x="916" y="569"/>
                </a:lnTo>
                <a:close/>
                <a:moveTo>
                  <a:pt x="929" y="569"/>
                </a:moveTo>
                <a:cubicBezTo>
                  <a:pt x="936" y="569"/>
                  <a:pt x="936" y="569"/>
                  <a:pt x="936" y="569"/>
                </a:cubicBezTo>
                <a:cubicBezTo>
                  <a:pt x="936" y="562"/>
                  <a:pt x="936" y="562"/>
                  <a:pt x="936" y="562"/>
                </a:cubicBezTo>
                <a:cubicBezTo>
                  <a:pt x="929" y="562"/>
                  <a:pt x="929" y="562"/>
                  <a:pt x="929" y="562"/>
                </a:cubicBezTo>
                <a:lnTo>
                  <a:pt x="929" y="569"/>
                </a:lnTo>
                <a:close/>
                <a:moveTo>
                  <a:pt x="890" y="582"/>
                </a:moveTo>
                <a:cubicBezTo>
                  <a:pt x="896" y="582"/>
                  <a:pt x="896" y="582"/>
                  <a:pt x="896" y="582"/>
                </a:cubicBezTo>
                <a:cubicBezTo>
                  <a:pt x="896" y="575"/>
                  <a:pt x="896" y="575"/>
                  <a:pt x="896" y="575"/>
                </a:cubicBezTo>
                <a:cubicBezTo>
                  <a:pt x="890" y="575"/>
                  <a:pt x="890" y="575"/>
                  <a:pt x="890" y="575"/>
                </a:cubicBezTo>
                <a:lnTo>
                  <a:pt x="890" y="582"/>
                </a:lnTo>
                <a:close/>
                <a:moveTo>
                  <a:pt x="903" y="582"/>
                </a:moveTo>
                <a:cubicBezTo>
                  <a:pt x="909" y="582"/>
                  <a:pt x="909" y="582"/>
                  <a:pt x="909" y="582"/>
                </a:cubicBezTo>
                <a:cubicBezTo>
                  <a:pt x="909" y="575"/>
                  <a:pt x="909" y="575"/>
                  <a:pt x="909" y="575"/>
                </a:cubicBezTo>
                <a:cubicBezTo>
                  <a:pt x="903" y="575"/>
                  <a:pt x="903" y="575"/>
                  <a:pt x="903" y="575"/>
                </a:cubicBezTo>
                <a:lnTo>
                  <a:pt x="903" y="582"/>
                </a:lnTo>
                <a:close/>
                <a:moveTo>
                  <a:pt x="916" y="582"/>
                </a:moveTo>
                <a:cubicBezTo>
                  <a:pt x="923" y="582"/>
                  <a:pt x="923" y="582"/>
                  <a:pt x="923" y="582"/>
                </a:cubicBezTo>
                <a:cubicBezTo>
                  <a:pt x="923" y="575"/>
                  <a:pt x="923" y="575"/>
                  <a:pt x="923" y="575"/>
                </a:cubicBezTo>
                <a:cubicBezTo>
                  <a:pt x="916" y="575"/>
                  <a:pt x="916" y="575"/>
                  <a:pt x="916" y="575"/>
                </a:cubicBezTo>
                <a:lnTo>
                  <a:pt x="916" y="582"/>
                </a:lnTo>
                <a:close/>
                <a:moveTo>
                  <a:pt x="929" y="582"/>
                </a:moveTo>
                <a:cubicBezTo>
                  <a:pt x="936" y="582"/>
                  <a:pt x="936" y="582"/>
                  <a:pt x="936" y="582"/>
                </a:cubicBezTo>
                <a:cubicBezTo>
                  <a:pt x="936" y="575"/>
                  <a:pt x="936" y="575"/>
                  <a:pt x="936" y="575"/>
                </a:cubicBezTo>
                <a:cubicBezTo>
                  <a:pt x="929" y="575"/>
                  <a:pt x="929" y="575"/>
                  <a:pt x="929" y="575"/>
                </a:cubicBezTo>
                <a:lnTo>
                  <a:pt x="929" y="582"/>
                </a:lnTo>
                <a:close/>
                <a:moveTo>
                  <a:pt x="890" y="595"/>
                </a:moveTo>
                <a:cubicBezTo>
                  <a:pt x="896" y="595"/>
                  <a:pt x="896" y="595"/>
                  <a:pt x="896" y="595"/>
                </a:cubicBezTo>
                <a:cubicBezTo>
                  <a:pt x="896" y="589"/>
                  <a:pt x="896" y="589"/>
                  <a:pt x="896" y="589"/>
                </a:cubicBezTo>
                <a:cubicBezTo>
                  <a:pt x="890" y="589"/>
                  <a:pt x="890" y="589"/>
                  <a:pt x="890" y="589"/>
                </a:cubicBezTo>
                <a:lnTo>
                  <a:pt x="890" y="595"/>
                </a:lnTo>
                <a:close/>
                <a:moveTo>
                  <a:pt x="903" y="595"/>
                </a:moveTo>
                <a:cubicBezTo>
                  <a:pt x="909" y="595"/>
                  <a:pt x="909" y="595"/>
                  <a:pt x="909" y="595"/>
                </a:cubicBezTo>
                <a:cubicBezTo>
                  <a:pt x="909" y="589"/>
                  <a:pt x="909" y="589"/>
                  <a:pt x="909" y="589"/>
                </a:cubicBezTo>
                <a:cubicBezTo>
                  <a:pt x="903" y="589"/>
                  <a:pt x="903" y="589"/>
                  <a:pt x="903" y="589"/>
                </a:cubicBezTo>
                <a:lnTo>
                  <a:pt x="903" y="595"/>
                </a:lnTo>
                <a:close/>
                <a:moveTo>
                  <a:pt x="916" y="595"/>
                </a:moveTo>
                <a:cubicBezTo>
                  <a:pt x="923" y="595"/>
                  <a:pt x="923" y="595"/>
                  <a:pt x="923" y="595"/>
                </a:cubicBezTo>
                <a:cubicBezTo>
                  <a:pt x="923" y="589"/>
                  <a:pt x="923" y="589"/>
                  <a:pt x="923" y="589"/>
                </a:cubicBezTo>
                <a:cubicBezTo>
                  <a:pt x="916" y="589"/>
                  <a:pt x="916" y="589"/>
                  <a:pt x="916" y="589"/>
                </a:cubicBezTo>
                <a:lnTo>
                  <a:pt x="916" y="595"/>
                </a:lnTo>
                <a:close/>
                <a:moveTo>
                  <a:pt x="929" y="595"/>
                </a:moveTo>
                <a:cubicBezTo>
                  <a:pt x="936" y="595"/>
                  <a:pt x="936" y="595"/>
                  <a:pt x="936" y="595"/>
                </a:cubicBezTo>
                <a:cubicBezTo>
                  <a:pt x="936" y="589"/>
                  <a:pt x="936" y="589"/>
                  <a:pt x="936" y="589"/>
                </a:cubicBezTo>
                <a:cubicBezTo>
                  <a:pt x="929" y="589"/>
                  <a:pt x="929" y="589"/>
                  <a:pt x="929" y="589"/>
                </a:cubicBezTo>
                <a:lnTo>
                  <a:pt x="929" y="595"/>
                </a:lnTo>
                <a:close/>
                <a:moveTo>
                  <a:pt x="903" y="608"/>
                </a:moveTo>
                <a:cubicBezTo>
                  <a:pt x="909" y="608"/>
                  <a:pt x="909" y="608"/>
                  <a:pt x="909" y="608"/>
                </a:cubicBezTo>
                <a:cubicBezTo>
                  <a:pt x="909" y="602"/>
                  <a:pt x="909" y="602"/>
                  <a:pt x="909" y="602"/>
                </a:cubicBezTo>
                <a:cubicBezTo>
                  <a:pt x="903" y="602"/>
                  <a:pt x="903" y="602"/>
                  <a:pt x="903" y="602"/>
                </a:cubicBezTo>
                <a:lnTo>
                  <a:pt x="903" y="608"/>
                </a:lnTo>
                <a:close/>
                <a:moveTo>
                  <a:pt x="916" y="608"/>
                </a:moveTo>
                <a:cubicBezTo>
                  <a:pt x="923" y="608"/>
                  <a:pt x="923" y="608"/>
                  <a:pt x="923" y="608"/>
                </a:cubicBezTo>
                <a:cubicBezTo>
                  <a:pt x="923" y="602"/>
                  <a:pt x="923" y="602"/>
                  <a:pt x="923" y="602"/>
                </a:cubicBezTo>
                <a:cubicBezTo>
                  <a:pt x="916" y="602"/>
                  <a:pt x="916" y="602"/>
                  <a:pt x="916" y="602"/>
                </a:cubicBezTo>
                <a:lnTo>
                  <a:pt x="916" y="608"/>
                </a:lnTo>
                <a:close/>
                <a:moveTo>
                  <a:pt x="929" y="608"/>
                </a:moveTo>
                <a:cubicBezTo>
                  <a:pt x="936" y="608"/>
                  <a:pt x="936" y="608"/>
                  <a:pt x="936" y="608"/>
                </a:cubicBezTo>
                <a:cubicBezTo>
                  <a:pt x="936" y="602"/>
                  <a:pt x="936" y="602"/>
                  <a:pt x="936" y="602"/>
                </a:cubicBezTo>
                <a:cubicBezTo>
                  <a:pt x="929" y="602"/>
                  <a:pt x="929" y="602"/>
                  <a:pt x="929" y="602"/>
                </a:cubicBezTo>
                <a:lnTo>
                  <a:pt x="929" y="608"/>
                </a:lnTo>
                <a:close/>
                <a:moveTo>
                  <a:pt x="903" y="621"/>
                </a:moveTo>
                <a:cubicBezTo>
                  <a:pt x="909" y="621"/>
                  <a:pt x="909" y="621"/>
                  <a:pt x="909" y="621"/>
                </a:cubicBezTo>
                <a:cubicBezTo>
                  <a:pt x="909" y="615"/>
                  <a:pt x="909" y="615"/>
                  <a:pt x="909" y="615"/>
                </a:cubicBezTo>
                <a:cubicBezTo>
                  <a:pt x="903" y="615"/>
                  <a:pt x="903" y="615"/>
                  <a:pt x="903" y="615"/>
                </a:cubicBezTo>
                <a:lnTo>
                  <a:pt x="903" y="621"/>
                </a:lnTo>
                <a:close/>
                <a:moveTo>
                  <a:pt x="916" y="621"/>
                </a:moveTo>
                <a:cubicBezTo>
                  <a:pt x="923" y="621"/>
                  <a:pt x="923" y="621"/>
                  <a:pt x="923" y="621"/>
                </a:cubicBezTo>
                <a:cubicBezTo>
                  <a:pt x="923" y="615"/>
                  <a:pt x="923" y="615"/>
                  <a:pt x="923" y="615"/>
                </a:cubicBezTo>
                <a:cubicBezTo>
                  <a:pt x="916" y="615"/>
                  <a:pt x="916" y="615"/>
                  <a:pt x="916" y="615"/>
                </a:cubicBezTo>
                <a:lnTo>
                  <a:pt x="916" y="621"/>
                </a:lnTo>
                <a:close/>
                <a:moveTo>
                  <a:pt x="929" y="621"/>
                </a:moveTo>
                <a:cubicBezTo>
                  <a:pt x="936" y="621"/>
                  <a:pt x="936" y="621"/>
                  <a:pt x="936" y="621"/>
                </a:cubicBezTo>
                <a:cubicBezTo>
                  <a:pt x="936" y="615"/>
                  <a:pt x="936" y="615"/>
                  <a:pt x="936" y="615"/>
                </a:cubicBezTo>
                <a:cubicBezTo>
                  <a:pt x="929" y="615"/>
                  <a:pt x="929" y="615"/>
                  <a:pt x="929" y="615"/>
                </a:cubicBezTo>
                <a:lnTo>
                  <a:pt x="929" y="621"/>
                </a:lnTo>
                <a:close/>
                <a:moveTo>
                  <a:pt x="890" y="634"/>
                </a:moveTo>
                <a:cubicBezTo>
                  <a:pt x="896" y="634"/>
                  <a:pt x="896" y="634"/>
                  <a:pt x="896" y="634"/>
                </a:cubicBezTo>
                <a:cubicBezTo>
                  <a:pt x="896" y="628"/>
                  <a:pt x="896" y="628"/>
                  <a:pt x="896" y="628"/>
                </a:cubicBezTo>
                <a:cubicBezTo>
                  <a:pt x="890" y="628"/>
                  <a:pt x="890" y="628"/>
                  <a:pt x="890" y="628"/>
                </a:cubicBezTo>
                <a:lnTo>
                  <a:pt x="890" y="634"/>
                </a:lnTo>
                <a:close/>
                <a:moveTo>
                  <a:pt x="903" y="634"/>
                </a:moveTo>
                <a:cubicBezTo>
                  <a:pt x="909" y="634"/>
                  <a:pt x="909" y="634"/>
                  <a:pt x="909" y="634"/>
                </a:cubicBezTo>
                <a:cubicBezTo>
                  <a:pt x="909" y="628"/>
                  <a:pt x="909" y="628"/>
                  <a:pt x="909" y="628"/>
                </a:cubicBezTo>
                <a:cubicBezTo>
                  <a:pt x="903" y="628"/>
                  <a:pt x="903" y="628"/>
                  <a:pt x="903" y="628"/>
                </a:cubicBezTo>
                <a:lnTo>
                  <a:pt x="903" y="634"/>
                </a:lnTo>
                <a:close/>
                <a:moveTo>
                  <a:pt x="916" y="634"/>
                </a:moveTo>
                <a:cubicBezTo>
                  <a:pt x="923" y="634"/>
                  <a:pt x="923" y="634"/>
                  <a:pt x="923" y="634"/>
                </a:cubicBezTo>
                <a:cubicBezTo>
                  <a:pt x="923" y="628"/>
                  <a:pt x="923" y="628"/>
                  <a:pt x="923" y="628"/>
                </a:cubicBezTo>
                <a:cubicBezTo>
                  <a:pt x="916" y="628"/>
                  <a:pt x="916" y="628"/>
                  <a:pt x="916" y="628"/>
                </a:cubicBezTo>
                <a:lnTo>
                  <a:pt x="916" y="634"/>
                </a:lnTo>
                <a:close/>
                <a:moveTo>
                  <a:pt x="929" y="634"/>
                </a:moveTo>
                <a:cubicBezTo>
                  <a:pt x="936" y="634"/>
                  <a:pt x="936" y="634"/>
                  <a:pt x="936" y="634"/>
                </a:cubicBezTo>
                <a:cubicBezTo>
                  <a:pt x="936" y="628"/>
                  <a:pt x="936" y="628"/>
                  <a:pt x="936" y="628"/>
                </a:cubicBezTo>
                <a:cubicBezTo>
                  <a:pt x="929" y="628"/>
                  <a:pt x="929" y="628"/>
                  <a:pt x="929" y="628"/>
                </a:cubicBezTo>
                <a:lnTo>
                  <a:pt x="929" y="634"/>
                </a:lnTo>
                <a:close/>
                <a:moveTo>
                  <a:pt x="890" y="647"/>
                </a:moveTo>
                <a:cubicBezTo>
                  <a:pt x="896" y="647"/>
                  <a:pt x="896" y="647"/>
                  <a:pt x="896" y="647"/>
                </a:cubicBezTo>
                <a:cubicBezTo>
                  <a:pt x="896" y="641"/>
                  <a:pt x="896" y="641"/>
                  <a:pt x="896" y="641"/>
                </a:cubicBezTo>
                <a:cubicBezTo>
                  <a:pt x="890" y="641"/>
                  <a:pt x="890" y="641"/>
                  <a:pt x="890" y="641"/>
                </a:cubicBezTo>
                <a:lnTo>
                  <a:pt x="890" y="647"/>
                </a:lnTo>
                <a:close/>
                <a:moveTo>
                  <a:pt x="903" y="647"/>
                </a:moveTo>
                <a:cubicBezTo>
                  <a:pt x="909" y="647"/>
                  <a:pt x="909" y="647"/>
                  <a:pt x="909" y="647"/>
                </a:cubicBezTo>
                <a:cubicBezTo>
                  <a:pt x="909" y="641"/>
                  <a:pt x="909" y="641"/>
                  <a:pt x="909" y="641"/>
                </a:cubicBezTo>
                <a:cubicBezTo>
                  <a:pt x="903" y="641"/>
                  <a:pt x="903" y="641"/>
                  <a:pt x="903" y="641"/>
                </a:cubicBezTo>
                <a:lnTo>
                  <a:pt x="903" y="647"/>
                </a:lnTo>
                <a:close/>
                <a:moveTo>
                  <a:pt x="877" y="647"/>
                </a:moveTo>
                <a:cubicBezTo>
                  <a:pt x="883" y="647"/>
                  <a:pt x="883" y="647"/>
                  <a:pt x="883" y="647"/>
                </a:cubicBezTo>
                <a:cubicBezTo>
                  <a:pt x="883" y="641"/>
                  <a:pt x="883" y="641"/>
                  <a:pt x="883" y="641"/>
                </a:cubicBezTo>
                <a:cubicBezTo>
                  <a:pt x="877" y="641"/>
                  <a:pt x="877" y="641"/>
                  <a:pt x="877" y="641"/>
                </a:cubicBezTo>
                <a:lnTo>
                  <a:pt x="877" y="647"/>
                </a:lnTo>
                <a:close/>
                <a:moveTo>
                  <a:pt x="916" y="647"/>
                </a:moveTo>
                <a:cubicBezTo>
                  <a:pt x="923" y="647"/>
                  <a:pt x="923" y="647"/>
                  <a:pt x="923" y="647"/>
                </a:cubicBezTo>
                <a:cubicBezTo>
                  <a:pt x="923" y="641"/>
                  <a:pt x="923" y="641"/>
                  <a:pt x="923" y="641"/>
                </a:cubicBezTo>
                <a:cubicBezTo>
                  <a:pt x="916" y="641"/>
                  <a:pt x="916" y="641"/>
                  <a:pt x="916" y="641"/>
                </a:cubicBezTo>
                <a:lnTo>
                  <a:pt x="916" y="647"/>
                </a:lnTo>
                <a:close/>
                <a:moveTo>
                  <a:pt x="929" y="647"/>
                </a:moveTo>
                <a:cubicBezTo>
                  <a:pt x="936" y="647"/>
                  <a:pt x="936" y="647"/>
                  <a:pt x="936" y="647"/>
                </a:cubicBezTo>
                <a:cubicBezTo>
                  <a:pt x="936" y="641"/>
                  <a:pt x="936" y="641"/>
                  <a:pt x="936" y="641"/>
                </a:cubicBezTo>
                <a:cubicBezTo>
                  <a:pt x="929" y="641"/>
                  <a:pt x="929" y="641"/>
                  <a:pt x="929" y="641"/>
                </a:cubicBezTo>
                <a:lnTo>
                  <a:pt x="929" y="647"/>
                </a:lnTo>
                <a:close/>
                <a:moveTo>
                  <a:pt x="903" y="660"/>
                </a:moveTo>
                <a:cubicBezTo>
                  <a:pt x="909" y="660"/>
                  <a:pt x="909" y="660"/>
                  <a:pt x="909" y="660"/>
                </a:cubicBezTo>
                <a:cubicBezTo>
                  <a:pt x="909" y="654"/>
                  <a:pt x="909" y="654"/>
                  <a:pt x="909" y="654"/>
                </a:cubicBezTo>
                <a:cubicBezTo>
                  <a:pt x="903" y="654"/>
                  <a:pt x="903" y="654"/>
                  <a:pt x="903" y="654"/>
                </a:cubicBezTo>
                <a:lnTo>
                  <a:pt x="903" y="660"/>
                </a:lnTo>
                <a:close/>
                <a:moveTo>
                  <a:pt x="916" y="660"/>
                </a:moveTo>
                <a:cubicBezTo>
                  <a:pt x="923" y="660"/>
                  <a:pt x="923" y="660"/>
                  <a:pt x="923" y="660"/>
                </a:cubicBezTo>
                <a:cubicBezTo>
                  <a:pt x="923" y="654"/>
                  <a:pt x="923" y="654"/>
                  <a:pt x="923" y="654"/>
                </a:cubicBezTo>
                <a:cubicBezTo>
                  <a:pt x="916" y="654"/>
                  <a:pt x="916" y="654"/>
                  <a:pt x="916" y="654"/>
                </a:cubicBezTo>
                <a:lnTo>
                  <a:pt x="916" y="660"/>
                </a:lnTo>
                <a:close/>
                <a:moveTo>
                  <a:pt x="929" y="660"/>
                </a:moveTo>
                <a:cubicBezTo>
                  <a:pt x="936" y="660"/>
                  <a:pt x="936" y="660"/>
                  <a:pt x="936" y="660"/>
                </a:cubicBezTo>
                <a:cubicBezTo>
                  <a:pt x="936" y="654"/>
                  <a:pt x="936" y="654"/>
                  <a:pt x="936" y="654"/>
                </a:cubicBezTo>
                <a:cubicBezTo>
                  <a:pt x="929" y="654"/>
                  <a:pt x="929" y="654"/>
                  <a:pt x="929" y="654"/>
                </a:cubicBezTo>
                <a:lnTo>
                  <a:pt x="929" y="660"/>
                </a:lnTo>
                <a:close/>
                <a:moveTo>
                  <a:pt x="903" y="674"/>
                </a:moveTo>
                <a:cubicBezTo>
                  <a:pt x="909" y="674"/>
                  <a:pt x="909" y="674"/>
                  <a:pt x="909" y="674"/>
                </a:cubicBezTo>
                <a:cubicBezTo>
                  <a:pt x="909" y="667"/>
                  <a:pt x="909" y="667"/>
                  <a:pt x="909" y="667"/>
                </a:cubicBezTo>
                <a:cubicBezTo>
                  <a:pt x="903" y="667"/>
                  <a:pt x="903" y="667"/>
                  <a:pt x="903" y="667"/>
                </a:cubicBezTo>
                <a:lnTo>
                  <a:pt x="903" y="674"/>
                </a:lnTo>
                <a:close/>
                <a:moveTo>
                  <a:pt x="916" y="674"/>
                </a:moveTo>
                <a:cubicBezTo>
                  <a:pt x="923" y="674"/>
                  <a:pt x="923" y="674"/>
                  <a:pt x="923" y="674"/>
                </a:cubicBezTo>
                <a:cubicBezTo>
                  <a:pt x="923" y="667"/>
                  <a:pt x="923" y="667"/>
                  <a:pt x="923" y="667"/>
                </a:cubicBezTo>
                <a:cubicBezTo>
                  <a:pt x="916" y="667"/>
                  <a:pt x="916" y="667"/>
                  <a:pt x="916" y="667"/>
                </a:cubicBezTo>
                <a:lnTo>
                  <a:pt x="916" y="674"/>
                </a:lnTo>
                <a:close/>
                <a:moveTo>
                  <a:pt x="929" y="674"/>
                </a:moveTo>
                <a:cubicBezTo>
                  <a:pt x="936" y="674"/>
                  <a:pt x="936" y="674"/>
                  <a:pt x="936" y="674"/>
                </a:cubicBezTo>
                <a:cubicBezTo>
                  <a:pt x="936" y="667"/>
                  <a:pt x="936" y="667"/>
                  <a:pt x="936" y="667"/>
                </a:cubicBezTo>
                <a:cubicBezTo>
                  <a:pt x="929" y="667"/>
                  <a:pt x="929" y="667"/>
                  <a:pt x="929" y="667"/>
                </a:cubicBezTo>
                <a:lnTo>
                  <a:pt x="929" y="674"/>
                </a:lnTo>
                <a:close/>
                <a:moveTo>
                  <a:pt x="903" y="687"/>
                </a:moveTo>
                <a:cubicBezTo>
                  <a:pt x="909" y="687"/>
                  <a:pt x="909" y="687"/>
                  <a:pt x="909" y="687"/>
                </a:cubicBezTo>
                <a:cubicBezTo>
                  <a:pt x="909" y="680"/>
                  <a:pt x="909" y="680"/>
                  <a:pt x="909" y="680"/>
                </a:cubicBezTo>
                <a:cubicBezTo>
                  <a:pt x="903" y="680"/>
                  <a:pt x="903" y="680"/>
                  <a:pt x="903" y="680"/>
                </a:cubicBezTo>
                <a:lnTo>
                  <a:pt x="903" y="687"/>
                </a:lnTo>
                <a:close/>
                <a:moveTo>
                  <a:pt x="916" y="687"/>
                </a:moveTo>
                <a:cubicBezTo>
                  <a:pt x="923" y="687"/>
                  <a:pt x="923" y="687"/>
                  <a:pt x="923" y="687"/>
                </a:cubicBezTo>
                <a:cubicBezTo>
                  <a:pt x="923" y="680"/>
                  <a:pt x="923" y="680"/>
                  <a:pt x="923" y="680"/>
                </a:cubicBezTo>
                <a:cubicBezTo>
                  <a:pt x="916" y="680"/>
                  <a:pt x="916" y="680"/>
                  <a:pt x="916" y="680"/>
                </a:cubicBezTo>
                <a:lnTo>
                  <a:pt x="916" y="687"/>
                </a:lnTo>
                <a:close/>
                <a:moveTo>
                  <a:pt x="929" y="687"/>
                </a:moveTo>
                <a:cubicBezTo>
                  <a:pt x="936" y="687"/>
                  <a:pt x="936" y="687"/>
                  <a:pt x="936" y="687"/>
                </a:cubicBezTo>
                <a:cubicBezTo>
                  <a:pt x="936" y="680"/>
                  <a:pt x="936" y="680"/>
                  <a:pt x="936" y="680"/>
                </a:cubicBezTo>
                <a:cubicBezTo>
                  <a:pt x="929" y="680"/>
                  <a:pt x="929" y="680"/>
                  <a:pt x="929" y="680"/>
                </a:cubicBezTo>
                <a:lnTo>
                  <a:pt x="929" y="687"/>
                </a:lnTo>
                <a:close/>
                <a:moveTo>
                  <a:pt x="916" y="700"/>
                </a:moveTo>
                <a:cubicBezTo>
                  <a:pt x="923" y="700"/>
                  <a:pt x="923" y="700"/>
                  <a:pt x="923" y="700"/>
                </a:cubicBezTo>
                <a:cubicBezTo>
                  <a:pt x="923" y="693"/>
                  <a:pt x="923" y="693"/>
                  <a:pt x="923" y="693"/>
                </a:cubicBezTo>
                <a:cubicBezTo>
                  <a:pt x="916" y="693"/>
                  <a:pt x="916" y="693"/>
                  <a:pt x="916" y="693"/>
                </a:cubicBezTo>
                <a:lnTo>
                  <a:pt x="916" y="700"/>
                </a:lnTo>
                <a:close/>
                <a:moveTo>
                  <a:pt x="929" y="700"/>
                </a:moveTo>
                <a:cubicBezTo>
                  <a:pt x="936" y="700"/>
                  <a:pt x="936" y="700"/>
                  <a:pt x="936" y="700"/>
                </a:cubicBezTo>
                <a:cubicBezTo>
                  <a:pt x="936" y="693"/>
                  <a:pt x="936" y="693"/>
                  <a:pt x="936" y="693"/>
                </a:cubicBezTo>
                <a:cubicBezTo>
                  <a:pt x="929" y="693"/>
                  <a:pt x="929" y="693"/>
                  <a:pt x="929" y="693"/>
                </a:cubicBezTo>
                <a:lnTo>
                  <a:pt x="929" y="700"/>
                </a:lnTo>
                <a:close/>
                <a:moveTo>
                  <a:pt x="916" y="713"/>
                </a:moveTo>
                <a:cubicBezTo>
                  <a:pt x="923" y="713"/>
                  <a:pt x="923" y="713"/>
                  <a:pt x="923" y="713"/>
                </a:cubicBezTo>
                <a:cubicBezTo>
                  <a:pt x="923" y="706"/>
                  <a:pt x="923" y="706"/>
                  <a:pt x="923" y="706"/>
                </a:cubicBezTo>
                <a:cubicBezTo>
                  <a:pt x="916" y="706"/>
                  <a:pt x="916" y="706"/>
                  <a:pt x="916" y="706"/>
                </a:cubicBezTo>
                <a:lnTo>
                  <a:pt x="916" y="713"/>
                </a:lnTo>
                <a:close/>
                <a:moveTo>
                  <a:pt x="929" y="713"/>
                </a:moveTo>
                <a:cubicBezTo>
                  <a:pt x="936" y="713"/>
                  <a:pt x="936" y="713"/>
                  <a:pt x="936" y="713"/>
                </a:cubicBezTo>
                <a:cubicBezTo>
                  <a:pt x="936" y="706"/>
                  <a:pt x="936" y="706"/>
                  <a:pt x="936" y="706"/>
                </a:cubicBezTo>
                <a:cubicBezTo>
                  <a:pt x="929" y="706"/>
                  <a:pt x="929" y="706"/>
                  <a:pt x="929" y="706"/>
                </a:cubicBezTo>
                <a:lnTo>
                  <a:pt x="929" y="713"/>
                </a:lnTo>
                <a:close/>
                <a:moveTo>
                  <a:pt x="916" y="726"/>
                </a:moveTo>
                <a:cubicBezTo>
                  <a:pt x="923" y="726"/>
                  <a:pt x="923" y="726"/>
                  <a:pt x="923" y="726"/>
                </a:cubicBezTo>
                <a:cubicBezTo>
                  <a:pt x="923" y="719"/>
                  <a:pt x="923" y="719"/>
                  <a:pt x="923" y="719"/>
                </a:cubicBezTo>
                <a:cubicBezTo>
                  <a:pt x="916" y="719"/>
                  <a:pt x="916" y="719"/>
                  <a:pt x="916" y="719"/>
                </a:cubicBezTo>
                <a:lnTo>
                  <a:pt x="916" y="726"/>
                </a:lnTo>
                <a:close/>
                <a:moveTo>
                  <a:pt x="929" y="726"/>
                </a:moveTo>
                <a:cubicBezTo>
                  <a:pt x="936" y="726"/>
                  <a:pt x="936" y="726"/>
                  <a:pt x="936" y="726"/>
                </a:cubicBezTo>
                <a:cubicBezTo>
                  <a:pt x="936" y="719"/>
                  <a:pt x="936" y="719"/>
                  <a:pt x="936" y="719"/>
                </a:cubicBezTo>
                <a:cubicBezTo>
                  <a:pt x="929" y="719"/>
                  <a:pt x="929" y="719"/>
                  <a:pt x="929" y="719"/>
                </a:cubicBezTo>
                <a:lnTo>
                  <a:pt x="929" y="726"/>
                </a:lnTo>
                <a:close/>
                <a:moveTo>
                  <a:pt x="785" y="347"/>
                </a:moveTo>
                <a:cubicBezTo>
                  <a:pt x="792" y="347"/>
                  <a:pt x="792" y="347"/>
                  <a:pt x="792" y="347"/>
                </a:cubicBezTo>
                <a:cubicBezTo>
                  <a:pt x="792" y="340"/>
                  <a:pt x="792" y="340"/>
                  <a:pt x="792" y="340"/>
                </a:cubicBezTo>
                <a:cubicBezTo>
                  <a:pt x="785" y="340"/>
                  <a:pt x="785" y="340"/>
                  <a:pt x="785" y="340"/>
                </a:cubicBezTo>
                <a:lnTo>
                  <a:pt x="785" y="347"/>
                </a:lnTo>
                <a:close/>
                <a:moveTo>
                  <a:pt x="798" y="347"/>
                </a:moveTo>
                <a:cubicBezTo>
                  <a:pt x="805" y="347"/>
                  <a:pt x="805" y="347"/>
                  <a:pt x="805" y="347"/>
                </a:cubicBezTo>
                <a:cubicBezTo>
                  <a:pt x="805" y="340"/>
                  <a:pt x="805" y="340"/>
                  <a:pt x="805" y="340"/>
                </a:cubicBezTo>
                <a:cubicBezTo>
                  <a:pt x="798" y="340"/>
                  <a:pt x="798" y="340"/>
                  <a:pt x="798" y="340"/>
                </a:cubicBezTo>
                <a:lnTo>
                  <a:pt x="798" y="347"/>
                </a:lnTo>
                <a:close/>
                <a:moveTo>
                  <a:pt x="785" y="360"/>
                </a:moveTo>
                <a:cubicBezTo>
                  <a:pt x="792" y="360"/>
                  <a:pt x="792" y="360"/>
                  <a:pt x="792" y="360"/>
                </a:cubicBezTo>
                <a:cubicBezTo>
                  <a:pt x="792" y="353"/>
                  <a:pt x="792" y="353"/>
                  <a:pt x="792" y="353"/>
                </a:cubicBezTo>
                <a:cubicBezTo>
                  <a:pt x="785" y="353"/>
                  <a:pt x="785" y="353"/>
                  <a:pt x="785" y="353"/>
                </a:cubicBezTo>
                <a:lnTo>
                  <a:pt x="785" y="360"/>
                </a:lnTo>
                <a:close/>
                <a:moveTo>
                  <a:pt x="798" y="360"/>
                </a:moveTo>
                <a:cubicBezTo>
                  <a:pt x="805" y="360"/>
                  <a:pt x="805" y="360"/>
                  <a:pt x="805" y="360"/>
                </a:cubicBezTo>
                <a:cubicBezTo>
                  <a:pt x="805" y="353"/>
                  <a:pt x="805" y="353"/>
                  <a:pt x="805" y="353"/>
                </a:cubicBezTo>
                <a:cubicBezTo>
                  <a:pt x="798" y="353"/>
                  <a:pt x="798" y="353"/>
                  <a:pt x="798" y="353"/>
                </a:cubicBezTo>
                <a:lnTo>
                  <a:pt x="798" y="360"/>
                </a:lnTo>
                <a:close/>
                <a:moveTo>
                  <a:pt x="798" y="386"/>
                </a:moveTo>
                <a:cubicBezTo>
                  <a:pt x="805" y="386"/>
                  <a:pt x="805" y="386"/>
                  <a:pt x="805" y="386"/>
                </a:cubicBezTo>
                <a:cubicBezTo>
                  <a:pt x="805" y="379"/>
                  <a:pt x="805" y="379"/>
                  <a:pt x="805" y="379"/>
                </a:cubicBezTo>
                <a:cubicBezTo>
                  <a:pt x="798" y="379"/>
                  <a:pt x="798" y="379"/>
                  <a:pt x="798" y="379"/>
                </a:cubicBezTo>
                <a:lnTo>
                  <a:pt x="798" y="386"/>
                </a:lnTo>
                <a:close/>
                <a:moveTo>
                  <a:pt x="785" y="399"/>
                </a:moveTo>
                <a:cubicBezTo>
                  <a:pt x="792" y="399"/>
                  <a:pt x="792" y="399"/>
                  <a:pt x="792" y="399"/>
                </a:cubicBezTo>
                <a:cubicBezTo>
                  <a:pt x="792" y="392"/>
                  <a:pt x="792" y="392"/>
                  <a:pt x="792" y="392"/>
                </a:cubicBezTo>
                <a:cubicBezTo>
                  <a:pt x="785" y="392"/>
                  <a:pt x="785" y="392"/>
                  <a:pt x="785" y="392"/>
                </a:cubicBezTo>
                <a:lnTo>
                  <a:pt x="785" y="399"/>
                </a:lnTo>
                <a:close/>
                <a:moveTo>
                  <a:pt x="798" y="399"/>
                </a:moveTo>
                <a:cubicBezTo>
                  <a:pt x="805" y="399"/>
                  <a:pt x="805" y="399"/>
                  <a:pt x="805" y="399"/>
                </a:cubicBezTo>
                <a:cubicBezTo>
                  <a:pt x="805" y="392"/>
                  <a:pt x="805" y="392"/>
                  <a:pt x="805" y="392"/>
                </a:cubicBezTo>
                <a:cubicBezTo>
                  <a:pt x="798" y="392"/>
                  <a:pt x="798" y="392"/>
                  <a:pt x="798" y="392"/>
                </a:cubicBezTo>
                <a:lnTo>
                  <a:pt x="798" y="399"/>
                </a:lnTo>
                <a:close/>
                <a:moveTo>
                  <a:pt x="785" y="412"/>
                </a:moveTo>
                <a:cubicBezTo>
                  <a:pt x="792" y="412"/>
                  <a:pt x="792" y="412"/>
                  <a:pt x="792" y="412"/>
                </a:cubicBezTo>
                <a:cubicBezTo>
                  <a:pt x="792" y="405"/>
                  <a:pt x="792" y="405"/>
                  <a:pt x="792" y="405"/>
                </a:cubicBezTo>
                <a:cubicBezTo>
                  <a:pt x="785" y="405"/>
                  <a:pt x="785" y="405"/>
                  <a:pt x="785" y="405"/>
                </a:cubicBezTo>
                <a:lnTo>
                  <a:pt x="785" y="412"/>
                </a:lnTo>
                <a:close/>
                <a:moveTo>
                  <a:pt x="798" y="412"/>
                </a:moveTo>
                <a:cubicBezTo>
                  <a:pt x="805" y="412"/>
                  <a:pt x="805" y="412"/>
                  <a:pt x="805" y="412"/>
                </a:cubicBezTo>
                <a:cubicBezTo>
                  <a:pt x="805" y="405"/>
                  <a:pt x="805" y="405"/>
                  <a:pt x="805" y="405"/>
                </a:cubicBezTo>
                <a:cubicBezTo>
                  <a:pt x="798" y="405"/>
                  <a:pt x="798" y="405"/>
                  <a:pt x="798" y="405"/>
                </a:cubicBezTo>
                <a:lnTo>
                  <a:pt x="798" y="412"/>
                </a:lnTo>
                <a:close/>
                <a:moveTo>
                  <a:pt x="759" y="425"/>
                </a:moveTo>
                <a:cubicBezTo>
                  <a:pt x="766" y="425"/>
                  <a:pt x="766" y="425"/>
                  <a:pt x="766" y="425"/>
                </a:cubicBezTo>
                <a:cubicBezTo>
                  <a:pt x="766" y="418"/>
                  <a:pt x="766" y="418"/>
                  <a:pt x="766" y="418"/>
                </a:cubicBezTo>
                <a:cubicBezTo>
                  <a:pt x="759" y="418"/>
                  <a:pt x="759" y="418"/>
                  <a:pt x="759" y="418"/>
                </a:cubicBezTo>
                <a:lnTo>
                  <a:pt x="759" y="425"/>
                </a:lnTo>
                <a:close/>
                <a:moveTo>
                  <a:pt x="772" y="425"/>
                </a:moveTo>
                <a:cubicBezTo>
                  <a:pt x="779" y="425"/>
                  <a:pt x="779" y="425"/>
                  <a:pt x="779" y="425"/>
                </a:cubicBezTo>
                <a:cubicBezTo>
                  <a:pt x="779" y="418"/>
                  <a:pt x="779" y="418"/>
                  <a:pt x="779" y="418"/>
                </a:cubicBezTo>
                <a:cubicBezTo>
                  <a:pt x="772" y="418"/>
                  <a:pt x="772" y="418"/>
                  <a:pt x="772" y="418"/>
                </a:cubicBezTo>
                <a:lnTo>
                  <a:pt x="772" y="425"/>
                </a:lnTo>
                <a:close/>
                <a:moveTo>
                  <a:pt x="785" y="425"/>
                </a:moveTo>
                <a:cubicBezTo>
                  <a:pt x="792" y="425"/>
                  <a:pt x="792" y="425"/>
                  <a:pt x="792" y="425"/>
                </a:cubicBezTo>
                <a:cubicBezTo>
                  <a:pt x="792" y="418"/>
                  <a:pt x="792" y="418"/>
                  <a:pt x="792" y="418"/>
                </a:cubicBezTo>
                <a:cubicBezTo>
                  <a:pt x="785" y="418"/>
                  <a:pt x="785" y="418"/>
                  <a:pt x="785" y="418"/>
                </a:cubicBezTo>
                <a:lnTo>
                  <a:pt x="785" y="425"/>
                </a:lnTo>
                <a:close/>
                <a:moveTo>
                  <a:pt x="798" y="425"/>
                </a:moveTo>
                <a:cubicBezTo>
                  <a:pt x="805" y="425"/>
                  <a:pt x="805" y="425"/>
                  <a:pt x="805" y="425"/>
                </a:cubicBezTo>
                <a:cubicBezTo>
                  <a:pt x="805" y="418"/>
                  <a:pt x="805" y="418"/>
                  <a:pt x="805" y="418"/>
                </a:cubicBezTo>
                <a:cubicBezTo>
                  <a:pt x="798" y="418"/>
                  <a:pt x="798" y="418"/>
                  <a:pt x="798" y="418"/>
                </a:cubicBezTo>
                <a:lnTo>
                  <a:pt x="798" y="425"/>
                </a:lnTo>
                <a:close/>
                <a:moveTo>
                  <a:pt x="759" y="438"/>
                </a:moveTo>
                <a:cubicBezTo>
                  <a:pt x="766" y="438"/>
                  <a:pt x="766" y="438"/>
                  <a:pt x="766" y="438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59" y="432"/>
                  <a:pt x="759" y="432"/>
                  <a:pt x="759" y="432"/>
                </a:cubicBezTo>
                <a:lnTo>
                  <a:pt x="759" y="438"/>
                </a:lnTo>
                <a:close/>
                <a:moveTo>
                  <a:pt x="772" y="438"/>
                </a:moveTo>
                <a:cubicBezTo>
                  <a:pt x="779" y="438"/>
                  <a:pt x="779" y="438"/>
                  <a:pt x="779" y="438"/>
                </a:cubicBezTo>
                <a:cubicBezTo>
                  <a:pt x="779" y="432"/>
                  <a:pt x="779" y="432"/>
                  <a:pt x="779" y="432"/>
                </a:cubicBezTo>
                <a:cubicBezTo>
                  <a:pt x="772" y="432"/>
                  <a:pt x="772" y="432"/>
                  <a:pt x="772" y="432"/>
                </a:cubicBezTo>
                <a:lnTo>
                  <a:pt x="772" y="438"/>
                </a:lnTo>
                <a:close/>
                <a:moveTo>
                  <a:pt x="785" y="438"/>
                </a:moveTo>
                <a:cubicBezTo>
                  <a:pt x="792" y="438"/>
                  <a:pt x="792" y="438"/>
                  <a:pt x="792" y="438"/>
                </a:cubicBezTo>
                <a:cubicBezTo>
                  <a:pt x="792" y="432"/>
                  <a:pt x="792" y="432"/>
                  <a:pt x="792" y="432"/>
                </a:cubicBezTo>
                <a:cubicBezTo>
                  <a:pt x="785" y="432"/>
                  <a:pt x="785" y="432"/>
                  <a:pt x="785" y="432"/>
                </a:cubicBezTo>
                <a:lnTo>
                  <a:pt x="785" y="438"/>
                </a:lnTo>
                <a:close/>
                <a:moveTo>
                  <a:pt x="798" y="438"/>
                </a:moveTo>
                <a:cubicBezTo>
                  <a:pt x="805" y="438"/>
                  <a:pt x="805" y="438"/>
                  <a:pt x="805" y="438"/>
                </a:cubicBezTo>
                <a:cubicBezTo>
                  <a:pt x="805" y="432"/>
                  <a:pt x="805" y="432"/>
                  <a:pt x="805" y="432"/>
                </a:cubicBezTo>
                <a:cubicBezTo>
                  <a:pt x="798" y="432"/>
                  <a:pt x="798" y="432"/>
                  <a:pt x="798" y="432"/>
                </a:cubicBezTo>
                <a:lnTo>
                  <a:pt x="798" y="438"/>
                </a:lnTo>
                <a:close/>
                <a:moveTo>
                  <a:pt x="746" y="451"/>
                </a:moveTo>
                <a:cubicBezTo>
                  <a:pt x="752" y="451"/>
                  <a:pt x="752" y="451"/>
                  <a:pt x="752" y="451"/>
                </a:cubicBezTo>
                <a:cubicBezTo>
                  <a:pt x="752" y="445"/>
                  <a:pt x="752" y="445"/>
                  <a:pt x="752" y="445"/>
                </a:cubicBezTo>
                <a:cubicBezTo>
                  <a:pt x="746" y="445"/>
                  <a:pt x="746" y="445"/>
                  <a:pt x="746" y="445"/>
                </a:cubicBezTo>
                <a:lnTo>
                  <a:pt x="746" y="451"/>
                </a:lnTo>
                <a:close/>
                <a:moveTo>
                  <a:pt x="759" y="451"/>
                </a:moveTo>
                <a:cubicBezTo>
                  <a:pt x="766" y="451"/>
                  <a:pt x="766" y="451"/>
                  <a:pt x="766" y="451"/>
                </a:cubicBezTo>
                <a:cubicBezTo>
                  <a:pt x="766" y="445"/>
                  <a:pt x="766" y="445"/>
                  <a:pt x="766" y="445"/>
                </a:cubicBezTo>
                <a:cubicBezTo>
                  <a:pt x="759" y="445"/>
                  <a:pt x="759" y="445"/>
                  <a:pt x="759" y="445"/>
                </a:cubicBezTo>
                <a:lnTo>
                  <a:pt x="759" y="451"/>
                </a:lnTo>
                <a:close/>
                <a:moveTo>
                  <a:pt x="772" y="451"/>
                </a:moveTo>
                <a:cubicBezTo>
                  <a:pt x="779" y="451"/>
                  <a:pt x="779" y="451"/>
                  <a:pt x="779" y="451"/>
                </a:cubicBezTo>
                <a:cubicBezTo>
                  <a:pt x="779" y="445"/>
                  <a:pt x="779" y="445"/>
                  <a:pt x="779" y="445"/>
                </a:cubicBezTo>
                <a:cubicBezTo>
                  <a:pt x="772" y="445"/>
                  <a:pt x="772" y="445"/>
                  <a:pt x="772" y="445"/>
                </a:cubicBezTo>
                <a:lnTo>
                  <a:pt x="772" y="451"/>
                </a:lnTo>
                <a:close/>
                <a:moveTo>
                  <a:pt x="785" y="451"/>
                </a:moveTo>
                <a:cubicBezTo>
                  <a:pt x="792" y="451"/>
                  <a:pt x="792" y="451"/>
                  <a:pt x="792" y="451"/>
                </a:cubicBezTo>
                <a:cubicBezTo>
                  <a:pt x="792" y="445"/>
                  <a:pt x="792" y="445"/>
                  <a:pt x="792" y="445"/>
                </a:cubicBezTo>
                <a:cubicBezTo>
                  <a:pt x="785" y="445"/>
                  <a:pt x="785" y="445"/>
                  <a:pt x="785" y="445"/>
                </a:cubicBezTo>
                <a:lnTo>
                  <a:pt x="785" y="451"/>
                </a:lnTo>
                <a:close/>
                <a:moveTo>
                  <a:pt x="798" y="451"/>
                </a:moveTo>
                <a:cubicBezTo>
                  <a:pt x="805" y="451"/>
                  <a:pt x="805" y="451"/>
                  <a:pt x="805" y="451"/>
                </a:cubicBezTo>
                <a:cubicBezTo>
                  <a:pt x="805" y="445"/>
                  <a:pt x="805" y="445"/>
                  <a:pt x="805" y="445"/>
                </a:cubicBezTo>
                <a:cubicBezTo>
                  <a:pt x="798" y="445"/>
                  <a:pt x="798" y="445"/>
                  <a:pt x="798" y="445"/>
                </a:cubicBezTo>
                <a:lnTo>
                  <a:pt x="798" y="451"/>
                </a:lnTo>
                <a:close/>
                <a:moveTo>
                  <a:pt x="746" y="464"/>
                </a:moveTo>
                <a:cubicBezTo>
                  <a:pt x="752" y="464"/>
                  <a:pt x="752" y="464"/>
                  <a:pt x="752" y="464"/>
                </a:cubicBezTo>
                <a:cubicBezTo>
                  <a:pt x="752" y="458"/>
                  <a:pt x="752" y="458"/>
                  <a:pt x="752" y="458"/>
                </a:cubicBezTo>
                <a:cubicBezTo>
                  <a:pt x="746" y="458"/>
                  <a:pt x="746" y="458"/>
                  <a:pt x="746" y="458"/>
                </a:cubicBezTo>
                <a:lnTo>
                  <a:pt x="746" y="464"/>
                </a:lnTo>
                <a:close/>
                <a:moveTo>
                  <a:pt x="759" y="464"/>
                </a:moveTo>
                <a:cubicBezTo>
                  <a:pt x="766" y="464"/>
                  <a:pt x="766" y="464"/>
                  <a:pt x="766" y="464"/>
                </a:cubicBezTo>
                <a:cubicBezTo>
                  <a:pt x="766" y="458"/>
                  <a:pt x="766" y="458"/>
                  <a:pt x="766" y="458"/>
                </a:cubicBezTo>
                <a:cubicBezTo>
                  <a:pt x="759" y="458"/>
                  <a:pt x="759" y="458"/>
                  <a:pt x="759" y="458"/>
                </a:cubicBezTo>
                <a:lnTo>
                  <a:pt x="759" y="464"/>
                </a:lnTo>
                <a:close/>
                <a:moveTo>
                  <a:pt x="772" y="464"/>
                </a:moveTo>
                <a:cubicBezTo>
                  <a:pt x="779" y="464"/>
                  <a:pt x="779" y="464"/>
                  <a:pt x="779" y="464"/>
                </a:cubicBezTo>
                <a:cubicBezTo>
                  <a:pt x="779" y="458"/>
                  <a:pt x="779" y="458"/>
                  <a:pt x="779" y="458"/>
                </a:cubicBezTo>
                <a:cubicBezTo>
                  <a:pt x="772" y="458"/>
                  <a:pt x="772" y="458"/>
                  <a:pt x="772" y="458"/>
                </a:cubicBezTo>
                <a:lnTo>
                  <a:pt x="772" y="464"/>
                </a:lnTo>
                <a:close/>
                <a:moveTo>
                  <a:pt x="785" y="464"/>
                </a:moveTo>
                <a:cubicBezTo>
                  <a:pt x="792" y="464"/>
                  <a:pt x="792" y="464"/>
                  <a:pt x="792" y="464"/>
                </a:cubicBezTo>
                <a:cubicBezTo>
                  <a:pt x="792" y="458"/>
                  <a:pt x="792" y="458"/>
                  <a:pt x="792" y="458"/>
                </a:cubicBezTo>
                <a:cubicBezTo>
                  <a:pt x="785" y="458"/>
                  <a:pt x="785" y="458"/>
                  <a:pt x="785" y="458"/>
                </a:cubicBezTo>
                <a:lnTo>
                  <a:pt x="785" y="464"/>
                </a:lnTo>
                <a:close/>
                <a:moveTo>
                  <a:pt x="798" y="464"/>
                </a:moveTo>
                <a:cubicBezTo>
                  <a:pt x="805" y="464"/>
                  <a:pt x="805" y="464"/>
                  <a:pt x="805" y="464"/>
                </a:cubicBezTo>
                <a:cubicBezTo>
                  <a:pt x="805" y="458"/>
                  <a:pt x="805" y="458"/>
                  <a:pt x="805" y="458"/>
                </a:cubicBezTo>
                <a:cubicBezTo>
                  <a:pt x="798" y="458"/>
                  <a:pt x="798" y="458"/>
                  <a:pt x="798" y="458"/>
                </a:cubicBezTo>
                <a:lnTo>
                  <a:pt x="798" y="464"/>
                </a:lnTo>
                <a:close/>
                <a:moveTo>
                  <a:pt x="746" y="477"/>
                </a:moveTo>
                <a:cubicBezTo>
                  <a:pt x="752" y="477"/>
                  <a:pt x="752" y="477"/>
                  <a:pt x="752" y="477"/>
                </a:cubicBezTo>
                <a:cubicBezTo>
                  <a:pt x="752" y="471"/>
                  <a:pt x="752" y="471"/>
                  <a:pt x="752" y="471"/>
                </a:cubicBezTo>
                <a:cubicBezTo>
                  <a:pt x="746" y="471"/>
                  <a:pt x="746" y="471"/>
                  <a:pt x="746" y="471"/>
                </a:cubicBezTo>
                <a:lnTo>
                  <a:pt x="746" y="477"/>
                </a:lnTo>
                <a:close/>
                <a:moveTo>
                  <a:pt x="759" y="477"/>
                </a:moveTo>
                <a:cubicBezTo>
                  <a:pt x="766" y="477"/>
                  <a:pt x="766" y="477"/>
                  <a:pt x="766" y="477"/>
                </a:cubicBezTo>
                <a:cubicBezTo>
                  <a:pt x="766" y="471"/>
                  <a:pt x="766" y="471"/>
                  <a:pt x="766" y="471"/>
                </a:cubicBezTo>
                <a:cubicBezTo>
                  <a:pt x="759" y="471"/>
                  <a:pt x="759" y="471"/>
                  <a:pt x="759" y="471"/>
                </a:cubicBezTo>
                <a:lnTo>
                  <a:pt x="759" y="477"/>
                </a:lnTo>
                <a:close/>
                <a:moveTo>
                  <a:pt x="772" y="477"/>
                </a:moveTo>
                <a:cubicBezTo>
                  <a:pt x="779" y="477"/>
                  <a:pt x="779" y="477"/>
                  <a:pt x="779" y="477"/>
                </a:cubicBezTo>
                <a:cubicBezTo>
                  <a:pt x="779" y="471"/>
                  <a:pt x="779" y="471"/>
                  <a:pt x="779" y="471"/>
                </a:cubicBezTo>
                <a:cubicBezTo>
                  <a:pt x="772" y="471"/>
                  <a:pt x="772" y="471"/>
                  <a:pt x="772" y="471"/>
                </a:cubicBezTo>
                <a:lnTo>
                  <a:pt x="772" y="477"/>
                </a:lnTo>
                <a:close/>
                <a:moveTo>
                  <a:pt x="785" y="477"/>
                </a:moveTo>
                <a:cubicBezTo>
                  <a:pt x="792" y="477"/>
                  <a:pt x="792" y="477"/>
                  <a:pt x="792" y="477"/>
                </a:cubicBezTo>
                <a:cubicBezTo>
                  <a:pt x="792" y="471"/>
                  <a:pt x="792" y="471"/>
                  <a:pt x="792" y="471"/>
                </a:cubicBezTo>
                <a:cubicBezTo>
                  <a:pt x="785" y="471"/>
                  <a:pt x="785" y="471"/>
                  <a:pt x="785" y="471"/>
                </a:cubicBezTo>
                <a:lnTo>
                  <a:pt x="785" y="477"/>
                </a:lnTo>
                <a:close/>
                <a:moveTo>
                  <a:pt x="798" y="477"/>
                </a:moveTo>
                <a:cubicBezTo>
                  <a:pt x="805" y="477"/>
                  <a:pt x="805" y="477"/>
                  <a:pt x="805" y="477"/>
                </a:cubicBezTo>
                <a:cubicBezTo>
                  <a:pt x="805" y="471"/>
                  <a:pt x="805" y="471"/>
                  <a:pt x="805" y="471"/>
                </a:cubicBezTo>
                <a:cubicBezTo>
                  <a:pt x="798" y="471"/>
                  <a:pt x="798" y="471"/>
                  <a:pt x="798" y="471"/>
                </a:cubicBezTo>
                <a:lnTo>
                  <a:pt x="798" y="477"/>
                </a:lnTo>
                <a:close/>
                <a:moveTo>
                  <a:pt x="746" y="490"/>
                </a:moveTo>
                <a:cubicBezTo>
                  <a:pt x="752" y="490"/>
                  <a:pt x="752" y="490"/>
                  <a:pt x="752" y="490"/>
                </a:cubicBezTo>
                <a:cubicBezTo>
                  <a:pt x="752" y="484"/>
                  <a:pt x="752" y="484"/>
                  <a:pt x="752" y="484"/>
                </a:cubicBezTo>
                <a:cubicBezTo>
                  <a:pt x="746" y="484"/>
                  <a:pt x="746" y="484"/>
                  <a:pt x="746" y="484"/>
                </a:cubicBezTo>
                <a:lnTo>
                  <a:pt x="746" y="490"/>
                </a:lnTo>
                <a:close/>
                <a:moveTo>
                  <a:pt x="759" y="490"/>
                </a:moveTo>
                <a:cubicBezTo>
                  <a:pt x="766" y="490"/>
                  <a:pt x="766" y="490"/>
                  <a:pt x="766" y="490"/>
                </a:cubicBezTo>
                <a:cubicBezTo>
                  <a:pt x="766" y="484"/>
                  <a:pt x="766" y="484"/>
                  <a:pt x="766" y="484"/>
                </a:cubicBezTo>
                <a:cubicBezTo>
                  <a:pt x="759" y="484"/>
                  <a:pt x="759" y="484"/>
                  <a:pt x="759" y="484"/>
                </a:cubicBezTo>
                <a:lnTo>
                  <a:pt x="759" y="490"/>
                </a:lnTo>
                <a:close/>
                <a:moveTo>
                  <a:pt x="772" y="490"/>
                </a:moveTo>
                <a:cubicBezTo>
                  <a:pt x="779" y="490"/>
                  <a:pt x="779" y="490"/>
                  <a:pt x="779" y="490"/>
                </a:cubicBezTo>
                <a:cubicBezTo>
                  <a:pt x="779" y="484"/>
                  <a:pt x="779" y="484"/>
                  <a:pt x="779" y="484"/>
                </a:cubicBezTo>
                <a:cubicBezTo>
                  <a:pt x="772" y="484"/>
                  <a:pt x="772" y="484"/>
                  <a:pt x="772" y="484"/>
                </a:cubicBezTo>
                <a:lnTo>
                  <a:pt x="772" y="490"/>
                </a:lnTo>
                <a:close/>
                <a:moveTo>
                  <a:pt x="785" y="490"/>
                </a:moveTo>
                <a:cubicBezTo>
                  <a:pt x="792" y="490"/>
                  <a:pt x="792" y="490"/>
                  <a:pt x="792" y="490"/>
                </a:cubicBezTo>
                <a:cubicBezTo>
                  <a:pt x="792" y="484"/>
                  <a:pt x="792" y="484"/>
                  <a:pt x="792" y="484"/>
                </a:cubicBezTo>
                <a:cubicBezTo>
                  <a:pt x="785" y="484"/>
                  <a:pt x="785" y="484"/>
                  <a:pt x="785" y="484"/>
                </a:cubicBezTo>
                <a:lnTo>
                  <a:pt x="785" y="490"/>
                </a:lnTo>
                <a:close/>
                <a:moveTo>
                  <a:pt x="798" y="490"/>
                </a:moveTo>
                <a:cubicBezTo>
                  <a:pt x="805" y="490"/>
                  <a:pt x="805" y="490"/>
                  <a:pt x="805" y="490"/>
                </a:cubicBezTo>
                <a:cubicBezTo>
                  <a:pt x="805" y="484"/>
                  <a:pt x="805" y="484"/>
                  <a:pt x="805" y="484"/>
                </a:cubicBezTo>
                <a:cubicBezTo>
                  <a:pt x="798" y="484"/>
                  <a:pt x="798" y="484"/>
                  <a:pt x="798" y="484"/>
                </a:cubicBezTo>
                <a:lnTo>
                  <a:pt x="798" y="490"/>
                </a:lnTo>
                <a:close/>
                <a:moveTo>
                  <a:pt x="759" y="503"/>
                </a:moveTo>
                <a:cubicBezTo>
                  <a:pt x="766" y="503"/>
                  <a:pt x="766" y="503"/>
                  <a:pt x="766" y="503"/>
                </a:cubicBezTo>
                <a:cubicBezTo>
                  <a:pt x="766" y="497"/>
                  <a:pt x="766" y="497"/>
                  <a:pt x="766" y="497"/>
                </a:cubicBezTo>
                <a:cubicBezTo>
                  <a:pt x="759" y="497"/>
                  <a:pt x="759" y="497"/>
                  <a:pt x="759" y="497"/>
                </a:cubicBezTo>
                <a:lnTo>
                  <a:pt x="759" y="503"/>
                </a:lnTo>
                <a:close/>
                <a:moveTo>
                  <a:pt x="772" y="503"/>
                </a:moveTo>
                <a:cubicBezTo>
                  <a:pt x="779" y="503"/>
                  <a:pt x="779" y="503"/>
                  <a:pt x="779" y="503"/>
                </a:cubicBezTo>
                <a:cubicBezTo>
                  <a:pt x="779" y="497"/>
                  <a:pt x="779" y="497"/>
                  <a:pt x="779" y="497"/>
                </a:cubicBezTo>
                <a:cubicBezTo>
                  <a:pt x="772" y="497"/>
                  <a:pt x="772" y="497"/>
                  <a:pt x="772" y="497"/>
                </a:cubicBezTo>
                <a:lnTo>
                  <a:pt x="772" y="503"/>
                </a:lnTo>
                <a:close/>
                <a:moveTo>
                  <a:pt x="785" y="503"/>
                </a:moveTo>
                <a:cubicBezTo>
                  <a:pt x="792" y="503"/>
                  <a:pt x="792" y="503"/>
                  <a:pt x="792" y="503"/>
                </a:cubicBezTo>
                <a:cubicBezTo>
                  <a:pt x="792" y="497"/>
                  <a:pt x="792" y="497"/>
                  <a:pt x="792" y="497"/>
                </a:cubicBezTo>
                <a:cubicBezTo>
                  <a:pt x="785" y="497"/>
                  <a:pt x="785" y="497"/>
                  <a:pt x="785" y="497"/>
                </a:cubicBezTo>
                <a:lnTo>
                  <a:pt x="785" y="503"/>
                </a:lnTo>
                <a:close/>
                <a:moveTo>
                  <a:pt x="798" y="503"/>
                </a:moveTo>
                <a:cubicBezTo>
                  <a:pt x="805" y="503"/>
                  <a:pt x="805" y="503"/>
                  <a:pt x="805" y="503"/>
                </a:cubicBezTo>
                <a:cubicBezTo>
                  <a:pt x="805" y="497"/>
                  <a:pt x="805" y="497"/>
                  <a:pt x="805" y="497"/>
                </a:cubicBezTo>
                <a:cubicBezTo>
                  <a:pt x="798" y="497"/>
                  <a:pt x="798" y="497"/>
                  <a:pt x="798" y="497"/>
                </a:cubicBezTo>
                <a:lnTo>
                  <a:pt x="798" y="503"/>
                </a:lnTo>
                <a:close/>
                <a:moveTo>
                  <a:pt x="772" y="517"/>
                </a:moveTo>
                <a:cubicBezTo>
                  <a:pt x="779" y="517"/>
                  <a:pt x="779" y="517"/>
                  <a:pt x="779" y="517"/>
                </a:cubicBezTo>
                <a:cubicBezTo>
                  <a:pt x="779" y="510"/>
                  <a:pt x="779" y="510"/>
                  <a:pt x="779" y="510"/>
                </a:cubicBezTo>
                <a:cubicBezTo>
                  <a:pt x="772" y="510"/>
                  <a:pt x="772" y="510"/>
                  <a:pt x="772" y="510"/>
                </a:cubicBezTo>
                <a:lnTo>
                  <a:pt x="772" y="517"/>
                </a:lnTo>
                <a:close/>
                <a:moveTo>
                  <a:pt x="785" y="517"/>
                </a:moveTo>
                <a:cubicBezTo>
                  <a:pt x="792" y="517"/>
                  <a:pt x="792" y="517"/>
                  <a:pt x="792" y="517"/>
                </a:cubicBezTo>
                <a:cubicBezTo>
                  <a:pt x="792" y="510"/>
                  <a:pt x="792" y="510"/>
                  <a:pt x="792" y="510"/>
                </a:cubicBezTo>
                <a:cubicBezTo>
                  <a:pt x="785" y="510"/>
                  <a:pt x="785" y="510"/>
                  <a:pt x="785" y="510"/>
                </a:cubicBezTo>
                <a:lnTo>
                  <a:pt x="785" y="517"/>
                </a:lnTo>
                <a:close/>
                <a:moveTo>
                  <a:pt x="798" y="517"/>
                </a:moveTo>
                <a:cubicBezTo>
                  <a:pt x="805" y="517"/>
                  <a:pt x="805" y="517"/>
                  <a:pt x="805" y="517"/>
                </a:cubicBezTo>
                <a:cubicBezTo>
                  <a:pt x="805" y="510"/>
                  <a:pt x="805" y="510"/>
                  <a:pt x="805" y="510"/>
                </a:cubicBezTo>
                <a:cubicBezTo>
                  <a:pt x="798" y="510"/>
                  <a:pt x="798" y="510"/>
                  <a:pt x="798" y="510"/>
                </a:cubicBezTo>
                <a:lnTo>
                  <a:pt x="798" y="517"/>
                </a:lnTo>
                <a:close/>
                <a:moveTo>
                  <a:pt x="785" y="530"/>
                </a:moveTo>
                <a:cubicBezTo>
                  <a:pt x="792" y="530"/>
                  <a:pt x="792" y="530"/>
                  <a:pt x="792" y="530"/>
                </a:cubicBezTo>
                <a:cubicBezTo>
                  <a:pt x="792" y="523"/>
                  <a:pt x="792" y="523"/>
                  <a:pt x="792" y="523"/>
                </a:cubicBezTo>
                <a:cubicBezTo>
                  <a:pt x="785" y="523"/>
                  <a:pt x="785" y="523"/>
                  <a:pt x="785" y="523"/>
                </a:cubicBezTo>
                <a:lnTo>
                  <a:pt x="785" y="530"/>
                </a:lnTo>
                <a:close/>
                <a:moveTo>
                  <a:pt x="798" y="530"/>
                </a:moveTo>
                <a:cubicBezTo>
                  <a:pt x="805" y="530"/>
                  <a:pt x="805" y="530"/>
                  <a:pt x="805" y="530"/>
                </a:cubicBezTo>
                <a:cubicBezTo>
                  <a:pt x="805" y="523"/>
                  <a:pt x="805" y="523"/>
                  <a:pt x="805" y="523"/>
                </a:cubicBezTo>
                <a:cubicBezTo>
                  <a:pt x="798" y="523"/>
                  <a:pt x="798" y="523"/>
                  <a:pt x="798" y="523"/>
                </a:cubicBezTo>
                <a:lnTo>
                  <a:pt x="798" y="530"/>
                </a:lnTo>
                <a:close/>
                <a:moveTo>
                  <a:pt x="602" y="608"/>
                </a:moveTo>
                <a:cubicBezTo>
                  <a:pt x="609" y="608"/>
                  <a:pt x="609" y="608"/>
                  <a:pt x="609" y="608"/>
                </a:cubicBezTo>
                <a:cubicBezTo>
                  <a:pt x="609" y="602"/>
                  <a:pt x="609" y="602"/>
                  <a:pt x="609" y="602"/>
                </a:cubicBezTo>
                <a:cubicBezTo>
                  <a:pt x="602" y="602"/>
                  <a:pt x="602" y="602"/>
                  <a:pt x="602" y="602"/>
                </a:cubicBezTo>
                <a:lnTo>
                  <a:pt x="602" y="608"/>
                </a:lnTo>
                <a:close/>
                <a:moveTo>
                  <a:pt x="589" y="621"/>
                </a:moveTo>
                <a:cubicBezTo>
                  <a:pt x="595" y="621"/>
                  <a:pt x="595" y="621"/>
                  <a:pt x="595" y="621"/>
                </a:cubicBezTo>
                <a:cubicBezTo>
                  <a:pt x="595" y="615"/>
                  <a:pt x="595" y="615"/>
                  <a:pt x="595" y="615"/>
                </a:cubicBezTo>
                <a:cubicBezTo>
                  <a:pt x="589" y="615"/>
                  <a:pt x="589" y="615"/>
                  <a:pt x="589" y="615"/>
                </a:cubicBezTo>
                <a:lnTo>
                  <a:pt x="589" y="621"/>
                </a:lnTo>
                <a:close/>
                <a:moveTo>
                  <a:pt x="589" y="634"/>
                </a:moveTo>
                <a:cubicBezTo>
                  <a:pt x="595" y="634"/>
                  <a:pt x="595" y="634"/>
                  <a:pt x="595" y="634"/>
                </a:cubicBezTo>
                <a:cubicBezTo>
                  <a:pt x="595" y="628"/>
                  <a:pt x="595" y="628"/>
                  <a:pt x="595" y="628"/>
                </a:cubicBezTo>
                <a:cubicBezTo>
                  <a:pt x="589" y="628"/>
                  <a:pt x="589" y="628"/>
                  <a:pt x="589" y="628"/>
                </a:cubicBezTo>
                <a:lnTo>
                  <a:pt x="589" y="634"/>
                </a:lnTo>
                <a:close/>
                <a:moveTo>
                  <a:pt x="589" y="647"/>
                </a:moveTo>
                <a:cubicBezTo>
                  <a:pt x="595" y="647"/>
                  <a:pt x="595" y="647"/>
                  <a:pt x="595" y="647"/>
                </a:cubicBezTo>
                <a:cubicBezTo>
                  <a:pt x="595" y="641"/>
                  <a:pt x="595" y="641"/>
                  <a:pt x="595" y="641"/>
                </a:cubicBezTo>
                <a:cubicBezTo>
                  <a:pt x="589" y="641"/>
                  <a:pt x="589" y="641"/>
                  <a:pt x="589" y="641"/>
                </a:cubicBezTo>
                <a:lnTo>
                  <a:pt x="589" y="647"/>
                </a:lnTo>
                <a:close/>
                <a:moveTo>
                  <a:pt x="563" y="674"/>
                </a:moveTo>
                <a:cubicBezTo>
                  <a:pt x="569" y="674"/>
                  <a:pt x="569" y="674"/>
                  <a:pt x="569" y="674"/>
                </a:cubicBezTo>
                <a:cubicBezTo>
                  <a:pt x="569" y="667"/>
                  <a:pt x="569" y="667"/>
                  <a:pt x="569" y="667"/>
                </a:cubicBezTo>
                <a:cubicBezTo>
                  <a:pt x="563" y="667"/>
                  <a:pt x="563" y="667"/>
                  <a:pt x="563" y="667"/>
                </a:cubicBezTo>
                <a:lnTo>
                  <a:pt x="563" y="674"/>
                </a:lnTo>
                <a:close/>
                <a:moveTo>
                  <a:pt x="576" y="674"/>
                </a:moveTo>
                <a:cubicBezTo>
                  <a:pt x="582" y="674"/>
                  <a:pt x="582" y="674"/>
                  <a:pt x="582" y="674"/>
                </a:cubicBezTo>
                <a:cubicBezTo>
                  <a:pt x="582" y="667"/>
                  <a:pt x="582" y="667"/>
                  <a:pt x="582" y="667"/>
                </a:cubicBezTo>
                <a:cubicBezTo>
                  <a:pt x="576" y="667"/>
                  <a:pt x="576" y="667"/>
                  <a:pt x="576" y="667"/>
                </a:cubicBezTo>
                <a:lnTo>
                  <a:pt x="576" y="674"/>
                </a:lnTo>
                <a:close/>
                <a:moveTo>
                  <a:pt x="550" y="687"/>
                </a:moveTo>
                <a:cubicBezTo>
                  <a:pt x="556" y="687"/>
                  <a:pt x="556" y="687"/>
                  <a:pt x="556" y="687"/>
                </a:cubicBezTo>
                <a:cubicBezTo>
                  <a:pt x="556" y="680"/>
                  <a:pt x="556" y="680"/>
                  <a:pt x="556" y="680"/>
                </a:cubicBezTo>
                <a:cubicBezTo>
                  <a:pt x="550" y="680"/>
                  <a:pt x="550" y="680"/>
                  <a:pt x="550" y="680"/>
                </a:cubicBezTo>
                <a:lnTo>
                  <a:pt x="550" y="687"/>
                </a:lnTo>
                <a:close/>
                <a:moveTo>
                  <a:pt x="537" y="713"/>
                </a:moveTo>
                <a:cubicBezTo>
                  <a:pt x="543" y="713"/>
                  <a:pt x="543" y="713"/>
                  <a:pt x="543" y="713"/>
                </a:cubicBezTo>
                <a:cubicBezTo>
                  <a:pt x="543" y="706"/>
                  <a:pt x="543" y="706"/>
                  <a:pt x="543" y="706"/>
                </a:cubicBezTo>
                <a:cubicBezTo>
                  <a:pt x="537" y="706"/>
                  <a:pt x="537" y="706"/>
                  <a:pt x="537" y="706"/>
                </a:cubicBezTo>
                <a:lnTo>
                  <a:pt x="537" y="713"/>
                </a:lnTo>
                <a:close/>
                <a:moveTo>
                  <a:pt x="524" y="726"/>
                </a:moveTo>
                <a:cubicBezTo>
                  <a:pt x="530" y="726"/>
                  <a:pt x="530" y="726"/>
                  <a:pt x="530" y="726"/>
                </a:cubicBezTo>
                <a:cubicBezTo>
                  <a:pt x="530" y="719"/>
                  <a:pt x="530" y="719"/>
                  <a:pt x="530" y="719"/>
                </a:cubicBezTo>
                <a:cubicBezTo>
                  <a:pt x="524" y="719"/>
                  <a:pt x="524" y="719"/>
                  <a:pt x="524" y="719"/>
                </a:cubicBezTo>
                <a:lnTo>
                  <a:pt x="524" y="726"/>
                </a:lnTo>
                <a:close/>
                <a:moveTo>
                  <a:pt x="497" y="739"/>
                </a:moveTo>
                <a:cubicBezTo>
                  <a:pt x="504" y="739"/>
                  <a:pt x="504" y="739"/>
                  <a:pt x="504" y="739"/>
                </a:cubicBezTo>
                <a:cubicBezTo>
                  <a:pt x="504" y="732"/>
                  <a:pt x="504" y="732"/>
                  <a:pt x="504" y="732"/>
                </a:cubicBezTo>
                <a:cubicBezTo>
                  <a:pt x="497" y="732"/>
                  <a:pt x="497" y="732"/>
                  <a:pt x="497" y="732"/>
                </a:cubicBezTo>
                <a:lnTo>
                  <a:pt x="497" y="739"/>
                </a:lnTo>
                <a:close/>
                <a:moveTo>
                  <a:pt x="510" y="739"/>
                </a:moveTo>
                <a:cubicBezTo>
                  <a:pt x="517" y="739"/>
                  <a:pt x="517" y="739"/>
                  <a:pt x="517" y="739"/>
                </a:cubicBezTo>
                <a:cubicBezTo>
                  <a:pt x="517" y="732"/>
                  <a:pt x="517" y="732"/>
                  <a:pt x="517" y="732"/>
                </a:cubicBezTo>
                <a:cubicBezTo>
                  <a:pt x="510" y="732"/>
                  <a:pt x="510" y="732"/>
                  <a:pt x="510" y="732"/>
                </a:cubicBezTo>
                <a:lnTo>
                  <a:pt x="510" y="739"/>
                </a:lnTo>
                <a:close/>
                <a:moveTo>
                  <a:pt x="497" y="752"/>
                </a:moveTo>
                <a:cubicBezTo>
                  <a:pt x="504" y="752"/>
                  <a:pt x="504" y="752"/>
                  <a:pt x="504" y="752"/>
                </a:cubicBezTo>
                <a:cubicBezTo>
                  <a:pt x="504" y="745"/>
                  <a:pt x="504" y="745"/>
                  <a:pt x="504" y="745"/>
                </a:cubicBezTo>
                <a:cubicBezTo>
                  <a:pt x="497" y="745"/>
                  <a:pt x="497" y="745"/>
                  <a:pt x="497" y="745"/>
                </a:cubicBezTo>
                <a:lnTo>
                  <a:pt x="497" y="752"/>
                </a:lnTo>
                <a:close/>
                <a:moveTo>
                  <a:pt x="471" y="765"/>
                </a:moveTo>
                <a:cubicBezTo>
                  <a:pt x="478" y="765"/>
                  <a:pt x="478" y="765"/>
                  <a:pt x="478" y="765"/>
                </a:cubicBezTo>
                <a:cubicBezTo>
                  <a:pt x="478" y="759"/>
                  <a:pt x="478" y="759"/>
                  <a:pt x="478" y="759"/>
                </a:cubicBezTo>
                <a:cubicBezTo>
                  <a:pt x="471" y="759"/>
                  <a:pt x="471" y="759"/>
                  <a:pt x="471" y="759"/>
                </a:cubicBezTo>
                <a:lnTo>
                  <a:pt x="471" y="765"/>
                </a:lnTo>
                <a:close/>
                <a:moveTo>
                  <a:pt x="471" y="778"/>
                </a:moveTo>
                <a:cubicBezTo>
                  <a:pt x="478" y="778"/>
                  <a:pt x="478" y="778"/>
                  <a:pt x="478" y="778"/>
                </a:cubicBezTo>
                <a:cubicBezTo>
                  <a:pt x="478" y="772"/>
                  <a:pt x="478" y="772"/>
                  <a:pt x="478" y="772"/>
                </a:cubicBezTo>
                <a:cubicBezTo>
                  <a:pt x="471" y="772"/>
                  <a:pt x="471" y="772"/>
                  <a:pt x="471" y="772"/>
                </a:cubicBezTo>
                <a:lnTo>
                  <a:pt x="471" y="778"/>
                </a:lnTo>
                <a:close/>
                <a:moveTo>
                  <a:pt x="458" y="791"/>
                </a:moveTo>
                <a:cubicBezTo>
                  <a:pt x="465" y="791"/>
                  <a:pt x="465" y="791"/>
                  <a:pt x="465" y="791"/>
                </a:cubicBezTo>
                <a:cubicBezTo>
                  <a:pt x="465" y="785"/>
                  <a:pt x="465" y="785"/>
                  <a:pt x="465" y="785"/>
                </a:cubicBezTo>
                <a:cubicBezTo>
                  <a:pt x="458" y="785"/>
                  <a:pt x="458" y="785"/>
                  <a:pt x="458" y="785"/>
                </a:cubicBezTo>
                <a:lnTo>
                  <a:pt x="458" y="791"/>
                </a:lnTo>
                <a:close/>
                <a:moveTo>
                  <a:pt x="641" y="608"/>
                </a:moveTo>
                <a:cubicBezTo>
                  <a:pt x="648" y="608"/>
                  <a:pt x="648" y="608"/>
                  <a:pt x="648" y="608"/>
                </a:cubicBezTo>
                <a:cubicBezTo>
                  <a:pt x="648" y="602"/>
                  <a:pt x="648" y="602"/>
                  <a:pt x="648" y="602"/>
                </a:cubicBezTo>
                <a:cubicBezTo>
                  <a:pt x="641" y="602"/>
                  <a:pt x="641" y="602"/>
                  <a:pt x="641" y="602"/>
                </a:cubicBezTo>
                <a:lnTo>
                  <a:pt x="641" y="608"/>
                </a:lnTo>
                <a:close/>
                <a:moveTo>
                  <a:pt x="628" y="621"/>
                </a:moveTo>
                <a:cubicBezTo>
                  <a:pt x="635" y="621"/>
                  <a:pt x="635" y="621"/>
                  <a:pt x="635" y="621"/>
                </a:cubicBezTo>
                <a:cubicBezTo>
                  <a:pt x="635" y="615"/>
                  <a:pt x="635" y="615"/>
                  <a:pt x="635" y="615"/>
                </a:cubicBezTo>
                <a:cubicBezTo>
                  <a:pt x="628" y="615"/>
                  <a:pt x="628" y="615"/>
                  <a:pt x="628" y="615"/>
                </a:cubicBezTo>
                <a:lnTo>
                  <a:pt x="628" y="621"/>
                </a:lnTo>
                <a:close/>
                <a:moveTo>
                  <a:pt x="628" y="634"/>
                </a:moveTo>
                <a:cubicBezTo>
                  <a:pt x="635" y="634"/>
                  <a:pt x="635" y="634"/>
                  <a:pt x="635" y="634"/>
                </a:cubicBezTo>
                <a:cubicBezTo>
                  <a:pt x="635" y="628"/>
                  <a:pt x="635" y="628"/>
                  <a:pt x="635" y="628"/>
                </a:cubicBezTo>
                <a:cubicBezTo>
                  <a:pt x="628" y="628"/>
                  <a:pt x="628" y="628"/>
                  <a:pt x="628" y="628"/>
                </a:cubicBezTo>
                <a:lnTo>
                  <a:pt x="628" y="634"/>
                </a:lnTo>
                <a:close/>
                <a:moveTo>
                  <a:pt x="628" y="647"/>
                </a:moveTo>
                <a:cubicBezTo>
                  <a:pt x="635" y="647"/>
                  <a:pt x="635" y="647"/>
                  <a:pt x="635" y="647"/>
                </a:cubicBezTo>
                <a:cubicBezTo>
                  <a:pt x="635" y="641"/>
                  <a:pt x="635" y="641"/>
                  <a:pt x="635" y="641"/>
                </a:cubicBezTo>
                <a:cubicBezTo>
                  <a:pt x="628" y="641"/>
                  <a:pt x="628" y="641"/>
                  <a:pt x="628" y="641"/>
                </a:cubicBezTo>
                <a:lnTo>
                  <a:pt x="628" y="647"/>
                </a:lnTo>
                <a:close/>
                <a:moveTo>
                  <a:pt x="602" y="674"/>
                </a:moveTo>
                <a:cubicBezTo>
                  <a:pt x="609" y="674"/>
                  <a:pt x="609" y="674"/>
                  <a:pt x="609" y="674"/>
                </a:cubicBezTo>
                <a:cubicBezTo>
                  <a:pt x="609" y="667"/>
                  <a:pt x="609" y="667"/>
                  <a:pt x="609" y="667"/>
                </a:cubicBezTo>
                <a:cubicBezTo>
                  <a:pt x="602" y="667"/>
                  <a:pt x="602" y="667"/>
                  <a:pt x="602" y="667"/>
                </a:cubicBezTo>
                <a:lnTo>
                  <a:pt x="602" y="674"/>
                </a:lnTo>
                <a:close/>
                <a:moveTo>
                  <a:pt x="615" y="674"/>
                </a:moveTo>
                <a:cubicBezTo>
                  <a:pt x="622" y="674"/>
                  <a:pt x="622" y="674"/>
                  <a:pt x="622" y="674"/>
                </a:cubicBezTo>
                <a:cubicBezTo>
                  <a:pt x="622" y="667"/>
                  <a:pt x="622" y="667"/>
                  <a:pt x="622" y="667"/>
                </a:cubicBezTo>
                <a:cubicBezTo>
                  <a:pt x="615" y="667"/>
                  <a:pt x="615" y="667"/>
                  <a:pt x="615" y="667"/>
                </a:cubicBezTo>
                <a:lnTo>
                  <a:pt x="615" y="674"/>
                </a:lnTo>
                <a:close/>
                <a:moveTo>
                  <a:pt x="589" y="687"/>
                </a:moveTo>
                <a:cubicBezTo>
                  <a:pt x="595" y="687"/>
                  <a:pt x="595" y="687"/>
                  <a:pt x="595" y="687"/>
                </a:cubicBezTo>
                <a:cubicBezTo>
                  <a:pt x="595" y="680"/>
                  <a:pt x="595" y="680"/>
                  <a:pt x="595" y="680"/>
                </a:cubicBezTo>
                <a:cubicBezTo>
                  <a:pt x="589" y="680"/>
                  <a:pt x="589" y="680"/>
                  <a:pt x="589" y="680"/>
                </a:cubicBezTo>
                <a:lnTo>
                  <a:pt x="589" y="687"/>
                </a:lnTo>
                <a:close/>
                <a:moveTo>
                  <a:pt x="576" y="713"/>
                </a:moveTo>
                <a:cubicBezTo>
                  <a:pt x="582" y="713"/>
                  <a:pt x="582" y="713"/>
                  <a:pt x="582" y="713"/>
                </a:cubicBezTo>
                <a:cubicBezTo>
                  <a:pt x="582" y="706"/>
                  <a:pt x="582" y="706"/>
                  <a:pt x="582" y="706"/>
                </a:cubicBezTo>
                <a:cubicBezTo>
                  <a:pt x="576" y="706"/>
                  <a:pt x="576" y="706"/>
                  <a:pt x="576" y="706"/>
                </a:cubicBezTo>
                <a:lnTo>
                  <a:pt x="576" y="713"/>
                </a:lnTo>
                <a:close/>
                <a:moveTo>
                  <a:pt x="563" y="726"/>
                </a:moveTo>
                <a:cubicBezTo>
                  <a:pt x="569" y="726"/>
                  <a:pt x="569" y="726"/>
                  <a:pt x="569" y="726"/>
                </a:cubicBezTo>
                <a:cubicBezTo>
                  <a:pt x="569" y="719"/>
                  <a:pt x="569" y="719"/>
                  <a:pt x="569" y="719"/>
                </a:cubicBezTo>
                <a:cubicBezTo>
                  <a:pt x="563" y="719"/>
                  <a:pt x="563" y="719"/>
                  <a:pt x="563" y="719"/>
                </a:cubicBezTo>
                <a:lnTo>
                  <a:pt x="563" y="726"/>
                </a:lnTo>
                <a:close/>
                <a:moveTo>
                  <a:pt x="537" y="739"/>
                </a:moveTo>
                <a:cubicBezTo>
                  <a:pt x="543" y="739"/>
                  <a:pt x="543" y="739"/>
                  <a:pt x="543" y="739"/>
                </a:cubicBezTo>
                <a:cubicBezTo>
                  <a:pt x="543" y="732"/>
                  <a:pt x="543" y="732"/>
                  <a:pt x="543" y="732"/>
                </a:cubicBezTo>
                <a:cubicBezTo>
                  <a:pt x="537" y="732"/>
                  <a:pt x="537" y="732"/>
                  <a:pt x="537" y="732"/>
                </a:cubicBezTo>
                <a:lnTo>
                  <a:pt x="537" y="739"/>
                </a:lnTo>
                <a:close/>
                <a:moveTo>
                  <a:pt x="550" y="739"/>
                </a:moveTo>
                <a:cubicBezTo>
                  <a:pt x="556" y="739"/>
                  <a:pt x="556" y="739"/>
                  <a:pt x="556" y="739"/>
                </a:cubicBezTo>
                <a:cubicBezTo>
                  <a:pt x="556" y="732"/>
                  <a:pt x="556" y="732"/>
                  <a:pt x="556" y="732"/>
                </a:cubicBezTo>
                <a:cubicBezTo>
                  <a:pt x="550" y="732"/>
                  <a:pt x="550" y="732"/>
                  <a:pt x="550" y="732"/>
                </a:cubicBezTo>
                <a:lnTo>
                  <a:pt x="550" y="739"/>
                </a:lnTo>
                <a:close/>
                <a:moveTo>
                  <a:pt x="537" y="752"/>
                </a:moveTo>
                <a:cubicBezTo>
                  <a:pt x="543" y="752"/>
                  <a:pt x="543" y="752"/>
                  <a:pt x="543" y="752"/>
                </a:cubicBezTo>
                <a:cubicBezTo>
                  <a:pt x="543" y="745"/>
                  <a:pt x="543" y="745"/>
                  <a:pt x="543" y="745"/>
                </a:cubicBezTo>
                <a:cubicBezTo>
                  <a:pt x="537" y="745"/>
                  <a:pt x="537" y="745"/>
                  <a:pt x="537" y="745"/>
                </a:cubicBezTo>
                <a:lnTo>
                  <a:pt x="537" y="752"/>
                </a:lnTo>
                <a:close/>
                <a:moveTo>
                  <a:pt x="510" y="765"/>
                </a:moveTo>
                <a:cubicBezTo>
                  <a:pt x="517" y="765"/>
                  <a:pt x="517" y="765"/>
                  <a:pt x="517" y="765"/>
                </a:cubicBezTo>
                <a:cubicBezTo>
                  <a:pt x="517" y="759"/>
                  <a:pt x="517" y="759"/>
                  <a:pt x="517" y="759"/>
                </a:cubicBezTo>
                <a:cubicBezTo>
                  <a:pt x="510" y="759"/>
                  <a:pt x="510" y="759"/>
                  <a:pt x="510" y="759"/>
                </a:cubicBezTo>
                <a:lnTo>
                  <a:pt x="510" y="765"/>
                </a:lnTo>
                <a:close/>
                <a:moveTo>
                  <a:pt x="510" y="778"/>
                </a:moveTo>
                <a:cubicBezTo>
                  <a:pt x="517" y="778"/>
                  <a:pt x="517" y="778"/>
                  <a:pt x="517" y="778"/>
                </a:cubicBezTo>
                <a:cubicBezTo>
                  <a:pt x="517" y="772"/>
                  <a:pt x="517" y="772"/>
                  <a:pt x="517" y="772"/>
                </a:cubicBezTo>
                <a:cubicBezTo>
                  <a:pt x="510" y="772"/>
                  <a:pt x="510" y="772"/>
                  <a:pt x="510" y="772"/>
                </a:cubicBezTo>
                <a:lnTo>
                  <a:pt x="510" y="778"/>
                </a:lnTo>
                <a:close/>
                <a:moveTo>
                  <a:pt x="504" y="785"/>
                </a:moveTo>
                <a:cubicBezTo>
                  <a:pt x="497" y="785"/>
                  <a:pt x="497" y="785"/>
                  <a:pt x="497" y="785"/>
                </a:cubicBezTo>
                <a:cubicBezTo>
                  <a:pt x="497" y="791"/>
                  <a:pt x="497" y="791"/>
                  <a:pt x="497" y="791"/>
                </a:cubicBezTo>
                <a:cubicBezTo>
                  <a:pt x="504" y="791"/>
                  <a:pt x="504" y="791"/>
                  <a:pt x="504" y="791"/>
                </a:cubicBezTo>
                <a:lnTo>
                  <a:pt x="504" y="785"/>
                </a:lnTo>
                <a:close/>
                <a:moveTo>
                  <a:pt x="681" y="33"/>
                </a:moveTo>
                <a:cubicBezTo>
                  <a:pt x="687" y="33"/>
                  <a:pt x="687" y="33"/>
                  <a:pt x="687" y="33"/>
                </a:cubicBezTo>
                <a:cubicBezTo>
                  <a:pt x="687" y="26"/>
                  <a:pt x="687" y="26"/>
                  <a:pt x="687" y="26"/>
                </a:cubicBezTo>
                <a:cubicBezTo>
                  <a:pt x="681" y="26"/>
                  <a:pt x="681" y="26"/>
                  <a:pt x="681" y="26"/>
                </a:cubicBezTo>
                <a:lnTo>
                  <a:pt x="681" y="33"/>
                </a:lnTo>
                <a:close/>
                <a:moveTo>
                  <a:pt x="694" y="33"/>
                </a:moveTo>
                <a:cubicBezTo>
                  <a:pt x="700" y="33"/>
                  <a:pt x="700" y="33"/>
                  <a:pt x="700" y="33"/>
                </a:cubicBezTo>
                <a:cubicBezTo>
                  <a:pt x="700" y="26"/>
                  <a:pt x="700" y="26"/>
                  <a:pt x="700" y="26"/>
                </a:cubicBezTo>
                <a:cubicBezTo>
                  <a:pt x="694" y="26"/>
                  <a:pt x="694" y="26"/>
                  <a:pt x="694" y="26"/>
                </a:cubicBezTo>
                <a:lnTo>
                  <a:pt x="694" y="33"/>
                </a:lnTo>
                <a:close/>
                <a:moveTo>
                  <a:pt x="681" y="46"/>
                </a:moveTo>
                <a:cubicBezTo>
                  <a:pt x="687" y="46"/>
                  <a:pt x="687" y="46"/>
                  <a:pt x="687" y="46"/>
                </a:cubicBezTo>
                <a:cubicBezTo>
                  <a:pt x="687" y="39"/>
                  <a:pt x="687" y="39"/>
                  <a:pt x="687" y="39"/>
                </a:cubicBezTo>
                <a:cubicBezTo>
                  <a:pt x="681" y="39"/>
                  <a:pt x="681" y="39"/>
                  <a:pt x="681" y="39"/>
                </a:cubicBezTo>
                <a:lnTo>
                  <a:pt x="681" y="46"/>
                </a:lnTo>
                <a:close/>
                <a:moveTo>
                  <a:pt x="694" y="46"/>
                </a:moveTo>
                <a:cubicBezTo>
                  <a:pt x="700" y="46"/>
                  <a:pt x="700" y="46"/>
                  <a:pt x="700" y="46"/>
                </a:cubicBezTo>
                <a:cubicBezTo>
                  <a:pt x="700" y="39"/>
                  <a:pt x="700" y="39"/>
                  <a:pt x="700" y="39"/>
                </a:cubicBezTo>
                <a:cubicBezTo>
                  <a:pt x="694" y="39"/>
                  <a:pt x="694" y="39"/>
                  <a:pt x="694" y="39"/>
                </a:cubicBezTo>
                <a:lnTo>
                  <a:pt x="694" y="46"/>
                </a:lnTo>
                <a:close/>
                <a:moveTo>
                  <a:pt x="707" y="46"/>
                </a:moveTo>
                <a:cubicBezTo>
                  <a:pt x="713" y="46"/>
                  <a:pt x="713" y="46"/>
                  <a:pt x="713" y="46"/>
                </a:cubicBezTo>
                <a:cubicBezTo>
                  <a:pt x="713" y="39"/>
                  <a:pt x="713" y="39"/>
                  <a:pt x="713" y="39"/>
                </a:cubicBezTo>
                <a:cubicBezTo>
                  <a:pt x="707" y="39"/>
                  <a:pt x="707" y="39"/>
                  <a:pt x="707" y="39"/>
                </a:cubicBezTo>
                <a:lnTo>
                  <a:pt x="707" y="46"/>
                </a:lnTo>
                <a:close/>
                <a:moveTo>
                  <a:pt x="726" y="39"/>
                </a:moveTo>
                <a:cubicBezTo>
                  <a:pt x="720" y="39"/>
                  <a:pt x="720" y="39"/>
                  <a:pt x="720" y="39"/>
                </a:cubicBezTo>
                <a:cubicBezTo>
                  <a:pt x="720" y="46"/>
                  <a:pt x="720" y="46"/>
                  <a:pt x="720" y="46"/>
                </a:cubicBezTo>
                <a:cubicBezTo>
                  <a:pt x="726" y="46"/>
                  <a:pt x="726" y="46"/>
                  <a:pt x="726" y="46"/>
                </a:cubicBezTo>
                <a:lnTo>
                  <a:pt x="726" y="39"/>
                </a:lnTo>
                <a:close/>
                <a:moveTo>
                  <a:pt x="739" y="39"/>
                </a:moveTo>
                <a:cubicBezTo>
                  <a:pt x="733" y="39"/>
                  <a:pt x="733" y="39"/>
                  <a:pt x="733" y="39"/>
                </a:cubicBezTo>
                <a:cubicBezTo>
                  <a:pt x="733" y="46"/>
                  <a:pt x="733" y="46"/>
                  <a:pt x="733" y="46"/>
                </a:cubicBezTo>
                <a:cubicBezTo>
                  <a:pt x="739" y="46"/>
                  <a:pt x="739" y="46"/>
                  <a:pt x="739" y="46"/>
                </a:cubicBezTo>
                <a:lnTo>
                  <a:pt x="739" y="39"/>
                </a:lnTo>
                <a:close/>
                <a:moveTo>
                  <a:pt x="681" y="59"/>
                </a:moveTo>
                <a:cubicBezTo>
                  <a:pt x="687" y="59"/>
                  <a:pt x="687" y="59"/>
                  <a:pt x="687" y="59"/>
                </a:cubicBezTo>
                <a:cubicBezTo>
                  <a:pt x="687" y="52"/>
                  <a:pt x="687" y="52"/>
                  <a:pt x="687" y="52"/>
                </a:cubicBezTo>
                <a:cubicBezTo>
                  <a:pt x="681" y="52"/>
                  <a:pt x="681" y="52"/>
                  <a:pt x="681" y="52"/>
                </a:cubicBezTo>
                <a:lnTo>
                  <a:pt x="681" y="59"/>
                </a:lnTo>
                <a:close/>
                <a:moveTo>
                  <a:pt x="694" y="59"/>
                </a:moveTo>
                <a:cubicBezTo>
                  <a:pt x="700" y="59"/>
                  <a:pt x="700" y="59"/>
                  <a:pt x="700" y="59"/>
                </a:cubicBezTo>
                <a:cubicBezTo>
                  <a:pt x="700" y="52"/>
                  <a:pt x="700" y="52"/>
                  <a:pt x="700" y="52"/>
                </a:cubicBezTo>
                <a:cubicBezTo>
                  <a:pt x="694" y="52"/>
                  <a:pt x="694" y="52"/>
                  <a:pt x="694" y="52"/>
                </a:cubicBezTo>
                <a:lnTo>
                  <a:pt x="694" y="59"/>
                </a:lnTo>
                <a:close/>
                <a:moveTo>
                  <a:pt x="707" y="59"/>
                </a:moveTo>
                <a:cubicBezTo>
                  <a:pt x="713" y="59"/>
                  <a:pt x="713" y="59"/>
                  <a:pt x="713" y="59"/>
                </a:cubicBezTo>
                <a:cubicBezTo>
                  <a:pt x="713" y="52"/>
                  <a:pt x="713" y="52"/>
                  <a:pt x="713" y="52"/>
                </a:cubicBezTo>
                <a:cubicBezTo>
                  <a:pt x="707" y="52"/>
                  <a:pt x="707" y="52"/>
                  <a:pt x="707" y="52"/>
                </a:cubicBezTo>
                <a:lnTo>
                  <a:pt x="707" y="59"/>
                </a:lnTo>
                <a:close/>
                <a:moveTo>
                  <a:pt x="726" y="52"/>
                </a:moveTo>
                <a:cubicBezTo>
                  <a:pt x="720" y="52"/>
                  <a:pt x="720" y="52"/>
                  <a:pt x="720" y="52"/>
                </a:cubicBezTo>
                <a:cubicBezTo>
                  <a:pt x="720" y="59"/>
                  <a:pt x="720" y="59"/>
                  <a:pt x="720" y="59"/>
                </a:cubicBezTo>
                <a:cubicBezTo>
                  <a:pt x="726" y="59"/>
                  <a:pt x="726" y="59"/>
                  <a:pt x="726" y="59"/>
                </a:cubicBezTo>
                <a:lnTo>
                  <a:pt x="726" y="52"/>
                </a:lnTo>
                <a:close/>
                <a:moveTo>
                  <a:pt x="681" y="72"/>
                </a:moveTo>
                <a:cubicBezTo>
                  <a:pt x="687" y="72"/>
                  <a:pt x="687" y="72"/>
                  <a:pt x="687" y="72"/>
                </a:cubicBezTo>
                <a:cubicBezTo>
                  <a:pt x="687" y="65"/>
                  <a:pt x="687" y="65"/>
                  <a:pt x="687" y="65"/>
                </a:cubicBezTo>
                <a:cubicBezTo>
                  <a:pt x="681" y="65"/>
                  <a:pt x="681" y="65"/>
                  <a:pt x="681" y="65"/>
                </a:cubicBezTo>
                <a:lnTo>
                  <a:pt x="681" y="72"/>
                </a:lnTo>
                <a:close/>
                <a:moveTo>
                  <a:pt x="694" y="72"/>
                </a:moveTo>
                <a:cubicBezTo>
                  <a:pt x="700" y="72"/>
                  <a:pt x="700" y="72"/>
                  <a:pt x="700" y="72"/>
                </a:cubicBezTo>
                <a:cubicBezTo>
                  <a:pt x="700" y="65"/>
                  <a:pt x="700" y="65"/>
                  <a:pt x="700" y="65"/>
                </a:cubicBezTo>
                <a:cubicBezTo>
                  <a:pt x="694" y="65"/>
                  <a:pt x="694" y="65"/>
                  <a:pt x="694" y="65"/>
                </a:cubicBezTo>
                <a:lnTo>
                  <a:pt x="694" y="72"/>
                </a:lnTo>
                <a:close/>
                <a:moveTo>
                  <a:pt x="707" y="72"/>
                </a:moveTo>
                <a:cubicBezTo>
                  <a:pt x="713" y="72"/>
                  <a:pt x="713" y="72"/>
                  <a:pt x="713" y="72"/>
                </a:cubicBezTo>
                <a:cubicBezTo>
                  <a:pt x="713" y="65"/>
                  <a:pt x="713" y="65"/>
                  <a:pt x="713" y="65"/>
                </a:cubicBezTo>
                <a:cubicBezTo>
                  <a:pt x="707" y="65"/>
                  <a:pt x="707" y="65"/>
                  <a:pt x="707" y="65"/>
                </a:cubicBezTo>
                <a:lnTo>
                  <a:pt x="707" y="72"/>
                </a:lnTo>
                <a:close/>
                <a:moveTo>
                  <a:pt x="720" y="72"/>
                </a:moveTo>
                <a:cubicBezTo>
                  <a:pt x="726" y="72"/>
                  <a:pt x="726" y="72"/>
                  <a:pt x="726" y="72"/>
                </a:cubicBezTo>
                <a:cubicBezTo>
                  <a:pt x="726" y="65"/>
                  <a:pt x="726" y="65"/>
                  <a:pt x="726" y="65"/>
                </a:cubicBezTo>
                <a:cubicBezTo>
                  <a:pt x="720" y="65"/>
                  <a:pt x="720" y="65"/>
                  <a:pt x="720" y="65"/>
                </a:cubicBezTo>
                <a:lnTo>
                  <a:pt x="720" y="72"/>
                </a:lnTo>
                <a:close/>
                <a:moveTo>
                  <a:pt x="733" y="72"/>
                </a:moveTo>
                <a:cubicBezTo>
                  <a:pt x="739" y="72"/>
                  <a:pt x="739" y="72"/>
                  <a:pt x="739" y="72"/>
                </a:cubicBezTo>
                <a:cubicBezTo>
                  <a:pt x="739" y="65"/>
                  <a:pt x="739" y="65"/>
                  <a:pt x="739" y="65"/>
                </a:cubicBezTo>
                <a:cubicBezTo>
                  <a:pt x="733" y="65"/>
                  <a:pt x="733" y="65"/>
                  <a:pt x="733" y="65"/>
                </a:cubicBezTo>
                <a:lnTo>
                  <a:pt x="733" y="72"/>
                </a:lnTo>
                <a:close/>
                <a:moveTo>
                  <a:pt x="681" y="85"/>
                </a:moveTo>
                <a:cubicBezTo>
                  <a:pt x="687" y="85"/>
                  <a:pt x="687" y="85"/>
                  <a:pt x="687" y="85"/>
                </a:cubicBezTo>
                <a:cubicBezTo>
                  <a:pt x="687" y="78"/>
                  <a:pt x="687" y="78"/>
                  <a:pt x="687" y="78"/>
                </a:cubicBezTo>
                <a:cubicBezTo>
                  <a:pt x="681" y="78"/>
                  <a:pt x="681" y="78"/>
                  <a:pt x="681" y="78"/>
                </a:cubicBezTo>
                <a:lnTo>
                  <a:pt x="681" y="85"/>
                </a:lnTo>
                <a:close/>
                <a:moveTo>
                  <a:pt x="694" y="85"/>
                </a:moveTo>
                <a:cubicBezTo>
                  <a:pt x="700" y="85"/>
                  <a:pt x="700" y="85"/>
                  <a:pt x="700" y="85"/>
                </a:cubicBezTo>
                <a:cubicBezTo>
                  <a:pt x="700" y="78"/>
                  <a:pt x="700" y="78"/>
                  <a:pt x="700" y="78"/>
                </a:cubicBezTo>
                <a:cubicBezTo>
                  <a:pt x="694" y="78"/>
                  <a:pt x="694" y="78"/>
                  <a:pt x="694" y="78"/>
                </a:cubicBezTo>
                <a:lnTo>
                  <a:pt x="694" y="85"/>
                </a:lnTo>
                <a:close/>
                <a:moveTo>
                  <a:pt x="707" y="85"/>
                </a:moveTo>
                <a:cubicBezTo>
                  <a:pt x="713" y="85"/>
                  <a:pt x="713" y="85"/>
                  <a:pt x="713" y="85"/>
                </a:cubicBezTo>
                <a:cubicBezTo>
                  <a:pt x="713" y="78"/>
                  <a:pt x="713" y="78"/>
                  <a:pt x="713" y="78"/>
                </a:cubicBezTo>
                <a:cubicBezTo>
                  <a:pt x="707" y="78"/>
                  <a:pt x="707" y="78"/>
                  <a:pt x="707" y="78"/>
                </a:cubicBezTo>
                <a:lnTo>
                  <a:pt x="707" y="85"/>
                </a:lnTo>
                <a:close/>
                <a:moveTo>
                  <a:pt x="720" y="85"/>
                </a:moveTo>
                <a:cubicBezTo>
                  <a:pt x="726" y="85"/>
                  <a:pt x="726" y="85"/>
                  <a:pt x="726" y="85"/>
                </a:cubicBezTo>
                <a:cubicBezTo>
                  <a:pt x="726" y="78"/>
                  <a:pt x="726" y="78"/>
                  <a:pt x="726" y="78"/>
                </a:cubicBezTo>
                <a:cubicBezTo>
                  <a:pt x="720" y="78"/>
                  <a:pt x="720" y="78"/>
                  <a:pt x="720" y="78"/>
                </a:cubicBezTo>
                <a:lnTo>
                  <a:pt x="720" y="85"/>
                </a:lnTo>
                <a:close/>
                <a:moveTo>
                  <a:pt x="681" y="98"/>
                </a:moveTo>
                <a:cubicBezTo>
                  <a:pt x="687" y="98"/>
                  <a:pt x="687" y="98"/>
                  <a:pt x="687" y="98"/>
                </a:cubicBezTo>
                <a:cubicBezTo>
                  <a:pt x="687" y="91"/>
                  <a:pt x="687" y="91"/>
                  <a:pt x="687" y="91"/>
                </a:cubicBezTo>
                <a:cubicBezTo>
                  <a:pt x="681" y="91"/>
                  <a:pt x="681" y="91"/>
                  <a:pt x="681" y="91"/>
                </a:cubicBezTo>
                <a:lnTo>
                  <a:pt x="681" y="98"/>
                </a:lnTo>
                <a:close/>
                <a:moveTo>
                  <a:pt x="694" y="98"/>
                </a:moveTo>
                <a:cubicBezTo>
                  <a:pt x="700" y="98"/>
                  <a:pt x="700" y="98"/>
                  <a:pt x="700" y="98"/>
                </a:cubicBezTo>
                <a:cubicBezTo>
                  <a:pt x="700" y="91"/>
                  <a:pt x="700" y="91"/>
                  <a:pt x="700" y="91"/>
                </a:cubicBezTo>
                <a:cubicBezTo>
                  <a:pt x="694" y="91"/>
                  <a:pt x="694" y="91"/>
                  <a:pt x="694" y="91"/>
                </a:cubicBezTo>
                <a:lnTo>
                  <a:pt x="694" y="98"/>
                </a:lnTo>
                <a:close/>
                <a:moveTo>
                  <a:pt x="707" y="98"/>
                </a:moveTo>
                <a:cubicBezTo>
                  <a:pt x="713" y="98"/>
                  <a:pt x="713" y="98"/>
                  <a:pt x="713" y="98"/>
                </a:cubicBezTo>
                <a:cubicBezTo>
                  <a:pt x="713" y="91"/>
                  <a:pt x="713" y="91"/>
                  <a:pt x="713" y="91"/>
                </a:cubicBezTo>
                <a:cubicBezTo>
                  <a:pt x="707" y="91"/>
                  <a:pt x="707" y="91"/>
                  <a:pt x="707" y="91"/>
                </a:cubicBezTo>
                <a:lnTo>
                  <a:pt x="707" y="98"/>
                </a:lnTo>
                <a:close/>
                <a:moveTo>
                  <a:pt x="681" y="111"/>
                </a:moveTo>
                <a:cubicBezTo>
                  <a:pt x="687" y="111"/>
                  <a:pt x="687" y="111"/>
                  <a:pt x="687" y="111"/>
                </a:cubicBezTo>
                <a:cubicBezTo>
                  <a:pt x="687" y="105"/>
                  <a:pt x="687" y="105"/>
                  <a:pt x="687" y="105"/>
                </a:cubicBezTo>
                <a:cubicBezTo>
                  <a:pt x="681" y="105"/>
                  <a:pt x="681" y="105"/>
                  <a:pt x="681" y="105"/>
                </a:cubicBezTo>
                <a:lnTo>
                  <a:pt x="681" y="111"/>
                </a:lnTo>
                <a:close/>
                <a:moveTo>
                  <a:pt x="694" y="111"/>
                </a:moveTo>
                <a:cubicBezTo>
                  <a:pt x="700" y="111"/>
                  <a:pt x="700" y="111"/>
                  <a:pt x="700" y="111"/>
                </a:cubicBezTo>
                <a:cubicBezTo>
                  <a:pt x="700" y="105"/>
                  <a:pt x="700" y="105"/>
                  <a:pt x="700" y="105"/>
                </a:cubicBezTo>
                <a:cubicBezTo>
                  <a:pt x="694" y="105"/>
                  <a:pt x="694" y="105"/>
                  <a:pt x="694" y="105"/>
                </a:cubicBezTo>
                <a:lnTo>
                  <a:pt x="694" y="111"/>
                </a:lnTo>
                <a:close/>
                <a:moveTo>
                  <a:pt x="681" y="124"/>
                </a:moveTo>
                <a:cubicBezTo>
                  <a:pt x="687" y="124"/>
                  <a:pt x="687" y="124"/>
                  <a:pt x="687" y="124"/>
                </a:cubicBezTo>
                <a:cubicBezTo>
                  <a:pt x="687" y="118"/>
                  <a:pt x="687" y="118"/>
                  <a:pt x="687" y="118"/>
                </a:cubicBezTo>
                <a:cubicBezTo>
                  <a:pt x="681" y="118"/>
                  <a:pt x="681" y="118"/>
                  <a:pt x="681" y="118"/>
                </a:cubicBezTo>
                <a:lnTo>
                  <a:pt x="681" y="124"/>
                </a:lnTo>
                <a:close/>
                <a:moveTo>
                  <a:pt x="694" y="124"/>
                </a:moveTo>
                <a:cubicBezTo>
                  <a:pt x="700" y="124"/>
                  <a:pt x="700" y="124"/>
                  <a:pt x="700" y="124"/>
                </a:cubicBezTo>
                <a:cubicBezTo>
                  <a:pt x="700" y="118"/>
                  <a:pt x="700" y="118"/>
                  <a:pt x="700" y="118"/>
                </a:cubicBezTo>
                <a:cubicBezTo>
                  <a:pt x="694" y="118"/>
                  <a:pt x="694" y="118"/>
                  <a:pt x="694" y="118"/>
                </a:cubicBezTo>
                <a:lnTo>
                  <a:pt x="694" y="124"/>
                </a:lnTo>
                <a:close/>
                <a:moveTo>
                  <a:pt x="681" y="137"/>
                </a:moveTo>
                <a:cubicBezTo>
                  <a:pt x="687" y="137"/>
                  <a:pt x="687" y="137"/>
                  <a:pt x="687" y="137"/>
                </a:cubicBezTo>
                <a:cubicBezTo>
                  <a:pt x="687" y="131"/>
                  <a:pt x="687" y="131"/>
                  <a:pt x="687" y="131"/>
                </a:cubicBezTo>
                <a:cubicBezTo>
                  <a:pt x="681" y="131"/>
                  <a:pt x="681" y="131"/>
                  <a:pt x="681" y="131"/>
                </a:cubicBezTo>
                <a:lnTo>
                  <a:pt x="681" y="137"/>
                </a:lnTo>
                <a:close/>
                <a:moveTo>
                  <a:pt x="681" y="150"/>
                </a:moveTo>
                <a:cubicBezTo>
                  <a:pt x="687" y="150"/>
                  <a:pt x="687" y="150"/>
                  <a:pt x="687" y="150"/>
                </a:cubicBezTo>
                <a:cubicBezTo>
                  <a:pt x="687" y="144"/>
                  <a:pt x="687" y="144"/>
                  <a:pt x="687" y="144"/>
                </a:cubicBezTo>
                <a:cubicBezTo>
                  <a:pt x="681" y="144"/>
                  <a:pt x="681" y="144"/>
                  <a:pt x="681" y="144"/>
                </a:cubicBezTo>
                <a:lnTo>
                  <a:pt x="681" y="150"/>
                </a:lnTo>
                <a:close/>
                <a:moveTo>
                  <a:pt x="615" y="20"/>
                </a:moveTo>
                <a:cubicBezTo>
                  <a:pt x="622" y="20"/>
                  <a:pt x="622" y="20"/>
                  <a:pt x="622" y="20"/>
                </a:cubicBezTo>
                <a:cubicBezTo>
                  <a:pt x="622" y="13"/>
                  <a:pt x="622" y="13"/>
                  <a:pt x="622" y="13"/>
                </a:cubicBezTo>
                <a:cubicBezTo>
                  <a:pt x="615" y="13"/>
                  <a:pt x="615" y="13"/>
                  <a:pt x="615" y="13"/>
                </a:cubicBezTo>
                <a:lnTo>
                  <a:pt x="615" y="20"/>
                </a:lnTo>
                <a:close/>
                <a:moveTo>
                  <a:pt x="628" y="20"/>
                </a:moveTo>
                <a:cubicBezTo>
                  <a:pt x="635" y="20"/>
                  <a:pt x="635" y="20"/>
                  <a:pt x="635" y="20"/>
                </a:cubicBezTo>
                <a:cubicBezTo>
                  <a:pt x="635" y="13"/>
                  <a:pt x="635" y="13"/>
                  <a:pt x="635" y="13"/>
                </a:cubicBezTo>
                <a:cubicBezTo>
                  <a:pt x="628" y="13"/>
                  <a:pt x="628" y="13"/>
                  <a:pt x="628" y="13"/>
                </a:cubicBezTo>
                <a:lnTo>
                  <a:pt x="628" y="20"/>
                </a:lnTo>
                <a:close/>
                <a:moveTo>
                  <a:pt x="641" y="20"/>
                </a:moveTo>
                <a:cubicBezTo>
                  <a:pt x="648" y="20"/>
                  <a:pt x="648" y="20"/>
                  <a:pt x="648" y="20"/>
                </a:cubicBezTo>
                <a:cubicBezTo>
                  <a:pt x="648" y="13"/>
                  <a:pt x="648" y="13"/>
                  <a:pt x="648" y="13"/>
                </a:cubicBezTo>
                <a:cubicBezTo>
                  <a:pt x="641" y="13"/>
                  <a:pt x="641" y="13"/>
                  <a:pt x="641" y="13"/>
                </a:cubicBezTo>
                <a:lnTo>
                  <a:pt x="641" y="20"/>
                </a:lnTo>
                <a:close/>
                <a:moveTo>
                  <a:pt x="654" y="20"/>
                </a:moveTo>
                <a:cubicBezTo>
                  <a:pt x="661" y="20"/>
                  <a:pt x="661" y="20"/>
                  <a:pt x="661" y="20"/>
                </a:cubicBezTo>
                <a:cubicBezTo>
                  <a:pt x="661" y="13"/>
                  <a:pt x="661" y="13"/>
                  <a:pt x="661" y="13"/>
                </a:cubicBezTo>
                <a:cubicBezTo>
                  <a:pt x="654" y="13"/>
                  <a:pt x="654" y="13"/>
                  <a:pt x="654" y="13"/>
                </a:cubicBezTo>
                <a:lnTo>
                  <a:pt x="654" y="20"/>
                </a:lnTo>
                <a:close/>
                <a:moveTo>
                  <a:pt x="667" y="20"/>
                </a:moveTo>
                <a:cubicBezTo>
                  <a:pt x="674" y="20"/>
                  <a:pt x="674" y="20"/>
                  <a:pt x="674" y="20"/>
                </a:cubicBezTo>
                <a:cubicBezTo>
                  <a:pt x="674" y="13"/>
                  <a:pt x="674" y="13"/>
                  <a:pt x="674" y="13"/>
                </a:cubicBezTo>
                <a:cubicBezTo>
                  <a:pt x="667" y="13"/>
                  <a:pt x="667" y="13"/>
                  <a:pt x="667" y="13"/>
                </a:cubicBezTo>
                <a:lnTo>
                  <a:pt x="667" y="20"/>
                </a:lnTo>
                <a:close/>
                <a:moveTo>
                  <a:pt x="681" y="20"/>
                </a:moveTo>
                <a:cubicBezTo>
                  <a:pt x="687" y="20"/>
                  <a:pt x="687" y="20"/>
                  <a:pt x="687" y="20"/>
                </a:cubicBezTo>
                <a:cubicBezTo>
                  <a:pt x="687" y="13"/>
                  <a:pt x="687" y="13"/>
                  <a:pt x="687" y="13"/>
                </a:cubicBezTo>
                <a:cubicBezTo>
                  <a:pt x="681" y="13"/>
                  <a:pt x="681" y="13"/>
                  <a:pt x="681" y="13"/>
                </a:cubicBezTo>
                <a:lnTo>
                  <a:pt x="681" y="20"/>
                </a:lnTo>
                <a:close/>
                <a:moveTo>
                  <a:pt x="694" y="20"/>
                </a:moveTo>
                <a:cubicBezTo>
                  <a:pt x="700" y="20"/>
                  <a:pt x="700" y="20"/>
                  <a:pt x="700" y="20"/>
                </a:cubicBezTo>
                <a:cubicBezTo>
                  <a:pt x="700" y="13"/>
                  <a:pt x="700" y="13"/>
                  <a:pt x="700" y="13"/>
                </a:cubicBezTo>
                <a:cubicBezTo>
                  <a:pt x="694" y="13"/>
                  <a:pt x="694" y="13"/>
                  <a:pt x="694" y="13"/>
                </a:cubicBezTo>
                <a:lnTo>
                  <a:pt x="694" y="20"/>
                </a:lnTo>
                <a:close/>
                <a:moveTo>
                  <a:pt x="707" y="20"/>
                </a:moveTo>
                <a:cubicBezTo>
                  <a:pt x="713" y="20"/>
                  <a:pt x="713" y="20"/>
                  <a:pt x="713" y="20"/>
                </a:cubicBezTo>
                <a:cubicBezTo>
                  <a:pt x="713" y="13"/>
                  <a:pt x="713" y="13"/>
                  <a:pt x="713" y="13"/>
                </a:cubicBezTo>
                <a:cubicBezTo>
                  <a:pt x="707" y="13"/>
                  <a:pt x="707" y="13"/>
                  <a:pt x="707" y="13"/>
                </a:cubicBezTo>
                <a:lnTo>
                  <a:pt x="707" y="20"/>
                </a:lnTo>
                <a:close/>
                <a:moveTo>
                  <a:pt x="550" y="33"/>
                </a:moveTo>
                <a:cubicBezTo>
                  <a:pt x="556" y="33"/>
                  <a:pt x="556" y="33"/>
                  <a:pt x="556" y="33"/>
                </a:cubicBezTo>
                <a:cubicBezTo>
                  <a:pt x="556" y="26"/>
                  <a:pt x="556" y="26"/>
                  <a:pt x="556" y="26"/>
                </a:cubicBezTo>
                <a:cubicBezTo>
                  <a:pt x="550" y="26"/>
                  <a:pt x="550" y="26"/>
                  <a:pt x="550" y="26"/>
                </a:cubicBezTo>
                <a:lnTo>
                  <a:pt x="550" y="33"/>
                </a:lnTo>
                <a:close/>
                <a:moveTo>
                  <a:pt x="563" y="33"/>
                </a:moveTo>
                <a:cubicBezTo>
                  <a:pt x="569" y="33"/>
                  <a:pt x="569" y="33"/>
                  <a:pt x="569" y="33"/>
                </a:cubicBezTo>
                <a:cubicBezTo>
                  <a:pt x="569" y="26"/>
                  <a:pt x="569" y="26"/>
                  <a:pt x="569" y="26"/>
                </a:cubicBezTo>
                <a:cubicBezTo>
                  <a:pt x="563" y="26"/>
                  <a:pt x="563" y="26"/>
                  <a:pt x="563" y="26"/>
                </a:cubicBezTo>
                <a:lnTo>
                  <a:pt x="563" y="33"/>
                </a:lnTo>
                <a:close/>
                <a:moveTo>
                  <a:pt x="576" y="33"/>
                </a:moveTo>
                <a:cubicBezTo>
                  <a:pt x="582" y="33"/>
                  <a:pt x="582" y="33"/>
                  <a:pt x="582" y="33"/>
                </a:cubicBezTo>
                <a:cubicBezTo>
                  <a:pt x="582" y="26"/>
                  <a:pt x="582" y="26"/>
                  <a:pt x="582" y="26"/>
                </a:cubicBezTo>
                <a:cubicBezTo>
                  <a:pt x="576" y="26"/>
                  <a:pt x="576" y="26"/>
                  <a:pt x="576" y="26"/>
                </a:cubicBezTo>
                <a:lnTo>
                  <a:pt x="576" y="33"/>
                </a:lnTo>
                <a:close/>
                <a:moveTo>
                  <a:pt x="589" y="33"/>
                </a:moveTo>
                <a:cubicBezTo>
                  <a:pt x="595" y="33"/>
                  <a:pt x="595" y="33"/>
                  <a:pt x="595" y="33"/>
                </a:cubicBezTo>
                <a:cubicBezTo>
                  <a:pt x="595" y="26"/>
                  <a:pt x="595" y="26"/>
                  <a:pt x="595" y="26"/>
                </a:cubicBezTo>
                <a:cubicBezTo>
                  <a:pt x="589" y="26"/>
                  <a:pt x="589" y="26"/>
                  <a:pt x="589" y="26"/>
                </a:cubicBezTo>
                <a:lnTo>
                  <a:pt x="589" y="33"/>
                </a:lnTo>
                <a:close/>
                <a:moveTo>
                  <a:pt x="602" y="33"/>
                </a:moveTo>
                <a:cubicBezTo>
                  <a:pt x="609" y="33"/>
                  <a:pt x="609" y="33"/>
                  <a:pt x="609" y="33"/>
                </a:cubicBezTo>
                <a:cubicBezTo>
                  <a:pt x="609" y="26"/>
                  <a:pt x="609" y="26"/>
                  <a:pt x="609" y="26"/>
                </a:cubicBezTo>
                <a:cubicBezTo>
                  <a:pt x="602" y="26"/>
                  <a:pt x="602" y="26"/>
                  <a:pt x="602" y="26"/>
                </a:cubicBezTo>
                <a:lnTo>
                  <a:pt x="602" y="33"/>
                </a:lnTo>
                <a:close/>
                <a:moveTo>
                  <a:pt x="615" y="33"/>
                </a:moveTo>
                <a:cubicBezTo>
                  <a:pt x="622" y="33"/>
                  <a:pt x="622" y="33"/>
                  <a:pt x="622" y="33"/>
                </a:cubicBezTo>
                <a:cubicBezTo>
                  <a:pt x="622" y="26"/>
                  <a:pt x="622" y="26"/>
                  <a:pt x="622" y="26"/>
                </a:cubicBezTo>
                <a:cubicBezTo>
                  <a:pt x="615" y="26"/>
                  <a:pt x="615" y="26"/>
                  <a:pt x="615" y="26"/>
                </a:cubicBezTo>
                <a:lnTo>
                  <a:pt x="615" y="33"/>
                </a:lnTo>
                <a:close/>
                <a:moveTo>
                  <a:pt x="628" y="33"/>
                </a:moveTo>
                <a:cubicBezTo>
                  <a:pt x="635" y="33"/>
                  <a:pt x="635" y="33"/>
                  <a:pt x="635" y="33"/>
                </a:cubicBezTo>
                <a:cubicBezTo>
                  <a:pt x="635" y="26"/>
                  <a:pt x="635" y="26"/>
                  <a:pt x="635" y="26"/>
                </a:cubicBezTo>
                <a:cubicBezTo>
                  <a:pt x="628" y="26"/>
                  <a:pt x="628" y="26"/>
                  <a:pt x="628" y="26"/>
                </a:cubicBezTo>
                <a:lnTo>
                  <a:pt x="628" y="33"/>
                </a:lnTo>
                <a:close/>
                <a:moveTo>
                  <a:pt x="641" y="33"/>
                </a:moveTo>
                <a:cubicBezTo>
                  <a:pt x="648" y="33"/>
                  <a:pt x="648" y="33"/>
                  <a:pt x="648" y="33"/>
                </a:cubicBezTo>
                <a:cubicBezTo>
                  <a:pt x="648" y="26"/>
                  <a:pt x="648" y="26"/>
                  <a:pt x="648" y="26"/>
                </a:cubicBezTo>
                <a:cubicBezTo>
                  <a:pt x="641" y="26"/>
                  <a:pt x="641" y="26"/>
                  <a:pt x="641" y="26"/>
                </a:cubicBezTo>
                <a:lnTo>
                  <a:pt x="641" y="33"/>
                </a:lnTo>
                <a:close/>
                <a:moveTo>
                  <a:pt x="654" y="33"/>
                </a:moveTo>
                <a:cubicBezTo>
                  <a:pt x="661" y="33"/>
                  <a:pt x="661" y="33"/>
                  <a:pt x="661" y="33"/>
                </a:cubicBezTo>
                <a:cubicBezTo>
                  <a:pt x="661" y="26"/>
                  <a:pt x="661" y="26"/>
                  <a:pt x="661" y="26"/>
                </a:cubicBezTo>
                <a:cubicBezTo>
                  <a:pt x="654" y="26"/>
                  <a:pt x="654" y="26"/>
                  <a:pt x="654" y="26"/>
                </a:cubicBezTo>
                <a:lnTo>
                  <a:pt x="654" y="33"/>
                </a:lnTo>
                <a:close/>
                <a:moveTo>
                  <a:pt x="667" y="33"/>
                </a:moveTo>
                <a:cubicBezTo>
                  <a:pt x="674" y="33"/>
                  <a:pt x="674" y="33"/>
                  <a:pt x="674" y="33"/>
                </a:cubicBezTo>
                <a:cubicBezTo>
                  <a:pt x="674" y="26"/>
                  <a:pt x="674" y="26"/>
                  <a:pt x="674" y="26"/>
                </a:cubicBezTo>
                <a:cubicBezTo>
                  <a:pt x="667" y="26"/>
                  <a:pt x="667" y="26"/>
                  <a:pt x="667" y="26"/>
                </a:cubicBezTo>
                <a:lnTo>
                  <a:pt x="667" y="33"/>
                </a:lnTo>
                <a:close/>
                <a:moveTo>
                  <a:pt x="739" y="26"/>
                </a:moveTo>
                <a:cubicBezTo>
                  <a:pt x="733" y="26"/>
                  <a:pt x="733" y="26"/>
                  <a:pt x="733" y="26"/>
                </a:cubicBezTo>
                <a:cubicBezTo>
                  <a:pt x="733" y="33"/>
                  <a:pt x="733" y="33"/>
                  <a:pt x="733" y="33"/>
                </a:cubicBezTo>
                <a:cubicBezTo>
                  <a:pt x="739" y="33"/>
                  <a:pt x="739" y="33"/>
                  <a:pt x="739" y="33"/>
                </a:cubicBezTo>
                <a:lnTo>
                  <a:pt x="739" y="26"/>
                </a:lnTo>
                <a:close/>
                <a:moveTo>
                  <a:pt x="746" y="33"/>
                </a:moveTo>
                <a:cubicBezTo>
                  <a:pt x="752" y="33"/>
                  <a:pt x="752" y="33"/>
                  <a:pt x="752" y="33"/>
                </a:cubicBezTo>
                <a:cubicBezTo>
                  <a:pt x="752" y="26"/>
                  <a:pt x="752" y="26"/>
                  <a:pt x="752" y="26"/>
                </a:cubicBezTo>
                <a:cubicBezTo>
                  <a:pt x="746" y="26"/>
                  <a:pt x="746" y="26"/>
                  <a:pt x="746" y="26"/>
                </a:cubicBezTo>
                <a:lnTo>
                  <a:pt x="746" y="33"/>
                </a:lnTo>
                <a:close/>
                <a:moveTo>
                  <a:pt x="707" y="33"/>
                </a:moveTo>
                <a:cubicBezTo>
                  <a:pt x="713" y="33"/>
                  <a:pt x="713" y="33"/>
                  <a:pt x="713" y="33"/>
                </a:cubicBezTo>
                <a:cubicBezTo>
                  <a:pt x="713" y="26"/>
                  <a:pt x="713" y="26"/>
                  <a:pt x="713" y="26"/>
                </a:cubicBezTo>
                <a:cubicBezTo>
                  <a:pt x="707" y="26"/>
                  <a:pt x="707" y="26"/>
                  <a:pt x="707" y="26"/>
                </a:cubicBezTo>
                <a:lnTo>
                  <a:pt x="707" y="33"/>
                </a:lnTo>
                <a:close/>
                <a:moveTo>
                  <a:pt x="726" y="26"/>
                </a:moveTo>
                <a:cubicBezTo>
                  <a:pt x="720" y="26"/>
                  <a:pt x="720" y="26"/>
                  <a:pt x="720" y="26"/>
                </a:cubicBezTo>
                <a:cubicBezTo>
                  <a:pt x="720" y="33"/>
                  <a:pt x="720" y="33"/>
                  <a:pt x="720" y="33"/>
                </a:cubicBezTo>
                <a:cubicBezTo>
                  <a:pt x="726" y="33"/>
                  <a:pt x="726" y="33"/>
                  <a:pt x="726" y="33"/>
                </a:cubicBezTo>
                <a:lnTo>
                  <a:pt x="726" y="26"/>
                </a:lnTo>
                <a:close/>
                <a:moveTo>
                  <a:pt x="550" y="46"/>
                </a:moveTo>
                <a:cubicBezTo>
                  <a:pt x="556" y="46"/>
                  <a:pt x="556" y="46"/>
                  <a:pt x="556" y="46"/>
                </a:cubicBezTo>
                <a:cubicBezTo>
                  <a:pt x="556" y="39"/>
                  <a:pt x="556" y="39"/>
                  <a:pt x="556" y="39"/>
                </a:cubicBezTo>
                <a:cubicBezTo>
                  <a:pt x="550" y="39"/>
                  <a:pt x="550" y="39"/>
                  <a:pt x="550" y="39"/>
                </a:cubicBezTo>
                <a:lnTo>
                  <a:pt x="550" y="46"/>
                </a:lnTo>
                <a:close/>
                <a:moveTo>
                  <a:pt x="563" y="46"/>
                </a:moveTo>
                <a:cubicBezTo>
                  <a:pt x="569" y="46"/>
                  <a:pt x="569" y="46"/>
                  <a:pt x="569" y="46"/>
                </a:cubicBezTo>
                <a:cubicBezTo>
                  <a:pt x="569" y="39"/>
                  <a:pt x="569" y="39"/>
                  <a:pt x="569" y="39"/>
                </a:cubicBezTo>
                <a:cubicBezTo>
                  <a:pt x="563" y="39"/>
                  <a:pt x="563" y="39"/>
                  <a:pt x="563" y="39"/>
                </a:cubicBezTo>
                <a:lnTo>
                  <a:pt x="563" y="46"/>
                </a:lnTo>
                <a:close/>
                <a:moveTo>
                  <a:pt x="576" y="46"/>
                </a:moveTo>
                <a:cubicBezTo>
                  <a:pt x="582" y="46"/>
                  <a:pt x="582" y="46"/>
                  <a:pt x="582" y="46"/>
                </a:cubicBezTo>
                <a:cubicBezTo>
                  <a:pt x="582" y="39"/>
                  <a:pt x="582" y="39"/>
                  <a:pt x="582" y="39"/>
                </a:cubicBezTo>
                <a:cubicBezTo>
                  <a:pt x="576" y="39"/>
                  <a:pt x="576" y="39"/>
                  <a:pt x="576" y="39"/>
                </a:cubicBezTo>
                <a:lnTo>
                  <a:pt x="576" y="46"/>
                </a:lnTo>
                <a:close/>
                <a:moveTo>
                  <a:pt x="589" y="46"/>
                </a:moveTo>
                <a:cubicBezTo>
                  <a:pt x="595" y="46"/>
                  <a:pt x="595" y="46"/>
                  <a:pt x="595" y="46"/>
                </a:cubicBezTo>
                <a:cubicBezTo>
                  <a:pt x="595" y="39"/>
                  <a:pt x="595" y="39"/>
                  <a:pt x="595" y="39"/>
                </a:cubicBezTo>
                <a:cubicBezTo>
                  <a:pt x="589" y="39"/>
                  <a:pt x="589" y="39"/>
                  <a:pt x="589" y="39"/>
                </a:cubicBezTo>
                <a:lnTo>
                  <a:pt x="589" y="46"/>
                </a:lnTo>
                <a:close/>
                <a:moveTo>
                  <a:pt x="602" y="46"/>
                </a:moveTo>
                <a:cubicBezTo>
                  <a:pt x="609" y="46"/>
                  <a:pt x="609" y="46"/>
                  <a:pt x="609" y="46"/>
                </a:cubicBezTo>
                <a:cubicBezTo>
                  <a:pt x="609" y="39"/>
                  <a:pt x="609" y="39"/>
                  <a:pt x="609" y="39"/>
                </a:cubicBezTo>
                <a:cubicBezTo>
                  <a:pt x="602" y="39"/>
                  <a:pt x="602" y="39"/>
                  <a:pt x="602" y="39"/>
                </a:cubicBezTo>
                <a:lnTo>
                  <a:pt x="602" y="46"/>
                </a:lnTo>
                <a:close/>
                <a:moveTo>
                  <a:pt x="615" y="46"/>
                </a:moveTo>
                <a:cubicBezTo>
                  <a:pt x="622" y="46"/>
                  <a:pt x="622" y="46"/>
                  <a:pt x="622" y="46"/>
                </a:cubicBezTo>
                <a:cubicBezTo>
                  <a:pt x="622" y="39"/>
                  <a:pt x="622" y="39"/>
                  <a:pt x="622" y="39"/>
                </a:cubicBezTo>
                <a:cubicBezTo>
                  <a:pt x="615" y="39"/>
                  <a:pt x="615" y="39"/>
                  <a:pt x="615" y="39"/>
                </a:cubicBezTo>
                <a:lnTo>
                  <a:pt x="615" y="46"/>
                </a:lnTo>
                <a:close/>
                <a:moveTo>
                  <a:pt x="628" y="46"/>
                </a:moveTo>
                <a:cubicBezTo>
                  <a:pt x="635" y="46"/>
                  <a:pt x="635" y="46"/>
                  <a:pt x="635" y="46"/>
                </a:cubicBezTo>
                <a:cubicBezTo>
                  <a:pt x="635" y="39"/>
                  <a:pt x="635" y="39"/>
                  <a:pt x="635" y="39"/>
                </a:cubicBezTo>
                <a:cubicBezTo>
                  <a:pt x="628" y="39"/>
                  <a:pt x="628" y="39"/>
                  <a:pt x="628" y="39"/>
                </a:cubicBezTo>
                <a:lnTo>
                  <a:pt x="628" y="46"/>
                </a:lnTo>
                <a:close/>
                <a:moveTo>
                  <a:pt x="641" y="46"/>
                </a:moveTo>
                <a:cubicBezTo>
                  <a:pt x="648" y="46"/>
                  <a:pt x="648" y="46"/>
                  <a:pt x="648" y="46"/>
                </a:cubicBezTo>
                <a:cubicBezTo>
                  <a:pt x="648" y="39"/>
                  <a:pt x="648" y="39"/>
                  <a:pt x="648" y="39"/>
                </a:cubicBezTo>
                <a:cubicBezTo>
                  <a:pt x="641" y="39"/>
                  <a:pt x="641" y="39"/>
                  <a:pt x="641" y="39"/>
                </a:cubicBezTo>
                <a:lnTo>
                  <a:pt x="641" y="46"/>
                </a:lnTo>
                <a:close/>
                <a:moveTo>
                  <a:pt x="654" y="46"/>
                </a:moveTo>
                <a:cubicBezTo>
                  <a:pt x="661" y="46"/>
                  <a:pt x="661" y="46"/>
                  <a:pt x="661" y="46"/>
                </a:cubicBezTo>
                <a:cubicBezTo>
                  <a:pt x="661" y="39"/>
                  <a:pt x="661" y="39"/>
                  <a:pt x="661" y="39"/>
                </a:cubicBezTo>
                <a:cubicBezTo>
                  <a:pt x="654" y="39"/>
                  <a:pt x="654" y="39"/>
                  <a:pt x="654" y="39"/>
                </a:cubicBezTo>
                <a:lnTo>
                  <a:pt x="654" y="46"/>
                </a:lnTo>
                <a:close/>
                <a:moveTo>
                  <a:pt x="667" y="46"/>
                </a:moveTo>
                <a:cubicBezTo>
                  <a:pt x="674" y="46"/>
                  <a:pt x="674" y="46"/>
                  <a:pt x="674" y="46"/>
                </a:cubicBezTo>
                <a:cubicBezTo>
                  <a:pt x="674" y="39"/>
                  <a:pt x="674" y="39"/>
                  <a:pt x="674" y="39"/>
                </a:cubicBezTo>
                <a:cubicBezTo>
                  <a:pt x="667" y="39"/>
                  <a:pt x="667" y="39"/>
                  <a:pt x="667" y="39"/>
                </a:cubicBezTo>
                <a:lnTo>
                  <a:pt x="667" y="46"/>
                </a:lnTo>
                <a:close/>
                <a:moveTo>
                  <a:pt x="550" y="59"/>
                </a:moveTo>
                <a:cubicBezTo>
                  <a:pt x="556" y="59"/>
                  <a:pt x="556" y="59"/>
                  <a:pt x="556" y="59"/>
                </a:cubicBezTo>
                <a:cubicBezTo>
                  <a:pt x="556" y="52"/>
                  <a:pt x="556" y="52"/>
                  <a:pt x="556" y="52"/>
                </a:cubicBezTo>
                <a:cubicBezTo>
                  <a:pt x="550" y="52"/>
                  <a:pt x="550" y="52"/>
                  <a:pt x="550" y="52"/>
                </a:cubicBezTo>
                <a:lnTo>
                  <a:pt x="550" y="59"/>
                </a:lnTo>
                <a:close/>
                <a:moveTo>
                  <a:pt x="563" y="59"/>
                </a:moveTo>
                <a:cubicBezTo>
                  <a:pt x="569" y="59"/>
                  <a:pt x="569" y="59"/>
                  <a:pt x="569" y="59"/>
                </a:cubicBezTo>
                <a:cubicBezTo>
                  <a:pt x="569" y="52"/>
                  <a:pt x="569" y="52"/>
                  <a:pt x="569" y="52"/>
                </a:cubicBezTo>
                <a:cubicBezTo>
                  <a:pt x="563" y="52"/>
                  <a:pt x="563" y="52"/>
                  <a:pt x="563" y="52"/>
                </a:cubicBezTo>
                <a:lnTo>
                  <a:pt x="563" y="59"/>
                </a:lnTo>
                <a:close/>
                <a:moveTo>
                  <a:pt x="576" y="59"/>
                </a:moveTo>
                <a:cubicBezTo>
                  <a:pt x="582" y="59"/>
                  <a:pt x="582" y="59"/>
                  <a:pt x="582" y="59"/>
                </a:cubicBezTo>
                <a:cubicBezTo>
                  <a:pt x="582" y="52"/>
                  <a:pt x="582" y="52"/>
                  <a:pt x="582" y="52"/>
                </a:cubicBezTo>
                <a:cubicBezTo>
                  <a:pt x="576" y="52"/>
                  <a:pt x="576" y="52"/>
                  <a:pt x="576" y="52"/>
                </a:cubicBezTo>
                <a:lnTo>
                  <a:pt x="576" y="59"/>
                </a:lnTo>
                <a:close/>
                <a:moveTo>
                  <a:pt x="589" y="59"/>
                </a:moveTo>
                <a:cubicBezTo>
                  <a:pt x="595" y="59"/>
                  <a:pt x="595" y="59"/>
                  <a:pt x="595" y="59"/>
                </a:cubicBezTo>
                <a:cubicBezTo>
                  <a:pt x="595" y="52"/>
                  <a:pt x="595" y="52"/>
                  <a:pt x="595" y="52"/>
                </a:cubicBezTo>
                <a:cubicBezTo>
                  <a:pt x="589" y="52"/>
                  <a:pt x="589" y="52"/>
                  <a:pt x="589" y="52"/>
                </a:cubicBezTo>
                <a:lnTo>
                  <a:pt x="589" y="59"/>
                </a:lnTo>
                <a:close/>
                <a:moveTo>
                  <a:pt x="602" y="59"/>
                </a:moveTo>
                <a:cubicBezTo>
                  <a:pt x="609" y="59"/>
                  <a:pt x="609" y="59"/>
                  <a:pt x="609" y="59"/>
                </a:cubicBezTo>
                <a:cubicBezTo>
                  <a:pt x="609" y="52"/>
                  <a:pt x="609" y="52"/>
                  <a:pt x="609" y="52"/>
                </a:cubicBezTo>
                <a:cubicBezTo>
                  <a:pt x="602" y="52"/>
                  <a:pt x="602" y="52"/>
                  <a:pt x="602" y="52"/>
                </a:cubicBezTo>
                <a:lnTo>
                  <a:pt x="602" y="59"/>
                </a:lnTo>
                <a:close/>
                <a:moveTo>
                  <a:pt x="615" y="59"/>
                </a:moveTo>
                <a:cubicBezTo>
                  <a:pt x="622" y="59"/>
                  <a:pt x="622" y="59"/>
                  <a:pt x="622" y="59"/>
                </a:cubicBezTo>
                <a:cubicBezTo>
                  <a:pt x="622" y="52"/>
                  <a:pt x="622" y="52"/>
                  <a:pt x="622" y="52"/>
                </a:cubicBezTo>
                <a:cubicBezTo>
                  <a:pt x="615" y="52"/>
                  <a:pt x="615" y="52"/>
                  <a:pt x="615" y="52"/>
                </a:cubicBezTo>
                <a:lnTo>
                  <a:pt x="615" y="59"/>
                </a:lnTo>
                <a:close/>
                <a:moveTo>
                  <a:pt x="628" y="59"/>
                </a:moveTo>
                <a:cubicBezTo>
                  <a:pt x="635" y="59"/>
                  <a:pt x="635" y="59"/>
                  <a:pt x="635" y="59"/>
                </a:cubicBezTo>
                <a:cubicBezTo>
                  <a:pt x="635" y="52"/>
                  <a:pt x="635" y="52"/>
                  <a:pt x="635" y="52"/>
                </a:cubicBezTo>
                <a:cubicBezTo>
                  <a:pt x="628" y="52"/>
                  <a:pt x="628" y="52"/>
                  <a:pt x="628" y="52"/>
                </a:cubicBezTo>
                <a:lnTo>
                  <a:pt x="628" y="59"/>
                </a:lnTo>
                <a:close/>
                <a:moveTo>
                  <a:pt x="641" y="59"/>
                </a:moveTo>
                <a:cubicBezTo>
                  <a:pt x="648" y="59"/>
                  <a:pt x="648" y="59"/>
                  <a:pt x="648" y="59"/>
                </a:cubicBezTo>
                <a:cubicBezTo>
                  <a:pt x="648" y="52"/>
                  <a:pt x="648" y="52"/>
                  <a:pt x="648" y="52"/>
                </a:cubicBezTo>
                <a:cubicBezTo>
                  <a:pt x="641" y="52"/>
                  <a:pt x="641" y="52"/>
                  <a:pt x="641" y="52"/>
                </a:cubicBezTo>
                <a:lnTo>
                  <a:pt x="641" y="59"/>
                </a:lnTo>
                <a:close/>
                <a:moveTo>
                  <a:pt x="654" y="59"/>
                </a:moveTo>
                <a:cubicBezTo>
                  <a:pt x="661" y="59"/>
                  <a:pt x="661" y="59"/>
                  <a:pt x="661" y="59"/>
                </a:cubicBezTo>
                <a:cubicBezTo>
                  <a:pt x="661" y="52"/>
                  <a:pt x="661" y="52"/>
                  <a:pt x="661" y="52"/>
                </a:cubicBezTo>
                <a:cubicBezTo>
                  <a:pt x="654" y="52"/>
                  <a:pt x="654" y="52"/>
                  <a:pt x="654" y="52"/>
                </a:cubicBezTo>
                <a:lnTo>
                  <a:pt x="654" y="59"/>
                </a:lnTo>
                <a:close/>
                <a:moveTo>
                  <a:pt x="667" y="59"/>
                </a:moveTo>
                <a:cubicBezTo>
                  <a:pt x="674" y="59"/>
                  <a:pt x="674" y="59"/>
                  <a:pt x="674" y="59"/>
                </a:cubicBezTo>
                <a:cubicBezTo>
                  <a:pt x="674" y="52"/>
                  <a:pt x="674" y="52"/>
                  <a:pt x="674" y="52"/>
                </a:cubicBezTo>
                <a:cubicBezTo>
                  <a:pt x="667" y="52"/>
                  <a:pt x="667" y="52"/>
                  <a:pt x="667" y="52"/>
                </a:cubicBezTo>
                <a:lnTo>
                  <a:pt x="667" y="59"/>
                </a:lnTo>
                <a:close/>
                <a:moveTo>
                  <a:pt x="550" y="72"/>
                </a:moveTo>
                <a:cubicBezTo>
                  <a:pt x="556" y="72"/>
                  <a:pt x="556" y="72"/>
                  <a:pt x="556" y="72"/>
                </a:cubicBezTo>
                <a:cubicBezTo>
                  <a:pt x="556" y="65"/>
                  <a:pt x="556" y="65"/>
                  <a:pt x="556" y="65"/>
                </a:cubicBezTo>
                <a:cubicBezTo>
                  <a:pt x="550" y="65"/>
                  <a:pt x="550" y="65"/>
                  <a:pt x="550" y="65"/>
                </a:cubicBezTo>
                <a:lnTo>
                  <a:pt x="550" y="72"/>
                </a:lnTo>
                <a:close/>
                <a:moveTo>
                  <a:pt x="563" y="72"/>
                </a:moveTo>
                <a:cubicBezTo>
                  <a:pt x="569" y="72"/>
                  <a:pt x="569" y="72"/>
                  <a:pt x="569" y="72"/>
                </a:cubicBezTo>
                <a:cubicBezTo>
                  <a:pt x="569" y="65"/>
                  <a:pt x="569" y="65"/>
                  <a:pt x="569" y="65"/>
                </a:cubicBezTo>
                <a:cubicBezTo>
                  <a:pt x="563" y="65"/>
                  <a:pt x="563" y="65"/>
                  <a:pt x="563" y="65"/>
                </a:cubicBezTo>
                <a:lnTo>
                  <a:pt x="563" y="72"/>
                </a:lnTo>
                <a:close/>
                <a:moveTo>
                  <a:pt x="576" y="72"/>
                </a:moveTo>
                <a:cubicBezTo>
                  <a:pt x="582" y="72"/>
                  <a:pt x="582" y="72"/>
                  <a:pt x="582" y="72"/>
                </a:cubicBezTo>
                <a:cubicBezTo>
                  <a:pt x="582" y="65"/>
                  <a:pt x="582" y="65"/>
                  <a:pt x="582" y="65"/>
                </a:cubicBezTo>
                <a:cubicBezTo>
                  <a:pt x="576" y="65"/>
                  <a:pt x="576" y="65"/>
                  <a:pt x="576" y="65"/>
                </a:cubicBezTo>
                <a:lnTo>
                  <a:pt x="576" y="72"/>
                </a:lnTo>
                <a:close/>
                <a:moveTo>
                  <a:pt x="589" y="72"/>
                </a:moveTo>
                <a:cubicBezTo>
                  <a:pt x="595" y="72"/>
                  <a:pt x="595" y="72"/>
                  <a:pt x="595" y="72"/>
                </a:cubicBezTo>
                <a:cubicBezTo>
                  <a:pt x="595" y="65"/>
                  <a:pt x="595" y="65"/>
                  <a:pt x="595" y="65"/>
                </a:cubicBezTo>
                <a:cubicBezTo>
                  <a:pt x="589" y="65"/>
                  <a:pt x="589" y="65"/>
                  <a:pt x="589" y="65"/>
                </a:cubicBezTo>
                <a:lnTo>
                  <a:pt x="589" y="72"/>
                </a:lnTo>
                <a:close/>
                <a:moveTo>
                  <a:pt x="602" y="72"/>
                </a:moveTo>
                <a:cubicBezTo>
                  <a:pt x="609" y="72"/>
                  <a:pt x="609" y="72"/>
                  <a:pt x="609" y="72"/>
                </a:cubicBezTo>
                <a:cubicBezTo>
                  <a:pt x="609" y="65"/>
                  <a:pt x="609" y="65"/>
                  <a:pt x="609" y="65"/>
                </a:cubicBezTo>
                <a:cubicBezTo>
                  <a:pt x="602" y="65"/>
                  <a:pt x="602" y="65"/>
                  <a:pt x="602" y="65"/>
                </a:cubicBezTo>
                <a:lnTo>
                  <a:pt x="602" y="72"/>
                </a:lnTo>
                <a:close/>
                <a:moveTo>
                  <a:pt x="615" y="72"/>
                </a:moveTo>
                <a:cubicBezTo>
                  <a:pt x="622" y="72"/>
                  <a:pt x="622" y="72"/>
                  <a:pt x="622" y="72"/>
                </a:cubicBezTo>
                <a:cubicBezTo>
                  <a:pt x="622" y="65"/>
                  <a:pt x="622" y="65"/>
                  <a:pt x="622" y="65"/>
                </a:cubicBezTo>
                <a:cubicBezTo>
                  <a:pt x="615" y="65"/>
                  <a:pt x="615" y="65"/>
                  <a:pt x="615" y="65"/>
                </a:cubicBezTo>
                <a:lnTo>
                  <a:pt x="615" y="72"/>
                </a:lnTo>
                <a:close/>
                <a:moveTo>
                  <a:pt x="628" y="72"/>
                </a:moveTo>
                <a:cubicBezTo>
                  <a:pt x="635" y="72"/>
                  <a:pt x="635" y="72"/>
                  <a:pt x="635" y="72"/>
                </a:cubicBezTo>
                <a:cubicBezTo>
                  <a:pt x="635" y="65"/>
                  <a:pt x="635" y="65"/>
                  <a:pt x="635" y="65"/>
                </a:cubicBezTo>
                <a:cubicBezTo>
                  <a:pt x="628" y="65"/>
                  <a:pt x="628" y="65"/>
                  <a:pt x="628" y="65"/>
                </a:cubicBezTo>
                <a:lnTo>
                  <a:pt x="628" y="72"/>
                </a:lnTo>
                <a:close/>
                <a:moveTo>
                  <a:pt x="641" y="72"/>
                </a:moveTo>
                <a:cubicBezTo>
                  <a:pt x="648" y="72"/>
                  <a:pt x="648" y="72"/>
                  <a:pt x="648" y="72"/>
                </a:cubicBezTo>
                <a:cubicBezTo>
                  <a:pt x="648" y="65"/>
                  <a:pt x="648" y="65"/>
                  <a:pt x="648" y="65"/>
                </a:cubicBezTo>
                <a:cubicBezTo>
                  <a:pt x="641" y="65"/>
                  <a:pt x="641" y="65"/>
                  <a:pt x="641" y="65"/>
                </a:cubicBezTo>
                <a:lnTo>
                  <a:pt x="641" y="72"/>
                </a:lnTo>
                <a:close/>
                <a:moveTo>
                  <a:pt x="654" y="72"/>
                </a:moveTo>
                <a:cubicBezTo>
                  <a:pt x="661" y="72"/>
                  <a:pt x="661" y="72"/>
                  <a:pt x="661" y="72"/>
                </a:cubicBezTo>
                <a:cubicBezTo>
                  <a:pt x="661" y="65"/>
                  <a:pt x="661" y="65"/>
                  <a:pt x="661" y="65"/>
                </a:cubicBezTo>
                <a:cubicBezTo>
                  <a:pt x="654" y="65"/>
                  <a:pt x="654" y="65"/>
                  <a:pt x="654" y="65"/>
                </a:cubicBezTo>
                <a:lnTo>
                  <a:pt x="654" y="72"/>
                </a:lnTo>
                <a:close/>
                <a:moveTo>
                  <a:pt x="667" y="72"/>
                </a:moveTo>
                <a:cubicBezTo>
                  <a:pt x="674" y="72"/>
                  <a:pt x="674" y="72"/>
                  <a:pt x="674" y="72"/>
                </a:cubicBezTo>
                <a:cubicBezTo>
                  <a:pt x="674" y="65"/>
                  <a:pt x="674" y="65"/>
                  <a:pt x="674" y="65"/>
                </a:cubicBezTo>
                <a:cubicBezTo>
                  <a:pt x="667" y="65"/>
                  <a:pt x="667" y="65"/>
                  <a:pt x="667" y="65"/>
                </a:cubicBezTo>
                <a:lnTo>
                  <a:pt x="667" y="72"/>
                </a:lnTo>
                <a:close/>
                <a:moveTo>
                  <a:pt x="909" y="39"/>
                </a:moveTo>
                <a:cubicBezTo>
                  <a:pt x="903" y="39"/>
                  <a:pt x="903" y="39"/>
                  <a:pt x="903" y="39"/>
                </a:cubicBezTo>
                <a:cubicBezTo>
                  <a:pt x="903" y="46"/>
                  <a:pt x="903" y="46"/>
                  <a:pt x="903" y="46"/>
                </a:cubicBezTo>
                <a:cubicBezTo>
                  <a:pt x="909" y="46"/>
                  <a:pt x="909" y="46"/>
                  <a:pt x="909" y="46"/>
                </a:cubicBezTo>
                <a:lnTo>
                  <a:pt x="909" y="39"/>
                </a:lnTo>
                <a:close/>
                <a:moveTo>
                  <a:pt x="922" y="39"/>
                </a:moveTo>
                <a:cubicBezTo>
                  <a:pt x="916" y="39"/>
                  <a:pt x="916" y="39"/>
                  <a:pt x="916" y="39"/>
                </a:cubicBezTo>
                <a:cubicBezTo>
                  <a:pt x="916" y="46"/>
                  <a:pt x="916" y="46"/>
                  <a:pt x="916" y="46"/>
                </a:cubicBezTo>
                <a:cubicBezTo>
                  <a:pt x="922" y="46"/>
                  <a:pt x="922" y="46"/>
                  <a:pt x="922" y="46"/>
                </a:cubicBezTo>
                <a:lnTo>
                  <a:pt x="922" y="39"/>
                </a:lnTo>
                <a:close/>
                <a:moveTo>
                  <a:pt x="935" y="39"/>
                </a:moveTo>
                <a:cubicBezTo>
                  <a:pt x="929" y="39"/>
                  <a:pt x="929" y="39"/>
                  <a:pt x="929" y="39"/>
                </a:cubicBezTo>
                <a:cubicBezTo>
                  <a:pt x="929" y="46"/>
                  <a:pt x="929" y="46"/>
                  <a:pt x="929" y="46"/>
                </a:cubicBezTo>
                <a:cubicBezTo>
                  <a:pt x="935" y="46"/>
                  <a:pt x="935" y="46"/>
                  <a:pt x="935" y="46"/>
                </a:cubicBezTo>
                <a:lnTo>
                  <a:pt x="935" y="39"/>
                </a:lnTo>
                <a:close/>
                <a:moveTo>
                  <a:pt x="948" y="39"/>
                </a:moveTo>
                <a:cubicBezTo>
                  <a:pt x="942" y="39"/>
                  <a:pt x="942" y="39"/>
                  <a:pt x="942" y="39"/>
                </a:cubicBezTo>
                <a:cubicBezTo>
                  <a:pt x="942" y="46"/>
                  <a:pt x="942" y="46"/>
                  <a:pt x="942" y="46"/>
                </a:cubicBezTo>
                <a:cubicBezTo>
                  <a:pt x="948" y="46"/>
                  <a:pt x="948" y="46"/>
                  <a:pt x="948" y="46"/>
                </a:cubicBezTo>
                <a:lnTo>
                  <a:pt x="948" y="39"/>
                </a:lnTo>
                <a:close/>
                <a:moveTo>
                  <a:pt x="961" y="39"/>
                </a:moveTo>
                <a:cubicBezTo>
                  <a:pt x="955" y="39"/>
                  <a:pt x="955" y="39"/>
                  <a:pt x="955" y="39"/>
                </a:cubicBezTo>
                <a:cubicBezTo>
                  <a:pt x="955" y="46"/>
                  <a:pt x="955" y="46"/>
                  <a:pt x="955" y="46"/>
                </a:cubicBezTo>
                <a:cubicBezTo>
                  <a:pt x="961" y="46"/>
                  <a:pt x="961" y="46"/>
                  <a:pt x="961" y="46"/>
                </a:cubicBezTo>
                <a:lnTo>
                  <a:pt x="961" y="39"/>
                </a:lnTo>
                <a:close/>
                <a:moveTo>
                  <a:pt x="909" y="52"/>
                </a:moveTo>
                <a:cubicBezTo>
                  <a:pt x="903" y="52"/>
                  <a:pt x="903" y="52"/>
                  <a:pt x="903" y="52"/>
                </a:cubicBezTo>
                <a:cubicBezTo>
                  <a:pt x="903" y="59"/>
                  <a:pt x="903" y="59"/>
                  <a:pt x="903" y="59"/>
                </a:cubicBezTo>
                <a:cubicBezTo>
                  <a:pt x="909" y="59"/>
                  <a:pt x="909" y="59"/>
                  <a:pt x="909" y="59"/>
                </a:cubicBezTo>
                <a:lnTo>
                  <a:pt x="909" y="52"/>
                </a:lnTo>
                <a:close/>
                <a:moveTo>
                  <a:pt x="922" y="52"/>
                </a:moveTo>
                <a:cubicBezTo>
                  <a:pt x="916" y="52"/>
                  <a:pt x="916" y="52"/>
                  <a:pt x="916" y="52"/>
                </a:cubicBezTo>
                <a:cubicBezTo>
                  <a:pt x="916" y="59"/>
                  <a:pt x="916" y="59"/>
                  <a:pt x="916" y="59"/>
                </a:cubicBezTo>
                <a:cubicBezTo>
                  <a:pt x="922" y="59"/>
                  <a:pt x="922" y="59"/>
                  <a:pt x="922" y="59"/>
                </a:cubicBezTo>
                <a:lnTo>
                  <a:pt x="922" y="52"/>
                </a:lnTo>
                <a:close/>
                <a:moveTo>
                  <a:pt x="935" y="52"/>
                </a:moveTo>
                <a:cubicBezTo>
                  <a:pt x="929" y="52"/>
                  <a:pt x="929" y="52"/>
                  <a:pt x="929" y="52"/>
                </a:cubicBezTo>
                <a:cubicBezTo>
                  <a:pt x="929" y="59"/>
                  <a:pt x="929" y="59"/>
                  <a:pt x="929" y="59"/>
                </a:cubicBezTo>
                <a:cubicBezTo>
                  <a:pt x="935" y="59"/>
                  <a:pt x="935" y="59"/>
                  <a:pt x="935" y="59"/>
                </a:cubicBezTo>
                <a:lnTo>
                  <a:pt x="935" y="52"/>
                </a:lnTo>
                <a:close/>
                <a:moveTo>
                  <a:pt x="909" y="65"/>
                </a:moveTo>
                <a:cubicBezTo>
                  <a:pt x="903" y="65"/>
                  <a:pt x="903" y="65"/>
                  <a:pt x="903" y="65"/>
                </a:cubicBezTo>
                <a:cubicBezTo>
                  <a:pt x="903" y="72"/>
                  <a:pt x="903" y="72"/>
                  <a:pt x="903" y="72"/>
                </a:cubicBezTo>
                <a:cubicBezTo>
                  <a:pt x="909" y="72"/>
                  <a:pt x="909" y="72"/>
                  <a:pt x="909" y="72"/>
                </a:cubicBezTo>
                <a:lnTo>
                  <a:pt x="909" y="65"/>
                </a:lnTo>
                <a:close/>
                <a:moveTo>
                  <a:pt x="922" y="65"/>
                </a:moveTo>
                <a:cubicBezTo>
                  <a:pt x="916" y="65"/>
                  <a:pt x="916" y="65"/>
                  <a:pt x="916" y="65"/>
                </a:cubicBezTo>
                <a:cubicBezTo>
                  <a:pt x="916" y="72"/>
                  <a:pt x="916" y="72"/>
                  <a:pt x="916" y="72"/>
                </a:cubicBezTo>
                <a:cubicBezTo>
                  <a:pt x="922" y="72"/>
                  <a:pt x="922" y="72"/>
                  <a:pt x="922" y="72"/>
                </a:cubicBezTo>
                <a:lnTo>
                  <a:pt x="922" y="65"/>
                </a:lnTo>
                <a:close/>
                <a:moveTo>
                  <a:pt x="935" y="65"/>
                </a:moveTo>
                <a:cubicBezTo>
                  <a:pt x="929" y="65"/>
                  <a:pt x="929" y="65"/>
                  <a:pt x="929" y="65"/>
                </a:cubicBezTo>
                <a:cubicBezTo>
                  <a:pt x="929" y="72"/>
                  <a:pt x="929" y="72"/>
                  <a:pt x="929" y="72"/>
                </a:cubicBezTo>
                <a:cubicBezTo>
                  <a:pt x="935" y="72"/>
                  <a:pt x="935" y="72"/>
                  <a:pt x="935" y="72"/>
                </a:cubicBezTo>
                <a:lnTo>
                  <a:pt x="935" y="65"/>
                </a:lnTo>
                <a:close/>
                <a:moveTo>
                  <a:pt x="948" y="65"/>
                </a:moveTo>
                <a:cubicBezTo>
                  <a:pt x="942" y="65"/>
                  <a:pt x="942" y="65"/>
                  <a:pt x="942" y="65"/>
                </a:cubicBezTo>
                <a:cubicBezTo>
                  <a:pt x="942" y="72"/>
                  <a:pt x="942" y="72"/>
                  <a:pt x="942" y="72"/>
                </a:cubicBezTo>
                <a:cubicBezTo>
                  <a:pt x="948" y="72"/>
                  <a:pt x="948" y="72"/>
                  <a:pt x="948" y="72"/>
                </a:cubicBezTo>
                <a:lnTo>
                  <a:pt x="948" y="65"/>
                </a:lnTo>
                <a:close/>
                <a:moveTo>
                  <a:pt x="883" y="39"/>
                </a:moveTo>
                <a:cubicBezTo>
                  <a:pt x="876" y="39"/>
                  <a:pt x="876" y="39"/>
                  <a:pt x="876" y="39"/>
                </a:cubicBezTo>
                <a:cubicBezTo>
                  <a:pt x="876" y="46"/>
                  <a:pt x="876" y="46"/>
                  <a:pt x="876" y="46"/>
                </a:cubicBezTo>
                <a:cubicBezTo>
                  <a:pt x="883" y="46"/>
                  <a:pt x="883" y="46"/>
                  <a:pt x="883" y="46"/>
                </a:cubicBezTo>
                <a:lnTo>
                  <a:pt x="883" y="39"/>
                </a:lnTo>
                <a:close/>
                <a:moveTo>
                  <a:pt x="896" y="39"/>
                </a:moveTo>
                <a:cubicBezTo>
                  <a:pt x="889" y="39"/>
                  <a:pt x="889" y="39"/>
                  <a:pt x="889" y="39"/>
                </a:cubicBezTo>
                <a:cubicBezTo>
                  <a:pt x="889" y="46"/>
                  <a:pt x="889" y="46"/>
                  <a:pt x="889" y="46"/>
                </a:cubicBezTo>
                <a:cubicBezTo>
                  <a:pt x="896" y="46"/>
                  <a:pt x="896" y="46"/>
                  <a:pt x="896" y="46"/>
                </a:cubicBezTo>
                <a:lnTo>
                  <a:pt x="896" y="39"/>
                </a:lnTo>
                <a:close/>
                <a:moveTo>
                  <a:pt x="883" y="52"/>
                </a:moveTo>
                <a:cubicBezTo>
                  <a:pt x="876" y="52"/>
                  <a:pt x="876" y="52"/>
                  <a:pt x="876" y="52"/>
                </a:cubicBezTo>
                <a:cubicBezTo>
                  <a:pt x="876" y="59"/>
                  <a:pt x="876" y="59"/>
                  <a:pt x="876" y="59"/>
                </a:cubicBezTo>
                <a:cubicBezTo>
                  <a:pt x="883" y="59"/>
                  <a:pt x="883" y="59"/>
                  <a:pt x="883" y="59"/>
                </a:cubicBezTo>
                <a:lnTo>
                  <a:pt x="883" y="52"/>
                </a:lnTo>
                <a:close/>
                <a:moveTo>
                  <a:pt x="896" y="52"/>
                </a:moveTo>
                <a:cubicBezTo>
                  <a:pt x="889" y="52"/>
                  <a:pt x="889" y="52"/>
                  <a:pt x="889" y="52"/>
                </a:cubicBezTo>
                <a:cubicBezTo>
                  <a:pt x="889" y="59"/>
                  <a:pt x="889" y="59"/>
                  <a:pt x="889" y="59"/>
                </a:cubicBezTo>
                <a:cubicBezTo>
                  <a:pt x="896" y="59"/>
                  <a:pt x="896" y="59"/>
                  <a:pt x="896" y="59"/>
                </a:cubicBezTo>
                <a:lnTo>
                  <a:pt x="896" y="52"/>
                </a:lnTo>
                <a:close/>
                <a:moveTo>
                  <a:pt x="1125" y="32"/>
                </a:moveTo>
                <a:cubicBezTo>
                  <a:pt x="1132" y="32"/>
                  <a:pt x="1132" y="32"/>
                  <a:pt x="1132" y="32"/>
                </a:cubicBezTo>
                <a:cubicBezTo>
                  <a:pt x="1132" y="26"/>
                  <a:pt x="1132" y="26"/>
                  <a:pt x="1132" y="26"/>
                </a:cubicBezTo>
                <a:cubicBezTo>
                  <a:pt x="1125" y="26"/>
                  <a:pt x="1125" y="26"/>
                  <a:pt x="1125" y="26"/>
                </a:cubicBezTo>
                <a:lnTo>
                  <a:pt x="1125" y="32"/>
                </a:lnTo>
                <a:close/>
                <a:moveTo>
                  <a:pt x="1138" y="32"/>
                </a:moveTo>
                <a:cubicBezTo>
                  <a:pt x="1145" y="32"/>
                  <a:pt x="1145" y="32"/>
                  <a:pt x="1145" y="32"/>
                </a:cubicBezTo>
                <a:cubicBezTo>
                  <a:pt x="1145" y="26"/>
                  <a:pt x="1145" y="26"/>
                  <a:pt x="1145" y="26"/>
                </a:cubicBezTo>
                <a:cubicBezTo>
                  <a:pt x="1138" y="26"/>
                  <a:pt x="1138" y="26"/>
                  <a:pt x="1138" y="26"/>
                </a:cubicBezTo>
                <a:lnTo>
                  <a:pt x="1138" y="32"/>
                </a:lnTo>
                <a:close/>
                <a:moveTo>
                  <a:pt x="1099" y="32"/>
                </a:moveTo>
                <a:cubicBezTo>
                  <a:pt x="1106" y="32"/>
                  <a:pt x="1106" y="32"/>
                  <a:pt x="1106" y="32"/>
                </a:cubicBezTo>
                <a:cubicBezTo>
                  <a:pt x="1106" y="26"/>
                  <a:pt x="1106" y="26"/>
                  <a:pt x="1106" y="26"/>
                </a:cubicBezTo>
                <a:cubicBezTo>
                  <a:pt x="1099" y="26"/>
                  <a:pt x="1099" y="26"/>
                  <a:pt x="1099" y="26"/>
                </a:cubicBezTo>
                <a:lnTo>
                  <a:pt x="1099" y="32"/>
                </a:lnTo>
                <a:close/>
                <a:moveTo>
                  <a:pt x="1112" y="32"/>
                </a:moveTo>
                <a:cubicBezTo>
                  <a:pt x="1119" y="32"/>
                  <a:pt x="1119" y="32"/>
                  <a:pt x="1119" y="32"/>
                </a:cubicBezTo>
                <a:cubicBezTo>
                  <a:pt x="1119" y="26"/>
                  <a:pt x="1119" y="26"/>
                  <a:pt x="1119" y="26"/>
                </a:cubicBezTo>
                <a:cubicBezTo>
                  <a:pt x="1112" y="26"/>
                  <a:pt x="1112" y="26"/>
                  <a:pt x="1112" y="26"/>
                </a:cubicBezTo>
                <a:lnTo>
                  <a:pt x="1112" y="32"/>
                </a:lnTo>
                <a:close/>
                <a:moveTo>
                  <a:pt x="1099" y="45"/>
                </a:moveTo>
                <a:cubicBezTo>
                  <a:pt x="1106" y="45"/>
                  <a:pt x="1106" y="45"/>
                  <a:pt x="1106" y="45"/>
                </a:cubicBezTo>
                <a:cubicBezTo>
                  <a:pt x="1106" y="39"/>
                  <a:pt x="1106" y="39"/>
                  <a:pt x="1106" y="39"/>
                </a:cubicBezTo>
                <a:cubicBezTo>
                  <a:pt x="1099" y="39"/>
                  <a:pt x="1099" y="39"/>
                  <a:pt x="1099" y="39"/>
                </a:cubicBezTo>
                <a:lnTo>
                  <a:pt x="1099" y="45"/>
                </a:lnTo>
                <a:close/>
                <a:moveTo>
                  <a:pt x="1112" y="45"/>
                </a:moveTo>
                <a:cubicBezTo>
                  <a:pt x="1119" y="45"/>
                  <a:pt x="1119" y="45"/>
                  <a:pt x="1119" y="45"/>
                </a:cubicBezTo>
                <a:cubicBezTo>
                  <a:pt x="1119" y="39"/>
                  <a:pt x="1119" y="39"/>
                  <a:pt x="1119" y="39"/>
                </a:cubicBezTo>
                <a:cubicBezTo>
                  <a:pt x="1112" y="39"/>
                  <a:pt x="1112" y="39"/>
                  <a:pt x="1112" y="39"/>
                </a:cubicBezTo>
                <a:lnTo>
                  <a:pt x="1112" y="45"/>
                </a:lnTo>
                <a:close/>
                <a:moveTo>
                  <a:pt x="1073" y="32"/>
                </a:moveTo>
                <a:cubicBezTo>
                  <a:pt x="1080" y="32"/>
                  <a:pt x="1080" y="32"/>
                  <a:pt x="1080" y="32"/>
                </a:cubicBezTo>
                <a:cubicBezTo>
                  <a:pt x="1080" y="26"/>
                  <a:pt x="1080" y="26"/>
                  <a:pt x="1080" y="26"/>
                </a:cubicBezTo>
                <a:cubicBezTo>
                  <a:pt x="1073" y="26"/>
                  <a:pt x="1073" y="26"/>
                  <a:pt x="1073" y="26"/>
                </a:cubicBezTo>
                <a:lnTo>
                  <a:pt x="1073" y="32"/>
                </a:lnTo>
                <a:close/>
                <a:moveTo>
                  <a:pt x="1047" y="32"/>
                </a:moveTo>
                <a:cubicBezTo>
                  <a:pt x="1053" y="32"/>
                  <a:pt x="1053" y="32"/>
                  <a:pt x="1053" y="32"/>
                </a:cubicBezTo>
                <a:cubicBezTo>
                  <a:pt x="1053" y="26"/>
                  <a:pt x="1053" y="26"/>
                  <a:pt x="1053" y="26"/>
                </a:cubicBezTo>
                <a:cubicBezTo>
                  <a:pt x="1047" y="26"/>
                  <a:pt x="1047" y="26"/>
                  <a:pt x="1047" y="26"/>
                </a:cubicBezTo>
                <a:lnTo>
                  <a:pt x="1047" y="32"/>
                </a:lnTo>
                <a:close/>
                <a:moveTo>
                  <a:pt x="1060" y="32"/>
                </a:moveTo>
                <a:cubicBezTo>
                  <a:pt x="1067" y="32"/>
                  <a:pt x="1067" y="32"/>
                  <a:pt x="1067" y="32"/>
                </a:cubicBezTo>
                <a:cubicBezTo>
                  <a:pt x="1067" y="26"/>
                  <a:pt x="1067" y="26"/>
                  <a:pt x="1067" y="26"/>
                </a:cubicBezTo>
                <a:cubicBezTo>
                  <a:pt x="1060" y="26"/>
                  <a:pt x="1060" y="26"/>
                  <a:pt x="1060" y="26"/>
                </a:cubicBezTo>
                <a:lnTo>
                  <a:pt x="1060" y="32"/>
                </a:lnTo>
                <a:close/>
                <a:moveTo>
                  <a:pt x="1060" y="45"/>
                </a:moveTo>
                <a:cubicBezTo>
                  <a:pt x="1067" y="45"/>
                  <a:pt x="1067" y="45"/>
                  <a:pt x="1067" y="45"/>
                </a:cubicBezTo>
                <a:cubicBezTo>
                  <a:pt x="1067" y="39"/>
                  <a:pt x="1067" y="39"/>
                  <a:pt x="1067" y="39"/>
                </a:cubicBezTo>
                <a:cubicBezTo>
                  <a:pt x="1060" y="39"/>
                  <a:pt x="1060" y="39"/>
                  <a:pt x="1060" y="39"/>
                </a:cubicBezTo>
                <a:lnTo>
                  <a:pt x="1060" y="45"/>
                </a:lnTo>
                <a:close/>
                <a:moveTo>
                  <a:pt x="896" y="65"/>
                </a:moveTo>
                <a:cubicBezTo>
                  <a:pt x="889" y="65"/>
                  <a:pt x="889" y="65"/>
                  <a:pt x="889" y="65"/>
                </a:cubicBezTo>
                <a:cubicBezTo>
                  <a:pt x="889" y="72"/>
                  <a:pt x="889" y="72"/>
                  <a:pt x="889" y="72"/>
                </a:cubicBezTo>
                <a:cubicBezTo>
                  <a:pt x="896" y="72"/>
                  <a:pt x="896" y="72"/>
                  <a:pt x="896" y="72"/>
                </a:cubicBezTo>
                <a:lnTo>
                  <a:pt x="896" y="65"/>
                </a:lnTo>
                <a:close/>
                <a:moveTo>
                  <a:pt x="452" y="13"/>
                </a:moveTo>
                <a:cubicBezTo>
                  <a:pt x="445" y="13"/>
                  <a:pt x="445" y="13"/>
                  <a:pt x="445" y="13"/>
                </a:cubicBezTo>
                <a:cubicBezTo>
                  <a:pt x="445" y="20"/>
                  <a:pt x="445" y="20"/>
                  <a:pt x="445" y="20"/>
                </a:cubicBezTo>
                <a:cubicBezTo>
                  <a:pt x="452" y="20"/>
                  <a:pt x="452" y="20"/>
                  <a:pt x="452" y="20"/>
                </a:cubicBezTo>
                <a:lnTo>
                  <a:pt x="452" y="13"/>
                </a:lnTo>
                <a:close/>
                <a:moveTo>
                  <a:pt x="458" y="20"/>
                </a:moveTo>
                <a:cubicBezTo>
                  <a:pt x="465" y="20"/>
                  <a:pt x="465" y="20"/>
                  <a:pt x="465" y="20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58" y="13"/>
                  <a:pt x="458" y="13"/>
                  <a:pt x="458" y="13"/>
                </a:cubicBezTo>
                <a:lnTo>
                  <a:pt x="458" y="20"/>
                </a:lnTo>
                <a:close/>
                <a:moveTo>
                  <a:pt x="471" y="20"/>
                </a:moveTo>
                <a:cubicBezTo>
                  <a:pt x="478" y="20"/>
                  <a:pt x="478" y="20"/>
                  <a:pt x="478" y="20"/>
                </a:cubicBezTo>
                <a:cubicBezTo>
                  <a:pt x="478" y="13"/>
                  <a:pt x="478" y="13"/>
                  <a:pt x="478" y="13"/>
                </a:cubicBezTo>
                <a:cubicBezTo>
                  <a:pt x="471" y="13"/>
                  <a:pt x="471" y="13"/>
                  <a:pt x="471" y="13"/>
                </a:cubicBezTo>
                <a:lnTo>
                  <a:pt x="471" y="20"/>
                </a:lnTo>
                <a:close/>
                <a:moveTo>
                  <a:pt x="491" y="13"/>
                </a:moveTo>
                <a:cubicBezTo>
                  <a:pt x="484" y="13"/>
                  <a:pt x="484" y="13"/>
                  <a:pt x="484" y="13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91" y="20"/>
                  <a:pt x="491" y="20"/>
                  <a:pt x="491" y="20"/>
                </a:cubicBezTo>
                <a:lnTo>
                  <a:pt x="491" y="13"/>
                </a:lnTo>
                <a:close/>
                <a:moveTo>
                  <a:pt x="497" y="20"/>
                </a:moveTo>
                <a:cubicBezTo>
                  <a:pt x="504" y="20"/>
                  <a:pt x="504" y="20"/>
                  <a:pt x="504" y="20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97" y="13"/>
                  <a:pt x="497" y="13"/>
                  <a:pt x="497" y="13"/>
                </a:cubicBezTo>
                <a:lnTo>
                  <a:pt x="497" y="20"/>
                </a:lnTo>
                <a:close/>
                <a:moveTo>
                  <a:pt x="513" y="26"/>
                </a:moveTo>
                <a:cubicBezTo>
                  <a:pt x="511" y="26"/>
                  <a:pt x="511" y="26"/>
                  <a:pt x="511" y="26"/>
                </a:cubicBezTo>
                <a:cubicBezTo>
                  <a:pt x="511" y="26"/>
                  <a:pt x="511" y="26"/>
                  <a:pt x="510" y="26"/>
                </a:cubicBezTo>
                <a:cubicBezTo>
                  <a:pt x="510" y="33"/>
                  <a:pt x="510" y="33"/>
                  <a:pt x="510" y="33"/>
                </a:cubicBezTo>
                <a:cubicBezTo>
                  <a:pt x="517" y="33"/>
                  <a:pt x="517" y="33"/>
                  <a:pt x="517" y="33"/>
                </a:cubicBezTo>
                <a:cubicBezTo>
                  <a:pt x="517" y="26"/>
                  <a:pt x="517" y="26"/>
                  <a:pt x="517" y="26"/>
                </a:cubicBezTo>
                <a:cubicBezTo>
                  <a:pt x="517" y="26"/>
                  <a:pt x="517" y="26"/>
                  <a:pt x="517" y="26"/>
                </a:cubicBezTo>
                <a:cubicBezTo>
                  <a:pt x="515" y="26"/>
                  <a:pt x="514" y="26"/>
                  <a:pt x="513" y="26"/>
                </a:cubicBezTo>
                <a:close/>
                <a:moveTo>
                  <a:pt x="524" y="33"/>
                </a:moveTo>
                <a:cubicBezTo>
                  <a:pt x="530" y="33"/>
                  <a:pt x="530" y="33"/>
                  <a:pt x="530" y="33"/>
                </a:cubicBezTo>
                <a:cubicBezTo>
                  <a:pt x="530" y="26"/>
                  <a:pt x="530" y="26"/>
                  <a:pt x="530" y="26"/>
                </a:cubicBezTo>
                <a:cubicBezTo>
                  <a:pt x="524" y="26"/>
                  <a:pt x="524" y="26"/>
                  <a:pt x="524" y="26"/>
                </a:cubicBezTo>
                <a:lnTo>
                  <a:pt x="524" y="33"/>
                </a:lnTo>
                <a:close/>
                <a:moveTo>
                  <a:pt x="537" y="33"/>
                </a:moveTo>
                <a:cubicBezTo>
                  <a:pt x="543" y="33"/>
                  <a:pt x="543" y="33"/>
                  <a:pt x="543" y="33"/>
                </a:cubicBezTo>
                <a:cubicBezTo>
                  <a:pt x="543" y="26"/>
                  <a:pt x="543" y="26"/>
                  <a:pt x="543" y="26"/>
                </a:cubicBezTo>
                <a:cubicBezTo>
                  <a:pt x="537" y="26"/>
                  <a:pt x="537" y="26"/>
                  <a:pt x="537" y="26"/>
                </a:cubicBezTo>
                <a:lnTo>
                  <a:pt x="537" y="33"/>
                </a:lnTo>
                <a:close/>
                <a:moveTo>
                  <a:pt x="550" y="20"/>
                </a:moveTo>
                <a:cubicBezTo>
                  <a:pt x="556" y="20"/>
                  <a:pt x="556" y="20"/>
                  <a:pt x="556" y="20"/>
                </a:cubicBezTo>
                <a:cubicBezTo>
                  <a:pt x="556" y="13"/>
                  <a:pt x="556" y="13"/>
                  <a:pt x="556" y="13"/>
                </a:cubicBezTo>
                <a:cubicBezTo>
                  <a:pt x="550" y="13"/>
                  <a:pt x="550" y="13"/>
                  <a:pt x="550" y="13"/>
                </a:cubicBezTo>
                <a:lnTo>
                  <a:pt x="550" y="20"/>
                </a:lnTo>
                <a:close/>
                <a:moveTo>
                  <a:pt x="563" y="20"/>
                </a:moveTo>
                <a:cubicBezTo>
                  <a:pt x="569" y="20"/>
                  <a:pt x="569" y="20"/>
                  <a:pt x="569" y="20"/>
                </a:cubicBezTo>
                <a:cubicBezTo>
                  <a:pt x="569" y="13"/>
                  <a:pt x="569" y="13"/>
                  <a:pt x="569" y="13"/>
                </a:cubicBezTo>
                <a:cubicBezTo>
                  <a:pt x="563" y="13"/>
                  <a:pt x="563" y="13"/>
                  <a:pt x="563" y="13"/>
                </a:cubicBezTo>
                <a:lnTo>
                  <a:pt x="563" y="20"/>
                </a:lnTo>
                <a:close/>
                <a:moveTo>
                  <a:pt x="576" y="20"/>
                </a:moveTo>
                <a:cubicBezTo>
                  <a:pt x="582" y="20"/>
                  <a:pt x="582" y="20"/>
                  <a:pt x="582" y="20"/>
                </a:cubicBezTo>
                <a:cubicBezTo>
                  <a:pt x="582" y="13"/>
                  <a:pt x="582" y="13"/>
                  <a:pt x="582" y="13"/>
                </a:cubicBezTo>
                <a:cubicBezTo>
                  <a:pt x="576" y="13"/>
                  <a:pt x="576" y="13"/>
                  <a:pt x="576" y="13"/>
                </a:cubicBezTo>
                <a:lnTo>
                  <a:pt x="576" y="20"/>
                </a:lnTo>
                <a:close/>
                <a:moveTo>
                  <a:pt x="589" y="20"/>
                </a:moveTo>
                <a:cubicBezTo>
                  <a:pt x="595" y="20"/>
                  <a:pt x="595" y="20"/>
                  <a:pt x="595" y="20"/>
                </a:cubicBezTo>
                <a:cubicBezTo>
                  <a:pt x="595" y="13"/>
                  <a:pt x="595" y="13"/>
                  <a:pt x="595" y="13"/>
                </a:cubicBezTo>
                <a:cubicBezTo>
                  <a:pt x="589" y="13"/>
                  <a:pt x="589" y="13"/>
                  <a:pt x="589" y="13"/>
                </a:cubicBezTo>
                <a:lnTo>
                  <a:pt x="589" y="20"/>
                </a:lnTo>
                <a:close/>
                <a:moveTo>
                  <a:pt x="602" y="20"/>
                </a:moveTo>
                <a:cubicBezTo>
                  <a:pt x="609" y="20"/>
                  <a:pt x="609" y="20"/>
                  <a:pt x="609" y="20"/>
                </a:cubicBezTo>
                <a:cubicBezTo>
                  <a:pt x="609" y="13"/>
                  <a:pt x="609" y="13"/>
                  <a:pt x="609" y="13"/>
                </a:cubicBezTo>
                <a:cubicBezTo>
                  <a:pt x="602" y="13"/>
                  <a:pt x="602" y="13"/>
                  <a:pt x="602" y="13"/>
                </a:cubicBezTo>
                <a:lnTo>
                  <a:pt x="602" y="20"/>
                </a:lnTo>
                <a:close/>
                <a:moveTo>
                  <a:pt x="615" y="6"/>
                </a:moveTo>
                <a:cubicBezTo>
                  <a:pt x="622" y="6"/>
                  <a:pt x="622" y="6"/>
                  <a:pt x="622" y="6"/>
                </a:cubicBezTo>
                <a:cubicBezTo>
                  <a:pt x="622" y="0"/>
                  <a:pt x="622" y="0"/>
                  <a:pt x="622" y="0"/>
                </a:cubicBezTo>
                <a:cubicBezTo>
                  <a:pt x="615" y="0"/>
                  <a:pt x="615" y="0"/>
                  <a:pt x="615" y="0"/>
                </a:cubicBezTo>
                <a:lnTo>
                  <a:pt x="615" y="6"/>
                </a:lnTo>
                <a:close/>
                <a:moveTo>
                  <a:pt x="628" y="6"/>
                </a:moveTo>
                <a:cubicBezTo>
                  <a:pt x="635" y="6"/>
                  <a:pt x="635" y="6"/>
                  <a:pt x="635" y="6"/>
                </a:cubicBezTo>
                <a:cubicBezTo>
                  <a:pt x="635" y="0"/>
                  <a:pt x="635" y="0"/>
                  <a:pt x="635" y="0"/>
                </a:cubicBezTo>
                <a:cubicBezTo>
                  <a:pt x="628" y="0"/>
                  <a:pt x="628" y="0"/>
                  <a:pt x="628" y="0"/>
                </a:cubicBezTo>
                <a:lnTo>
                  <a:pt x="628" y="6"/>
                </a:lnTo>
                <a:close/>
                <a:moveTo>
                  <a:pt x="641" y="6"/>
                </a:moveTo>
                <a:cubicBezTo>
                  <a:pt x="648" y="6"/>
                  <a:pt x="648" y="6"/>
                  <a:pt x="648" y="6"/>
                </a:cubicBezTo>
                <a:cubicBezTo>
                  <a:pt x="648" y="0"/>
                  <a:pt x="648" y="0"/>
                  <a:pt x="648" y="0"/>
                </a:cubicBezTo>
                <a:cubicBezTo>
                  <a:pt x="641" y="0"/>
                  <a:pt x="641" y="0"/>
                  <a:pt x="641" y="0"/>
                </a:cubicBezTo>
                <a:lnTo>
                  <a:pt x="641" y="6"/>
                </a:lnTo>
                <a:close/>
                <a:moveTo>
                  <a:pt x="654" y="6"/>
                </a:moveTo>
                <a:cubicBezTo>
                  <a:pt x="661" y="6"/>
                  <a:pt x="661" y="6"/>
                  <a:pt x="661" y="6"/>
                </a:cubicBezTo>
                <a:cubicBezTo>
                  <a:pt x="661" y="0"/>
                  <a:pt x="661" y="0"/>
                  <a:pt x="661" y="0"/>
                </a:cubicBezTo>
                <a:cubicBezTo>
                  <a:pt x="654" y="0"/>
                  <a:pt x="654" y="0"/>
                  <a:pt x="654" y="0"/>
                </a:cubicBezTo>
                <a:lnTo>
                  <a:pt x="654" y="6"/>
                </a:lnTo>
                <a:close/>
                <a:moveTo>
                  <a:pt x="667" y="6"/>
                </a:moveTo>
                <a:cubicBezTo>
                  <a:pt x="674" y="6"/>
                  <a:pt x="674" y="6"/>
                  <a:pt x="674" y="6"/>
                </a:cubicBezTo>
                <a:cubicBezTo>
                  <a:pt x="674" y="0"/>
                  <a:pt x="674" y="0"/>
                  <a:pt x="674" y="0"/>
                </a:cubicBezTo>
                <a:cubicBezTo>
                  <a:pt x="667" y="0"/>
                  <a:pt x="667" y="0"/>
                  <a:pt x="667" y="0"/>
                </a:cubicBezTo>
                <a:lnTo>
                  <a:pt x="667" y="6"/>
                </a:lnTo>
                <a:close/>
                <a:moveTo>
                  <a:pt x="681" y="6"/>
                </a:moveTo>
                <a:cubicBezTo>
                  <a:pt x="687" y="6"/>
                  <a:pt x="687" y="6"/>
                  <a:pt x="687" y="6"/>
                </a:cubicBezTo>
                <a:cubicBezTo>
                  <a:pt x="687" y="0"/>
                  <a:pt x="687" y="0"/>
                  <a:pt x="687" y="0"/>
                </a:cubicBezTo>
                <a:cubicBezTo>
                  <a:pt x="681" y="0"/>
                  <a:pt x="681" y="0"/>
                  <a:pt x="681" y="0"/>
                </a:cubicBezTo>
                <a:lnTo>
                  <a:pt x="681" y="6"/>
                </a:lnTo>
                <a:close/>
                <a:moveTo>
                  <a:pt x="694" y="6"/>
                </a:moveTo>
                <a:cubicBezTo>
                  <a:pt x="700" y="6"/>
                  <a:pt x="700" y="6"/>
                  <a:pt x="700" y="6"/>
                </a:cubicBezTo>
                <a:cubicBezTo>
                  <a:pt x="700" y="0"/>
                  <a:pt x="700" y="0"/>
                  <a:pt x="700" y="0"/>
                </a:cubicBezTo>
                <a:cubicBezTo>
                  <a:pt x="694" y="0"/>
                  <a:pt x="694" y="0"/>
                  <a:pt x="694" y="0"/>
                </a:cubicBezTo>
                <a:lnTo>
                  <a:pt x="694" y="6"/>
                </a:lnTo>
                <a:close/>
                <a:moveTo>
                  <a:pt x="589" y="6"/>
                </a:moveTo>
                <a:cubicBezTo>
                  <a:pt x="595" y="6"/>
                  <a:pt x="595" y="6"/>
                  <a:pt x="595" y="6"/>
                </a:cubicBezTo>
                <a:cubicBezTo>
                  <a:pt x="595" y="0"/>
                  <a:pt x="595" y="0"/>
                  <a:pt x="595" y="0"/>
                </a:cubicBezTo>
                <a:cubicBezTo>
                  <a:pt x="589" y="0"/>
                  <a:pt x="589" y="0"/>
                  <a:pt x="589" y="0"/>
                </a:cubicBezTo>
                <a:lnTo>
                  <a:pt x="589" y="6"/>
                </a:lnTo>
                <a:close/>
                <a:moveTo>
                  <a:pt x="602" y="6"/>
                </a:moveTo>
                <a:cubicBezTo>
                  <a:pt x="609" y="6"/>
                  <a:pt x="609" y="6"/>
                  <a:pt x="609" y="6"/>
                </a:cubicBezTo>
                <a:cubicBezTo>
                  <a:pt x="609" y="0"/>
                  <a:pt x="609" y="0"/>
                  <a:pt x="609" y="0"/>
                </a:cubicBezTo>
                <a:cubicBezTo>
                  <a:pt x="602" y="0"/>
                  <a:pt x="602" y="0"/>
                  <a:pt x="602" y="0"/>
                </a:cubicBezTo>
                <a:lnTo>
                  <a:pt x="602" y="6"/>
                </a:lnTo>
                <a:close/>
                <a:moveTo>
                  <a:pt x="513" y="13"/>
                </a:moveTo>
                <a:cubicBezTo>
                  <a:pt x="511" y="13"/>
                  <a:pt x="511" y="13"/>
                  <a:pt x="511" y="13"/>
                </a:cubicBezTo>
                <a:cubicBezTo>
                  <a:pt x="511" y="13"/>
                  <a:pt x="511" y="13"/>
                  <a:pt x="510" y="13"/>
                </a:cubicBezTo>
                <a:cubicBezTo>
                  <a:pt x="510" y="20"/>
                  <a:pt x="510" y="20"/>
                  <a:pt x="510" y="20"/>
                </a:cubicBezTo>
                <a:cubicBezTo>
                  <a:pt x="517" y="20"/>
                  <a:pt x="517" y="20"/>
                  <a:pt x="517" y="20"/>
                </a:cubicBezTo>
                <a:cubicBezTo>
                  <a:pt x="517" y="13"/>
                  <a:pt x="517" y="13"/>
                  <a:pt x="517" y="13"/>
                </a:cubicBezTo>
                <a:cubicBezTo>
                  <a:pt x="517" y="13"/>
                  <a:pt x="517" y="13"/>
                  <a:pt x="517" y="13"/>
                </a:cubicBezTo>
                <a:cubicBezTo>
                  <a:pt x="515" y="13"/>
                  <a:pt x="514" y="13"/>
                  <a:pt x="513" y="13"/>
                </a:cubicBezTo>
                <a:close/>
                <a:moveTo>
                  <a:pt x="524" y="20"/>
                </a:moveTo>
                <a:cubicBezTo>
                  <a:pt x="530" y="20"/>
                  <a:pt x="530" y="20"/>
                  <a:pt x="530" y="20"/>
                </a:cubicBezTo>
                <a:cubicBezTo>
                  <a:pt x="530" y="13"/>
                  <a:pt x="530" y="13"/>
                  <a:pt x="530" y="13"/>
                </a:cubicBezTo>
                <a:cubicBezTo>
                  <a:pt x="524" y="13"/>
                  <a:pt x="524" y="13"/>
                  <a:pt x="524" y="13"/>
                </a:cubicBezTo>
                <a:lnTo>
                  <a:pt x="524" y="20"/>
                </a:lnTo>
                <a:close/>
                <a:moveTo>
                  <a:pt x="537" y="20"/>
                </a:moveTo>
                <a:cubicBezTo>
                  <a:pt x="543" y="20"/>
                  <a:pt x="543" y="20"/>
                  <a:pt x="543" y="20"/>
                </a:cubicBezTo>
                <a:cubicBezTo>
                  <a:pt x="543" y="13"/>
                  <a:pt x="543" y="13"/>
                  <a:pt x="543" y="13"/>
                </a:cubicBezTo>
                <a:cubicBezTo>
                  <a:pt x="537" y="13"/>
                  <a:pt x="537" y="13"/>
                  <a:pt x="537" y="13"/>
                </a:cubicBezTo>
                <a:lnTo>
                  <a:pt x="537" y="20"/>
                </a:lnTo>
                <a:close/>
                <a:moveTo>
                  <a:pt x="510" y="46"/>
                </a:moveTo>
                <a:cubicBezTo>
                  <a:pt x="517" y="46"/>
                  <a:pt x="517" y="46"/>
                  <a:pt x="517" y="46"/>
                </a:cubicBezTo>
                <a:cubicBezTo>
                  <a:pt x="517" y="39"/>
                  <a:pt x="517" y="39"/>
                  <a:pt x="517" y="39"/>
                </a:cubicBezTo>
                <a:cubicBezTo>
                  <a:pt x="510" y="39"/>
                  <a:pt x="510" y="39"/>
                  <a:pt x="510" y="39"/>
                </a:cubicBezTo>
                <a:lnTo>
                  <a:pt x="510" y="46"/>
                </a:lnTo>
                <a:close/>
                <a:moveTo>
                  <a:pt x="524" y="46"/>
                </a:moveTo>
                <a:cubicBezTo>
                  <a:pt x="530" y="46"/>
                  <a:pt x="530" y="46"/>
                  <a:pt x="530" y="46"/>
                </a:cubicBezTo>
                <a:cubicBezTo>
                  <a:pt x="530" y="39"/>
                  <a:pt x="530" y="39"/>
                  <a:pt x="530" y="39"/>
                </a:cubicBezTo>
                <a:cubicBezTo>
                  <a:pt x="524" y="39"/>
                  <a:pt x="524" y="39"/>
                  <a:pt x="524" y="39"/>
                </a:cubicBezTo>
                <a:lnTo>
                  <a:pt x="524" y="46"/>
                </a:lnTo>
                <a:close/>
                <a:moveTo>
                  <a:pt x="491" y="26"/>
                </a:moveTo>
                <a:cubicBezTo>
                  <a:pt x="491" y="26"/>
                  <a:pt x="491" y="26"/>
                  <a:pt x="491" y="26"/>
                </a:cubicBezTo>
                <a:cubicBezTo>
                  <a:pt x="489" y="26"/>
                  <a:pt x="488" y="26"/>
                  <a:pt x="487" y="26"/>
                </a:cubicBezTo>
                <a:cubicBezTo>
                  <a:pt x="485" y="26"/>
                  <a:pt x="485" y="26"/>
                  <a:pt x="485" y="26"/>
                </a:cubicBezTo>
                <a:cubicBezTo>
                  <a:pt x="485" y="26"/>
                  <a:pt x="484" y="26"/>
                  <a:pt x="484" y="26"/>
                </a:cubicBezTo>
                <a:cubicBezTo>
                  <a:pt x="484" y="33"/>
                  <a:pt x="484" y="33"/>
                  <a:pt x="484" y="33"/>
                </a:cubicBezTo>
                <a:cubicBezTo>
                  <a:pt x="491" y="33"/>
                  <a:pt x="491" y="33"/>
                  <a:pt x="491" y="33"/>
                </a:cubicBezTo>
                <a:lnTo>
                  <a:pt x="491" y="26"/>
                </a:lnTo>
                <a:close/>
                <a:moveTo>
                  <a:pt x="497" y="33"/>
                </a:moveTo>
                <a:cubicBezTo>
                  <a:pt x="504" y="33"/>
                  <a:pt x="504" y="33"/>
                  <a:pt x="504" y="33"/>
                </a:cubicBezTo>
                <a:cubicBezTo>
                  <a:pt x="504" y="26"/>
                  <a:pt x="504" y="26"/>
                  <a:pt x="504" y="26"/>
                </a:cubicBezTo>
                <a:cubicBezTo>
                  <a:pt x="497" y="26"/>
                  <a:pt x="497" y="26"/>
                  <a:pt x="497" y="26"/>
                </a:cubicBezTo>
                <a:lnTo>
                  <a:pt x="497" y="33"/>
                </a:lnTo>
                <a:close/>
                <a:moveTo>
                  <a:pt x="497" y="46"/>
                </a:moveTo>
                <a:cubicBezTo>
                  <a:pt x="504" y="46"/>
                  <a:pt x="504" y="46"/>
                  <a:pt x="504" y="46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497" y="39"/>
                  <a:pt x="497" y="39"/>
                  <a:pt x="497" y="39"/>
                </a:cubicBezTo>
                <a:lnTo>
                  <a:pt x="497" y="46"/>
                </a:lnTo>
                <a:close/>
                <a:moveTo>
                  <a:pt x="537" y="46"/>
                </a:moveTo>
                <a:cubicBezTo>
                  <a:pt x="543" y="46"/>
                  <a:pt x="543" y="46"/>
                  <a:pt x="543" y="46"/>
                </a:cubicBezTo>
                <a:cubicBezTo>
                  <a:pt x="543" y="39"/>
                  <a:pt x="543" y="39"/>
                  <a:pt x="543" y="39"/>
                </a:cubicBezTo>
                <a:cubicBezTo>
                  <a:pt x="537" y="39"/>
                  <a:pt x="537" y="39"/>
                  <a:pt x="537" y="39"/>
                </a:cubicBezTo>
                <a:lnTo>
                  <a:pt x="537" y="46"/>
                </a:lnTo>
                <a:close/>
                <a:moveTo>
                  <a:pt x="497" y="59"/>
                </a:moveTo>
                <a:cubicBezTo>
                  <a:pt x="504" y="59"/>
                  <a:pt x="504" y="59"/>
                  <a:pt x="504" y="59"/>
                </a:cubicBezTo>
                <a:cubicBezTo>
                  <a:pt x="504" y="52"/>
                  <a:pt x="504" y="52"/>
                  <a:pt x="504" y="52"/>
                </a:cubicBezTo>
                <a:cubicBezTo>
                  <a:pt x="497" y="52"/>
                  <a:pt x="497" y="52"/>
                  <a:pt x="497" y="52"/>
                </a:cubicBezTo>
                <a:lnTo>
                  <a:pt x="497" y="59"/>
                </a:lnTo>
                <a:close/>
                <a:moveTo>
                  <a:pt x="510" y="59"/>
                </a:moveTo>
                <a:cubicBezTo>
                  <a:pt x="517" y="59"/>
                  <a:pt x="517" y="59"/>
                  <a:pt x="517" y="59"/>
                </a:cubicBezTo>
                <a:cubicBezTo>
                  <a:pt x="517" y="52"/>
                  <a:pt x="517" y="52"/>
                  <a:pt x="517" y="52"/>
                </a:cubicBezTo>
                <a:cubicBezTo>
                  <a:pt x="510" y="52"/>
                  <a:pt x="510" y="52"/>
                  <a:pt x="510" y="52"/>
                </a:cubicBezTo>
                <a:lnTo>
                  <a:pt x="510" y="59"/>
                </a:lnTo>
                <a:close/>
                <a:moveTo>
                  <a:pt x="478" y="52"/>
                </a:moveTo>
                <a:cubicBezTo>
                  <a:pt x="471" y="52"/>
                  <a:pt x="471" y="52"/>
                  <a:pt x="471" y="52"/>
                </a:cubicBezTo>
                <a:cubicBezTo>
                  <a:pt x="471" y="59"/>
                  <a:pt x="471" y="59"/>
                  <a:pt x="471" y="59"/>
                </a:cubicBezTo>
                <a:cubicBezTo>
                  <a:pt x="478" y="59"/>
                  <a:pt x="478" y="59"/>
                  <a:pt x="478" y="59"/>
                </a:cubicBezTo>
                <a:lnTo>
                  <a:pt x="478" y="52"/>
                </a:lnTo>
                <a:close/>
                <a:moveTo>
                  <a:pt x="491" y="52"/>
                </a:moveTo>
                <a:cubicBezTo>
                  <a:pt x="484" y="52"/>
                  <a:pt x="484" y="52"/>
                  <a:pt x="484" y="52"/>
                </a:cubicBezTo>
                <a:cubicBezTo>
                  <a:pt x="484" y="59"/>
                  <a:pt x="484" y="59"/>
                  <a:pt x="484" y="59"/>
                </a:cubicBezTo>
                <a:cubicBezTo>
                  <a:pt x="491" y="59"/>
                  <a:pt x="491" y="59"/>
                  <a:pt x="491" y="59"/>
                </a:cubicBezTo>
                <a:lnTo>
                  <a:pt x="491" y="52"/>
                </a:lnTo>
                <a:close/>
                <a:moveTo>
                  <a:pt x="478" y="65"/>
                </a:moveTo>
                <a:cubicBezTo>
                  <a:pt x="471" y="65"/>
                  <a:pt x="471" y="65"/>
                  <a:pt x="471" y="65"/>
                </a:cubicBezTo>
                <a:cubicBezTo>
                  <a:pt x="471" y="72"/>
                  <a:pt x="471" y="72"/>
                  <a:pt x="471" y="72"/>
                </a:cubicBezTo>
                <a:cubicBezTo>
                  <a:pt x="478" y="72"/>
                  <a:pt x="478" y="72"/>
                  <a:pt x="478" y="72"/>
                </a:cubicBezTo>
                <a:lnTo>
                  <a:pt x="478" y="65"/>
                </a:lnTo>
                <a:close/>
                <a:moveTo>
                  <a:pt x="491" y="65"/>
                </a:moveTo>
                <a:cubicBezTo>
                  <a:pt x="484" y="65"/>
                  <a:pt x="484" y="65"/>
                  <a:pt x="484" y="65"/>
                </a:cubicBezTo>
                <a:cubicBezTo>
                  <a:pt x="484" y="72"/>
                  <a:pt x="484" y="72"/>
                  <a:pt x="484" y="72"/>
                </a:cubicBezTo>
                <a:cubicBezTo>
                  <a:pt x="491" y="72"/>
                  <a:pt x="491" y="72"/>
                  <a:pt x="491" y="72"/>
                </a:cubicBezTo>
                <a:lnTo>
                  <a:pt x="491" y="65"/>
                </a:lnTo>
                <a:close/>
                <a:moveTo>
                  <a:pt x="524" y="59"/>
                </a:moveTo>
                <a:cubicBezTo>
                  <a:pt x="530" y="59"/>
                  <a:pt x="530" y="59"/>
                  <a:pt x="530" y="59"/>
                </a:cubicBezTo>
                <a:cubicBezTo>
                  <a:pt x="530" y="52"/>
                  <a:pt x="530" y="52"/>
                  <a:pt x="530" y="52"/>
                </a:cubicBezTo>
                <a:cubicBezTo>
                  <a:pt x="524" y="52"/>
                  <a:pt x="524" y="52"/>
                  <a:pt x="524" y="52"/>
                </a:cubicBezTo>
                <a:lnTo>
                  <a:pt x="524" y="59"/>
                </a:lnTo>
                <a:close/>
                <a:moveTo>
                  <a:pt x="537" y="59"/>
                </a:moveTo>
                <a:cubicBezTo>
                  <a:pt x="543" y="59"/>
                  <a:pt x="543" y="59"/>
                  <a:pt x="543" y="59"/>
                </a:cubicBezTo>
                <a:cubicBezTo>
                  <a:pt x="543" y="52"/>
                  <a:pt x="543" y="52"/>
                  <a:pt x="543" y="52"/>
                </a:cubicBezTo>
                <a:cubicBezTo>
                  <a:pt x="537" y="52"/>
                  <a:pt x="537" y="52"/>
                  <a:pt x="537" y="52"/>
                </a:cubicBezTo>
                <a:lnTo>
                  <a:pt x="537" y="59"/>
                </a:lnTo>
                <a:close/>
                <a:moveTo>
                  <a:pt x="497" y="72"/>
                </a:moveTo>
                <a:cubicBezTo>
                  <a:pt x="504" y="72"/>
                  <a:pt x="504" y="72"/>
                  <a:pt x="504" y="72"/>
                </a:cubicBezTo>
                <a:cubicBezTo>
                  <a:pt x="504" y="65"/>
                  <a:pt x="504" y="65"/>
                  <a:pt x="504" y="65"/>
                </a:cubicBezTo>
                <a:cubicBezTo>
                  <a:pt x="497" y="65"/>
                  <a:pt x="497" y="65"/>
                  <a:pt x="497" y="65"/>
                </a:cubicBezTo>
                <a:lnTo>
                  <a:pt x="497" y="72"/>
                </a:lnTo>
                <a:close/>
                <a:moveTo>
                  <a:pt x="510" y="72"/>
                </a:moveTo>
                <a:cubicBezTo>
                  <a:pt x="517" y="72"/>
                  <a:pt x="517" y="72"/>
                  <a:pt x="517" y="72"/>
                </a:cubicBezTo>
                <a:cubicBezTo>
                  <a:pt x="517" y="65"/>
                  <a:pt x="517" y="65"/>
                  <a:pt x="517" y="65"/>
                </a:cubicBezTo>
                <a:cubicBezTo>
                  <a:pt x="510" y="65"/>
                  <a:pt x="510" y="65"/>
                  <a:pt x="510" y="65"/>
                </a:cubicBezTo>
                <a:lnTo>
                  <a:pt x="510" y="72"/>
                </a:lnTo>
                <a:close/>
                <a:moveTo>
                  <a:pt x="524" y="72"/>
                </a:moveTo>
                <a:cubicBezTo>
                  <a:pt x="530" y="72"/>
                  <a:pt x="530" y="72"/>
                  <a:pt x="530" y="72"/>
                </a:cubicBezTo>
                <a:cubicBezTo>
                  <a:pt x="530" y="65"/>
                  <a:pt x="530" y="65"/>
                  <a:pt x="530" y="65"/>
                </a:cubicBezTo>
                <a:cubicBezTo>
                  <a:pt x="524" y="65"/>
                  <a:pt x="524" y="65"/>
                  <a:pt x="524" y="65"/>
                </a:cubicBezTo>
                <a:lnTo>
                  <a:pt x="524" y="72"/>
                </a:lnTo>
                <a:close/>
                <a:moveTo>
                  <a:pt x="537" y="72"/>
                </a:moveTo>
                <a:cubicBezTo>
                  <a:pt x="543" y="72"/>
                  <a:pt x="543" y="72"/>
                  <a:pt x="543" y="72"/>
                </a:cubicBezTo>
                <a:cubicBezTo>
                  <a:pt x="543" y="65"/>
                  <a:pt x="543" y="65"/>
                  <a:pt x="543" y="65"/>
                </a:cubicBezTo>
                <a:cubicBezTo>
                  <a:pt x="537" y="65"/>
                  <a:pt x="537" y="65"/>
                  <a:pt x="537" y="65"/>
                </a:cubicBezTo>
                <a:lnTo>
                  <a:pt x="537" y="72"/>
                </a:lnTo>
                <a:close/>
                <a:moveTo>
                  <a:pt x="393" y="72"/>
                </a:moveTo>
                <a:cubicBezTo>
                  <a:pt x="399" y="72"/>
                  <a:pt x="399" y="72"/>
                  <a:pt x="399" y="72"/>
                </a:cubicBezTo>
                <a:cubicBezTo>
                  <a:pt x="399" y="65"/>
                  <a:pt x="399" y="65"/>
                  <a:pt x="399" y="65"/>
                </a:cubicBezTo>
                <a:cubicBezTo>
                  <a:pt x="393" y="65"/>
                  <a:pt x="393" y="65"/>
                  <a:pt x="393" y="65"/>
                </a:cubicBezTo>
                <a:lnTo>
                  <a:pt x="393" y="72"/>
                </a:lnTo>
                <a:close/>
                <a:moveTo>
                  <a:pt x="550" y="85"/>
                </a:moveTo>
                <a:cubicBezTo>
                  <a:pt x="556" y="85"/>
                  <a:pt x="556" y="85"/>
                  <a:pt x="556" y="85"/>
                </a:cubicBezTo>
                <a:cubicBezTo>
                  <a:pt x="556" y="78"/>
                  <a:pt x="556" y="78"/>
                  <a:pt x="556" y="78"/>
                </a:cubicBezTo>
                <a:cubicBezTo>
                  <a:pt x="550" y="78"/>
                  <a:pt x="550" y="78"/>
                  <a:pt x="550" y="78"/>
                </a:cubicBezTo>
                <a:lnTo>
                  <a:pt x="550" y="85"/>
                </a:lnTo>
                <a:close/>
                <a:moveTo>
                  <a:pt x="563" y="85"/>
                </a:moveTo>
                <a:cubicBezTo>
                  <a:pt x="569" y="85"/>
                  <a:pt x="569" y="85"/>
                  <a:pt x="569" y="85"/>
                </a:cubicBezTo>
                <a:cubicBezTo>
                  <a:pt x="569" y="78"/>
                  <a:pt x="569" y="78"/>
                  <a:pt x="569" y="78"/>
                </a:cubicBezTo>
                <a:cubicBezTo>
                  <a:pt x="563" y="78"/>
                  <a:pt x="563" y="78"/>
                  <a:pt x="563" y="78"/>
                </a:cubicBezTo>
                <a:lnTo>
                  <a:pt x="563" y="85"/>
                </a:lnTo>
                <a:close/>
                <a:moveTo>
                  <a:pt x="576" y="85"/>
                </a:moveTo>
                <a:cubicBezTo>
                  <a:pt x="582" y="85"/>
                  <a:pt x="582" y="85"/>
                  <a:pt x="582" y="85"/>
                </a:cubicBezTo>
                <a:cubicBezTo>
                  <a:pt x="582" y="78"/>
                  <a:pt x="582" y="78"/>
                  <a:pt x="582" y="78"/>
                </a:cubicBezTo>
                <a:cubicBezTo>
                  <a:pt x="576" y="78"/>
                  <a:pt x="576" y="78"/>
                  <a:pt x="576" y="78"/>
                </a:cubicBezTo>
                <a:lnTo>
                  <a:pt x="576" y="85"/>
                </a:lnTo>
                <a:close/>
                <a:moveTo>
                  <a:pt x="589" y="85"/>
                </a:moveTo>
                <a:cubicBezTo>
                  <a:pt x="595" y="85"/>
                  <a:pt x="595" y="85"/>
                  <a:pt x="595" y="85"/>
                </a:cubicBezTo>
                <a:cubicBezTo>
                  <a:pt x="595" y="78"/>
                  <a:pt x="595" y="78"/>
                  <a:pt x="595" y="78"/>
                </a:cubicBezTo>
                <a:cubicBezTo>
                  <a:pt x="589" y="78"/>
                  <a:pt x="589" y="78"/>
                  <a:pt x="589" y="78"/>
                </a:cubicBezTo>
                <a:lnTo>
                  <a:pt x="589" y="85"/>
                </a:lnTo>
                <a:close/>
                <a:moveTo>
                  <a:pt x="602" y="85"/>
                </a:moveTo>
                <a:cubicBezTo>
                  <a:pt x="609" y="85"/>
                  <a:pt x="609" y="85"/>
                  <a:pt x="609" y="85"/>
                </a:cubicBezTo>
                <a:cubicBezTo>
                  <a:pt x="609" y="78"/>
                  <a:pt x="609" y="78"/>
                  <a:pt x="609" y="78"/>
                </a:cubicBezTo>
                <a:cubicBezTo>
                  <a:pt x="602" y="78"/>
                  <a:pt x="602" y="78"/>
                  <a:pt x="602" y="78"/>
                </a:cubicBezTo>
                <a:lnTo>
                  <a:pt x="602" y="85"/>
                </a:lnTo>
                <a:close/>
                <a:moveTo>
                  <a:pt x="615" y="85"/>
                </a:moveTo>
                <a:cubicBezTo>
                  <a:pt x="622" y="85"/>
                  <a:pt x="622" y="85"/>
                  <a:pt x="622" y="85"/>
                </a:cubicBezTo>
                <a:cubicBezTo>
                  <a:pt x="622" y="78"/>
                  <a:pt x="622" y="78"/>
                  <a:pt x="622" y="78"/>
                </a:cubicBezTo>
                <a:cubicBezTo>
                  <a:pt x="615" y="78"/>
                  <a:pt x="615" y="78"/>
                  <a:pt x="615" y="78"/>
                </a:cubicBezTo>
                <a:lnTo>
                  <a:pt x="615" y="85"/>
                </a:lnTo>
                <a:close/>
                <a:moveTo>
                  <a:pt x="628" y="85"/>
                </a:moveTo>
                <a:cubicBezTo>
                  <a:pt x="635" y="85"/>
                  <a:pt x="635" y="85"/>
                  <a:pt x="635" y="85"/>
                </a:cubicBezTo>
                <a:cubicBezTo>
                  <a:pt x="635" y="78"/>
                  <a:pt x="635" y="78"/>
                  <a:pt x="635" y="78"/>
                </a:cubicBezTo>
                <a:cubicBezTo>
                  <a:pt x="628" y="78"/>
                  <a:pt x="628" y="78"/>
                  <a:pt x="628" y="78"/>
                </a:cubicBezTo>
                <a:lnTo>
                  <a:pt x="628" y="85"/>
                </a:lnTo>
                <a:close/>
                <a:moveTo>
                  <a:pt x="641" y="85"/>
                </a:moveTo>
                <a:cubicBezTo>
                  <a:pt x="648" y="85"/>
                  <a:pt x="648" y="85"/>
                  <a:pt x="648" y="85"/>
                </a:cubicBezTo>
                <a:cubicBezTo>
                  <a:pt x="648" y="78"/>
                  <a:pt x="648" y="78"/>
                  <a:pt x="648" y="78"/>
                </a:cubicBezTo>
                <a:cubicBezTo>
                  <a:pt x="641" y="78"/>
                  <a:pt x="641" y="78"/>
                  <a:pt x="641" y="78"/>
                </a:cubicBezTo>
                <a:lnTo>
                  <a:pt x="641" y="85"/>
                </a:lnTo>
                <a:close/>
                <a:moveTo>
                  <a:pt x="654" y="85"/>
                </a:moveTo>
                <a:cubicBezTo>
                  <a:pt x="661" y="85"/>
                  <a:pt x="661" y="85"/>
                  <a:pt x="661" y="85"/>
                </a:cubicBezTo>
                <a:cubicBezTo>
                  <a:pt x="661" y="78"/>
                  <a:pt x="661" y="78"/>
                  <a:pt x="661" y="78"/>
                </a:cubicBezTo>
                <a:cubicBezTo>
                  <a:pt x="654" y="78"/>
                  <a:pt x="654" y="78"/>
                  <a:pt x="654" y="78"/>
                </a:cubicBezTo>
                <a:lnTo>
                  <a:pt x="654" y="85"/>
                </a:lnTo>
                <a:close/>
                <a:moveTo>
                  <a:pt x="667" y="85"/>
                </a:moveTo>
                <a:cubicBezTo>
                  <a:pt x="674" y="85"/>
                  <a:pt x="674" y="85"/>
                  <a:pt x="674" y="85"/>
                </a:cubicBezTo>
                <a:cubicBezTo>
                  <a:pt x="674" y="78"/>
                  <a:pt x="674" y="78"/>
                  <a:pt x="674" y="78"/>
                </a:cubicBezTo>
                <a:cubicBezTo>
                  <a:pt x="667" y="78"/>
                  <a:pt x="667" y="78"/>
                  <a:pt x="667" y="78"/>
                </a:cubicBezTo>
                <a:lnTo>
                  <a:pt x="667" y="85"/>
                </a:lnTo>
                <a:close/>
                <a:moveTo>
                  <a:pt x="576" y="98"/>
                </a:moveTo>
                <a:cubicBezTo>
                  <a:pt x="582" y="98"/>
                  <a:pt x="582" y="98"/>
                  <a:pt x="582" y="98"/>
                </a:cubicBezTo>
                <a:cubicBezTo>
                  <a:pt x="582" y="91"/>
                  <a:pt x="582" y="91"/>
                  <a:pt x="582" y="91"/>
                </a:cubicBezTo>
                <a:cubicBezTo>
                  <a:pt x="576" y="91"/>
                  <a:pt x="576" y="91"/>
                  <a:pt x="576" y="91"/>
                </a:cubicBezTo>
                <a:lnTo>
                  <a:pt x="576" y="98"/>
                </a:lnTo>
                <a:close/>
                <a:moveTo>
                  <a:pt x="589" y="98"/>
                </a:moveTo>
                <a:cubicBezTo>
                  <a:pt x="595" y="98"/>
                  <a:pt x="595" y="98"/>
                  <a:pt x="595" y="98"/>
                </a:cubicBezTo>
                <a:cubicBezTo>
                  <a:pt x="595" y="91"/>
                  <a:pt x="595" y="91"/>
                  <a:pt x="595" y="91"/>
                </a:cubicBezTo>
                <a:cubicBezTo>
                  <a:pt x="589" y="91"/>
                  <a:pt x="589" y="91"/>
                  <a:pt x="589" y="91"/>
                </a:cubicBezTo>
                <a:lnTo>
                  <a:pt x="589" y="98"/>
                </a:lnTo>
                <a:close/>
                <a:moveTo>
                  <a:pt x="602" y="98"/>
                </a:moveTo>
                <a:cubicBezTo>
                  <a:pt x="609" y="98"/>
                  <a:pt x="609" y="98"/>
                  <a:pt x="609" y="98"/>
                </a:cubicBezTo>
                <a:cubicBezTo>
                  <a:pt x="609" y="91"/>
                  <a:pt x="609" y="91"/>
                  <a:pt x="609" y="91"/>
                </a:cubicBezTo>
                <a:cubicBezTo>
                  <a:pt x="602" y="91"/>
                  <a:pt x="602" y="91"/>
                  <a:pt x="602" y="91"/>
                </a:cubicBezTo>
                <a:lnTo>
                  <a:pt x="602" y="98"/>
                </a:lnTo>
                <a:close/>
                <a:moveTo>
                  <a:pt x="615" y="98"/>
                </a:moveTo>
                <a:cubicBezTo>
                  <a:pt x="622" y="98"/>
                  <a:pt x="622" y="98"/>
                  <a:pt x="622" y="98"/>
                </a:cubicBezTo>
                <a:cubicBezTo>
                  <a:pt x="622" y="91"/>
                  <a:pt x="622" y="91"/>
                  <a:pt x="622" y="91"/>
                </a:cubicBezTo>
                <a:cubicBezTo>
                  <a:pt x="615" y="91"/>
                  <a:pt x="615" y="91"/>
                  <a:pt x="615" y="91"/>
                </a:cubicBezTo>
                <a:lnTo>
                  <a:pt x="615" y="98"/>
                </a:lnTo>
                <a:close/>
                <a:moveTo>
                  <a:pt x="628" y="98"/>
                </a:moveTo>
                <a:cubicBezTo>
                  <a:pt x="635" y="98"/>
                  <a:pt x="635" y="98"/>
                  <a:pt x="635" y="98"/>
                </a:cubicBezTo>
                <a:cubicBezTo>
                  <a:pt x="635" y="91"/>
                  <a:pt x="635" y="91"/>
                  <a:pt x="635" y="91"/>
                </a:cubicBezTo>
                <a:cubicBezTo>
                  <a:pt x="628" y="91"/>
                  <a:pt x="628" y="91"/>
                  <a:pt x="628" y="91"/>
                </a:cubicBezTo>
                <a:lnTo>
                  <a:pt x="628" y="98"/>
                </a:lnTo>
                <a:close/>
                <a:moveTo>
                  <a:pt x="641" y="98"/>
                </a:moveTo>
                <a:cubicBezTo>
                  <a:pt x="648" y="98"/>
                  <a:pt x="648" y="98"/>
                  <a:pt x="648" y="98"/>
                </a:cubicBezTo>
                <a:cubicBezTo>
                  <a:pt x="648" y="91"/>
                  <a:pt x="648" y="91"/>
                  <a:pt x="648" y="91"/>
                </a:cubicBezTo>
                <a:cubicBezTo>
                  <a:pt x="641" y="91"/>
                  <a:pt x="641" y="91"/>
                  <a:pt x="641" y="91"/>
                </a:cubicBezTo>
                <a:lnTo>
                  <a:pt x="641" y="98"/>
                </a:lnTo>
                <a:close/>
                <a:moveTo>
                  <a:pt x="654" y="98"/>
                </a:moveTo>
                <a:cubicBezTo>
                  <a:pt x="661" y="98"/>
                  <a:pt x="661" y="98"/>
                  <a:pt x="661" y="98"/>
                </a:cubicBezTo>
                <a:cubicBezTo>
                  <a:pt x="661" y="91"/>
                  <a:pt x="661" y="91"/>
                  <a:pt x="661" y="91"/>
                </a:cubicBezTo>
                <a:cubicBezTo>
                  <a:pt x="654" y="91"/>
                  <a:pt x="654" y="91"/>
                  <a:pt x="654" y="91"/>
                </a:cubicBezTo>
                <a:lnTo>
                  <a:pt x="654" y="98"/>
                </a:lnTo>
                <a:close/>
                <a:moveTo>
                  <a:pt x="667" y="98"/>
                </a:moveTo>
                <a:cubicBezTo>
                  <a:pt x="674" y="98"/>
                  <a:pt x="674" y="98"/>
                  <a:pt x="674" y="98"/>
                </a:cubicBezTo>
                <a:cubicBezTo>
                  <a:pt x="674" y="91"/>
                  <a:pt x="674" y="91"/>
                  <a:pt x="674" y="91"/>
                </a:cubicBezTo>
                <a:cubicBezTo>
                  <a:pt x="667" y="91"/>
                  <a:pt x="667" y="91"/>
                  <a:pt x="667" y="91"/>
                </a:cubicBezTo>
                <a:lnTo>
                  <a:pt x="667" y="98"/>
                </a:lnTo>
                <a:close/>
                <a:moveTo>
                  <a:pt x="576" y="111"/>
                </a:moveTo>
                <a:cubicBezTo>
                  <a:pt x="582" y="111"/>
                  <a:pt x="582" y="111"/>
                  <a:pt x="582" y="111"/>
                </a:cubicBezTo>
                <a:cubicBezTo>
                  <a:pt x="582" y="105"/>
                  <a:pt x="582" y="105"/>
                  <a:pt x="582" y="105"/>
                </a:cubicBezTo>
                <a:cubicBezTo>
                  <a:pt x="576" y="105"/>
                  <a:pt x="576" y="105"/>
                  <a:pt x="576" y="105"/>
                </a:cubicBezTo>
                <a:lnTo>
                  <a:pt x="576" y="111"/>
                </a:lnTo>
                <a:close/>
                <a:moveTo>
                  <a:pt x="589" y="111"/>
                </a:moveTo>
                <a:cubicBezTo>
                  <a:pt x="595" y="111"/>
                  <a:pt x="595" y="111"/>
                  <a:pt x="595" y="111"/>
                </a:cubicBezTo>
                <a:cubicBezTo>
                  <a:pt x="595" y="105"/>
                  <a:pt x="595" y="105"/>
                  <a:pt x="595" y="105"/>
                </a:cubicBezTo>
                <a:cubicBezTo>
                  <a:pt x="589" y="105"/>
                  <a:pt x="589" y="105"/>
                  <a:pt x="589" y="105"/>
                </a:cubicBezTo>
                <a:lnTo>
                  <a:pt x="589" y="111"/>
                </a:lnTo>
                <a:close/>
                <a:moveTo>
                  <a:pt x="602" y="111"/>
                </a:moveTo>
                <a:cubicBezTo>
                  <a:pt x="609" y="111"/>
                  <a:pt x="609" y="111"/>
                  <a:pt x="609" y="111"/>
                </a:cubicBezTo>
                <a:cubicBezTo>
                  <a:pt x="609" y="105"/>
                  <a:pt x="609" y="105"/>
                  <a:pt x="609" y="105"/>
                </a:cubicBezTo>
                <a:cubicBezTo>
                  <a:pt x="602" y="105"/>
                  <a:pt x="602" y="105"/>
                  <a:pt x="602" y="105"/>
                </a:cubicBezTo>
                <a:lnTo>
                  <a:pt x="602" y="111"/>
                </a:lnTo>
                <a:close/>
                <a:moveTo>
                  <a:pt x="615" y="111"/>
                </a:moveTo>
                <a:cubicBezTo>
                  <a:pt x="622" y="111"/>
                  <a:pt x="622" y="111"/>
                  <a:pt x="622" y="111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15" y="105"/>
                  <a:pt x="615" y="105"/>
                  <a:pt x="615" y="105"/>
                </a:cubicBezTo>
                <a:lnTo>
                  <a:pt x="615" y="111"/>
                </a:lnTo>
                <a:close/>
                <a:moveTo>
                  <a:pt x="628" y="111"/>
                </a:moveTo>
                <a:cubicBezTo>
                  <a:pt x="635" y="111"/>
                  <a:pt x="635" y="111"/>
                  <a:pt x="635" y="111"/>
                </a:cubicBezTo>
                <a:cubicBezTo>
                  <a:pt x="635" y="105"/>
                  <a:pt x="635" y="105"/>
                  <a:pt x="635" y="105"/>
                </a:cubicBezTo>
                <a:cubicBezTo>
                  <a:pt x="628" y="105"/>
                  <a:pt x="628" y="105"/>
                  <a:pt x="628" y="105"/>
                </a:cubicBezTo>
                <a:lnTo>
                  <a:pt x="628" y="111"/>
                </a:lnTo>
                <a:close/>
                <a:moveTo>
                  <a:pt x="641" y="111"/>
                </a:moveTo>
                <a:cubicBezTo>
                  <a:pt x="648" y="111"/>
                  <a:pt x="648" y="111"/>
                  <a:pt x="648" y="111"/>
                </a:cubicBezTo>
                <a:cubicBezTo>
                  <a:pt x="648" y="105"/>
                  <a:pt x="648" y="105"/>
                  <a:pt x="648" y="105"/>
                </a:cubicBezTo>
                <a:cubicBezTo>
                  <a:pt x="641" y="105"/>
                  <a:pt x="641" y="105"/>
                  <a:pt x="641" y="105"/>
                </a:cubicBezTo>
                <a:lnTo>
                  <a:pt x="641" y="111"/>
                </a:lnTo>
                <a:close/>
                <a:moveTo>
                  <a:pt x="654" y="111"/>
                </a:moveTo>
                <a:cubicBezTo>
                  <a:pt x="661" y="111"/>
                  <a:pt x="661" y="111"/>
                  <a:pt x="661" y="111"/>
                </a:cubicBezTo>
                <a:cubicBezTo>
                  <a:pt x="661" y="105"/>
                  <a:pt x="661" y="105"/>
                  <a:pt x="661" y="105"/>
                </a:cubicBezTo>
                <a:cubicBezTo>
                  <a:pt x="654" y="105"/>
                  <a:pt x="654" y="105"/>
                  <a:pt x="654" y="105"/>
                </a:cubicBezTo>
                <a:lnTo>
                  <a:pt x="654" y="111"/>
                </a:lnTo>
                <a:close/>
                <a:moveTo>
                  <a:pt x="667" y="111"/>
                </a:moveTo>
                <a:cubicBezTo>
                  <a:pt x="674" y="111"/>
                  <a:pt x="674" y="111"/>
                  <a:pt x="674" y="111"/>
                </a:cubicBezTo>
                <a:cubicBezTo>
                  <a:pt x="674" y="105"/>
                  <a:pt x="674" y="105"/>
                  <a:pt x="674" y="105"/>
                </a:cubicBezTo>
                <a:cubicBezTo>
                  <a:pt x="667" y="105"/>
                  <a:pt x="667" y="105"/>
                  <a:pt x="667" y="105"/>
                </a:cubicBezTo>
                <a:lnTo>
                  <a:pt x="667" y="111"/>
                </a:lnTo>
                <a:close/>
                <a:moveTo>
                  <a:pt x="576" y="124"/>
                </a:moveTo>
                <a:cubicBezTo>
                  <a:pt x="582" y="124"/>
                  <a:pt x="582" y="124"/>
                  <a:pt x="582" y="124"/>
                </a:cubicBezTo>
                <a:cubicBezTo>
                  <a:pt x="582" y="118"/>
                  <a:pt x="582" y="118"/>
                  <a:pt x="582" y="118"/>
                </a:cubicBezTo>
                <a:cubicBezTo>
                  <a:pt x="576" y="118"/>
                  <a:pt x="576" y="118"/>
                  <a:pt x="576" y="118"/>
                </a:cubicBezTo>
                <a:lnTo>
                  <a:pt x="576" y="124"/>
                </a:lnTo>
                <a:close/>
                <a:moveTo>
                  <a:pt x="589" y="124"/>
                </a:moveTo>
                <a:cubicBezTo>
                  <a:pt x="595" y="124"/>
                  <a:pt x="595" y="124"/>
                  <a:pt x="595" y="124"/>
                </a:cubicBezTo>
                <a:cubicBezTo>
                  <a:pt x="595" y="118"/>
                  <a:pt x="595" y="118"/>
                  <a:pt x="595" y="118"/>
                </a:cubicBezTo>
                <a:cubicBezTo>
                  <a:pt x="589" y="118"/>
                  <a:pt x="589" y="118"/>
                  <a:pt x="589" y="118"/>
                </a:cubicBezTo>
                <a:lnTo>
                  <a:pt x="589" y="124"/>
                </a:lnTo>
                <a:close/>
                <a:moveTo>
                  <a:pt x="602" y="124"/>
                </a:moveTo>
                <a:cubicBezTo>
                  <a:pt x="609" y="124"/>
                  <a:pt x="609" y="124"/>
                  <a:pt x="609" y="124"/>
                </a:cubicBezTo>
                <a:cubicBezTo>
                  <a:pt x="609" y="118"/>
                  <a:pt x="609" y="118"/>
                  <a:pt x="609" y="118"/>
                </a:cubicBezTo>
                <a:cubicBezTo>
                  <a:pt x="602" y="118"/>
                  <a:pt x="602" y="118"/>
                  <a:pt x="602" y="118"/>
                </a:cubicBezTo>
                <a:lnTo>
                  <a:pt x="602" y="124"/>
                </a:lnTo>
                <a:close/>
                <a:moveTo>
                  <a:pt x="615" y="124"/>
                </a:moveTo>
                <a:cubicBezTo>
                  <a:pt x="622" y="124"/>
                  <a:pt x="622" y="124"/>
                  <a:pt x="622" y="124"/>
                </a:cubicBezTo>
                <a:cubicBezTo>
                  <a:pt x="622" y="118"/>
                  <a:pt x="622" y="118"/>
                  <a:pt x="622" y="118"/>
                </a:cubicBezTo>
                <a:cubicBezTo>
                  <a:pt x="615" y="118"/>
                  <a:pt x="615" y="118"/>
                  <a:pt x="615" y="118"/>
                </a:cubicBezTo>
                <a:lnTo>
                  <a:pt x="615" y="124"/>
                </a:lnTo>
                <a:close/>
                <a:moveTo>
                  <a:pt x="628" y="124"/>
                </a:moveTo>
                <a:cubicBezTo>
                  <a:pt x="635" y="124"/>
                  <a:pt x="635" y="124"/>
                  <a:pt x="635" y="124"/>
                </a:cubicBezTo>
                <a:cubicBezTo>
                  <a:pt x="635" y="118"/>
                  <a:pt x="635" y="118"/>
                  <a:pt x="635" y="118"/>
                </a:cubicBezTo>
                <a:cubicBezTo>
                  <a:pt x="628" y="118"/>
                  <a:pt x="628" y="118"/>
                  <a:pt x="628" y="118"/>
                </a:cubicBezTo>
                <a:lnTo>
                  <a:pt x="628" y="124"/>
                </a:lnTo>
                <a:close/>
                <a:moveTo>
                  <a:pt x="641" y="124"/>
                </a:moveTo>
                <a:cubicBezTo>
                  <a:pt x="648" y="124"/>
                  <a:pt x="648" y="124"/>
                  <a:pt x="648" y="124"/>
                </a:cubicBezTo>
                <a:cubicBezTo>
                  <a:pt x="648" y="118"/>
                  <a:pt x="648" y="118"/>
                  <a:pt x="648" y="118"/>
                </a:cubicBezTo>
                <a:cubicBezTo>
                  <a:pt x="641" y="118"/>
                  <a:pt x="641" y="118"/>
                  <a:pt x="641" y="118"/>
                </a:cubicBezTo>
                <a:lnTo>
                  <a:pt x="641" y="124"/>
                </a:lnTo>
                <a:close/>
                <a:moveTo>
                  <a:pt x="654" y="124"/>
                </a:moveTo>
                <a:cubicBezTo>
                  <a:pt x="661" y="124"/>
                  <a:pt x="661" y="124"/>
                  <a:pt x="661" y="124"/>
                </a:cubicBezTo>
                <a:cubicBezTo>
                  <a:pt x="661" y="118"/>
                  <a:pt x="661" y="118"/>
                  <a:pt x="661" y="118"/>
                </a:cubicBezTo>
                <a:cubicBezTo>
                  <a:pt x="654" y="118"/>
                  <a:pt x="654" y="118"/>
                  <a:pt x="654" y="118"/>
                </a:cubicBezTo>
                <a:lnTo>
                  <a:pt x="654" y="124"/>
                </a:lnTo>
                <a:close/>
                <a:moveTo>
                  <a:pt x="667" y="124"/>
                </a:moveTo>
                <a:cubicBezTo>
                  <a:pt x="674" y="124"/>
                  <a:pt x="674" y="124"/>
                  <a:pt x="674" y="124"/>
                </a:cubicBezTo>
                <a:cubicBezTo>
                  <a:pt x="674" y="118"/>
                  <a:pt x="674" y="118"/>
                  <a:pt x="674" y="118"/>
                </a:cubicBezTo>
                <a:cubicBezTo>
                  <a:pt x="667" y="118"/>
                  <a:pt x="667" y="118"/>
                  <a:pt x="667" y="118"/>
                </a:cubicBezTo>
                <a:lnTo>
                  <a:pt x="667" y="124"/>
                </a:lnTo>
                <a:close/>
                <a:moveTo>
                  <a:pt x="576" y="137"/>
                </a:moveTo>
                <a:cubicBezTo>
                  <a:pt x="582" y="137"/>
                  <a:pt x="582" y="137"/>
                  <a:pt x="582" y="137"/>
                </a:cubicBezTo>
                <a:cubicBezTo>
                  <a:pt x="582" y="131"/>
                  <a:pt x="582" y="131"/>
                  <a:pt x="582" y="131"/>
                </a:cubicBezTo>
                <a:cubicBezTo>
                  <a:pt x="576" y="131"/>
                  <a:pt x="576" y="131"/>
                  <a:pt x="576" y="131"/>
                </a:cubicBezTo>
                <a:lnTo>
                  <a:pt x="576" y="137"/>
                </a:lnTo>
                <a:close/>
                <a:moveTo>
                  <a:pt x="589" y="137"/>
                </a:moveTo>
                <a:cubicBezTo>
                  <a:pt x="595" y="137"/>
                  <a:pt x="595" y="137"/>
                  <a:pt x="595" y="137"/>
                </a:cubicBezTo>
                <a:cubicBezTo>
                  <a:pt x="595" y="131"/>
                  <a:pt x="595" y="131"/>
                  <a:pt x="595" y="131"/>
                </a:cubicBezTo>
                <a:cubicBezTo>
                  <a:pt x="589" y="131"/>
                  <a:pt x="589" y="131"/>
                  <a:pt x="589" y="131"/>
                </a:cubicBezTo>
                <a:lnTo>
                  <a:pt x="589" y="137"/>
                </a:lnTo>
                <a:close/>
                <a:moveTo>
                  <a:pt x="556" y="91"/>
                </a:moveTo>
                <a:cubicBezTo>
                  <a:pt x="550" y="91"/>
                  <a:pt x="550" y="91"/>
                  <a:pt x="550" y="91"/>
                </a:cubicBezTo>
                <a:cubicBezTo>
                  <a:pt x="550" y="98"/>
                  <a:pt x="550" y="98"/>
                  <a:pt x="550" y="98"/>
                </a:cubicBezTo>
                <a:cubicBezTo>
                  <a:pt x="556" y="98"/>
                  <a:pt x="556" y="98"/>
                  <a:pt x="556" y="98"/>
                </a:cubicBezTo>
                <a:lnTo>
                  <a:pt x="556" y="91"/>
                </a:lnTo>
                <a:close/>
                <a:moveTo>
                  <a:pt x="537" y="98"/>
                </a:moveTo>
                <a:cubicBezTo>
                  <a:pt x="543" y="98"/>
                  <a:pt x="543" y="98"/>
                  <a:pt x="543" y="98"/>
                </a:cubicBezTo>
                <a:cubicBezTo>
                  <a:pt x="543" y="91"/>
                  <a:pt x="543" y="91"/>
                  <a:pt x="543" y="91"/>
                </a:cubicBezTo>
                <a:cubicBezTo>
                  <a:pt x="537" y="91"/>
                  <a:pt x="537" y="91"/>
                  <a:pt x="537" y="91"/>
                </a:cubicBezTo>
                <a:lnTo>
                  <a:pt x="537" y="98"/>
                </a:lnTo>
                <a:close/>
                <a:moveTo>
                  <a:pt x="569" y="91"/>
                </a:moveTo>
                <a:cubicBezTo>
                  <a:pt x="563" y="91"/>
                  <a:pt x="563" y="91"/>
                  <a:pt x="563" y="91"/>
                </a:cubicBezTo>
                <a:cubicBezTo>
                  <a:pt x="563" y="98"/>
                  <a:pt x="563" y="98"/>
                  <a:pt x="563" y="98"/>
                </a:cubicBezTo>
                <a:cubicBezTo>
                  <a:pt x="569" y="98"/>
                  <a:pt x="569" y="98"/>
                  <a:pt x="569" y="98"/>
                </a:cubicBezTo>
                <a:lnTo>
                  <a:pt x="569" y="91"/>
                </a:lnTo>
                <a:close/>
                <a:moveTo>
                  <a:pt x="556" y="105"/>
                </a:moveTo>
                <a:cubicBezTo>
                  <a:pt x="550" y="105"/>
                  <a:pt x="550" y="105"/>
                  <a:pt x="550" y="105"/>
                </a:cubicBezTo>
                <a:cubicBezTo>
                  <a:pt x="550" y="111"/>
                  <a:pt x="550" y="111"/>
                  <a:pt x="550" y="111"/>
                </a:cubicBezTo>
                <a:cubicBezTo>
                  <a:pt x="556" y="111"/>
                  <a:pt x="556" y="111"/>
                  <a:pt x="556" y="111"/>
                </a:cubicBezTo>
                <a:lnTo>
                  <a:pt x="556" y="105"/>
                </a:lnTo>
                <a:close/>
                <a:moveTo>
                  <a:pt x="569" y="105"/>
                </a:moveTo>
                <a:cubicBezTo>
                  <a:pt x="563" y="105"/>
                  <a:pt x="563" y="105"/>
                  <a:pt x="563" y="105"/>
                </a:cubicBezTo>
                <a:cubicBezTo>
                  <a:pt x="563" y="111"/>
                  <a:pt x="563" y="111"/>
                  <a:pt x="563" y="111"/>
                </a:cubicBezTo>
                <a:cubicBezTo>
                  <a:pt x="569" y="111"/>
                  <a:pt x="569" y="111"/>
                  <a:pt x="569" y="111"/>
                </a:cubicBezTo>
                <a:lnTo>
                  <a:pt x="569" y="105"/>
                </a:lnTo>
                <a:close/>
                <a:moveTo>
                  <a:pt x="556" y="118"/>
                </a:moveTo>
                <a:cubicBezTo>
                  <a:pt x="550" y="118"/>
                  <a:pt x="550" y="118"/>
                  <a:pt x="550" y="118"/>
                </a:cubicBezTo>
                <a:cubicBezTo>
                  <a:pt x="550" y="124"/>
                  <a:pt x="550" y="124"/>
                  <a:pt x="550" y="124"/>
                </a:cubicBezTo>
                <a:cubicBezTo>
                  <a:pt x="556" y="124"/>
                  <a:pt x="556" y="124"/>
                  <a:pt x="556" y="124"/>
                </a:cubicBezTo>
                <a:lnTo>
                  <a:pt x="556" y="118"/>
                </a:lnTo>
                <a:close/>
                <a:moveTo>
                  <a:pt x="569" y="118"/>
                </a:moveTo>
                <a:cubicBezTo>
                  <a:pt x="563" y="118"/>
                  <a:pt x="563" y="118"/>
                  <a:pt x="563" y="118"/>
                </a:cubicBezTo>
                <a:cubicBezTo>
                  <a:pt x="563" y="124"/>
                  <a:pt x="563" y="124"/>
                  <a:pt x="563" y="124"/>
                </a:cubicBezTo>
                <a:cubicBezTo>
                  <a:pt x="569" y="124"/>
                  <a:pt x="569" y="124"/>
                  <a:pt x="569" y="124"/>
                </a:cubicBezTo>
                <a:lnTo>
                  <a:pt x="569" y="118"/>
                </a:lnTo>
                <a:close/>
                <a:moveTo>
                  <a:pt x="569" y="131"/>
                </a:moveTo>
                <a:cubicBezTo>
                  <a:pt x="563" y="131"/>
                  <a:pt x="563" y="131"/>
                  <a:pt x="563" y="131"/>
                </a:cubicBezTo>
                <a:cubicBezTo>
                  <a:pt x="563" y="137"/>
                  <a:pt x="563" y="137"/>
                  <a:pt x="563" y="137"/>
                </a:cubicBezTo>
                <a:cubicBezTo>
                  <a:pt x="569" y="137"/>
                  <a:pt x="569" y="137"/>
                  <a:pt x="569" y="137"/>
                </a:cubicBezTo>
                <a:lnTo>
                  <a:pt x="569" y="131"/>
                </a:lnTo>
                <a:close/>
                <a:moveTo>
                  <a:pt x="602" y="137"/>
                </a:moveTo>
                <a:cubicBezTo>
                  <a:pt x="609" y="137"/>
                  <a:pt x="609" y="137"/>
                  <a:pt x="609" y="137"/>
                </a:cubicBezTo>
                <a:cubicBezTo>
                  <a:pt x="609" y="131"/>
                  <a:pt x="609" y="131"/>
                  <a:pt x="609" y="131"/>
                </a:cubicBezTo>
                <a:cubicBezTo>
                  <a:pt x="602" y="131"/>
                  <a:pt x="602" y="131"/>
                  <a:pt x="602" y="131"/>
                </a:cubicBezTo>
                <a:lnTo>
                  <a:pt x="602" y="137"/>
                </a:lnTo>
                <a:close/>
                <a:moveTo>
                  <a:pt x="615" y="137"/>
                </a:moveTo>
                <a:cubicBezTo>
                  <a:pt x="622" y="137"/>
                  <a:pt x="622" y="137"/>
                  <a:pt x="622" y="137"/>
                </a:cubicBezTo>
                <a:cubicBezTo>
                  <a:pt x="622" y="131"/>
                  <a:pt x="622" y="131"/>
                  <a:pt x="622" y="131"/>
                </a:cubicBezTo>
                <a:cubicBezTo>
                  <a:pt x="615" y="131"/>
                  <a:pt x="615" y="131"/>
                  <a:pt x="615" y="131"/>
                </a:cubicBezTo>
                <a:lnTo>
                  <a:pt x="615" y="137"/>
                </a:lnTo>
                <a:close/>
                <a:moveTo>
                  <a:pt x="628" y="137"/>
                </a:moveTo>
                <a:cubicBezTo>
                  <a:pt x="635" y="137"/>
                  <a:pt x="635" y="137"/>
                  <a:pt x="635" y="137"/>
                </a:cubicBezTo>
                <a:cubicBezTo>
                  <a:pt x="635" y="131"/>
                  <a:pt x="635" y="131"/>
                  <a:pt x="635" y="131"/>
                </a:cubicBezTo>
                <a:cubicBezTo>
                  <a:pt x="628" y="131"/>
                  <a:pt x="628" y="131"/>
                  <a:pt x="628" y="131"/>
                </a:cubicBezTo>
                <a:lnTo>
                  <a:pt x="628" y="137"/>
                </a:lnTo>
                <a:close/>
                <a:moveTo>
                  <a:pt x="641" y="137"/>
                </a:moveTo>
                <a:cubicBezTo>
                  <a:pt x="648" y="137"/>
                  <a:pt x="648" y="137"/>
                  <a:pt x="648" y="137"/>
                </a:cubicBezTo>
                <a:cubicBezTo>
                  <a:pt x="648" y="131"/>
                  <a:pt x="648" y="131"/>
                  <a:pt x="648" y="131"/>
                </a:cubicBezTo>
                <a:cubicBezTo>
                  <a:pt x="641" y="131"/>
                  <a:pt x="641" y="131"/>
                  <a:pt x="641" y="131"/>
                </a:cubicBezTo>
                <a:lnTo>
                  <a:pt x="641" y="137"/>
                </a:lnTo>
                <a:close/>
                <a:moveTo>
                  <a:pt x="654" y="137"/>
                </a:moveTo>
                <a:cubicBezTo>
                  <a:pt x="661" y="137"/>
                  <a:pt x="661" y="137"/>
                  <a:pt x="661" y="137"/>
                </a:cubicBezTo>
                <a:cubicBezTo>
                  <a:pt x="661" y="131"/>
                  <a:pt x="661" y="131"/>
                  <a:pt x="661" y="131"/>
                </a:cubicBezTo>
                <a:cubicBezTo>
                  <a:pt x="654" y="131"/>
                  <a:pt x="654" y="131"/>
                  <a:pt x="654" y="131"/>
                </a:cubicBezTo>
                <a:lnTo>
                  <a:pt x="654" y="137"/>
                </a:lnTo>
                <a:close/>
                <a:moveTo>
                  <a:pt x="667" y="137"/>
                </a:moveTo>
                <a:cubicBezTo>
                  <a:pt x="674" y="137"/>
                  <a:pt x="674" y="137"/>
                  <a:pt x="674" y="137"/>
                </a:cubicBezTo>
                <a:cubicBezTo>
                  <a:pt x="674" y="131"/>
                  <a:pt x="674" y="131"/>
                  <a:pt x="674" y="131"/>
                </a:cubicBezTo>
                <a:cubicBezTo>
                  <a:pt x="667" y="131"/>
                  <a:pt x="667" y="131"/>
                  <a:pt x="667" y="131"/>
                </a:cubicBezTo>
                <a:lnTo>
                  <a:pt x="667" y="137"/>
                </a:lnTo>
                <a:close/>
                <a:moveTo>
                  <a:pt x="576" y="150"/>
                </a:moveTo>
                <a:cubicBezTo>
                  <a:pt x="582" y="150"/>
                  <a:pt x="582" y="150"/>
                  <a:pt x="582" y="150"/>
                </a:cubicBezTo>
                <a:cubicBezTo>
                  <a:pt x="582" y="144"/>
                  <a:pt x="582" y="144"/>
                  <a:pt x="582" y="144"/>
                </a:cubicBezTo>
                <a:cubicBezTo>
                  <a:pt x="576" y="144"/>
                  <a:pt x="576" y="144"/>
                  <a:pt x="576" y="144"/>
                </a:cubicBezTo>
                <a:lnTo>
                  <a:pt x="576" y="150"/>
                </a:lnTo>
                <a:close/>
                <a:moveTo>
                  <a:pt x="589" y="150"/>
                </a:moveTo>
                <a:cubicBezTo>
                  <a:pt x="595" y="150"/>
                  <a:pt x="595" y="150"/>
                  <a:pt x="595" y="150"/>
                </a:cubicBezTo>
                <a:cubicBezTo>
                  <a:pt x="595" y="144"/>
                  <a:pt x="595" y="144"/>
                  <a:pt x="595" y="144"/>
                </a:cubicBezTo>
                <a:cubicBezTo>
                  <a:pt x="589" y="144"/>
                  <a:pt x="589" y="144"/>
                  <a:pt x="589" y="144"/>
                </a:cubicBezTo>
                <a:lnTo>
                  <a:pt x="589" y="150"/>
                </a:lnTo>
                <a:close/>
                <a:moveTo>
                  <a:pt x="602" y="150"/>
                </a:moveTo>
                <a:cubicBezTo>
                  <a:pt x="609" y="150"/>
                  <a:pt x="609" y="150"/>
                  <a:pt x="609" y="150"/>
                </a:cubicBezTo>
                <a:cubicBezTo>
                  <a:pt x="609" y="144"/>
                  <a:pt x="609" y="144"/>
                  <a:pt x="609" y="144"/>
                </a:cubicBezTo>
                <a:cubicBezTo>
                  <a:pt x="602" y="144"/>
                  <a:pt x="602" y="144"/>
                  <a:pt x="602" y="144"/>
                </a:cubicBezTo>
                <a:lnTo>
                  <a:pt x="602" y="150"/>
                </a:lnTo>
                <a:close/>
                <a:moveTo>
                  <a:pt x="615" y="150"/>
                </a:moveTo>
                <a:cubicBezTo>
                  <a:pt x="622" y="150"/>
                  <a:pt x="622" y="150"/>
                  <a:pt x="622" y="150"/>
                </a:cubicBezTo>
                <a:cubicBezTo>
                  <a:pt x="622" y="144"/>
                  <a:pt x="622" y="144"/>
                  <a:pt x="622" y="144"/>
                </a:cubicBezTo>
                <a:cubicBezTo>
                  <a:pt x="615" y="144"/>
                  <a:pt x="615" y="144"/>
                  <a:pt x="615" y="144"/>
                </a:cubicBezTo>
                <a:lnTo>
                  <a:pt x="615" y="150"/>
                </a:lnTo>
                <a:close/>
                <a:moveTo>
                  <a:pt x="628" y="150"/>
                </a:moveTo>
                <a:cubicBezTo>
                  <a:pt x="635" y="150"/>
                  <a:pt x="635" y="150"/>
                  <a:pt x="635" y="150"/>
                </a:cubicBezTo>
                <a:cubicBezTo>
                  <a:pt x="635" y="144"/>
                  <a:pt x="635" y="144"/>
                  <a:pt x="635" y="144"/>
                </a:cubicBezTo>
                <a:cubicBezTo>
                  <a:pt x="628" y="144"/>
                  <a:pt x="628" y="144"/>
                  <a:pt x="628" y="144"/>
                </a:cubicBezTo>
                <a:lnTo>
                  <a:pt x="628" y="150"/>
                </a:lnTo>
                <a:close/>
                <a:moveTo>
                  <a:pt x="641" y="150"/>
                </a:moveTo>
                <a:cubicBezTo>
                  <a:pt x="648" y="150"/>
                  <a:pt x="648" y="150"/>
                  <a:pt x="648" y="150"/>
                </a:cubicBezTo>
                <a:cubicBezTo>
                  <a:pt x="648" y="144"/>
                  <a:pt x="648" y="144"/>
                  <a:pt x="648" y="144"/>
                </a:cubicBezTo>
                <a:cubicBezTo>
                  <a:pt x="641" y="144"/>
                  <a:pt x="641" y="144"/>
                  <a:pt x="641" y="144"/>
                </a:cubicBezTo>
                <a:lnTo>
                  <a:pt x="641" y="150"/>
                </a:lnTo>
                <a:close/>
                <a:moveTo>
                  <a:pt x="654" y="150"/>
                </a:moveTo>
                <a:cubicBezTo>
                  <a:pt x="661" y="150"/>
                  <a:pt x="661" y="150"/>
                  <a:pt x="661" y="150"/>
                </a:cubicBezTo>
                <a:cubicBezTo>
                  <a:pt x="661" y="144"/>
                  <a:pt x="661" y="144"/>
                  <a:pt x="661" y="144"/>
                </a:cubicBezTo>
                <a:cubicBezTo>
                  <a:pt x="654" y="144"/>
                  <a:pt x="654" y="144"/>
                  <a:pt x="654" y="144"/>
                </a:cubicBezTo>
                <a:lnTo>
                  <a:pt x="654" y="150"/>
                </a:lnTo>
                <a:close/>
                <a:moveTo>
                  <a:pt x="654" y="163"/>
                </a:moveTo>
                <a:cubicBezTo>
                  <a:pt x="661" y="163"/>
                  <a:pt x="661" y="163"/>
                  <a:pt x="661" y="163"/>
                </a:cubicBezTo>
                <a:cubicBezTo>
                  <a:pt x="661" y="157"/>
                  <a:pt x="661" y="157"/>
                  <a:pt x="661" y="157"/>
                </a:cubicBezTo>
                <a:cubicBezTo>
                  <a:pt x="654" y="157"/>
                  <a:pt x="654" y="157"/>
                  <a:pt x="654" y="157"/>
                </a:cubicBezTo>
                <a:lnTo>
                  <a:pt x="654" y="163"/>
                </a:lnTo>
                <a:close/>
                <a:moveTo>
                  <a:pt x="667" y="150"/>
                </a:moveTo>
                <a:cubicBezTo>
                  <a:pt x="674" y="150"/>
                  <a:pt x="674" y="150"/>
                  <a:pt x="674" y="150"/>
                </a:cubicBezTo>
                <a:cubicBezTo>
                  <a:pt x="674" y="144"/>
                  <a:pt x="674" y="144"/>
                  <a:pt x="674" y="144"/>
                </a:cubicBezTo>
                <a:cubicBezTo>
                  <a:pt x="667" y="144"/>
                  <a:pt x="667" y="144"/>
                  <a:pt x="667" y="144"/>
                </a:cubicBezTo>
                <a:lnTo>
                  <a:pt x="667" y="150"/>
                </a:lnTo>
                <a:close/>
                <a:moveTo>
                  <a:pt x="720" y="98"/>
                </a:moveTo>
                <a:cubicBezTo>
                  <a:pt x="726" y="98"/>
                  <a:pt x="726" y="98"/>
                  <a:pt x="726" y="98"/>
                </a:cubicBezTo>
                <a:cubicBezTo>
                  <a:pt x="726" y="91"/>
                  <a:pt x="726" y="91"/>
                  <a:pt x="726" y="91"/>
                </a:cubicBezTo>
                <a:cubicBezTo>
                  <a:pt x="720" y="91"/>
                  <a:pt x="720" y="91"/>
                  <a:pt x="720" y="91"/>
                </a:cubicBezTo>
                <a:lnTo>
                  <a:pt x="720" y="98"/>
                </a:lnTo>
                <a:close/>
                <a:moveTo>
                  <a:pt x="707" y="111"/>
                </a:moveTo>
                <a:cubicBezTo>
                  <a:pt x="713" y="111"/>
                  <a:pt x="713" y="111"/>
                  <a:pt x="713" y="111"/>
                </a:cubicBezTo>
                <a:cubicBezTo>
                  <a:pt x="713" y="105"/>
                  <a:pt x="713" y="105"/>
                  <a:pt x="713" y="105"/>
                </a:cubicBezTo>
                <a:cubicBezTo>
                  <a:pt x="707" y="105"/>
                  <a:pt x="707" y="105"/>
                  <a:pt x="707" y="105"/>
                </a:cubicBezTo>
                <a:lnTo>
                  <a:pt x="707" y="111"/>
                </a:lnTo>
                <a:close/>
                <a:moveTo>
                  <a:pt x="720" y="111"/>
                </a:moveTo>
                <a:cubicBezTo>
                  <a:pt x="726" y="111"/>
                  <a:pt x="726" y="111"/>
                  <a:pt x="726" y="111"/>
                </a:cubicBezTo>
                <a:cubicBezTo>
                  <a:pt x="726" y="105"/>
                  <a:pt x="726" y="105"/>
                  <a:pt x="726" y="105"/>
                </a:cubicBezTo>
                <a:cubicBezTo>
                  <a:pt x="720" y="105"/>
                  <a:pt x="720" y="105"/>
                  <a:pt x="720" y="105"/>
                </a:cubicBezTo>
                <a:lnTo>
                  <a:pt x="720" y="111"/>
                </a:lnTo>
                <a:close/>
                <a:moveTo>
                  <a:pt x="707" y="124"/>
                </a:moveTo>
                <a:cubicBezTo>
                  <a:pt x="713" y="124"/>
                  <a:pt x="713" y="124"/>
                  <a:pt x="713" y="124"/>
                </a:cubicBezTo>
                <a:cubicBezTo>
                  <a:pt x="713" y="118"/>
                  <a:pt x="713" y="118"/>
                  <a:pt x="713" y="118"/>
                </a:cubicBezTo>
                <a:cubicBezTo>
                  <a:pt x="707" y="118"/>
                  <a:pt x="707" y="118"/>
                  <a:pt x="707" y="118"/>
                </a:cubicBezTo>
                <a:lnTo>
                  <a:pt x="707" y="124"/>
                </a:lnTo>
                <a:close/>
                <a:moveTo>
                  <a:pt x="707" y="137"/>
                </a:moveTo>
                <a:cubicBezTo>
                  <a:pt x="713" y="137"/>
                  <a:pt x="713" y="137"/>
                  <a:pt x="713" y="137"/>
                </a:cubicBezTo>
                <a:cubicBezTo>
                  <a:pt x="713" y="131"/>
                  <a:pt x="713" y="131"/>
                  <a:pt x="713" y="131"/>
                </a:cubicBezTo>
                <a:cubicBezTo>
                  <a:pt x="707" y="131"/>
                  <a:pt x="707" y="131"/>
                  <a:pt x="707" y="131"/>
                </a:cubicBezTo>
                <a:lnTo>
                  <a:pt x="707" y="137"/>
                </a:lnTo>
                <a:close/>
                <a:moveTo>
                  <a:pt x="694" y="137"/>
                </a:moveTo>
                <a:cubicBezTo>
                  <a:pt x="700" y="137"/>
                  <a:pt x="700" y="137"/>
                  <a:pt x="700" y="137"/>
                </a:cubicBezTo>
                <a:cubicBezTo>
                  <a:pt x="700" y="131"/>
                  <a:pt x="700" y="131"/>
                  <a:pt x="700" y="131"/>
                </a:cubicBezTo>
                <a:cubicBezTo>
                  <a:pt x="694" y="131"/>
                  <a:pt x="694" y="131"/>
                  <a:pt x="694" y="131"/>
                </a:cubicBezTo>
                <a:lnTo>
                  <a:pt x="694" y="137"/>
                </a:lnTo>
                <a:close/>
                <a:moveTo>
                  <a:pt x="694" y="150"/>
                </a:moveTo>
                <a:cubicBezTo>
                  <a:pt x="700" y="150"/>
                  <a:pt x="700" y="150"/>
                  <a:pt x="700" y="150"/>
                </a:cubicBezTo>
                <a:cubicBezTo>
                  <a:pt x="700" y="144"/>
                  <a:pt x="700" y="144"/>
                  <a:pt x="700" y="144"/>
                </a:cubicBezTo>
                <a:cubicBezTo>
                  <a:pt x="694" y="144"/>
                  <a:pt x="694" y="144"/>
                  <a:pt x="694" y="144"/>
                </a:cubicBezTo>
                <a:lnTo>
                  <a:pt x="694" y="150"/>
                </a:lnTo>
                <a:close/>
                <a:moveTo>
                  <a:pt x="563" y="163"/>
                </a:moveTo>
                <a:cubicBezTo>
                  <a:pt x="569" y="163"/>
                  <a:pt x="569" y="163"/>
                  <a:pt x="569" y="163"/>
                </a:cubicBezTo>
                <a:cubicBezTo>
                  <a:pt x="569" y="157"/>
                  <a:pt x="569" y="157"/>
                  <a:pt x="569" y="157"/>
                </a:cubicBezTo>
                <a:cubicBezTo>
                  <a:pt x="563" y="157"/>
                  <a:pt x="563" y="157"/>
                  <a:pt x="563" y="157"/>
                </a:cubicBezTo>
                <a:lnTo>
                  <a:pt x="563" y="163"/>
                </a:lnTo>
                <a:close/>
                <a:moveTo>
                  <a:pt x="576" y="163"/>
                </a:moveTo>
                <a:cubicBezTo>
                  <a:pt x="582" y="163"/>
                  <a:pt x="582" y="163"/>
                  <a:pt x="582" y="163"/>
                </a:cubicBezTo>
                <a:cubicBezTo>
                  <a:pt x="582" y="157"/>
                  <a:pt x="582" y="157"/>
                  <a:pt x="582" y="157"/>
                </a:cubicBezTo>
                <a:cubicBezTo>
                  <a:pt x="576" y="157"/>
                  <a:pt x="576" y="157"/>
                  <a:pt x="576" y="157"/>
                </a:cubicBezTo>
                <a:lnTo>
                  <a:pt x="576" y="163"/>
                </a:lnTo>
                <a:close/>
                <a:moveTo>
                  <a:pt x="589" y="163"/>
                </a:moveTo>
                <a:cubicBezTo>
                  <a:pt x="595" y="163"/>
                  <a:pt x="595" y="163"/>
                  <a:pt x="595" y="163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89" y="157"/>
                  <a:pt x="589" y="157"/>
                  <a:pt x="589" y="157"/>
                </a:cubicBezTo>
                <a:lnTo>
                  <a:pt x="589" y="163"/>
                </a:lnTo>
                <a:close/>
                <a:moveTo>
                  <a:pt x="602" y="163"/>
                </a:moveTo>
                <a:cubicBezTo>
                  <a:pt x="609" y="163"/>
                  <a:pt x="609" y="163"/>
                  <a:pt x="609" y="163"/>
                </a:cubicBezTo>
                <a:cubicBezTo>
                  <a:pt x="609" y="157"/>
                  <a:pt x="609" y="157"/>
                  <a:pt x="609" y="157"/>
                </a:cubicBezTo>
                <a:cubicBezTo>
                  <a:pt x="602" y="157"/>
                  <a:pt x="602" y="157"/>
                  <a:pt x="602" y="157"/>
                </a:cubicBezTo>
                <a:lnTo>
                  <a:pt x="602" y="163"/>
                </a:lnTo>
                <a:close/>
                <a:moveTo>
                  <a:pt x="615" y="163"/>
                </a:moveTo>
                <a:cubicBezTo>
                  <a:pt x="622" y="163"/>
                  <a:pt x="622" y="163"/>
                  <a:pt x="622" y="163"/>
                </a:cubicBezTo>
                <a:cubicBezTo>
                  <a:pt x="622" y="157"/>
                  <a:pt x="622" y="157"/>
                  <a:pt x="622" y="157"/>
                </a:cubicBezTo>
                <a:cubicBezTo>
                  <a:pt x="615" y="157"/>
                  <a:pt x="615" y="157"/>
                  <a:pt x="615" y="157"/>
                </a:cubicBezTo>
                <a:lnTo>
                  <a:pt x="615" y="163"/>
                </a:lnTo>
                <a:close/>
                <a:moveTo>
                  <a:pt x="628" y="163"/>
                </a:moveTo>
                <a:cubicBezTo>
                  <a:pt x="635" y="163"/>
                  <a:pt x="635" y="163"/>
                  <a:pt x="635" y="163"/>
                </a:cubicBezTo>
                <a:cubicBezTo>
                  <a:pt x="635" y="157"/>
                  <a:pt x="635" y="157"/>
                  <a:pt x="635" y="157"/>
                </a:cubicBezTo>
                <a:cubicBezTo>
                  <a:pt x="628" y="157"/>
                  <a:pt x="628" y="157"/>
                  <a:pt x="628" y="157"/>
                </a:cubicBezTo>
                <a:lnTo>
                  <a:pt x="628" y="163"/>
                </a:lnTo>
                <a:close/>
                <a:moveTo>
                  <a:pt x="641" y="163"/>
                </a:moveTo>
                <a:cubicBezTo>
                  <a:pt x="648" y="163"/>
                  <a:pt x="648" y="163"/>
                  <a:pt x="648" y="163"/>
                </a:cubicBezTo>
                <a:cubicBezTo>
                  <a:pt x="648" y="157"/>
                  <a:pt x="648" y="157"/>
                  <a:pt x="648" y="157"/>
                </a:cubicBezTo>
                <a:cubicBezTo>
                  <a:pt x="641" y="157"/>
                  <a:pt x="641" y="157"/>
                  <a:pt x="641" y="157"/>
                </a:cubicBezTo>
                <a:lnTo>
                  <a:pt x="641" y="163"/>
                </a:lnTo>
                <a:close/>
                <a:moveTo>
                  <a:pt x="628" y="176"/>
                </a:moveTo>
                <a:cubicBezTo>
                  <a:pt x="635" y="176"/>
                  <a:pt x="635" y="176"/>
                  <a:pt x="635" y="176"/>
                </a:cubicBezTo>
                <a:cubicBezTo>
                  <a:pt x="635" y="170"/>
                  <a:pt x="635" y="170"/>
                  <a:pt x="635" y="170"/>
                </a:cubicBezTo>
                <a:cubicBezTo>
                  <a:pt x="628" y="170"/>
                  <a:pt x="628" y="170"/>
                  <a:pt x="628" y="170"/>
                </a:cubicBezTo>
                <a:lnTo>
                  <a:pt x="628" y="176"/>
                </a:lnTo>
                <a:close/>
                <a:moveTo>
                  <a:pt x="641" y="176"/>
                </a:moveTo>
                <a:cubicBezTo>
                  <a:pt x="648" y="176"/>
                  <a:pt x="648" y="176"/>
                  <a:pt x="648" y="176"/>
                </a:cubicBezTo>
                <a:cubicBezTo>
                  <a:pt x="648" y="170"/>
                  <a:pt x="648" y="170"/>
                  <a:pt x="648" y="170"/>
                </a:cubicBezTo>
                <a:cubicBezTo>
                  <a:pt x="641" y="170"/>
                  <a:pt x="641" y="170"/>
                  <a:pt x="641" y="170"/>
                </a:cubicBezTo>
                <a:lnTo>
                  <a:pt x="641" y="176"/>
                </a:lnTo>
                <a:close/>
                <a:moveTo>
                  <a:pt x="576" y="176"/>
                </a:moveTo>
                <a:cubicBezTo>
                  <a:pt x="582" y="176"/>
                  <a:pt x="582" y="176"/>
                  <a:pt x="582" y="176"/>
                </a:cubicBezTo>
                <a:cubicBezTo>
                  <a:pt x="582" y="170"/>
                  <a:pt x="582" y="170"/>
                  <a:pt x="582" y="170"/>
                </a:cubicBezTo>
                <a:cubicBezTo>
                  <a:pt x="576" y="170"/>
                  <a:pt x="576" y="170"/>
                  <a:pt x="576" y="170"/>
                </a:cubicBezTo>
                <a:lnTo>
                  <a:pt x="576" y="176"/>
                </a:lnTo>
                <a:close/>
                <a:moveTo>
                  <a:pt x="589" y="176"/>
                </a:moveTo>
                <a:cubicBezTo>
                  <a:pt x="595" y="176"/>
                  <a:pt x="595" y="176"/>
                  <a:pt x="595" y="176"/>
                </a:cubicBezTo>
                <a:cubicBezTo>
                  <a:pt x="595" y="170"/>
                  <a:pt x="595" y="170"/>
                  <a:pt x="595" y="170"/>
                </a:cubicBezTo>
                <a:cubicBezTo>
                  <a:pt x="589" y="170"/>
                  <a:pt x="589" y="170"/>
                  <a:pt x="589" y="170"/>
                </a:cubicBezTo>
                <a:lnTo>
                  <a:pt x="589" y="176"/>
                </a:lnTo>
                <a:close/>
                <a:moveTo>
                  <a:pt x="602" y="176"/>
                </a:moveTo>
                <a:cubicBezTo>
                  <a:pt x="609" y="176"/>
                  <a:pt x="609" y="176"/>
                  <a:pt x="609" y="176"/>
                </a:cubicBezTo>
                <a:cubicBezTo>
                  <a:pt x="609" y="170"/>
                  <a:pt x="609" y="170"/>
                  <a:pt x="609" y="170"/>
                </a:cubicBezTo>
                <a:cubicBezTo>
                  <a:pt x="602" y="170"/>
                  <a:pt x="602" y="170"/>
                  <a:pt x="602" y="170"/>
                </a:cubicBezTo>
                <a:lnTo>
                  <a:pt x="602" y="176"/>
                </a:lnTo>
                <a:close/>
                <a:moveTo>
                  <a:pt x="615" y="176"/>
                </a:moveTo>
                <a:cubicBezTo>
                  <a:pt x="622" y="176"/>
                  <a:pt x="622" y="176"/>
                  <a:pt x="622" y="176"/>
                </a:cubicBezTo>
                <a:cubicBezTo>
                  <a:pt x="622" y="170"/>
                  <a:pt x="622" y="170"/>
                  <a:pt x="622" y="170"/>
                </a:cubicBezTo>
                <a:cubicBezTo>
                  <a:pt x="615" y="170"/>
                  <a:pt x="615" y="170"/>
                  <a:pt x="615" y="170"/>
                </a:cubicBezTo>
                <a:lnTo>
                  <a:pt x="615" y="176"/>
                </a:lnTo>
                <a:close/>
                <a:moveTo>
                  <a:pt x="759" y="176"/>
                </a:moveTo>
                <a:cubicBezTo>
                  <a:pt x="766" y="176"/>
                  <a:pt x="766" y="176"/>
                  <a:pt x="766" y="176"/>
                </a:cubicBezTo>
                <a:cubicBezTo>
                  <a:pt x="766" y="170"/>
                  <a:pt x="766" y="170"/>
                  <a:pt x="766" y="170"/>
                </a:cubicBezTo>
                <a:cubicBezTo>
                  <a:pt x="759" y="170"/>
                  <a:pt x="759" y="170"/>
                  <a:pt x="759" y="170"/>
                </a:cubicBezTo>
                <a:lnTo>
                  <a:pt x="759" y="176"/>
                </a:lnTo>
                <a:close/>
                <a:moveTo>
                  <a:pt x="707" y="176"/>
                </a:moveTo>
                <a:cubicBezTo>
                  <a:pt x="713" y="176"/>
                  <a:pt x="713" y="176"/>
                  <a:pt x="713" y="176"/>
                </a:cubicBezTo>
                <a:cubicBezTo>
                  <a:pt x="713" y="170"/>
                  <a:pt x="713" y="170"/>
                  <a:pt x="713" y="170"/>
                </a:cubicBezTo>
                <a:cubicBezTo>
                  <a:pt x="707" y="170"/>
                  <a:pt x="707" y="170"/>
                  <a:pt x="707" y="170"/>
                </a:cubicBezTo>
                <a:lnTo>
                  <a:pt x="707" y="176"/>
                </a:lnTo>
                <a:close/>
                <a:moveTo>
                  <a:pt x="720" y="176"/>
                </a:moveTo>
                <a:cubicBezTo>
                  <a:pt x="726" y="176"/>
                  <a:pt x="726" y="176"/>
                  <a:pt x="726" y="176"/>
                </a:cubicBezTo>
                <a:cubicBezTo>
                  <a:pt x="726" y="170"/>
                  <a:pt x="726" y="170"/>
                  <a:pt x="726" y="170"/>
                </a:cubicBezTo>
                <a:cubicBezTo>
                  <a:pt x="720" y="170"/>
                  <a:pt x="720" y="170"/>
                  <a:pt x="720" y="170"/>
                </a:cubicBezTo>
                <a:lnTo>
                  <a:pt x="720" y="176"/>
                </a:lnTo>
                <a:close/>
                <a:moveTo>
                  <a:pt x="733" y="176"/>
                </a:moveTo>
                <a:cubicBezTo>
                  <a:pt x="739" y="176"/>
                  <a:pt x="739" y="176"/>
                  <a:pt x="739" y="176"/>
                </a:cubicBezTo>
                <a:cubicBezTo>
                  <a:pt x="739" y="170"/>
                  <a:pt x="739" y="170"/>
                  <a:pt x="739" y="170"/>
                </a:cubicBezTo>
                <a:cubicBezTo>
                  <a:pt x="733" y="170"/>
                  <a:pt x="733" y="170"/>
                  <a:pt x="733" y="170"/>
                </a:cubicBezTo>
                <a:lnTo>
                  <a:pt x="733" y="176"/>
                </a:lnTo>
                <a:close/>
                <a:moveTo>
                  <a:pt x="746" y="176"/>
                </a:moveTo>
                <a:cubicBezTo>
                  <a:pt x="752" y="176"/>
                  <a:pt x="752" y="176"/>
                  <a:pt x="752" y="176"/>
                </a:cubicBezTo>
                <a:cubicBezTo>
                  <a:pt x="752" y="170"/>
                  <a:pt x="752" y="170"/>
                  <a:pt x="752" y="170"/>
                </a:cubicBezTo>
                <a:cubicBezTo>
                  <a:pt x="746" y="170"/>
                  <a:pt x="746" y="170"/>
                  <a:pt x="746" y="170"/>
                </a:cubicBezTo>
                <a:lnTo>
                  <a:pt x="746" y="176"/>
                </a:lnTo>
                <a:close/>
                <a:moveTo>
                  <a:pt x="733" y="189"/>
                </a:moveTo>
                <a:cubicBezTo>
                  <a:pt x="739" y="189"/>
                  <a:pt x="739" y="189"/>
                  <a:pt x="739" y="189"/>
                </a:cubicBezTo>
                <a:cubicBezTo>
                  <a:pt x="739" y="183"/>
                  <a:pt x="739" y="183"/>
                  <a:pt x="739" y="183"/>
                </a:cubicBezTo>
                <a:cubicBezTo>
                  <a:pt x="733" y="183"/>
                  <a:pt x="733" y="183"/>
                  <a:pt x="733" y="183"/>
                </a:cubicBezTo>
                <a:lnTo>
                  <a:pt x="733" y="189"/>
                </a:lnTo>
                <a:close/>
                <a:moveTo>
                  <a:pt x="746" y="189"/>
                </a:moveTo>
                <a:cubicBezTo>
                  <a:pt x="752" y="189"/>
                  <a:pt x="752" y="189"/>
                  <a:pt x="752" y="189"/>
                </a:cubicBezTo>
                <a:cubicBezTo>
                  <a:pt x="752" y="183"/>
                  <a:pt x="752" y="183"/>
                  <a:pt x="752" y="183"/>
                </a:cubicBezTo>
                <a:cubicBezTo>
                  <a:pt x="746" y="183"/>
                  <a:pt x="746" y="183"/>
                  <a:pt x="746" y="183"/>
                </a:cubicBezTo>
                <a:lnTo>
                  <a:pt x="746" y="189"/>
                </a:lnTo>
                <a:close/>
                <a:moveTo>
                  <a:pt x="707" y="189"/>
                </a:moveTo>
                <a:cubicBezTo>
                  <a:pt x="713" y="189"/>
                  <a:pt x="713" y="189"/>
                  <a:pt x="713" y="189"/>
                </a:cubicBezTo>
                <a:cubicBezTo>
                  <a:pt x="713" y="183"/>
                  <a:pt x="713" y="183"/>
                  <a:pt x="713" y="183"/>
                </a:cubicBezTo>
                <a:cubicBezTo>
                  <a:pt x="707" y="183"/>
                  <a:pt x="707" y="183"/>
                  <a:pt x="707" y="183"/>
                </a:cubicBezTo>
                <a:lnTo>
                  <a:pt x="707" y="189"/>
                </a:lnTo>
                <a:close/>
                <a:moveTo>
                  <a:pt x="720" y="189"/>
                </a:moveTo>
                <a:cubicBezTo>
                  <a:pt x="726" y="189"/>
                  <a:pt x="726" y="189"/>
                  <a:pt x="726" y="189"/>
                </a:cubicBezTo>
                <a:cubicBezTo>
                  <a:pt x="726" y="183"/>
                  <a:pt x="726" y="183"/>
                  <a:pt x="726" y="183"/>
                </a:cubicBezTo>
                <a:cubicBezTo>
                  <a:pt x="720" y="183"/>
                  <a:pt x="720" y="183"/>
                  <a:pt x="720" y="183"/>
                </a:cubicBezTo>
                <a:lnTo>
                  <a:pt x="720" y="189"/>
                </a:lnTo>
                <a:close/>
                <a:moveTo>
                  <a:pt x="576" y="190"/>
                </a:moveTo>
                <a:cubicBezTo>
                  <a:pt x="582" y="190"/>
                  <a:pt x="582" y="190"/>
                  <a:pt x="582" y="190"/>
                </a:cubicBezTo>
                <a:cubicBezTo>
                  <a:pt x="582" y="183"/>
                  <a:pt x="582" y="183"/>
                  <a:pt x="582" y="183"/>
                </a:cubicBezTo>
                <a:cubicBezTo>
                  <a:pt x="576" y="183"/>
                  <a:pt x="576" y="183"/>
                  <a:pt x="576" y="183"/>
                </a:cubicBezTo>
                <a:lnTo>
                  <a:pt x="576" y="190"/>
                </a:lnTo>
                <a:close/>
                <a:moveTo>
                  <a:pt x="563" y="176"/>
                </a:moveTo>
                <a:cubicBezTo>
                  <a:pt x="569" y="176"/>
                  <a:pt x="569" y="176"/>
                  <a:pt x="569" y="176"/>
                </a:cubicBezTo>
                <a:cubicBezTo>
                  <a:pt x="569" y="170"/>
                  <a:pt x="569" y="170"/>
                  <a:pt x="569" y="170"/>
                </a:cubicBezTo>
                <a:cubicBezTo>
                  <a:pt x="563" y="170"/>
                  <a:pt x="563" y="170"/>
                  <a:pt x="563" y="170"/>
                </a:cubicBezTo>
                <a:lnTo>
                  <a:pt x="563" y="176"/>
                </a:lnTo>
                <a:close/>
                <a:moveTo>
                  <a:pt x="563" y="190"/>
                </a:moveTo>
                <a:cubicBezTo>
                  <a:pt x="569" y="190"/>
                  <a:pt x="569" y="190"/>
                  <a:pt x="569" y="190"/>
                </a:cubicBezTo>
                <a:cubicBezTo>
                  <a:pt x="569" y="183"/>
                  <a:pt x="569" y="183"/>
                  <a:pt x="569" y="183"/>
                </a:cubicBezTo>
                <a:cubicBezTo>
                  <a:pt x="563" y="183"/>
                  <a:pt x="563" y="183"/>
                  <a:pt x="563" y="183"/>
                </a:cubicBezTo>
                <a:lnTo>
                  <a:pt x="563" y="190"/>
                </a:lnTo>
                <a:close/>
                <a:moveTo>
                  <a:pt x="589" y="190"/>
                </a:moveTo>
                <a:cubicBezTo>
                  <a:pt x="595" y="190"/>
                  <a:pt x="595" y="190"/>
                  <a:pt x="595" y="190"/>
                </a:cubicBezTo>
                <a:cubicBezTo>
                  <a:pt x="595" y="183"/>
                  <a:pt x="595" y="183"/>
                  <a:pt x="595" y="183"/>
                </a:cubicBezTo>
                <a:cubicBezTo>
                  <a:pt x="589" y="183"/>
                  <a:pt x="589" y="183"/>
                  <a:pt x="589" y="183"/>
                </a:cubicBezTo>
                <a:lnTo>
                  <a:pt x="589" y="190"/>
                </a:lnTo>
                <a:close/>
                <a:moveTo>
                  <a:pt x="602" y="190"/>
                </a:moveTo>
                <a:cubicBezTo>
                  <a:pt x="609" y="190"/>
                  <a:pt x="609" y="190"/>
                  <a:pt x="609" y="190"/>
                </a:cubicBezTo>
                <a:cubicBezTo>
                  <a:pt x="609" y="183"/>
                  <a:pt x="609" y="183"/>
                  <a:pt x="609" y="183"/>
                </a:cubicBezTo>
                <a:cubicBezTo>
                  <a:pt x="602" y="183"/>
                  <a:pt x="602" y="183"/>
                  <a:pt x="602" y="183"/>
                </a:cubicBezTo>
                <a:lnTo>
                  <a:pt x="602" y="190"/>
                </a:lnTo>
                <a:close/>
                <a:moveTo>
                  <a:pt x="576" y="203"/>
                </a:moveTo>
                <a:cubicBezTo>
                  <a:pt x="582" y="203"/>
                  <a:pt x="582" y="203"/>
                  <a:pt x="582" y="203"/>
                </a:cubicBezTo>
                <a:cubicBezTo>
                  <a:pt x="582" y="196"/>
                  <a:pt x="582" y="196"/>
                  <a:pt x="582" y="196"/>
                </a:cubicBezTo>
                <a:cubicBezTo>
                  <a:pt x="576" y="196"/>
                  <a:pt x="576" y="196"/>
                  <a:pt x="576" y="196"/>
                </a:cubicBezTo>
                <a:lnTo>
                  <a:pt x="576" y="203"/>
                </a:lnTo>
                <a:close/>
                <a:moveTo>
                  <a:pt x="589" y="203"/>
                </a:moveTo>
                <a:cubicBezTo>
                  <a:pt x="595" y="203"/>
                  <a:pt x="595" y="203"/>
                  <a:pt x="595" y="203"/>
                </a:cubicBezTo>
                <a:cubicBezTo>
                  <a:pt x="595" y="196"/>
                  <a:pt x="595" y="196"/>
                  <a:pt x="595" y="196"/>
                </a:cubicBezTo>
                <a:cubicBezTo>
                  <a:pt x="589" y="196"/>
                  <a:pt x="589" y="196"/>
                  <a:pt x="589" y="196"/>
                </a:cubicBezTo>
                <a:lnTo>
                  <a:pt x="589" y="203"/>
                </a:lnTo>
                <a:close/>
                <a:moveTo>
                  <a:pt x="602" y="203"/>
                </a:moveTo>
                <a:cubicBezTo>
                  <a:pt x="609" y="203"/>
                  <a:pt x="609" y="203"/>
                  <a:pt x="609" y="203"/>
                </a:cubicBezTo>
                <a:cubicBezTo>
                  <a:pt x="609" y="196"/>
                  <a:pt x="609" y="196"/>
                  <a:pt x="609" y="196"/>
                </a:cubicBezTo>
                <a:cubicBezTo>
                  <a:pt x="602" y="196"/>
                  <a:pt x="602" y="196"/>
                  <a:pt x="602" y="196"/>
                </a:cubicBezTo>
                <a:lnTo>
                  <a:pt x="602" y="203"/>
                </a:lnTo>
                <a:close/>
                <a:moveTo>
                  <a:pt x="615" y="203"/>
                </a:moveTo>
                <a:cubicBezTo>
                  <a:pt x="622" y="203"/>
                  <a:pt x="622" y="203"/>
                  <a:pt x="622" y="203"/>
                </a:cubicBezTo>
                <a:cubicBezTo>
                  <a:pt x="622" y="196"/>
                  <a:pt x="622" y="196"/>
                  <a:pt x="622" y="196"/>
                </a:cubicBezTo>
                <a:cubicBezTo>
                  <a:pt x="615" y="196"/>
                  <a:pt x="615" y="196"/>
                  <a:pt x="615" y="196"/>
                </a:cubicBezTo>
                <a:lnTo>
                  <a:pt x="615" y="203"/>
                </a:lnTo>
                <a:close/>
                <a:moveTo>
                  <a:pt x="589" y="216"/>
                </a:moveTo>
                <a:cubicBezTo>
                  <a:pt x="595" y="216"/>
                  <a:pt x="595" y="216"/>
                  <a:pt x="595" y="216"/>
                </a:cubicBezTo>
                <a:cubicBezTo>
                  <a:pt x="595" y="209"/>
                  <a:pt x="595" y="209"/>
                  <a:pt x="595" y="209"/>
                </a:cubicBezTo>
                <a:cubicBezTo>
                  <a:pt x="589" y="209"/>
                  <a:pt x="589" y="209"/>
                  <a:pt x="589" y="209"/>
                </a:cubicBezTo>
                <a:lnTo>
                  <a:pt x="589" y="216"/>
                </a:lnTo>
                <a:close/>
                <a:moveTo>
                  <a:pt x="602" y="216"/>
                </a:moveTo>
                <a:cubicBezTo>
                  <a:pt x="609" y="216"/>
                  <a:pt x="609" y="216"/>
                  <a:pt x="609" y="216"/>
                </a:cubicBezTo>
                <a:cubicBezTo>
                  <a:pt x="609" y="209"/>
                  <a:pt x="609" y="209"/>
                  <a:pt x="609" y="209"/>
                </a:cubicBezTo>
                <a:cubicBezTo>
                  <a:pt x="602" y="209"/>
                  <a:pt x="602" y="209"/>
                  <a:pt x="602" y="209"/>
                </a:cubicBezTo>
                <a:lnTo>
                  <a:pt x="602" y="216"/>
                </a:lnTo>
                <a:close/>
                <a:moveTo>
                  <a:pt x="615" y="190"/>
                </a:moveTo>
                <a:cubicBezTo>
                  <a:pt x="622" y="190"/>
                  <a:pt x="622" y="190"/>
                  <a:pt x="622" y="190"/>
                </a:cubicBezTo>
                <a:cubicBezTo>
                  <a:pt x="622" y="183"/>
                  <a:pt x="622" y="183"/>
                  <a:pt x="622" y="183"/>
                </a:cubicBezTo>
                <a:cubicBezTo>
                  <a:pt x="615" y="183"/>
                  <a:pt x="615" y="183"/>
                  <a:pt x="615" y="183"/>
                </a:cubicBezTo>
                <a:lnTo>
                  <a:pt x="615" y="190"/>
                </a:lnTo>
                <a:close/>
                <a:moveTo>
                  <a:pt x="550" y="543"/>
                </a:moveTo>
                <a:cubicBezTo>
                  <a:pt x="556" y="543"/>
                  <a:pt x="556" y="543"/>
                  <a:pt x="556" y="543"/>
                </a:cubicBezTo>
                <a:cubicBezTo>
                  <a:pt x="556" y="536"/>
                  <a:pt x="556" y="536"/>
                  <a:pt x="556" y="536"/>
                </a:cubicBezTo>
                <a:cubicBezTo>
                  <a:pt x="550" y="536"/>
                  <a:pt x="550" y="536"/>
                  <a:pt x="550" y="536"/>
                </a:cubicBezTo>
                <a:lnTo>
                  <a:pt x="550" y="543"/>
                </a:lnTo>
                <a:close/>
                <a:moveTo>
                  <a:pt x="563" y="543"/>
                </a:moveTo>
                <a:cubicBezTo>
                  <a:pt x="569" y="543"/>
                  <a:pt x="569" y="543"/>
                  <a:pt x="569" y="543"/>
                </a:cubicBezTo>
                <a:cubicBezTo>
                  <a:pt x="569" y="536"/>
                  <a:pt x="569" y="536"/>
                  <a:pt x="569" y="536"/>
                </a:cubicBezTo>
                <a:cubicBezTo>
                  <a:pt x="563" y="536"/>
                  <a:pt x="563" y="536"/>
                  <a:pt x="563" y="536"/>
                </a:cubicBezTo>
                <a:lnTo>
                  <a:pt x="563" y="543"/>
                </a:lnTo>
                <a:close/>
                <a:moveTo>
                  <a:pt x="550" y="556"/>
                </a:moveTo>
                <a:cubicBezTo>
                  <a:pt x="556" y="556"/>
                  <a:pt x="556" y="556"/>
                  <a:pt x="556" y="556"/>
                </a:cubicBezTo>
                <a:cubicBezTo>
                  <a:pt x="556" y="549"/>
                  <a:pt x="556" y="549"/>
                  <a:pt x="556" y="549"/>
                </a:cubicBezTo>
                <a:cubicBezTo>
                  <a:pt x="550" y="549"/>
                  <a:pt x="550" y="549"/>
                  <a:pt x="550" y="549"/>
                </a:cubicBezTo>
                <a:lnTo>
                  <a:pt x="550" y="556"/>
                </a:lnTo>
                <a:close/>
                <a:moveTo>
                  <a:pt x="563" y="556"/>
                </a:moveTo>
                <a:cubicBezTo>
                  <a:pt x="569" y="556"/>
                  <a:pt x="569" y="556"/>
                  <a:pt x="569" y="556"/>
                </a:cubicBezTo>
                <a:cubicBezTo>
                  <a:pt x="569" y="549"/>
                  <a:pt x="569" y="549"/>
                  <a:pt x="569" y="549"/>
                </a:cubicBezTo>
                <a:cubicBezTo>
                  <a:pt x="563" y="549"/>
                  <a:pt x="563" y="549"/>
                  <a:pt x="563" y="549"/>
                </a:cubicBezTo>
                <a:lnTo>
                  <a:pt x="563" y="556"/>
                </a:lnTo>
                <a:close/>
                <a:moveTo>
                  <a:pt x="550" y="569"/>
                </a:moveTo>
                <a:cubicBezTo>
                  <a:pt x="556" y="569"/>
                  <a:pt x="556" y="569"/>
                  <a:pt x="556" y="569"/>
                </a:cubicBezTo>
                <a:cubicBezTo>
                  <a:pt x="556" y="562"/>
                  <a:pt x="556" y="562"/>
                  <a:pt x="556" y="562"/>
                </a:cubicBezTo>
                <a:cubicBezTo>
                  <a:pt x="550" y="562"/>
                  <a:pt x="550" y="562"/>
                  <a:pt x="550" y="562"/>
                </a:cubicBezTo>
                <a:lnTo>
                  <a:pt x="550" y="569"/>
                </a:lnTo>
                <a:close/>
                <a:moveTo>
                  <a:pt x="563" y="569"/>
                </a:moveTo>
                <a:cubicBezTo>
                  <a:pt x="569" y="569"/>
                  <a:pt x="569" y="569"/>
                  <a:pt x="569" y="569"/>
                </a:cubicBezTo>
                <a:cubicBezTo>
                  <a:pt x="569" y="562"/>
                  <a:pt x="569" y="562"/>
                  <a:pt x="569" y="562"/>
                </a:cubicBezTo>
                <a:cubicBezTo>
                  <a:pt x="563" y="562"/>
                  <a:pt x="563" y="562"/>
                  <a:pt x="563" y="562"/>
                </a:cubicBezTo>
                <a:lnTo>
                  <a:pt x="563" y="569"/>
                </a:lnTo>
                <a:close/>
                <a:moveTo>
                  <a:pt x="576" y="569"/>
                </a:moveTo>
                <a:cubicBezTo>
                  <a:pt x="582" y="569"/>
                  <a:pt x="582" y="569"/>
                  <a:pt x="582" y="569"/>
                </a:cubicBezTo>
                <a:cubicBezTo>
                  <a:pt x="582" y="562"/>
                  <a:pt x="582" y="562"/>
                  <a:pt x="582" y="562"/>
                </a:cubicBezTo>
                <a:cubicBezTo>
                  <a:pt x="576" y="562"/>
                  <a:pt x="576" y="562"/>
                  <a:pt x="576" y="562"/>
                </a:cubicBezTo>
                <a:lnTo>
                  <a:pt x="576" y="569"/>
                </a:lnTo>
                <a:close/>
                <a:moveTo>
                  <a:pt x="589" y="569"/>
                </a:moveTo>
                <a:cubicBezTo>
                  <a:pt x="595" y="569"/>
                  <a:pt x="595" y="569"/>
                  <a:pt x="595" y="569"/>
                </a:cubicBezTo>
                <a:cubicBezTo>
                  <a:pt x="595" y="562"/>
                  <a:pt x="595" y="562"/>
                  <a:pt x="595" y="562"/>
                </a:cubicBezTo>
                <a:cubicBezTo>
                  <a:pt x="589" y="562"/>
                  <a:pt x="589" y="562"/>
                  <a:pt x="589" y="562"/>
                </a:cubicBezTo>
                <a:lnTo>
                  <a:pt x="589" y="569"/>
                </a:lnTo>
                <a:close/>
                <a:moveTo>
                  <a:pt x="602" y="569"/>
                </a:moveTo>
                <a:cubicBezTo>
                  <a:pt x="609" y="569"/>
                  <a:pt x="609" y="569"/>
                  <a:pt x="609" y="569"/>
                </a:cubicBezTo>
                <a:cubicBezTo>
                  <a:pt x="609" y="562"/>
                  <a:pt x="609" y="562"/>
                  <a:pt x="609" y="562"/>
                </a:cubicBezTo>
                <a:cubicBezTo>
                  <a:pt x="602" y="562"/>
                  <a:pt x="602" y="562"/>
                  <a:pt x="602" y="562"/>
                </a:cubicBezTo>
                <a:lnTo>
                  <a:pt x="602" y="569"/>
                </a:lnTo>
                <a:close/>
                <a:moveTo>
                  <a:pt x="550" y="582"/>
                </a:moveTo>
                <a:cubicBezTo>
                  <a:pt x="556" y="582"/>
                  <a:pt x="556" y="582"/>
                  <a:pt x="556" y="582"/>
                </a:cubicBezTo>
                <a:cubicBezTo>
                  <a:pt x="556" y="575"/>
                  <a:pt x="556" y="575"/>
                  <a:pt x="556" y="575"/>
                </a:cubicBezTo>
                <a:cubicBezTo>
                  <a:pt x="550" y="575"/>
                  <a:pt x="550" y="575"/>
                  <a:pt x="550" y="575"/>
                </a:cubicBezTo>
                <a:lnTo>
                  <a:pt x="550" y="582"/>
                </a:lnTo>
                <a:close/>
                <a:moveTo>
                  <a:pt x="563" y="582"/>
                </a:moveTo>
                <a:cubicBezTo>
                  <a:pt x="569" y="582"/>
                  <a:pt x="569" y="582"/>
                  <a:pt x="569" y="582"/>
                </a:cubicBezTo>
                <a:cubicBezTo>
                  <a:pt x="569" y="575"/>
                  <a:pt x="569" y="575"/>
                  <a:pt x="569" y="575"/>
                </a:cubicBezTo>
                <a:cubicBezTo>
                  <a:pt x="563" y="575"/>
                  <a:pt x="563" y="575"/>
                  <a:pt x="563" y="575"/>
                </a:cubicBezTo>
                <a:lnTo>
                  <a:pt x="563" y="582"/>
                </a:lnTo>
                <a:close/>
                <a:moveTo>
                  <a:pt x="576" y="582"/>
                </a:moveTo>
                <a:cubicBezTo>
                  <a:pt x="582" y="582"/>
                  <a:pt x="582" y="582"/>
                  <a:pt x="582" y="582"/>
                </a:cubicBezTo>
                <a:cubicBezTo>
                  <a:pt x="582" y="575"/>
                  <a:pt x="582" y="575"/>
                  <a:pt x="582" y="575"/>
                </a:cubicBezTo>
                <a:cubicBezTo>
                  <a:pt x="576" y="575"/>
                  <a:pt x="576" y="575"/>
                  <a:pt x="576" y="575"/>
                </a:cubicBezTo>
                <a:lnTo>
                  <a:pt x="576" y="582"/>
                </a:lnTo>
                <a:close/>
                <a:moveTo>
                  <a:pt x="589" y="582"/>
                </a:moveTo>
                <a:cubicBezTo>
                  <a:pt x="595" y="582"/>
                  <a:pt x="595" y="582"/>
                  <a:pt x="595" y="582"/>
                </a:cubicBezTo>
                <a:cubicBezTo>
                  <a:pt x="595" y="575"/>
                  <a:pt x="595" y="575"/>
                  <a:pt x="595" y="575"/>
                </a:cubicBezTo>
                <a:cubicBezTo>
                  <a:pt x="589" y="575"/>
                  <a:pt x="589" y="575"/>
                  <a:pt x="589" y="575"/>
                </a:cubicBezTo>
                <a:lnTo>
                  <a:pt x="589" y="582"/>
                </a:lnTo>
                <a:close/>
                <a:moveTo>
                  <a:pt x="602" y="582"/>
                </a:moveTo>
                <a:cubicBezTo>
                  <a:pt x="609" y="582"/>
                  <a:pt x="609" y="582"/>
                  <a:pt x="609" y="582"/>
                </a:cubicBezTo>
                <a:cubicBezTo>
                  <a:pt x="609" y="575"/>
                  <a:pt x="609" y="575"/>
                  <a:pt x="609" y="575"/>
                </a:cubicBezTo>
                <a:cubicBezTo>
                  <a:pt x="602" y="575"/>
                  <a:pt x="602" y="575"/>
                  <a:pt x="602" y="575"/>
                </a:cubicBezTo>
                <a:lnTo>
                  <a:pt x="602" y="582"/>
                </a:lnTo>
                <a:close/>
                <a:moveTo>
                  <a:pt x="615" y="582"/>
                </a:moveTo>
                <a:cubicBezTo>
                  <a:pt x="622" y="582"/>
                  <a:pt x="622" y="582"/>
                  <a:pt x="622" y="582"/>
                </a:cubicBezTo>
                <a:cubicBezTo>
                  <a:pt x="622" y="575"/>
                  <a:pt x="622" y="575"/>
                  <a:pt x="622" y="575"/>
                </a:cubicBezTo>
                <a:cubicBezTo>
                  <a:pt x="615" y="575"/>
                  <a:pt x="615" y="575"/>
                  <a:pt x="615" y="575"/>
                </a:cubicBezTo>
                <a:lnTo>
                  <a:pt x="615" y="582"/>
                </a:lnTo>
                <a:close/>
                <a:moveTo>
                  <a:pt x="628" y="582"/>
                </a:moveTo>
                <a:cubicBezTo>
                  <a:pt x="635" y="582"/>
                  <a:pt x="635" y="582"/>
                  <a:pt x="635" y="582"/>
                </a:cubicBezTo>
                <a:cubicBezTo>
                  <a:pt x="635" y="575"/>
                  <a:pt x="635" y="575"/>
                  <a:pt x="635" y="575"/>
                </a:cubicBezTo>
                <a:cubicBezTo>
                  <a:pt x="628" y="575"/>
                  <a:pt x="628" y="575"/>
                  <a:pt x="628" y="575"/>
                </a:cubicBezTo>
                <a:lnTo>
                  <a:pt x="628" y="582"/>
                </a:lnTo>
                <a:close/>
                <a:moveTo>
                  <a:pt x="641" y="582"/>
                </a:moveTo>
                <a:cubicBezTo>
                  <a:pt x="648" y="582"/>
                  <a:pt x="648" y="582"/>
                  <a:pt x="648" y="582"/>
                </a:cubicBezTo>
                <a:cubicBezTo>
                  <a:pt x="648" y="575"/>
                  <a:pt x="648" y="575"/>
                  <a:pt x="648" y="575"/>
                </a:cubicBezTo>
                <a:cubicBezTo>
                  <a:pt x="641" y="575"/>
                  <a:pt x="641" y="575"/>
                  <a:pt x="641" y="575"/>
                </a:cubicBezTo>
                <a:lnTo>
                  <a:pt x="641" y="582"/>
                </a:lnTo>
                <a:close/>
                <a:moveTo>
                  <a:pt x="537" y="85"/>
                </a:moveTo>
                <a:cubicBezTo>
                  <a:pt x="543" y="85"/>
                  <a:pt x="543" y="85"/>
                  <a:pt x="543" y="85"/>
                </a:cubicBezTo>
                <a:cubicBezTo>
                  <a:pt x="543" y="78"/>
                  <a:pt x="543" y="78"/>
                  <a:pt x="543" y="78"/>
                </a:cubicBezTo>
                <a:cubicBezTo>
                  <a:pt x="537" y="78"/>
                  <a:pt x="537" y="78"/>
                  <a:pt x="537" y="78"/>
                </a:cubicBezTo>
                <a:lnTo>
                  <a:pt x="537" y="85"/>
                </a:lnTo>
                <a:close/>
                <a:moveTo>
                  <a:pt x="504" y="78"/>
                </a:moveTo>
                <a:cubicBezTo>
                  <a:pt x="497" y="78"/>
                  <a:pt x="497" y="78"/>
                  <a:pt x="497" y="78"/>
                </a:cubicBezTo>
                <a:cubicBezTo>
                  <a:pt x="497" y="85"/>
                  <a:pt x="497" y="85"/>
                  <a:pt x="497" y="85"/>
                </a:cubicBezTo>
                <a:cubicBezTo>
                  <a:pt x="504" y="85"/>
                  <a:pt x="504" y="85"/>
                  <a:pt x="504" y="85"/>
                </a:cubicBezTo>
                <a:lnTo>
                  <a:pt x="504" y="78"/>
                </a:lnTo>
                <a:close/>
                <a:moveTo>
                  <a:pt x="517" y="78"/>
                </a:moveTo>
                <a:cubicBezTo>
                  <a:pt x="510" y="78"/>
                  <a:pt x="510" y="78"/>
                  <a:pt x="510" y="78"/>
                </a:cubicBezTo>
                <a:cubicBezTo>
                  <a:pt x="510" y="85"/>
                  <a:pt x="510" y="85"/>
                  <a:pt x="510" y="85"/>
                </a:cubicBezTo>
                <a:cubicBezTo>
                  <a:pt x="517" y="85"/>
                  <a:pt x="517" y="85"/>
                  <a:pt x="517" y="85"/>
                </a:cubicBezTo>
                <a:lnTo>
                  <a:pt x="517" y="78"/>
                </a:lnTo>
                <a:close/>
                <a:moveTo>
                  <a:pt x="530" y="78"/>
                </a:moveTo>
                <a:cubicBezTo>
                  <a:pt x="523" y="78"/>
                  <a:pt x="523" y="78"/>
                  <a:pt x="523" y="78"/>
                </a:cubicBezTo>
                <a:cubicBezTo>
                  <a:pt x="523" y="85"/>
                  <a:pt x="523" y="85"/>
                  <a:pt x="523" y="85"/>
                </a:cubicBezTo>
                <a:cubicBezTo>
                  <a:pt x="530" y="85"/>
                  <a:pt x="530" y="85"/>
                  <a:pt x="530" y="85"/>
                </a:cubicBezTo>
                <a:lnTo>
                  <a:pt x="530" y="78"/>
                </a:lnTo>
                <a:close/>
                <a:moveTo>
                  <a:pt x="491" y="78"/>
                </a:moveTo>
                <a:cubicBezTo>
                  <a:pt x="484" y="78"/>
                  <a:pt x="484" y="78"/>
                  <a:pt x="484" y="78"/>
                </a:cubicBezTo>
                <a:cubicBezTo>
                  <a:pt x="484" y="85"/>
                  <a:pt x="484" y="85"/>
                  <a:pt x="484" y="85"/>
                </a:cubicBezTo>
                <a:cubicBezTo>
                  <a:pt x="491" y="85"/>
                  <a:pt x="491" y="85"/>
                  <a:pt x="491" y="85"/>
                </a:cubicBezTo>
                <a:lnTo>
                  <a:pt x="491" y="78"/>
                </a:lnTo>
                <a:close/>
                <a:moveTo>
                  <a:pt x="432" y="111"/>
                </a:moveTo>
                <a:cubicBezTo>
                  <a:pt x="439" y="111"/>
                  <a:pt x="439" y="111"/>
                  <a:pt x="439" y="111"/>
                </a:cubicBezTo>
                <a:cubicBezTo>
                  <a:pt x="439" y="105"/>
                  <a:pt x="439" y="105"/>
                  <a:pt x="439" y="105"/>
                </a:cubicBezTo>
                <a:cubicBezTo>
                  <a:pt x="432" y="105"/>
                  <a:pt x="432" y="105"/>
                  <a:pt x="432" y="105"/>
                </a:cubicBezTo>
                <a:lnTo>
                  <a:pt x="432" y="111"/>
                </a:lnTo>
                <a:close/>
                <a:moveTo>
                  <a:pt x="419" y="124"/>
                </a:moveTo>
                <a:cubicBezTo>
                  <a:pt x="425" y="124"/>
                  <a:pt x="425" y="124"/>
                  <a:pt x="425" y="124"/>
                </a:cubicBezTo>
                <a:cubicBezTo>
                  <a:pt x="425" y="118"/>
                  <a:pt x="425" y="118"/>
                  <a:pt x="425" y="118"/>
                </a:cubicBezTo>
                <a:cubicBezTo>
                  <a:pt x="419" y="118"/>
                  <a:pt x="419" y="118"/>
                  <a:pt x="419" y="118"/>
                </a:cubicBezTo>
                <a:lnTo>
                  <a:pt x="419" y="124"/>
                </a:lnTo>
                <a:close/>
                <a:moveTo>
                  <a:pt x="432" y="124"/>
                </a:moveTo>
                <a:cubicBezTo>
                  <a:pt x="439" y="124"/>
                  <a:pt x="439" y="124"/>
                  <a:pt x="439" y="124"/>
                </a:cubicBezTo>
                <a:cubicBezTo>
                  <a:pt x="439" y="118"/>
                  <a:pt x="439" y="118"/>
                  <a:pt x="439" y="118"/>
                </a:cubicBezTo>
                <a:cubicBezTo>
                  <a:pt x="432" y="118"/>
                  <a:pt x="432" y="118"/>
                  <a:pt x="432" y="118"/>
                </a:cubicBezTo>
                <a:lnTo>
                  <a:pt x="432" y="124"/>
                </a:lnTo>
                <a:close/>
                <a:moveTo>
                  <a:pt x="452" y="118"/>
                </a:moveTo>
                <a:cubicBezTo>
                  <a:pt x="445" y="118"/>
                  <a:pt x="445" y="118"/>
                  <a:pt x="445" y="118"/>
                </a:cubicBezTo>
                <a:cubicBezTo>
                  <a:pt x="445" y="124"/>
                  <a:pt x="445" y="124"/>
                  <a:pt x="445" y="124"/>
                </a:cubicBezTo>
                <a:cubicBezTo>
                  <a:pt x="452" y="124"/>
                  <a:pt x="452" y="124"/>
                  <a:pt x="452" y="124"/>
                </a:cubicBezTo>
                <a:lnTo>
                  <a:pt x="452" y="118"/>
                </a:lnTo>
                <a:close/>
                <a:moveTo>
                  <a:pt x="452" y="105"/>
                </a:moveTo>
                <a:cubicBezTo>
                  <a:pt x="445" y="105"/>
                  <a:pt x="445" y="105"/>
                  <a:pt x="445" y="105"/>
                </a:cubicBezTo>
                <a:cubicBezTo>
                  <a:pt x="445" y="111"/>
                  <a:pt x="445" y="111"/>
                  <a:pt x="445" y="111"/>
                </a:cubicBezTo>
                <a:cubicBezTo>
                  <a:pt x="452" y="111"/>
                  <a:pt x="452" y="111"/>
                  <a:pt x="452" y="111"/>
                </a:cubicBezTo>
                <a:lnTo>
                  <a:pt x="452" y="105"/>
                </a:lnTo>
                <a:close/>
                <a:moveTo>
                  <a:pt x="419" y="137"/>
                </a:moveTo>
                <a:cubicBezTo>
                  <a:pt x="425" y="137"/>
                  <a:pt x="425" y="137"/>
                  <a:pt x="425" y="137"/>
                </a:cubicBezTo>
                <a:cubicBezTo>
                  <a:pt x="425" y="131"/>
                  <a:pt x="425" y="131"/>
                  <a:pt x="425" y="131"/>
                </a:cubicBezTo>
                <a:cubicBezTo>
                  <a:pt x="419" y="131"/>
                  <a:pt x="419" y="131"/>
                  <a:pt x="419" y="131"/>
                </a:cubicBezTo>
                <a:lnTo>
                  <a:pt x="419" y="137"/>
                </a:lnTo>
                <a:close/>
                <a:moveTo>
                  <a:pt x="452" y="131"/>
                </a:moveTo>
                <a:cubicBezTo>
                  <a:pt x="445" y="131"/>
                  <a:pt x="445" y="131"/>
                  <a:pt x="445" y="131"/>
                </a:cubicBezTo>
                <a:cubicBezTo>
                  <a:pt x="445" y="137"/>
                  <a:pt x="445" y="137"/>
                  <a:pt x="445" y="137"/>
                </a:cubicBezTo>
                <a:cubicBezTo>
                  <a:pt x="452" y="137"/>
                  <a:pt x="452" y="137"/>
                  <a:pt x="452" y="137"/>
                </a:cubicBezTo>
                <a:lnTo>
                  <a:pt x="452" y="131"/>
                </a:lnTo>
                <a:close/>
                <a:moveTo>
                  <a:pt x="432" y="137"/>
                </a:moveTo>
                <a:cubicBezTo>
                  <a:pt x="439" y="137"/>
                  <a:pt x="439" y="137"/>
                  <a:pt x="439" y="137"/>
                </a:cubicBezTo>
                <a:cubicBezTo>
                  <a:pt x="439" y="131"/>
                  <a:pt x="439" y="131"/>
                  <a:pt x="439" y="131"/>
                </a:cubicBezTo>
                <a:cubicBezTo>
                  <a:pt x="432" y="131"/>
                  <a:pt x="432" y="131"/>
                  <a:pt x="432" y="131"/>
                </a:cubicBezTo>
                <a:lnTo>
                  <a:pt x="432" y="137"/>
                </a:lnTo>
                <a:close/>
                <a:moveTo>
                  <a:pt x="458" y="137"/>
                </a:moveTo>
                <a:cubicBezTo>
                  <a:pt x="465" y="137"/>
                  <a:pt x="465" y="137"/>
                  <a:pt x="465" y="137"/>
                </a:cubicBezTo>
                <a:cubicBezTo>
                  <a:pt x="465" y="131"/>
                  <a:pt x="465" y="131"/>
                  <a:pt x="465" y="131"/>
                </a:cubicBezTo>
                <a:cubicBezTo>
                  <a:pt x="458" y="131"/>
                  <a:pt x="458" y="131"/>
                  <a:pt x="458" y="131"/>
                </a:cubicBezTo>
                <a:lnTo>
                  <a:pt x="458" y="137"/>
                </a:lnTo>
                <a:close/>
                <a:moveTo>
                  <a:pt x="458" y="124"/>
                </a:moveTo>
                <a:cubicBezTo>
                  <a:pt x="465" y="124"/>
                  <a:pt x="465" y="124"/>
                  <a:pt x="465" y="124"/>
                </a:cubicBezTo>
                <a:cubicBezTo>
                  <a:pt x="465" y="118"/>
                  <a:pt x="465" y="118"/>
                  <a:pt x="465" y="118"/>
                </a:cubicBezTo>
                <a:cubicBezTo>
                  <a:pt x="458" y="118"/>
                  <a:pt x="458" y="118"/>
                  <a:pt x="458" y="118"/>
                </a:cubicBezTo>
                <a:lnTo>
                  <a:pt x="458" y="124"/>
                </a:lnTo>
                <a:close/>
                <a:moveTo>
                  <a:pt x="471" y="137"/>
                </a:moveTo>
                <a:cubicBezTo>
                  <a:pt x="478" y="137"/>
                  <a:pt x="478" y="137"/>
                  <a:pt x="478" y="137"/>
                </a:cubicBezTo>
                <a:cubicBezTo>
                  <a:pt x="478" y="131"/>
                  <a:pt x="478" y="131"/>
                  <a:pt x="478" y="131"/>
                </a:cubicBezTo>
                <a:cubicBezTo>
                  <a:pt x="471" y="131"/>
                  <a:pt x="471" y="131"/>
                  <a:pt x="471" y="131"/>
                </a:cubicBezTo>
                <a:lnTo>
                  <a:pt x="471" y="137"/>
                </a:lnTo>
                <a:close/>
                <a:moveTo>
                  <a:pt x="458" y="150"/>
                </a:moveTo>
                <a:cubicBezTo>
                  <a:pt x="458" y="150"/>
                  <a:pt x="458" y="150"/>
                  <a:pt x="458" y="150"/>
                </a:cubicBezTo>
                <a:cubicBezTo>
                  <a:pt x="465" y="150"/>
                  <a:pt x="465" y="150"/>
                  <a:pt x="465" y="150"/>
                </a:cubicBezTo>
                <a:cubicBezTo>
                  <a:pt x="465" y="144"/>
                  <a:pt x="465" y="144"/>
                  <a:pt x="465" y="144"/>
                </a:cubicBezTo>
                <a:cubicBezTo>
                  <a:pt x="458" y="144"/>
                  <a:pt x="458" y="144"/>
                  <a:pt x="458" y="144"/>
                </a:cubicBezTo>
                <a:lnTo>
                  <a:pt x="458" y="150"/>
                </a:lnTo>
                <a:close/>
                <a:moveTo>
                  <a:pt x="471" y="150"/>
                </a:moveTo>
                <a:cubicBezTo>
                  <a:pt x="478" y="150"/>
                  <a:pt x="478" y="150"/>
                  <a:pt x="478" y="150"/>
                </a:cubicBezTo>
                <a:cubicBezTo>
                  <a:pt x="478" y="144"/>
                  <a:pt x="478" y="144"/>
                  <a:pt x="478" y="144"/>
                </a:cubicBezTo>
                <a:cubicBezTo>
                  <a:pt x="471" y="144"/>
                  <a:pt x="471" y="144"/>
                  <a:pt x="471" y="144"/>
                </a:cubicBezTo>
                <a:lnTo>
                  <a:pt x="471" y="150"/>
                </a:lnTo>
                <a:close/>
                <a:moveTo>
                  <a:pt x="471" y="163"/>
                </a:moveTo>
                <a:cubicBezTo>
                  <a:pt x="478" y="163"/>
                  <a:pt x="478" y="163"/>
                  <a:pt x="478" y="163"/>
                </a:cubicBezTo>
                <a:cubicBezTo>
                  <a:pt x="478" y="157"/>
                  <a:pt x="478" y="157"/>
                  <a:pt x="478" y="157"/>
                </a:cubicBezTo>
                <a:cubicBezTo>
                  <a:pt x="471" y="157"/>
                  <a:pt x="471" y="157"/>
                  <a:pt x="471" y="157"/>
                </a:cubicBezTo>
                <a:lnTo>
                  <a:pt x="471" y="163"/>
                </a:lnTo>
                <a:close/>
                <a:moveTo>
                  <a:pt x="419" y="150"/>
                </a:moveTo>
                <a:cubicBezTo>
                  <a:pt x="425" y="150"/>
                  <a:pt x="425" y="150"/>
                  <a:pt x="425" y="150"/>
                </a:cubicBezTo>
                <a:cubicBezTo>
                  <a:pt x="425" y="144"/>
                  <a:pt x="425" y="144"/>
                  <a:pt x="425" y="144"/>
                </a:cubicBezTo>
                <a:cubicBezTo>
                  <a:pt x="419" y="144"/>
                  <a:pt x="419" y="144"/>
                  <a:pt x="419" y="144"/>
                </a:cubicBezTo>
                <a:lnTo>
                  <a:pt x="419" y="150"/>
                </a:lnTo>
                <a:close/>
                <a:moveTo>
                  <a:pt x="406" y="150"/>
                </a:moveTo>
                <a:cubicBezTo>
                  <a:pt x="412" y="150"/>
                  <a:pt x="412" y="150"/>
                  <a:pt x="412" y="150"/>
                </a:cubicBezTo>
                <a:cubicBezTo>
                  <a:pt x="412" y="144"/>
                  <a:pt x="412" y="144"/>
                  <a:pt x="412" y="144"/>
                </a:cubicBezTo>
                <a:cubicBezTo>
                  <a:pt x="406" y="144"/>
                  <a:pt x="406" y="144"/>
                  <a:pt x="406" y="144"/>
                </a:cubicBezTo>
                <a:lnTo>
                  <a:pt x="406" y="150"/>
                </a:lnTo>
                <a:close/>
                <a:moveTo>
                  <a:pt x="419" y="163"/>
                </a:moveTo>
                <a:cubicBezTo>
                  <a:pt x="425" y="163"/>
                  <a:pt x="425" y="163"/>
                  <a:pt x="425" y="163"/>
                </a:cubicBezTo>
                <a:cubicBezTo>
                  <a:pt x="425" y="157"/>
                  <a:pt x="425" y="157"/>
                  <a:pt x="425" y="157"/>
                </a:cubicBezTo>
                <a:cubicBezTo>
                  <a:pt x="419" y="157"/>
                  <a:pt x="419" y="157"/>
                  <a:pt x="419" y="157"/>
                </a:cubicBezTo>
                <a:lnTo>
                  <a:pt x="419" y="163"/>
                </a:lnTo>
                <a:close/>
                <a:moveTo>
                  <a:pt x="484" y="163"/>
                </a:moveTo>
                <a:cubicBezTo>
                  <a:pt x="491" y="163"/>
                  <a:pt x="491" y="163"/>
                  <a:pt x="491" y="163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84" y="157"/>
                  <a:pt x="484" y="157"/>
                  <a:pt x="484" y="157"/>
                </a:cubicBezTo>
                <a:lnTo>
                  <a:pt x="484" y="163"/>
                </a:lnTo>
                <a:close/>
                <a:moveTo>
                  <a:pt x="491" y="144"/>
                </a:moveTo>
                <a:cubicBezTo>
                  <a:pt x="484" y="144"/>
                  <a:pt x="484" y="144"/>
                  <a:pt x="484" y="144"/>
                </a:cubicBezTo>
                <a:cubicBezTo>
                  <a:pt x="484" y="150"/>
                  <a:pt x="484" y="150"/>
                  <a:pt x="484" y="150"/>
                </a:cubicBezTo>
                <a:cubicBezTo>
                  <a:pt x="491" y="150"/>
                  <a:pt x="491" y="150"/>
                  <a:pt x="491" y="150"/>
                </a:cubicBezTo>
                <a:lnTo>
                  <a:pt x="491" y="144"/>
                </a:lnTo>
                <a:close/>
                <a:moveTo>
                  <a:pt x="491" y="131"/>
                </a:moveTo>
                <a:cubicBezTo>
                  <a:pt x="484" y="131"/>
                  <a:pt x="484" y="131"/>
                  <a:pt x="484" y="131"/>
                </a:cubicBezTo>
                <a:cubicBezTo>
                  <a:pt x="484" y="137"/>
                  <a:pt x="484" y="137"/>
                  <a:pt x="484" y="137"/>
                </a:cubicBezTo>
                <a:cubicBezTo>
                  <a:pt x="491" y="137"/>
                  <a:pt x="491" y="137"/>
                  <a:pt x="491" y="137"/>
                </a:cubicBezTo>
                <a:lnTo>
                  <a:pt x="491" y="131"/>
                </a:lnTo>
                <a:close/>
                <a:moveTo>
                  <a:pt x="497" y="163"/>
                </a:moveTo>
                <a:cubicBezTo>
                  <a:pt x="504" y="163"/>
                  <a:pt x="504" y="163"/>
                  <a:pt x="504" y="163"/>
                </a:cubicBezTo>
                <a:cubicBezTo>
                  <a:pt x="504" y="157"/>
                  <a:pt x="504" y="157"/>
                  <a:pt x="504" y="157"/>
                </a:cubicBezTo>
                <a:cubicBezTo>
                  <a:pt x="497" y="157"/>
                  <a:pt x="497" y="157"/>
                  <a:pt x="497" y="157"/>
                </a:cubicBezTo>
                <a:lnTo>
                  <a:pt x="497" y="163"/>
                </a:lnTo>
                <a:close/>
                <a:moveTo>
                  <a:pt x="471" y="176"/>
                </a:moveTo>
                <a:cubicBezTo>
                  <a:pt x="478" y="176"/>
                  <a:pt x="478" y="176"/>
                  <a:pt x="478" y="176"/>
                </a:cubicBezTo>
                <a:cubicBezTo>
                  <a:pt x="478" y="170"/>
                  <a:pt x="478" y="170"/>
                  <a:pt x="478" y="170"/>
                </a:cubicBezTo>
                <a:cubicBezTo>
                  <a:pt x="471" y="170"/>
                  <a:pt x="471" y="170"/>
                  <a:pt x="471" y="170"/>
                </a:cubicBezTo>
                <a:lnTo>
                  <a:pt x="471" y="176"/>
                </a:lnTo>
                <a:close/>
                <a:moveTo>
                  <a:pt x="471" y="190"/>
                </a:moveTo>
                <a:cubicBezTo>
                  <a:pt x="478" y="190"/>
                  <a:pt x="478" y="190"/>
                  <a:pt x="478" y="190"/>
                </a:cubicBezTo>
                <a:cubicBezTo>
                  <a:pt x="478" y="183"/>
                  <a:pt x="478" y="183"/>
                  <a:pt x="478" y="183"/>
                </a:cubicBezTo>
                <a:cubicBezTo>
                  <a:pt x="471" y="183"/>
                  <a:pt x="471" y="183"/>
                  <a:pt x="471" y="183"/>
                </a:cubicBezTo>
                <a:lnTo>
                  <a:pt x="471" y="190"/>
                </a:lnTo>
                <a:close/>
                <a:moveTo>
                  <a:pt x="452" y="157"/>
                </a:moveTo>
                <a:cubicBezTo>
                  <a:pt x="445" y="157"/>
                  <a:pt x="445" y="157"/>
                  <a:pt x="445" y="157"/>
                </a:cubicBezTo>
                <a:cubicBezTo>
                  <a:pt x="445" y="163"/>
                  <a:pt x="445" y="163"/>
                  <a:pt x="445" y="163"/>
                </a:cubicBezTo>
                <a:cubicBezTo>
                  <a:pt x="452" y="163"/>
                  <a:pt x="452" y="163"/>
                  <a:pt x="452" y="163"/>
                </a:cubicBezTo>
                <a:lnTo>
                  <a:pt x="452" y="157"/>
                </a:lnTo>
                <a:close/>
                <a:moveTo>
                  <a:pt x="452" y="183"/>
                </a:moveTo>
                <a:cubicBezTo>
                  <a:pt x="445" y="183"/>
                  <a:pt x="445" y="183"/>
                  <a:pt x="445" y="183"/>
                </a:cubicBezTo>
                <a:cubicBezTo>
                  <a:pt x="445" y="190"/>
                  <a:pt x="445" y="190"/>
                  <a:pt x="445" y="190"/>
                </a:cubicBezTo>
                <a:cubicBezTo>
                  <a:pt x="452" y="190"/>
                  <a:pt x="452" y="190"/>
                  <a:pt x="452" y="190"/>
                </a:cubicBezTo>
                <a:lnTo>
                  <a:pt x="452" y="183"/>
                </a:lnTo>
                <a:close/>
                <a:moveTo>
                  <a:pt x="458" y="176"/>
                </a:moveTo>
                <a:cubicBezTo>
                  <a:pt x="465" y="176"/>
                  <a:pt x="465" y="176"/>
                  <a:pt x="465" y="176"/>
                </a:cubicBezTo>
                <a:cubicBezTo>
                  <a:pt x="465" y="170"/>
                  <a:pt x="465" y="170"/>
                  <a:pt x="465" y="170"/>
                </a:cubicBezTo>
                <a:cubicBezTo>
                  <a:pt x="458" y="170"/>
                  <a:pt x="458" y="170"/>
                  <a:pt x="458" y="170"/>
                </a:cubicBezTo>
                <a:lnTo>
                  <a:pt x="458" y="176"/>
                </a:lnTo>
                <a:close/>
                <a:moveTo>
                  <a:pt x="458" y="190"/>
                </a:moveTo>
                <a:cubicBezTo>
                  <a:pt x="465" y="190"/>
                  <a:pt x="465" y="190"/>
                  <a:pt x="465" y="190"/>
                </a:cubicBezTo>
                <a:cubicBezTo>
                  <a:pt x="465" y="183"/>
                  <a:pt x="465" y="183"/>
                  <a:pt x="465" y="183"/>
                </a:cubicBezTo>
                <a:cubicBezTo>
                  <a:pt x="458" y="183"/>
                  <a:pt x="458" y="183"/>
                  <a:pt x="458" y="183"/>
                </a:cubicBezTo>
                <a:lnTo>
                  <a:pt x="458" y="190"/>
                </a:lnTo>
                <a:close/>
                <a:moveTo>
                  <a:pt x="504" y="170"/>
                </a:moveTo>
                <a:cubicBezTo>
                  <a:pt x="497" y="170"/>
                  <a:pt x="497" y="170"/>
                  <a:pt x="497" y="170"/>
                </a:cubicBezTo>
                <a:cubicBezTo>
                  <a:pt x="497" y="176"/>
                  <a:pt x="497" y="176"/>
                  <a:pt x="497" y="176"/>
                </a:cubicBezTo>
                <a:cubicBezTo>
                  <a:pt x="504" y="176"/>
                  <a:pt x="504" y="176"/>
                  <a:pt x="504" y="176"/>
                </a:cubicBezTo>
                <a:lnTo>
                  <a:pt x="504" y="170"/>
                </a:lnTo>
                <a:close/>
                <a:moveTo>
                  <a:pt x="491" y="170"/>
                </a:moveTo>
                <a:cubicBezTo>
                  <a:pt x="484" y="170"/>
                  <a:pt x="484" y="170"/>
                  <a:pt x="484" y="170"/>
                </a:cubicBezTo>
                <a:cubicBezTo>
                  <a:pt x="484" y="176"/>
                  <a:pt x="484" y="176"/>
                  <a:pt x="484" y="176"/>
                </a:cubicBezTo>
                <a:cubicBezTo>
                  <a:pt x="491" y="176"/>
                  <a:pt x="491" y="176"/>
                  <a:pt x="491" y="176"/>
                </a:cubicBezTo>
                <a:lnTo>
                  <a:pt x="491" y="170"/>
                </a:lnTo>
                <a:close/>
                <a:moveTo>
                  <a:pt x="504" y="183"/>
                </a:moveTo>
                <a:cubicBezTo>
                  <a:pt x="497" y="183"/>
                  <a:pt x="497" y="183"/>
                  <a:pt x="497" y="183"/>
                </a:cubicBezTo>
                <a:cubicBezTo>
                  <a:pt x="497" y="190"/>
                  <a:pt x="497" y="190"/>
                  <a:pt x="497" y="190"/>
                </a:cubicBezTo>
                <a:cubicBezTo>
                  <a:pt x="504" y="190"/>
                  <a:pt x="504" y="190"/>
                  <a:pt x="504" y="190"/>
                </a:cubicBezTo>
                <a:lnTo>
                  <a:pt x="504" y="183"/>
                </a:lnTo>
                <a:close/>
                <a:moveTo>
                  <a:pt x="491" y="183"/>
                </a:moveTo>
                <a:cubicBezTo>
                  <a:pt x="484" y="183"/>
                  <a:pt x="484" y="183"/>
                  <a:pt x="484" y="183"/>
                </a:cubicBezTo>
                <a:cubicBezTo>
                  <a:pt x="484" y="190"/>
                  <a:pt x="484" y="190"/>
                  <a:pt x="484" y="190"/>
                </a:cubicBezTo>
                <a:cubicBezTo>
                  <a:pt x="491" y="190"/>
                  <a:pt x="491" y="190"/>
                  <a:pt x="491" y="190"/>
                </a:cubicBezTo>
                <a:lnTo>
                  <a:pt x="491" y="183"/>
                </a:lnTo>
                <a:close/>
                <a:moveTo>
                  <a:pt x="452" y="209"/>
                </a:moveTo>
                <a:cubicBezTo>
                  <a:pt x="445" y="209"/>
                  <a:pt x="445" y="209"/>
                  <a:pt x="445" y="209"/>
                </a:cubicBezTo>
                <a:cubicBezTo>
                  <a:pt x="445" y="216"/>
                  <a:pt x="445" y="216"/>
                  <a:pt x="445" y="216"/>
                </a:cubicBezTo>
                <a:cubicBezTo>
                  <a:pt x="452" y="216"/>
                  <a:pt x="452" y="216"/>
                  <a:pt x="452" y="216"/>
                </a:cubicBezTo>
                <a:lnTo>
                  <a:pt x="452" y="209"/>
                </a:lnTo>
                <a:close/>
                <a:moveTo>
                  <a:pt x="458" y="216"/>
                </a:moveTo>
                <a:cubicBezTo>
                  <a:pt x="465" y="216"/>
                  <a:pt x="465" y="216"/>
                  <a:pt x="465" y="216"/>
                </a:cubicBezTo>
                <a:cubicBezTo>
                  <a:pt x="465" y="209"/>
                  <a:pt x="465" y="209"/>
                  <a:pt x="465" y="209"/>
                </a:cubicBezTo>
                <a:cubicBezTo>
                  <a:pt x="458" y="209"/>
                  <a:pt x="458" y="209"/>
                  <a:pt x="458" y="209"/>
                </a:cubicBezTo>
                <a:lnTo>
                  <a:pt x="458" y="216"/>
                </a:lnTo>
                <a:close/>
                <a:moveTo>
                  <a:pt x="452" y="222"/>
                </a:moveTo>
                <a:cubicBezTo>
                  <a:pt x="445" y="222"/>
                  <a:pt x="445" y="222"/>
                  <a:pt x="445" y="222"/>
                </a:cubicBezTo>
                <a:cubicBezTo>
                  <a:pt x="445" y="229"/>
                  <a:pt x="445" y="229"/>
                  <a:pt x="445" y="229"/>
                </a:cubicBezTo>
                <a:cubicBezTo>
                  <a:pt x="452" y="229"/>
                  <a:pt x="452" y="229"/>
                  <a:pt x="452" y="229"/>
                </a:cubicBezTo>
                <a:lnTo>
                  <a:pt x="452" y="222"/>
                </a:lnTo>
                <a:close/>
                <a:moveTo>
                  <a:pt x="458" y="229"/>
                </a:moveTo>
                <a:cubicBezTo>
                  <a:pt x="465" y="229"/>
                  <a:pt x="465" y="229"/>
                  <a:pt x="465" y="229"/>
                </a:cubicBezTo>
                <a:cubicBezTo>
                  <a:pt x="465" y="222"/>
                  <a:pt x="465" y="222"/>
                  <a:pt x="465" y="222"/>
                </a:cubicBezTo>
                <a:cubicBezTo>
                  <a:pt x="458" y="222"/>
                  <a:pt x="458" y="222"/>
                  <a:pt x="458" y="222"/>
                </a:cubicBezTo>
                <a:lnTo>
                  <a:pt x="458" y="229"/>
                </a:lnTo>
                <a:close/>
                <a:moveTo>
                  <a:pt x="471" y="229"/>
                </a:moveTo>
                <a:cubicBezTo>
                  <a:pt x="478" y="229"/>
                  <a:pt x="478" y="229"/>
                  <a:pt x="478" y="229"/>
                </a:cubicBezTo>
                <a:cubicBezTo>
                  <a:pt x="478" y="222"/>
                  <a:pt x="478" y="222"/>
                  <a:pt x="478" y="222"/>
                </a:cubicBezTo>
                <a:cubicBezTo>
                  <a:pt x="471" y="222"/>
                  <a:pt x="471" y="222"/>
                  <a:pt x="471" y="222"/>
                </a:cubicBezTo>
                <a:lnTo>
                  <a:pt x="471" y="229"/>
                </a:lnTo>
                <a:close/>
                <a:moveTo>
                  <a:pt x="471" y="216"/>
                </a:moveTo>
                <a:cubicBezTo>
                  <a:pt x="478" y="216"/>
                  <a:pt x="478" y="216"/>
                  <a:pt x="478" y="216"/>
                </a:cubicBezTo>
                <a:cubicBezTo>
                  <a:pt x="478" y="209"/>
                  <a:pt x="478" y="209"/>
                  <a:pt x="478" y="209"/>
                </a:cubicBezTo>
                <a:cubicBezTo>
                  <a:pt x="471" y="209"/>
                  <a:pt x="471" y="209"/>
                  <a:pt x="471" y="209"/>
                </a:cubicBezTo>
                <a:lnTo>
                  <a:pt x="471" y="216"/>
                </a:lnTo>
                <a:close/>
                <a:moveTo>
                  <a:pt x="458" y="242"/>
                </a:moveTo>
                <a:cubicBezTo>
                  <a:pt x="465" y="242"/>
                  <a:pt x="465" y="242"/>
                  <a:pt x="465" y="242"/>
                </a:cubicBezTo>
                <a:cubicBezTo>
                  <a:pt x="465" y="235"/>
                  <a:pt x="465" y="235"/>
                  <a:pt x="465" y="235"/>
                </a:cubicBezTo>
                <a:cubicBezTo>
                  <a:pt x="458" y="235"/>
                  <a:pt x="458" y="235"/>
                  <a:pt x="458" y="235"/>
                </a:cubicBezTo>
                <a:lnTo>
                  <a:pt x="458" y="242"/>
                </a:lnTo>
                <a:close/>
                <a:moveTo>
                  <a:pt x="452" y="235"/>
                </a:moveTo>
                <a:cubicBezTo>
                  <a:pt x="445" y="235"/>
                  <a:pt x="445" y="235"/>
                  <a:pt x="445" y="235"/>
                </a:cubicBezTo>
                <a:cubicBezTo>
                  <a:pt x="445" y="242"/>
                  <a:pt x="445" y="242"/>
                  <a:pt x="445" y="242"/>
                </a:cubicBezTo>
                <a:cubicBezTo>
                  <a:pt x="452" y="242"/>
                  <a:pt x="452" y="242"/>
                  <a:pt x="452" y="242"/>
                </a:cubicBezTo>
                <a:lnTo>
                  <a:pt x="452" y="235"/>
                </a:lnTo>
                <a:close/>
                <a:moveTo>
                  <a:pt x="471" y="242"/>
                </a:moveTo>
                <a:cubicBezTo>
                  <a:pt x="478" y="242"/>
                  <a:pt x="478" y="242"/>
                  <a:pt x="478" y="242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71" y="235"/>
                  <a:pt x="471" y="235"/>
                  <a:pt x="471" y="235"/>
                </a:cubicBezTo>
                <a:lnTo>
                  <a:pt x="471" y="242"/>
                </a:lnTo>
                <a:close/>
                <a:moveTo>
                  <a:pt x="491" y="235"/>
                </a:moveTo>
                <a:cubicBezTo>
                  <a:pt x="484" y="235"/>
                  <a:pt x="484" y="235"/>
                  <a:pt x="484" y="235"/>
                </a:cubicBezTo>
                <a:cubicBezTo>
                  <a:pt x="484" y="242"/>
                  <a:pt x="484" y="242"/>
                  <a:pt x="484" y="242"/>
                </a:cubicBezTo>
                <a:cubicBezTo>
                  <a:pt x="491" y="242"/>
                  <a:pt x="491" y="242"/>
                  <a:pt x="491" y="242"/>
                </a:cubicBezTo>
                <a:lnTo>
                  <a:pt x="491" y="235"/>
                </a:lnTo>
                <a:close/>
                <a:moveTo>
                  <a:pt x="497" y="242"/>
                </a:moveTo>
                <a:cubicBezTo>
                  <a:pt x="504" y="242"/>
                  <a:pt x="504" y="242"/>
                  <a:pt x="504" y="242"/>
                </a:cubicBezTo>
                <a:cubicBezTo>
                  <a:pt x="504" y="235"/>
                  <a:pt x="504" y="235"/>
                  <a:pt x="504" y="235"/>
                </a:cubicBezTo>
                <a:cubicBezTo>
                  <a:pt x="497" y="235"/>
                  <a:pt x="497" y="235"/>
                  <a:pt x="497" y="235"/>
                </a:cubicBezTo>
                <a:lnTo>
                  <a:pt x="497" y="242"/>
                </a:lnTo>
                <a:close/>
                <a:moveTo>
                  <a:pt x="510" y="242"/>
                </a:moveTo>
                <a:cubicBezTo>
                  <a:pt x="517" y="242"/>
                  <a:pt x="517" y="242"/>
                  <a:pt x="517" y="242"/>
                </a:cubicBezTo>
                <a:cubicBezTo>
                  <a:pt x="517" y="235"/>
                  <a:pt x="517" y="235"/>
                  <a:pt x="517" y="235"/>
                </a:cubicBezTo>
                <a:cubicBezTo>
                  <a:pt x="510" y="235"/>
                  <a:pt x="510" y="235"/>
                  <a:pt x="510" y="235"/>
                </a:cubicBezTo>
                <a:lnTo>
                  <a:pt x="510" y="242"/>
                </a:lnTo>
                <a:close/>
                <a:moveTo>
                  <a:pt x="491" y="222"/>
                </a:moveTo>
                <a:cubicBezTo>
                  <a:pt x="484" y="222"/>
                  <a:pt x="484" y="222"/>
                  <a:pt x="484" y="222"/>
                </a:cubicBezTo>
                <a:cubicBezTo>
                  <a:pt x="484" y="229"/>
                  <a:pt x="484" y="229"/>
                  <a:pt x="484" y="229"/>
                </a:cubicBezTo>
                <a:cubicBezTo>
                  <a:pt x="491" y="229"/>
                  <a:pt x="491" y="229"/>
                  <a:pt x="491" y="229"/>
                </a:cubicBezTo>
                <a:lnTo>
                  <a:pt x="491" y="222"/>
                </a:lnTo>
                <a:close/>
                <a:moveTo>
                  <a:pt x="419" y="202"/>
                </a:moveTo>
                <a:cubicBezTo>
                  <a:pt x="425" y="202"/>
                  <a:pt x="425" y="202"/>
                  <a:pt x="425" y="202"/>
                </a:cubicBezTo>
                <a:cubicBezTo>
                  <a:pt x="425" y="196"/>
                  <a:pt x="425" y="196"/>
                  <a:pt x="425" y="196"/>
                </a:cubicBezTo>
                <a:cubicBezTo>
                  <a:pt x="419" y="196"/>
                  <a:pt x="419" y="196"/>
                  <a:pt x="419" y="196"/>
                </a:cubicBezTo>
                <a:lnTo>
                  <a:pt x="419" y="202"/>
                </a:lnTo>
                <a:close/>
                <a:moveTo>
                  <a:pt x="432" y="202"/>
                </a:moveTo>
                <a:cubicBezTo>
                  <a:pt x="439" y="202"/>
                  <a:pt x="439" y="202"/>
                  <a:pt x="439" y="202"/>
                </a:cubicBezTo>
                <a:cubicBezTo>
                  <a:pt x="439" y="196"/>
                  <a:pt x="439" y="196"/>
                  <a:pt x="439" y="196"/>
                </a:cubicBezTo>
                <a:cubicBezTo>
                  <a:pt x="432" y="196"/>
                  <a:pt x="432" y="196"/>
                  <a:pt x="432" y="196"/>
                </a:cubicBezTo>
                <a:lnTo>
                  <a:pt x="432" y="202"/>
                </a:lnTo>
                <a:close/>
                <a:moveTo>
                  <a:pt x="452" y="196"/>
                </a:moveTo>
                <a:cubicBezTo>
                  <a:pt x="445" y="196"/>
                  <a:pt x="445" y="196"/>
                  <a:pt x="445" y="196"/>
                </a:cubicBezTo>
                <a:cubicBezTo>
                  <a:pt x="445" y="202"/>
                  <a:pt x="445" y="202"/>
                  <a:pt x="445" y="202"/>
                </a:cubicBezTo>
                <a:cubicBezTo>
                  <a:pt x="452" y="202"/>
                  <a:pt x="452" y="202"/>
                  <a:pt x="452" y="202"/>
                </a:cubicBezTo>
                <a:lnTo>
                  <a:pt x="452" y="196"/>
                </a:lnTo>
                <a:close/>
                <a:moveTo>
                  <a:pt x="458" y="202"/>
                </a:moveTo>
                <a:cubicBezTo>
                  <a:pt x="465" y="202"/>
                  <a:pt x="465" y="202"/>
                  <a:pt x="465" y="202"/>
                </a:cubicBezTo>
                <a:cubicBezTo>
                  <a:pt x="465" y="196"/>
                  <a:pt x="465" y="196"/>
                  <a:pt x="465" y="196"/>
                </a:cubicBezTo>
                <a:cubicBezTo>
                  <a:pt x="458" y="196"/>
                  <a:pt x="458" y="196"/>
                  <a:pt x="458" y="196"/>
                </a:cubicBezTo>
                <a:lnTo>
                  <a:pt x="458" y="202"/>
                </a:lnTo>
                <a:close/>
                <a:moveTo>
                  <a:pt x="497" y="229"/>
                </a:moveTo>
                <a:cubicBezTo>
                  <a:pt x="504" y="229"/>
                  <a:pt x="504" y="229"/>
                  <a:pt x="504" y="229"/>
                </a:cubicBezTo>
                <a:cubicBezTo>
                  <a:pt x="504" y="222"/>
                  <a:pt x="504" y="222"/>
                  <a:pt x="504" y="222"/>
                </a:cubicBezTo>
                <a:cubicBezTo>
                  <a:pt x="497" y="222"/>
                  <a:pt x="497" y="222"/>
                  <a:pt x="497" y="222"/>
                </a:cubicBezTo>
                <a:lnTo>
                  <a:pt x="497" y="229"/>
                </a:lnTo>
                <a:close/>
                <a:moveTo>
                  <a:pt x="471" y="202"/>
                </a:moveTo>
                <a:cubicBezTo>
                  <a:pt x="478" y="202"/>
                  <a:pt x="478" y="202"/>
                  <a:pt x="478" y="202"/>
                </a:cubicBezTo>
                <a:cubicBezTo>
                  <a:pt x="478" y="196"/>
                  <a:pt x="478" y="196"/>
                  <a:pt x="478" y="196"/>
                </a:cubicBezTo>
                <a:cubicBezTo>
                  <a:pt x="471" y="196"/>
                  <a:pt x="471" y="196"/>
                  <a:pt x="471" y="196"/>
                </a:cubicBezTo>
                <a:lnTo>
                  <a:pt x="471" y="202"/>
                </a:lnTo>
                <a:close/>
                <a:moveTo>
                  <a:pt x="491" y="196"/>
                </a:moveTo>
                <a:cubicBezTo>
                  <a:pt x="484" y="196"/>
                  <a:pt x="484" y="196"/>
                  <a:pt x="484" y="196"/>
                </a:cubicBezTo>
                <a:cubicBezTo>
                  <a:pt x="484" y="202"/>
                  <a:pt x="484" y="202"/>
                  <a:pt x="484" y="202"/>
                </a:cubicBezTo>
                <a:cubicBezTo>
                  <a:pt x="491" y="202"/>
                  <a:pt x="491" y="202"/>
                  <a:pt x="491" y="202"/>
                </a:cubicBezTo>
                <a:lnTo>
                  <a:pt x="491" y="196"/>
                </a:lnTo>
                <a:close/>
                <a:moveTo>
                  <a:pt x="497" y="202"/>
                </a:moveTo>
                <a:cubicBezTo>
                  <a:pt x="504" y="202"/>
                  <a:pt x="504" y="202"/>
                  <a:pt x="504" y="202"/>
                </a:cubicBezTo>
                <a:cubicBezTo>
                  <a:pt x="504" y="196"/>
                  <a:pt x="504" y="196"/>
                  <a:pt x="504" y="196"/>
                </a:cubicBezTo>
                <a:cubicBezTo>
                  <a:pt x="497" y="196"/>
                  <a:pt x="497" y="196"/>
                  <a:pt x="497" y="196"/>
                </a:cubicBezTo>
                <a:lnTo>
                  <a:pt x="497" y="202"/>
                </a:lnTo>
                <a:close/>
                <a:moveTo>
                  <a:pt x="510" y="229"/>
                </a:moveTo>
                <a:cubicBezTo>
                  <a:pt x="517" y="229"/>
                  <a:pt x="517" y="229"/>
                  <a:pt x="517" y="229"/>
                </a:cubicBezTo>
                <a:cubicBezTo>
                  <a:pt x="517" y="222"/>
                  <a:pt x="517" y="222"/>
                  <a:pt x="517" y="222"/>
                </a:cubicBezTo>
                <a:cubicBezTo>
                  <a:pt x="510" y="222"/>
                  <a:pt x="510" y="222"/>
                  <a:pt x="510" y="222"/>
                </a:cubicBezTo>
                <a:lnTo>
                  <a:pt x="510" y="229"/>
                </a:lnTo>
                <a:close/>
                <a:moveTo>
                  <a:pt x="452" y="248"/>
                </a:moveTo>
                <a:cubicBezTo>
                  <a:pt x="445" y="248"/>
                  <a:pt x="445" y="248"/>
                  <a:pt x="445" y="248"/>
                </a:cubicBezTo>
                <a:cubicBezTo>
                  <a:pt x="445" y="249"/>
                  <a:pt x="445" y="249"/>
                  <a:pt x="445" y="249"/>
                </a:cubicBezTo>
                <a:cubicBezTo>
                  <a:pt x="445" y="255"/>
                  <a:pt x="445" y="255"/>
                  <a:pt x="445" y="255"/>
                </a:cubicBezTo>
                <a:cubicBezTo>
                  <a:pt x="452" y="255"/>
                  <a:pt x="452" y="255"/>
                  <a:pt x="452" y="255"/>
                </a:cubicBezTo>
                <a:lnTo>
                  <a:pt x="452" y="248"/>
                </a:lnTo>
                <a:close/>
                <a:moveTo>
                  <a:pt x="458" y="255"/>
                </a:moveTo>
                <a:cubicBezTo>
                  <a:pt x="465" y="255"/>
                  <a:pt x="465" y="255"/>
                  <a:pt x="465" y="255"/>
                </a:cubicBezTo>
                <a:cubicBezTo>
                  <a:pt x="465" y="248"/>
                  <a:pt x="465" y="248"/>
                  <a:pt x="465" y="248"/>
                </a:cubicBezTo>
                <a:cubicBezTo>
                  <a:pt x="458" y="248"/>
                  <a:pt x="458" y="248"/>
                  <a:pt x="458" y="248"/>
                </a:cubicBezTo>
                <a:lnTo>
                  <a:pt x="458" y="255"/>
                </a:lnTo>
                <a:close/>
                <a:moveTo>
                  <a:pt x="471" y="255"/>
                </a:moveTo>
                <a:cubicBezTo>
                  <a:pt x="478" y="255"/>
                  <a:pt x="478" y="255"/>
                  <a:pt x="478" y="255"/>
                </a:cubicBezTo>
                <a:cubicBezTo>
                  <a:pt x="478" y="248"/>
                  <a:pt x="478" y="248"/>
                  <a:pt x="478" y="248"/>
                </a:cubicBezTo>
                <a:cubicBezTo>
                  <a:pt x="471" y="248"/>
                  <a:pt x="471" y="248"/>
                  <a:pt x="471" y="248"/>
                </a:cubicBezTo>
                <a:lnTo>
                  <a:pt x="471" y="255"/>
                </a:lnTo>
                <a:close/>
                <a:moveTo>
                  <a:pt x="491" y="248"/>
                </a:moveTo>
                <a:cubicBezTo>
                  <a:pt x="484" y="248"/>
                  <a:pt x="484" y="248"/>
                  <a:pt x="484" y="248"/>
                </a:cubicBezTo>
                <a:cubicBezTo>
                  <a:pt x="484" y="255"/>
                  <a:pt x="484" y="255"/>
                  <a:pt x="484" y="255"/>
                </a:cubicBezTo>
                <a:cubicBezTo>
                  <a:pt x="491" y="255"/>
                  <a:pt x="491" y="255"/>
                  <a:pt x="491" y="255"/>
                </a:cubicBezTo>
                <a:lnTo>
                  <a:pt x="491" y="248"/>
                </a:lnTo>
                <a:close/>
                <a:moveTo>
                  <a:pt x="497" y="255"/>
                </a:moveTo>
                <a:cubicBezTo>
                  <a:pt x="504" y="255"/>
                  <a:pt x="504" y="255"/>
                  <a:pt x="504" y="255"/>
                </a:cubicBezTo>
                <a:cubicBezTo>
                  <a:pt x="504" y="248"/>
                  <a:pt x="504" y="248"/>
                  <a:pt x="504" y="248"/>
                </a:cubicBezTo>
                <a:cubicBezTo>
                  <a:pt x="497" y="248"/>
                  <a:pt x="497" y="248"/>
                  <a:pt x="497" y="248"/>
                </a:cubicBezTo>
                <a:lnTo>
                  <a:pt x="497" y="255"/>
                </a:lnTo>
                <a:close/>
                <a:moveTo>
                  <a:pt x="510" y="255"/>
                </a:moveTo>
                <a:cubicBezTo>
                  <a:pt x="517" y="255"/>
                  <a:pt x="517" y="255"/>
                  <a:pt x="517" y="255"/>
                </a:cubicBezTo>
                <a:cubicBezTo>
                  <a:pt x="517" y="248"/>
                  <a:pt x="517" y="248"/>
                  <a:pt x="517" y="248"/>
                </a:cubicBezTo>
                <a:cubicBezTo>
                  <a:pt x="510" y="248"/>
                  <a:pt x="510" y="248"/>
                  <a:pt x="510" y="248"/>
                </a:cubicBezTo>
                <a:lnTo>
                  <a:pt x="510" y="255"/>
                </a:lnTo>
                <a:close/>
                <a:moveTo>
                  <a:pt x="452" y="262"/>
                </a:moveTo>
                <a:cubicBezTo>
                  <a:pt x="445" y="262"/>
                  <a:pt x="445" y="262"/>
                  <a:pt x="445" y="262"/>
                </a:cubicBezTo>
                <a:cubicBezTo>
                  <a:pt x="445" y="268"/>
                  <a:pt x="445" y="268"/>
                  <a:pt x="445" y="268"/>
                </a:cubicBezTo>
                <a:cubicBezTo>
                  <a:pt x="452" y="268"/>
                  <a:pt x="452" y="268"/>
                  <a:pt x="452" y="268"/>
                </a:cubicBezTo>
                <a:lnTo>
                  <a:pt x="452" y="262"/>
                </a:lnTo>
                <a:close/>
                <a:moveTo>
                  <a:pt x="458" y="268"/>
                </a:moveTo>
                <a:cubicBezTo>
                  <a:pt x="465" y="268"/>
                  <a:pt x="465" y="268"/>
                  <a:pt x="465" y="268"/>
                </a:cubicBezTo>
                <a:cubicBezTo>
                  <a:pt x="465" y="262"/>
                  <a:pt x="465" y="262"/>
                  <a:pt x="465" y="262"/>
                </a:cubicBezTo>
                <a:cubicBezTo>
                  <a:pt x="458" y="262"/>
                  <a:pt x="458" y="262"/>
                  <a:pt x="458" y="262"/>
                </a:cubicBezTo>
                <a:lnTo>
                  <a:pt x="458" y="268"/>
                </a:lnTo>
                <a:close/>
                <a:moveTo>
                  <a:pt x="471" y="268"/>
                </a:moveTo>
                <a:cubicBezTo>
                  <a:pt x="478" y="268"/>
                  <a:pt x="478" y="268"/>
                  <a:pt x="478" y="268"/>
                </a:cubicBezTo>
                <a:cubicBezTo>
                  <a:pt x="478" y="262"/>
                  <a:pt x="478" y="262"/>
                  <a:pt x="478" y="262"/>
                </a:cubicBezTo>
                <a:cubicBezTo>
                  <a:pt x="471" y="262"/>
                  <a:pt x="471" y="262"/>
                  <a:pt x="471" y="262"/>
                </a:cubicBezTo>
                <a:lnTo>
                  <a:pt x="471" y="268"/>
                </a:lnTo>
                <a:close/>
                <a:moveTo>
                  <a:pt x="491" y="262"/>
                </a:moveTo>
                <a:cubicBezTo>
                  <a:pt x="484" y="262"/>
                  <a:pt x="484" y="262"/>
                  <a:pt x="484" y="262"/>
                </a:cubicBezTo>
                <a:cubicBezTo>
                  <a:pt x="484" y="268"/>
                  <a:pt x="484" y="268"/>
                  <a:pt x="484" y="268"/>
                </a:cubicBezTo>
                <a:cubicBezTo>
                  <a:pt x="491" y="268"/>
                  <a:pt x="491" y="268"/>
                  <a:pt x="491" y="268"/>
                </a:cubicBezTo>
                <a:lnTo>
                  <a:pt x="491" y="262"/>
                </a:lnTo>
                <a:close/>
                <a:moveTo>
                  <a:pt x="497" y="268"/>
                </a:moveTo>
                <a:cubicBezTo>
                  <a:pt x="504" y="268"/>
                  <a:pt x="504" y="268"/>
                  <a:pt x="504" y="268"/>
                </a:cubicBezTo>
                <a:cubicBezTo>
                  <a:pt x="504" y="262"/>
                  <a:pt x="504" y="262"/>
                  <a:pt x="504" y="262"/>
                </a:cubicBezTo>
                <a:cubicBezTo>
                  <a:pt x="497" y="262"/>
                  <a:pt x="497" y="262"/>
                  <a:pt x="497" y="262"/>
                </a:cubicBezTo>
                <a:lnTo>
                  <a:pt x="497" y="268"/>
                </a:lnTo>
                <a:close/>
                <a:moveTo>
                  <a:pt x="510" y="268"/>
                </a:moveTo>
                <a:cubicBezTo>
                  <a:pt x="517" y="268"/>
                  <a:pt x="517" y="268"/>
                  <a:pt x="517" y="268"/>
                </a:cubicBezTo>
                <a:cubicBezTo>
                  <a:pt x="517" y="262"/>
                  <a:pt x="517" y="262"/>
                  <a:pt x="517" y="262"/>
                </a:cubicBezTo>
                <a:cubicBezTo>
                  <a:pt x="510" y="262"/>
                  <a:pt x="510" y="262"/>
                  <a:pt x="510" y="262"/>
                </a:cubicBezTo>
                <a:lnTo>
                  <a:pt x="510" y="268"/>
                </a:lnTo>
                <a:close/>
                <a:moveTo>
                  <a:pt x="419" y="275"/>
                </a:moveTo>
                <a:cubicBezTo>
                  <a:pt x="419" y="281"/>
                  <a:pt x="419" y="281"/>
                  <a:pt x="419" y="281"/>
                </a:cubicBezTo>
                <a:cubicBezTo>
                  <a:pt x="425" y="281"/>
                  <a:pt x="425" y="281"/>
                  <a:pt x="425" y="281"/>
                </a:cubicBezTo>
                <a:cubicBezTo>
                  <a:pt x="425" y="275"/>
                  <a:pt x="425" y="275"/>
                  <a:pt x="425" y="275"/>
                </a:cubicBezTo>
                <a:cubicBezTo>
                  <a:pt x="425" y="275"/>
                  <a:pt x="425" y="275"/>
                  <a:pt x="425" y="275"/>
                </a:cubicBezTo>
                <a:lnTo>
                  <a:pt x="419" y="275"/>
                </a:lnTo>
                <a:close/>
                <a:moveTo>
                  <a:pt x="452" y="275"/>
                </a:moveTo>
                <a:cubicBezTo>
                  <a:pt x="445" y="275"/>
                  <a:pt x="445" y="275"/>
                  <a:pt x="445" y="275"/>
                </a:cubicBezTo>
                <a:cubicBezTo>
                  <a:pt x="445" y="281"/>
                  <a:pt x="445" y="281"/>
                  <a:pt x="445" y="281"/>
                </a:cubicBezTo>
                <a:cubicBezTo>
                  <a:pt x="452" y="281"/>
                  <a:pt x="452" y="281"/>
                  <a:pt x="452" y="281"/>
                </a:cubicBezTo>
                <a:lnTo>
                  <a:pt x="452" y="275"/>
                </a:lnTo>
                <a:close/>
                <a:moveTo>
                  <a:pt x="432" y="281"/>
                </a:moveTo>
                <a:cubicBezTo>
                  <a:pt x="439" y="281"/>
                  <a:pt x="439" y="281"/>
                  <a:pt x="439" y="281"/>
                </a:cubicBezTo>
                <a:cubicBezTo>
                  <a:pt x="439" y="275"/>
                  <a:pt x="439" y="275"/>
                  <a:pt x="439" y="275"/>
                </a:cubicBezTo>
                <a:cubicBezTo>
                  <a:pt x="432" y="275"/>
                  <a:pt x="432" y="275"/>
                  <a:pt x="432" y="275"/>
                </a:cubicBezTo>
                <a:lnTo>
                  <a:pt x="432" y="281"/>
                </a:lnTo>
                <a:close/>
                <a:moveTo>
                  <a:pt x="458" y="281"/>
                </a:moveTo>
                <a:cubicBezTo>
                  <a:pt x="465" y="281"/>
                  <a:pt x="465" y="281"/>
                  <a:pt x="465" y="281"/>
                </a:cubicBezTo>
                <a:cubicBezTo>
                  <a:pt x="465" y="275"/>
                  <a:pt x="465" y="275"/>
                  <a:pt x="465" y="275"/>
                </a:cubicBezTo>
                <a:cubicBezTo>
                  <a:pt x="458" y="275"/>
                  <a:pt x="458" y="275"/>
                  <a:pt x="458" y="275"/>
                </a:cubicBezTo>
                <a:lnTo>
                  <a:pt x="458" y="281"/>
                </a:lnTo>
                <a:close/>
                <a:moveTo>
                  <a:pt x="471" y="281"/>
                </a:moveTo>
                <a:cubicBezTo>
                  <a:pt x="478" y="281"/>
                  <a:pt x="478" y="281"/>
                  <a:pt x="478" y="281"/>
                </a:cubicBezTo>
                <a:cubicBezTo>
                  <a:pt x="478" y="275"/>
                  <a:pt x="478" y="275"/>
                  <a:pt x="478" y="275"/>
                </a:cubicBezTo>
                <a:cubicBezTo>
                  <a:pt x="471" y="275"/>
                  <a:pt x="471" y="275"/>
                  <a:pt x="471" y="275"/>
                </a:cubicBezTo>
                <a:lnTo>
                  <a:pt x="471" y="281"/>
                </a:lnTo>
                <a:close/>
                <a:moveTo>
                  <a:pt x="491" y="275"/>
                </a:moveTo>
                <a:cubicBezTo>
                  <a:pt x="484" y="275"/>
                  <a:pt x="484" y="275"/>
                  <a:pt x="484" y="275"/>
                </a:cubicBezTo>
                <a:cubicBezTo>
                  <a:pt x="484" y="281"/>
                  <a:pt x="484" y="281"/>
                  <a:pt x="484" y="281"/>
                </a:cubicBezTo>
                <a:cubicBezTo>
                  <a:pt x="491" y="281"/>
                  <a:pt x="491" y="281"/>
                  <a:pt x="491" y="281"/>
                </a:cubicBezTo>
                <a:lnTo>
                  <a:pt x="491" y="275"/>
                </a:lnTo>
                <a:close/>
                <a:moveTo>
                  <a:pt x="497" y="281"/>
                </a:moveTo>
                <a:cubicBezTo>
                  <a:pt x="504" y="281"/>
                  <a:pt x="504" y="281"/>
                  <a:pt x="504" y="281"/>
                </a:cubicBezTo>
                <a:cubicBezTo>
                  <a:pt x="504" y="275"/>
                  <a:pt x="504" y="275"/>
                  <a:pt x="504" y="275"/>
                </a:cubicBezTo>
                <a:cubicBezTo>
                  <a:pt x="497" y="275"/>
                  <a:pt x="497" y="275"/>
                  <a:pt x="497" y="275"/>
                </a:cubicBezTo>
                <a:lnTo>
                  <a:pt x="497" y="281"/>
                </a:lnTo>
                <a:close/>
                <a:moveTo>
                  <a:pt x="510" y="281"/>
                </a:moveTo>
                <a:cubicBezTo>
                  <a:pt x="517" y="281"/>
                  <a:pt x="517" y="281"/>
                  <a:pt x="517" y="281"/>
                </a:cubicBezTo>
                <a:cubicBezTo>
                  <a:pt x="517" y="275"/>
                  <a:pt x="517" y="275"/>
                  <a:pt x="517" y="275"/>
                </a:cubicBezTo>
                <a:cubicBezTo>
                  <a:pt x="510" y="275"/>
                  <a:pt x="510" y="275"/>
                  <a:pt x="510" y="275"/>
                </a:cubicBezTo>
                <a:lnTo>
                  <a:pt x="510" y="281"/>
                </a:lnTo>
                <a:close/>
                <a:moveTo>
                  <a:pt x="530" y="262"/>
                </a:moveTo>
                <a:cubicBezTo>
                  <a:pt x="523" y="262"/>
                  <a:pt x="523" y="262"/>
                  <a:pt x="523" y="262"/>
                </a:cubicBezTo>
                <a:cubicBezTo>
                  <a:pt x="523" y="268"/>
                  <a:pt x="523" y="268"/>
                  <a:pt x="523" y="268"/>
                </a:cubicBezTo>
                <a:cubicBezTo>
                  <a:pt x="530" y="268"/>
                  <a:pt x="530" y="268"/>
                  <a:pt x="530" y="268"/>
                </a:cubicBezTo>
                <a:lnTo>
                  <a:pt x="530" y="262"/>
                </a:lnTo>
                <a:close/>
                <a:moveTo>
                  <a:pt x="530" y="248"/>
                </a:moveTo>
                <a:cubicBezTo>
                  <a:pt x="523" y="248"/>
                  <a:pt x="523" y="248"/>
                  <a:pt x="523" y="248"/>
                </a:cubicBezTo>
                <a:cubicBezTo>
                  <a:pt x="523" y="255"/>
                  <a:pt x="523" y="255"/>
                  <a:pt x="523" y="255"/>
                </a:cubicBezTo>
                <a:cubicBezTo>
                  <a:pt x="530" y="255"/>
                  <a:pt x="530" y="255"/>
                  <a:pt x="530" y="255"/>
                </a:cubicBezTo>
                <a:lnTo>
                  <a:pt x="530" y="248"/>
                </a:lnTo>
                <a:close/>
                <a:moveTo>
                  <a:pt x="543" y="262"/>
                </a:moveTo>
                <a:cubicBezTo>
                  <a:pt x="536" y="262"/>
                  <a:pt x="536" y="262"/>
                  <a:pt x="536" y="262"/>
                </a:cubicBezTo>
                <a:cubicBezTo>
                  <a:pt x="536" y="268"/>
                  <a:pt x="536" y="268"/>
                  <a:pt x="536" y="268"/>
                </a:cubicBezTo>
                <a:cubicBezTo>
                  <a:pt x="543" y="268"/>
                  <a:pt x="543" y="268"/>
                  <a:pt x="543" y="268"/>
                </a:cubicBezTo>
                <a:lnTo>
                  <a:pt x="543" y="262"/>
                </a:lnTo>
                <a:close/>
                <a:moveTo>
                  <a:pt x="530" y="275"/>
                </a:moveTo>
                <a:cubicBezTo>
                  <a:pt x="523" y="275"/>
                  <a:pt x="523" y="275"/>
                  <a:pt x="523" y="275"/>
                </a:cubicBezTo>
                <a:cubicBezTo>
                  <a:pt x="523" y="281"/>
                  <a:pt x="523" y="281"/>
                  <a:pt x="523" y="281"/>
                </a:cubicBezTo>
                <a:cubicBezTo>
                  <a:pt x="530" y="281"/>
                  <a:pt x="530" y="281"/>
                  <a:pt x="530" y="281"/>
                </a:cubicBezTo>
                <a:lnTo>
                  <a:pt x="530" y="275"/>
                </a:lnTo>
                <a:close/>
                <a:moveTo>
                  <a:pt x="543" y="275"/>
                </a:moveTo>
                <a:cubicBezTo>
                  <a:pt x="536" y="275"/>
                  <a:pt x="536" y="275"/>
                  <a:pt x="536" y="275"/>
                </a:cubicBezTo>
                <a:cubicBezTo>
                  <a:pt x="536" y="281"/>
                  <a:pt x="536" y="281"/>
                  <a:pt x="536" y="281"/>
                </a:cubicBezTo>
                <a:cubicBezTo>
                  <a:pt x="543" y="281"/>
                  <a:pt x="543" y="281"/>
                  <a:pt x="543" y="281"/>
                </a:cubicBezTo>
                <a:lnTo>
                  <a:pt x="543" y="275"/>
                </a:lnTo>
                <a:close/>
                <a:moveTo>
                  <a:pt x="419" y="294"/>
                </a:moveTo>
                <a:cubicBezTo>
                  <a:pt x="425" y="294"/>
                  <a:pt x="425" y="294"/>
                  <a:pt x="425" y="294"/>
                </a:cubicBezTo>
                <a:cubicBezTo>
                  <a:pt x="425" y="288"/>
                  <a:pt x="425" y="288"/>
                  <a:pt x="425" y="288"/>
                </a:cubicBezTo>
                <a:cubicBezTo>
                  <a:pt x="419" y="288"/>
                  <a:pt x="419" y="288"/>
                  <a:pt x="419" y="288"/>
                </a:cubicBezTo>
                <a:lnTo>
                  <a:pt x="419" y="294"/>
                </a:lnTo>
                <a:close/>
                <a:moveTo>
                  <a:pt x="432" y="294"/>
                </a:moveTo>
                <a:cubicBezTo>
                  <a:pt x="439" y="294"/>
                  <a:pt x="439" y="294"/>
                  <a:pt x="439" y="294"/>
                </a:cubicBezTo>
                <a:cubicBezTo>
                  <a:pt x="439" y="288"/>
                  <a:pt x="439" y="288"/>
                  <a:pt x="439" y="288"/>
                </a:cubicBezTo>
                <a:cubicBezTo>
                  <a:pt x="432" y="288"/>
                  <a:pt x="432" y="288"/>
                  <a:pt x="432" y="288"/>
                </a:cubicBezTo>
                <a:lnTo>
                  <a:pt x="432" y="294"/>
                </a:lnTo>
                <a:close/>
                <a:moveTo>
                  <a:pt x="419" y="248"/>
                </a:moveTo>
                <a:cubicBezTo>
                  <a:pt x="419" y="255"/>
                  <a:pt x="419" y="255"/>
                  <a:pt x="419" y="255"/>
                </a:cubicBezTo>
                <a:cubicBezTo>
                  <a:pt x="425" y="255"/>
                  <a:pt x="425" y="255"/>
                  <a:pt x="425" y="255"/>
                </a:cubicBezTo>
                <a:cubicBezTo>
                  <a:pt x="425" y="249"/>
                  <a:pt x="425" y="249"/>
                  <a:pt x="425" y="249"/>
                </a:cubicBezTo>
                <a:cubicBezTo>
                  <a:pt x="425" y="248"/>
                  <a:pt x="425" y="248"/>
                  <a:pt x="425" y="248"/>
                </a:cubicBezTo>
                <a:lnTo>
                  <a:pt x="419" y="248"/>
                </a:lnTo>
                <a:close/>
                <a:moveTo>
                  <a:pt x="432" y="255"/>
                </a:moveTo>
                <a:cubicBezTo>
                  <a:pt x="439" y="255"/>
                  <a:pt x="439" y="255"/>
                  <a:pt x="439" y="255"/>
                </a:cubicBezTo>
                <a:cubicBezTo>
                  <a:pt x="439" y="248"/>
                  <a:pt x="439" y="248"/>
                  <a:pt x="439" y="248"/>
                </a:cubicBezTo>
                <a:cubicBezTo>
                  <a:pt x="432" y="248"/>
                  <a:pt x="432" y="248"/>
                  <a:pt x="432" y="248"/>
                </a:cubicBezTo>
                <a:lnTo>
                  <a:pt x="432" y="255"/>
                </a:lnTo>
                <a:close/>
                <a:moveTo>
                  <a:pt x="419" y="268"/>
                </a:moveTo>
                <a:cubicBezTo>
                  <a:pt x="425" y="268"/>
                  <a:pt x="425" y="268"/>
                  <a:pt x="425" y="268"/>
                </a:cubicBezTo>
                <a:cubicBezTo>
                  <a:pt x="425" y="262"/>
                  <a:pt x="425" y="262"/>
                  <a:pt x="425" y="262"/>
                </a:cubicBezTo>
                <a:cubicBezTo>
                  <a:pt x="419" y="262"/>
                  <a:pt x="419" y="262"/>
                  <a:pt x="419" y="262"/>
                </a:cubicBezTo>
                <a:lnTo>
                  <a:pt x="419" y="268"/>
                </a:lnTo>
                <a:close/>
                <a:moveTo>
                  <a:pt x="432" y="268"/>
                </a:moveTo>
                <a:cubicBezTo>
                  <a:pt x="439" y="268"/>
                  <a:pt x="439" y="268"/>
                  <a:pt x="439" y="268"/>
                </a:cubicBezTo>
                <a:cubicBezTo>
                  <a:pt x="439" y="262"/>
                  <a:pt x="439" y="262"/>
                  <a:pt x="439" y="262"/>
                </a:cubicBezTo>
                <a:cubicBezTo>
                  <a:pt x="432" y="262"/>
                  <a:pt x="432" y="262"/>
                  <a:pt x="432" y="262"/>
                </a:cubicBezTo>
                <a:lnTo>
                  <a:pt x="432" y="268"/>
                </a:lnTo>
                <a:close/>
                <a:moveTo>
                  <a:pt x="452" y="288"/>
                </a:moveTo>
                <a:cubicBezTo>
                  <a:pt x="445" y="288"/>
                  <a:pt x="445" y="288"/>
                  <a:pt x="445" y="288"/>
                </a:cubicBezTo>
                <a:cubicBezTo>
                  <a:pt x="445" y="294"/>
                  <a:pt x="445" y="294"/>
                  <a:pt x="445" y="294"/>
                </a:cubicBezTo>
                <a:cubicBezTo>
                  <a:pt x="452" y="294"/>
                  <a:pt x="452" y="294"/>
                  <a:pt x="452" y="294"/>
                </a:cubicBezTo>
                <a:lnTo>
                  <a:pt x="452" y="288"/>
                </a:lnTo>
                <a:close/>
                <a:moveTo>
                  <a:pt x="458" y="294"/>
                </a:moveTo>
                <a:cubicBezTo>
                  <a:pt x="465" y="294"/>
                  <a:pt x="465" y="294"/>
                  <a:pt x="465" y="294"/>
                </a:cubicBezTo>
                <a:cubicBezTo>
                  <a:pt x="465" y="288"/>
                  <a:pt x="465" y="288"/>
                  <a:pt x="465" y="288"/>
                </a:cubicBezTo>
                <a:cubicBezTo>
                  <a:pt x="458" y="288"/>
                  <a:pt x="458" y="288"/>
                  <a:pt x="458" y="288"/>
                </a:cubicBezTo>
                <a:lnTo>
                  <a:pt x="458" y="294"/>
                </a:lnTo>
                <a:close/>
                <a:moveTo>
                  <a:pt x="471" y="294"/>
                </a:moveTo>
                <a:cubicBezTo>
                  <a:pt x="478" y="294"/>
                  <a:pt x="478" y="294"/>
                  <a:pt x="478" y="294"/>
                </a:cubicBezTo>
                <a:cubicBezTo>
                  <a:pt x="478" y="288"/>
                  <a:pt x="478" y="288"/>
                  <a:pt x="478" y="288"/>
                </a:cubicBezTo>
                <a:cubicBezTo>
                  <a:pt x="471" y="288"/>
                  <a:pt x="471" y="288"/>
                  <a:pt x="471" y="288"/>
                </a:cubicBezTo>
                <a:lnTo>
                  <a:pt x="471" y="294"/>
                </a:lnTo>
                <a:close/>
                <a:moveTo>
                  <a:pt x="491" y="288"/>
                </a:moveTo>
                <a:cubicBezTo>
                  <a:pt x="484" y="288"/>
                  <a:pt x="484" y="288"/>
                  <a:pt x="484" y="288"/>
                </a:cubicBezTo>
                <a:cubicBezTo>
                  <a:pt x="484" y="294"/>
                  <a:pt x="484" y="294"/>
                  <a:pt x="484" y="294"/>
                </a:cubicBezTo>
                <a:cubicBezTo>
                  <a:pt x="491" y="294"/>
                  <a:pt x="491" y="294"/>
                  <a:pt x="491" y="294"/>
                </a:cubicBezTo>
                <a:lnTo>
                  <a:pt x="491" y="288"/>
                </a:lnTo>
                <a:close/>
                <a:moveTo>
                  <a:pt x="497" y="294"/>
                </a:moveTo>
                <a:cubicBezTo>
                  <a:pt x="504" y="294"/>
                  <a:pt x="504" y="294"/>
                  <a:pt x="504" y="294"/>
                </a:cubicBezTo>
                <a:cubicBezTo>
                  <a:pt x="504" y="288"/>
                  <a:pt x="504" y="288"/>
                  <a:pt x="504" y="288"/>
                </a:cubicBezTo>
                <a:cubicBezTo>
                  <a:pt x="497" y="288"/>
                  <a:pt x="497" y="288"/>
                  <a:pt x="497" y="288"/>
                </a:cubicBezTo>
                <a:lnTo>
                  <a:pt x="497" y="294"/>
                </a:lnTo>
                <a:close/>
                <a:moveTo>
                  <a:pt x="510" y="294"/>
                </a:moveTo>
                <a:cubicBezTo>
                  <a:pt x="517" y="294"/>
                  <a:pt x="517" y="294"/>
                  <a:pt x="517" y="294"/>
                </a:cubicBezTo>
                <a:cubicBezTo>
                  <a:pt x="517" y="288"/>
                  <a:pt x="517" y="288"/>
                  <a:pt x="517" y="288"/>
                </a:cubicBezTo>
                <a:cubicBezTo>
                  <a:pt x="510" y="288"/>
                  <a:pt x="510" y="288"/>
                  <a:pt x="510" y="288"/>
                </a:cubicBezTo>
                <a:lnTo>
                  <a:pt x="510" y="294"/>
                </a:lnTo>
                <a:close/>
                <a:moveTo>
                  <a:pt x="419" y="307"/>
                </a:moveTo>
                <a:cubicBezTo>
                  <a:pt x="425" y="307"/>
                  <a:pt x="425" y="307"/>
                  <a:pt x="425" y="307"/>
                </a:cubicBezTo>
                <a:cubicBezTo>
                  <a:pt x="425" y="301"/>
                  <a:pt x="425" y="301"/>
                  <a:pt x="425" y="301"/>
                </a:cubicBezTo>
                <a:cubicBezTo>
                  <a:pt x="419" y="301"/>
                  <a:pt x="419" y="301"/>
                  <a:pt x="419" y="301"/>
                </a:cubicBezTo>
                <a:lnTo>
                  <a:pt x="419" y="307"/>
                </a:lnTo>
                <a:close/>
                <a:moveTo>
                  <a:pt x="432" y="307"/>
                </a:moveTo>
                <a:cubicBezTo>
                  <a:pt x="439" y="307"/>
                  <a:pt x="439" y="307"/>
                  <a:pt x="439" y="307"/>
                </a:cubicBezTo>
                <a:cubicBezTo>
                  <a:pt x="439" y="301"/>
                  <a:pt x="439" y="301"/>
                  <a:pt x="439" y="301"/>
                </a:cubicBezTo>
                <a:cubicBezTo>
                  <a:pt x="432" y="301"/>
                  <a:pt x="432" y="301"/>
                  <a:pt x="432" y="301"/>
                </a:cubicBezTo>
                <a:lnTo>
                  <a:pt x="432" y="307"/>
                </a:lnTo>
                <a:close/>
                <a:moveTo>
                  <a:pt x="452" y="301"/>
                </a:moveTo>
                <a:cubicBezTo>
                  <a:pt x="445" y="301"/>
                  <a:pt x="445" y="301"/>
                  <a:pt x="445" y="301"/>
                </a:cubicBezTo>
                <a:cubicBezTo>
                  <a:pt x="445" y="307"/>
                  <a:pt x="445" y="307"/>
                  <a:pt x="445" y="307"/>
                </a:cubicBezTo>
                <a:cubicBezTo>
                  <a:pt x="452" y="307"/>
                  <a:pt x="452" y="307"/>
                  <a:pt x="452" y="307"/>
                </a:cubicBezTo>
                <a:lnTo>
                  <a:pt x="452" y="301"/>
                </a:lnTo>
                <a:close/>
                <a:moveTo>
                  <a:pt x="458" y="307"/>
                </a:moveTo>
                <a:cubicBezTo>
                  <a:pt x="465" y="307"/>
                  <a:pt x="465" y="307"/>
                  <a:pt x="465" y="307"/>
                </a:cubicBezTo>
                <a:cubicBezTo>
                  <a:pt x="465" y="301"/>
                  <a:pt x="465" y="301"/>
                  <a:pt x="465" y="301"/>
                </a:cubicBezTo>
                <a:cubicBezTo>
                  <a:pt x="458" y="301"/>
                  <a:pt x="458" y="301"/>
                  <a:pt x="458" y="301"/>
                </a:cubicBezTo>
                <a:lnTo>
                  <a:pt x="458" y="307"/>
                </a:lnTo>
                <a:close/>
                <a:moveTo>
                  <a:pt x="471" y="307"/>
                </a:moveTo>
                <a:cubicBezTo>
                  <a:pt x="478" y="307"/>
                  <a:pt x="478" y="307"/>
                  <a:pt x="478" y="307"/>
                </a:cubicBezTo>
                <a:cubicBezTo>
                  <a:pt x="478" y="301"/>
                  <a:pt x="478" y="301"/>
                  <a:pt x="478" y="301"/>
                </a:cubicBezTo>
                <a:cubicBezTo>
                  <a:pt x="471" y="301"/>
                  <a:pt x="471" y="301"/>
                  <a:pt x="471" y="301"/>
                </a:cubicBezTo>
                <a:lnTo>
                  <a:pt x="471" y="307"/>
                </a:lnTo>
                <a:close/>
                <a:moveTo>
                  <a:pt x="537" y="294"/>
                </a:moveTo>
                <a:cubicBezTo>
                  <a:pt x="543" y="294"/>
                  <a:pt x="543" y="294"/>
                  <a:pt x="543" y="294"/>
                </a:cubicBezTo>
                <a:cubicBezTo>
                  <a:pt x="543" y="288"/>
                  <a:pt x="543" y="288"/>
                  <a:pt x="543" y="288"/>
                </a:cubicBezTo>
                <a:cubicBezTo>
                  <a:pt x="537" y="288"/>
                  <a:pt x="537" y="288"/>
                  <a:pt x="537" y="288"/>
                </a:cubicBezTo>
                <a:lnTo>
                  <a:pt x="537" y="294"/>
                </a:lnTo>
                <a:close/>
                <a:moveTo>
                  <a:pt x="550" y="294"/>
                </a:moveTo>
                <a:cubicBezTo>
                  <a:pt x="556" y="294"/>
                  <a:pt x="556" y="294"/>
                  <a:pt x="556" y="294"/>
                </a:cubicBezTo>
                <a:cubicBezTo>
                  <a:pt x="556" y="288"/>
                  <a:pt x="556" y="288"/>
                  <a:pt x="556" y="288"/>
                </a:cubicBezTo>
                <a:cubicBezTo>
                  <a:pt x="550" y="288"/>
                  <a:pt x="550" y="288"/>
                  <a:pt x="550" y="288"/>
                </a:cubicBezTo>
                <a:lnTo>
                  <a:pt x="550" y="294"/>
                </a:lnTo>
                <a:close/>
                <a:moveTo>
                  <a:pt x="537" y="307"/>
                </a:moveTo>
                <a:cubicBezTo>
                  <a:pt x="543" y="307"/>
                  <a:pt x="543" y="307"/>
                  <a:pt x="543" y="307"/>
                </a:cubicBezTo>
                <a:cubicBezTo>
                  <a:pt x="543" y="301"/>
                  <a:pt x="543" y="301"/>
                  <a:pt x="543" y="301"/>
                </a:cubicBezTo>
                <a:cubicBezTo>
                  <a:pt x="537" y="301"/>
                  <a:pt x="537" y="301"/>
                  <a:pt x="537" y="301"/>
                </a:cubicBezTo>
                <a:lnTo>
                  <a:pt x="537" y="307"/>
                </a:lnTo>
                <a:close/>
                <a:moveTo>
                  <a:pt x="550" y="307"/>
                </a:moveTo>
                <a:cubicBezTo>
                  <a:pt x="556" y="307"/>
                  <a:pt x="556" y="307"/>
                  <a:pt x="556" y="307"/>
                </a:cubicBezTo>
                <a:cubicBezTo>
                  <a:pt x="556" y="301"/>
                  <a:pt x="556" y="301"/>
                  <a:pt x="556" y="301"/>
                </a:cubicBezTo>
                <a:cubicBezTo>
                  <a:pt x="550" y="301"/>
                  <a:pt x="550" y="301"/>
                  <a:pt x="550" y="301"/>
                </a:cubicBezTo>
                <a:lnTo>
                  <a:pt x="550" y="307"/>
                </a:lnTo>
                <a:close/>
                <a:moveTo>
                  <a:pt x="491" y="301"/>
                </a:moveTo>
                <a:cubicBezTo>
                  <a:pt x="484" y="301"/>
                  <a:pt x="484" y="301"/>
                  <a:pt x="484" y="301"/>
                </a:cubicBezTo>
                <a:cubicBezTo>
                  <a:pt x="484" y="307"/>
                  <a:pt x="484" y="307"/>
                  <a:pt x="484" y="307"/>
                </a:cubicBezTo>
                <a:cubicBezTo>
                  <a:pt x="491" y="307"/>
                  <a:pt x="491" y="307"/>
                  <a:pt x="491" y="307"/>
                </a:cubicBezTo>
                <a:lnTo>
                  <a:pt x="491" y="301"/>
                </a:lnTo>
                <a:close/>
                <a:moveTo>
                  <a:pt x="497" y="307"/>
                </a:moveTo>
                <a:cubicBezTo>
                  <a:pt x="504" y="307"/>
                  <a:pt x="504" y="307"/>
                  <a:pt x="504" y="307"/>
                </a:cubicBezTo>
                <a:cubicBezTo>
                  <a:pt x="504" y="301"/>
                  <a:pt x="504" y="301"/>
                  <a:pt x="504" y="301"/>
                </a:cubicBezTo>
                <a:cubicBezTo>
                  <a:pt x="497" y="301"/>
                  <a:pt x="497" y="301"/>
                  <a:pt x="497" y="301"/>
                </a:cubicBezTo>
                <a:lnTo>
                  <a:pt x="497" y="307"/>
                </a:lnTo>
                <a:close/>
                <a:moveTo>
                  <a:pt x="419" y="320"/>
                </a:moveTo>
                <a:cubicBezTo>
                  <a:pt x="425" y="320"/>
                  <a:pt x="425" y="320"/>
                  <a:pt x="425" y="320"/>
                </a:cubicBezTo>
                <a:cubicBezTo>
                  <a:pt x="425" y="314"/>
                  <a:pt x="425" y="314"/>
                  <a:pt x="425" y="314"/>
                </a:cubicBezTo>
                <a:cubicBezTo>
                  <a:pt x="419" y="314"/>
                  <a:pt x="419" y="314"/>
                  <a:pt x="419" y="314"/>
                </a:cubicBezTo>
                <a:lnTo>
                  <a:pt x="419" y="320"/>
                </a:lnTo>
                <a:close/>
                <a:moveTo>
                  <a:pt x="432" y="320"/>
                </a:moveTo>
                <a:cubicBezTo>
                  <a:pt x="439" y="320"/>
                  <a:pt x="439" y="320"/>
                  <a:pt x="439" y="320"/>
                </a:cubicBezTo>
                <a:cubicBezTo>
                  <a:pt x="439" y="314"/>
                  <a:pt x="439" y="314"/>
                  <a:pt x="439" y="314"/>
                </a:cubicBezTo>
                <a:cubicBezTo>
                  <a:pt x="432" y="314"/>
                  <a:pt x="432" y="314"/>
                  <a:pt x="432" y="314"/>
                </a:cubicBezTo>
                <a:lnTo>
                  <a:pt x="432" y="320"/>
                </a:lnTo>
                <a:close/>
                <a:moveTo>
                  <a:pt x="452" y="314"/>
                </a:moveTo>
                <a:cubicBezTo>
                  <a:pt x="445" y="314"/>
                  <a:pt x="445" y="314"/>
                  <a:pt x="445" y="314"/>
                </a:cubicBezTo>
                <a:cubicBezTo>
                  <a:pt x="445" y="320"/>
                  <a:pt x="445" y="320"/>
                  <a:pt x="445" y="320"/>
                </a:cubicBezTo>
                <a:cubicBezTo>
                  <a:pt x="452" y="320"/>
                  <a:pt x="452" y="320"/>
                  <a:pt x="452" y="320"/>
                </a:cubicBezTo>
                <a:lnTo>
                  <a:pt x="452" y="314"/>
                </a:lnTo>
                <a:close/>
                <a:moveTo>
                  <a:pt x="458" y="320"/>
                </a:moveTo>
                <a:cubicBezTo>
                  <a:pt x="465" y="320"/>
                  <a:pt x="465" y="320"/>
                  <a:pt x="465" y="320"/>
                </a:cubicBezTo>
                <a:cubicBezTo>
                  <a:pt x="465" y="314"/>
                  <a:pt x="465" y="314"/>
                  <a:pt x="465" y="314"/>
                </a:cubicBezTo>
                <a:cubicBezTo>
                  <a:pt x="458" y="314"/>
                  <a:pt x="458" y="314"/>
                  <a:pt x="458" y="314"/>
                </a:cubicBezTo>
                <a:lnTo>
                  <a:pt x="458" y="320"/>
                </a:lnTo>
                <a:close/>
                <a:moveTo>
                  <a:pt x="471" y="320"/>
                </a:moveTo>
                <a:cubicBezTo>
                  <a:pt x="478" y="320"/>
                  <a:pt x="478" y="320"/>
                  <a:pt x="478" y="320"/>
                </a:cubicBezTo>
                <a:cubicBezTo>
                  <a:pt x="478" y="314"/>
                  <a:pt x="478" y="314"/>
                  <a:pt x="478" y="314"/>
                </a:cubicBezTo>
                <a:cubicBezTo>
                  <a:pt x="471" y="314"/>
                  <a:pt x="471" y="314"/>
                  <a:pt x="471" y="314"/>
                </a:cubicBezTo>
                <a:lnTo>
                  <a:pt x="471" y="320"/>
                </a:lnTo>
                <a:close/>
                <a:moveTo>
                  <a:pt x="484" y="320"/>
                </a:moveTo>
                <a:cubicBezTo>
                  <a:pt x="491" y="320"/>
                  <a:pt x="491" y="320"/>
                  <a:pt x="491" y="320"/>
                </a:cubicBezTo>
                <a:cubicBezTo>
                  <a:pt x="491" y="314"/>
                  <a:pt x="491" y="314"/>
                  <a:pt x="491" y="314"/>
                </a:cubicBezTo>
                <a:cubicBezTo>
                  <a:pt x="484" y="314"/>
                  <a:pt x="484" y="314"/>
                  <a:pt x="484" y="314"/>
                </a:cubicBezTo>
                <a:lnTo>
                  <a:pt x="484" y="320"/>
                </a:lnTo>
                <a:close/>
                <a:moveTo>
                  <a:pt x="497" y="320"/>
                </a:moveTo>
                <a:cubicBezTo>
                  <a:pt x="504" y="320"/>
                  <a:pt x="504" y="320"/>
                  <a:pt x="504" y="320"/>
                </a:cubicBezTo>
                <a:cubicBezTo>
                  <a:pt x="504" y="314"/>
                  <a:pt x="504" y="314"/>
                  <a:pt x="504" y="314"/>
                </a:cubicBezTo>
                <a:cubicBezTo>
                  <a:pt x="497" y="314"/>
                  <a:pt x="497" y="314"/>
                  <a:pt x="497" y="314"/>
                </a:cubicBezTo>
                <a:lnTo>
                  <a:pt x="497" y="320"/>
                </a:lnTo>
                <a:close/>
                <a:moveTo>
                  <a:pt x="510" y="320"/>
                </a:moveTo>
                <a:cubicBezTo>
                  <a:pt x="517" y="320"/>
                  <a:pt x="517" y="320"/>
                  <a:pt x="517" y="320"/>
                </a:cubicBezTo>
                <a:cubicBezTo>
                  <a:pt x="517" y="314"/>
                  <a:pt x="517" y="314"/>
                  <a:pt x="517" y="314"/>
                </a:cubicBezTo>
                <a:cubicBezTo>
                  <a:pt x="510" y="314"/>
                  <a:pt x="510" y="314"/>
                  <a:pt x="510" y="314"/>
                </a:cubicBezTo>
                <a:lnTo>
                  <a:pt x="510" y="320"/>
                </a:lnTo>
                <a:close/>
                <a:moveTo>
                  <a:pt x="419" y="333"/>
                </a:moveTo>
                <a:cubicBezTo>
                  <a:pt x="425" y="333"/>
                  <a:pt x="425" y="333"/>
                  <a:pt x="425" y="333"/>
                </a:cubicBezTo>
                <a:cubicBezTo>
                  <a:pt x="425" y="327"/>
                  <a:pt x="425" y="327"/>
                  <a:pt x="425" y="327"/>
                </a:cubicBezTo>
                <a:cubicBezTo>
                  <a:pt x="419" y="327"/>
                  <a:pt x="419" y="327"/>
                  <a:pt x="419" y="327"/>
                </a:cubicBezTo>
                <a:lnTo>
                  <a:pt x="419" y="333"/>
                </a:lnTo>
                <a:close/>
                <a:moveTo>
                  <a:pt x="432" y="333"/>
                </a:moveTo>
                <a:cubicBezTo>
                  <a:pt x="439" y="333"/>
                  <a:pt x="439" y="333"/>
                  <a:pt x="439" y="333"/>
                </a:cubicBezTo>
                <a:cubicBezTo>
                  <a:pt x="439" y="327"/>
                  <a:pt x="439" y="327"/>
                  <a:pt x="439" y="327"/>
                </a:cubicBezTo>
                <a:cubicBezTo>
                  <a:pt x="432" y="327"/>
                  <a:pt x="432" y="327"/>
                  <a:pt x="432" y="327"/>
                </a:cubicBezTo>
                <a:lnTo>
                  <a:pt x="432" y="333"/>
                </a:lnTo>
                <a:close/>
                <a:moveTo>
                  <a:pt x="452" y="327"/>
                </a:moveTo>
                <a:cubicBezTo>
                  <a:pt x="445" y="327"/>
                  <a:pt x="445" y="327"/>
                  <a:pt x="445" y="327"/>
                </a:cubicBezTo>
                <a:cubicBezTo>
                  <a:pt x="445" y="333"/>
                  <a:pt x="445" y="333"/>
                  <a:pt x="445" y="333"/>
                </a:cubicBezTo>
                <a:cubicBezTo>
                  <a:pt x="452" y="333"/>
                  <a:pt x="452" y="333"/>
                  <a:pt x="452" y="333"/>
                </a:cubicBezTo>
                <a:lnTo>
                  <a:pt x="452" y="327"/>
                </a:lnTo>
                <a:close/>
                <a:moveTo>
                  <a:pt x="458" y="333"/>
                </a:moveTo>
                <a:cubicBezTo>
                  <a:pt x="465" y="333"/>
                  <a:pt x="465" y="333"/>
                  <a:pt x="465" y="333"/>
                </a:cubicBezTo>
                <a:cubicBezTo>
                  <a:pt x="465" y="327"/>
                  <a:pt x="465" y="327"/>
                  <a:pt x="465" y="327"/>
                </a:cubicBezTo>
                <a:cubicBezTo>
                  <a:pt x="458" y="327"/>
                  <a:pt x="458" y="327"/>
                  <a:pt x="458" y="327"/>
                </a:cubicBezTo>
                <a:lnTo>
                  <a:pt x="458" y="333"/>
                </a:lnTo>
                <a:close/>
                <a:moveTo>
                  <a:pt x="471" y="333"/>
                </a:moveTo>
                <a:cubicBezTo>
                  <a:pt x="478" y="333"/>
                  <a:pt x="478" y="333"/>
                  <a:pt x="478" y="333"/>
                </a:cubicBezTo>
                <a:cubicBezTo>
                  <a:pt x="478" y="327"/>
                  <a:pt x="478" y="327"/>
                  <a:pt x="478" y="327"/>
                </a:cubicBezTo>
                <a:cubicBezTo>
                  <a:pt x="471" y="327"/>
                  <a:pt x="471" y="327"/>
                  <a:pt x="471" y="327"/>
                </a:cubicBezTo>
                <a:lnTo>
                  <a:pt x="471" y="333"/>
                </a:lnTo>
                <a:close/>
                <a:moveTo>
                  <a:pt x="419" y="347"/>
                </a:moveTo>
                <a:cubicBezTo>
                  <a:pt x="425" y="347"/>
                  <a:pt x="425" y="347"/>
                  <a:pt x="425" y="347"/>
                </a:cubicBezTo>
                <a:cubicBezTo>
                  <a:pt x="425" y="340"/>
                  <a:pt x="425" y="340"/>
                  <a:pt x="425" y="340"/>
                </a:cubicBezTo>
                <a:cubicBezTo>
                  <a:pt x="419" y="340"/>
                  <a:pt x="419" y="340"/>
                  <a:pt x="419" y="340"/>
                </a:cubicBezTo>
                <a:lnTo>
                  <a:pt x="419" y="347"/>
                </a:lnTo>
                <a:close/>
                <a:moveTo>
                  <a:pt x="432" y="347"/>
                </a:moveTo>
                <a:cubicBezTo>
                  <a:pt x="439" y="347"/>
                  <a:pt x="439" y="347"/>
                  <a:pt x="439" y="347"/>
                </a:cubicBezTo>
                <a:cubicBezTo>
                  <a:pt x="439" y="340"/>
                  <a:pt x="439" y="340"/>
                  <a:pt x="439" y="340"/>
                </a:cubicBezTo>
                <a:cubicBezTo>
                  <a:pt x="432" y="340"/>
                  <a:pt x="432" y="340"/>
                  <a:pt x="432" y="340"/>
                </a:cubicBezTo>
                <a:lnTo>
                  <a:pt x="432" y="347"/>
                </a:lnTo>
                <a:close/>
                <a:moveTo>
                  <a:pt x="452" y="340"/>
                </a:moveTo>
                <a:cubicBezTo>
                  <a:pt x="445" y="340"/>
                  <a:pt x="445" y="340"/>
                  <a:pt x="445" y="340"/>
                </a:cubicBezTo>
                <a:cubicBezTo>
                  <a:pt x="445" y="347"/>
                  <a:pt x="445" y="347"/>
                  <a:pt x="445" y="347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340"/>
                </a:lnTo>
                <a:close/>
                <a:moveTo>
                  <a:pt x="419" y="360"/>
                </a:moveTo>
                <a:cubicBezTo>
                  <a:pt x="425" y="360"/>
                  <a:pt x="425" y="360"/>
                  <a:pt x="425" y="360"/>
                </a:cubicBezTo>
                <a:cubicBezTo>
                  <a:pt x="425" y="353"/>
                  <a:pt x="425" y="353"/>
                  <a:pt x="425" y="353"/>
                </a:cubicBezTo>
                <a:cubicBezTo>
                  <a:pt x="419" y="353"/>
                  <a:pt x="419" y="353"/>
                  <a:pt x="419" y="353"/>
                </a:cubicBezTo>
                <a:lnTo>
                  <a:pt x="419" y="360"/>
                </a:lnTo>
                <a:close/>
                <a:moveTo>
                  <a:pt x="432" y="360"/>
                </a:moveTo>
                <a:cubicBezTo>
                  <a:pt x="439" y="360"/>
                  <a:pt x="439" y="360"/>
                  <a:pt x="439" y="360"/>
                </a:cubicBezTo>
                <a:cubicBezTo>
                  <a:pt x="439" y="353"/>
                  <a:pt x="439" y="353"/>
                  <a:pt x="439" y="353"/>
                </a:cubicBezTo>
                <a:cubicBezTo>
                  <a:pt x="432" y="353"/>
                  <a:pt x="432" y="353"/>
                  <a:pt x="432" y="353"/>
                </a:cubicBezTo>
                <a:lnTo>
                  <a:pt x="432" y="360"/>
                </a:lnTo>
                <a:close/>
                <a:moveTo>
                  <a:pt x="465" y="340"/>
                </a:moveTo>
                <a:cubicBezTo>
                  <a:pt x="458" y="340"/>
                  <a:pt x="458" y="340"/>
                  <a:pt x="458" y="340"/>
                </a:cubicBezTo>
                <a:cubicBezTo>
                  <a:pt x="458" y="347"/>
                  <a:pt x="458" y="347"/>
                  <a:pt x="458" y="347"/>
                </a:cubicBezTo>
                <a:cubicBezTo>
                  <a:pt x="465" y="347"/>
                  <a:pt x="465" y="347"/>
                  <a:pt x="465" y="347"/>
                </a:cubicBezTo>
                <a:lnTo>
                  <a:pt x="465" y="340"/>
                </a:lnTo>
                <a:close/>
                <a:moveTo>
                  <a:pt x="451" y="353"/>
                </a:moveTo>
                <a:cubicBezTo>
                  <a:pt x="445" y="353"/>
                  <a:pt x="445" y="353"/>
                  <a:pt x="445" y="353"/>
                </a:cubicBezTo>
                <a:cubicBezTo>
                  <a:pt x="445" y="360"/>
                  <a:pt x="445" y="360"/>
                  <a:pt x="445" y="360"/>
                </a:cubicBezTo>
                <a:cubicBezTo>
                  <a:pt x="451" y="360"/>
                  <a:pt x="451" y="360"/>
                  <a:pt x="451" y="360"/>
                </a:cubicBezTo>
                <a:lnTo>
                  <a:pt x="451" y="353"/>
                </a:lnTo>
                <a:close/>
                <a:moveTo>
                  <a:pt x="419" y="373"/>
                </a:moveTo>
                <a:cubicBezTo>
                  <a:pt x="425" y="373"/>
                  <a:pt x="425" y="373"/>
                  <a:pt x="425" y="373"/>
                </a:cubicBezTo>
                <a:cubicBezTo>
                  <a:pt x="425" y="366"/>
                  <a:pt x="425" y="366"/>
                  <a:pt x="425" y="366"/>
                </a:cubicBezTo>
                <a:cubicBezTo>
                  <a:pt x="419" y="366"/>
                  <a:pt x="419" y="366"/>
                  <a:pt x="419" y="366"/>
                </a:cubicBezTo>
                <a:lnTo>
                  <a:pt x="419" y="373"/>
                </a:lnTo>
                <a:close/>
                <a:moveTo>
                  <a:pt x="432" y="373"/>
                </a:moveTo>
                <a:cubicBezTo>
                  <a:pt x="439" y="373"/>
                  <a:pt x="439" y="373"/>
                  <a:pt x="439" y="373"/>
                </a:cubicBezTo>
                <a:cubicBezTo>
                  <a:pt x="439" y="366"/>
                  <a:pt x="439" y="366"/>
                  <a:pt x="439" y="366"/>
                </a:cubicBezTo>
                <a:cubicBezTo>
                  <a:pt x="432" y="366"/>
                  <a:pt x="432" y="366"/>
                  <a:pt x="432" y="366"/>
                </a:cubicBezTo>
                <a:lnTo>
                  <a:pt x="432" y="373"/>
                </a:lnTo>
                <a:close/>
                <a:moveTo>
                  <a:pt x="445" y="373"/>
                </a:moveTo>
                <a:cubicBezTo>
                  <a:pt x="452" y="373"/>
                  <a:pt x="452" y="373"/>
                  <a:pt x="452" y="373"/>
                </a:cubicBezTo>
                <a:cubicBezTo>
                  <a:pt x="452" y="366"/>
                  <a:pt x="452" y="366"/>
                  <a:pt x="452" y="366"/>
                </a:cubicBezTo>
                <a:cubicBezTo>
                  <a:pt x="445" y="366"/>
                  <a:pt x="445" y="366"/>
                  <a:pt x="445" y="366"/>
                </a:cubicBezTo>
                <a:lnTo>
                  <a:pt x="445" y="373"/>
                </a:lnTo>
                <a:close/>
                <a:moveTo>
                  <a:pt x="419" y="386"/>
                </a:moveTo>
                <a:cubicBezTo>
                  <a:pt x="425" y="386"/>
                  <a:pt x="425" y="386"/>
                  <a:pt x="425" y="386"/>
                </a:cubicBezTo>
                <a:cubicBezTo>
                  <a:pt x="425" y="379"/>
                  <a:pt x="425" y="379"/>
                  <a:pt x="425" y="379"/>
                </a:cubicBezTo>
                <a:cubicBezTo>
                  <a:pt x="419" y="379"/>
                  <a:pt x="419" y="379"/>
                  <a:pt x="419" y="379"/>
                </a:cubicBezTo>
                <a:lnTo>
                  <a:pt x="419" y="386"/>
                </a:lnTo>
                <a:close/>
                <a:moveTo>
                  <a:pt x="432" y="386"/>
                </a:moveTo>
                <a:cubicBezTo>
                  <a:pt x="439" y="386"/>
                  <a:pt x="439" y="386"/>
                  <a:pt x="439" y="386"/>
                </a:cubicBezTo>
                <a:cubicBezTo>
                  <a:pt x="439" y="379"/>
                  <a:pt x="439" y="379"/>
                  <a:pt x="439" y="379"/>
                </a:cubicBezTo>
                <a:cubicBezTo>
                  <a:pt x="432" y="379"/>
                  <a:pt x="432" y="379"/>
                  <a:pt x="432" y="379"/>
                </a:cubicBezTo>
                <a:lnTo>
                  <a:pt x="432" y="386"/>
                </a:lnTo>
                <a:close/>
                <a:moveTo>
                  <a:pt x="419" y="399"/>
                </a:moveTo>
                <a:cubicBezTo>
                  <a:pt x="425" y="399"/>
                  <a:pt x="425" y="399"/>
                  <a:pt x="425" y="399"/>
                </a:cubicBezTo>
                <a:cubicBezTo>
                  <a:pt x="425" y="392"/>
                  <a:pt x="425" y="392"/>
                  <a:pt x="425" y="392"/>
                </a:cubicBezTo>
                <a:cubicBezTo>
                  <a:pt x="419" y="392"/>
                  <a:pt x="419" y="392"/>
                  <a:pt x="419" y="392"/>
                </a:cubicBezTo>
                <a:lnTo>
                  <a:pt x="419" y="399"/>
                </a:lnTo>
                <a:close/>
                <a:moveTo>
                  <a:pt x="419" y="412"/>
                </a:moveTo>
                <a:cubicBezTo>
                  <a:pt x="425" y="412"/>
                  <a:pt x="425" y="412"/>
                  <a:pt x="425" y="412"/>
                </a:cubicBezTo>
                <a:cubicBezTo>
                  <a:pt x="425" y="405"/>
                  <a:pt x="425" y="405"/>
                  <a:pt x="425" y="405"/>
                </a:cubicBezTo>
                <a:cubicBezTo>
                  <a:pt x="419" y="405"/>
                  <a:pt x="419" y="405"/>
                  <a:pt x="419" y="405"/>
                </a:cubicBezTo>
                <a:lnTo>
                  <a:pt x="419" y="412"/>
                </a:lnTo>
                <a:close/>
                <a:moveTo>
                  <a:pt x="419" y="425"/>
                </a:moveTo>
                <a:cubicBezTo>
                  <a:pt x="425" y="425"/>
                  <a:pt x="425" y="425"/>
                  <a:pt x="425" y="425"/>
                </a:cubicBezTo>
                <a:cubicBezTo>
                  <a:pt x="425" y="418"/>
                  <a:pt x="425" y="418"/>
                  <a:pt x="425" y="418"/>
                </a:cubicBezTo>
                <a:cubicBezTo>
                  <a:pt x="419" y="418"/>
                  <a:pt x="419" y="418"/>
                  <a:pt x="419" y="418"/>
                </a:cubicBezTo>
                <a:lnTo>
                  <a:pt x="419" y="425"/>
                </a:lnTo>
                <a:close/>
                <a:moveTo>
                  <a:pt x="491" y="510"/>
                </a:moveTo>
                <a:cubicBezTo>
                  <a:pt x="484" y="510"/>
                  <a:pt x="484" y="510"/>
                  <a:pt x="484" y="510"/>
                </a:cubicBezTo>
                <a:cubicBezTo>
                  <a:pt x="484" y="517"/>
                  <a:pt x="484" y="517"/>
                  <a:pt x="484" y="517"/>
                </a:cubicBezTo>
                <a:cubicBezTo>
                  <a:pt x="491" y="517"/>
                  <a:pt x="491" y="517"/>
                  <a:pt x="491" y="517"/>
                </a:cubicBezTo>
                <a:lnTo>
                  <a:pt x="491" y="510"/>
                </a:lnTo>
                <a:close/>
                <a:moveTo>
                  <a:pt x="497" y="517"/>
                </a:moveTo>
                <a:cubicBezTo>
                  <a:pt x="504" y="517"/>
                  <a:pt x="504" y="517"/>
                  <a:pt x="504" y="517"/>
                </a:cubicBezTo>
                <a:cubicBezTo>
                  <a:pt x="504" y="510"/>
                  <a:pt x="504" y="510"/>
                  <a:pt x="504" y="510"/>
                </a:cubicBezTo>
                <a:cubicBezTo>
                  <a:pt x="497" y="510"/>
                  <a:pt x="497" y="510"/>
                  <a:pt x="497" y="510"/>
                </a:cubicBezTo>
                <a:lnTo>
                  <a:pt x="497" y="517"/>
                </a:lnTo>
                <a:close/>
                <a:moveTo>
                  <a:pt x="510" y="517"/>
                </a:moveTo>
                <a:cubicBezTo>
                  <a:pt x="517" y="517"/>
                  <a:pt x="517" y="517"/>
                  <a:pt x="517" y="517"/>
                </a:cubicBezTo>
                <a:cubicBezTo>
                  <a:pt x="517" y="510"/>
                  <a:pt x="517" y="510"/>
                  <a:pt x="517" y="510"/>
                </a:cubicBezTo>
                <a:cubicBezTo>
                  <a:pt x="510" y="510"/>
                  <a:pt x="510" y="510"/>
                  <a:pt x="510" y="510"/>
                </a:cubicBezTo>
                <a:lnTo>
                  <a:pt x="510" y="517"/>
                </a:lnTo>
                <a:close/>
                <a:moveTo>
                  <a:pt x="530" y="510"/>
                </a:moveTo>
                <a:cubicBezTo>
                  <a:pt x="523" y="510"/>
                  <a:pt x="523" y="510"/>
                  <a:pt x="523" y="510"/>
                </a:cubicBezTo>
                <a:cubicBezTo>
                  <a:pt x="523" y="517"/>
                  <a:pt x="523" y="517"/>
                  <a:pt x="523" y="517"/>
                </a:cubicBezTo>
                <a:cubicBezTo>
                  <a:pt x="530" y="517"/>
                  <a:pt x="530" y="517"/>
                  <a:pt x="530" y="517"/>
                </a:cubicBezTo>
                <a:lnTo>
                  <a:pt x="530" y="510"/>
                </a:lnTo>
                <a:close/>
                <a:moveTo>
                  <a:pt x="445" y="517"/>
                </a:moveTo>
                <a:cubicBezTo>
                  <a:pt x="452" y="517"/>
                  <a:pt x="452" y="517"/>
                  <a:pt x="452" y="517"/>
                </a:cubicBezTo>
                <a:cubicBezTo>
                  <a:pt x="452" y="510"/>
                  <a:pt x="452" y="510"/>
                  <a:pt x="452" y="510"/>
                </a:cubicBezTo>
                <a:cubicBezTo>
                  <a:pt x="445" y="510"/>
                  <a:pt x="445" y="510"/>
                  <a:pt x="445" y="510"/>
                </a:cubicBezTo>
                <a:lnTo>
                  <a:pt x="445" y="517"/>
                </a:lnTo>
                <a:close/>
                <a:moveTo>
                  <a:pt x="458" y="517"/>
                </a:moveTo>
                <a:cubicBezTo>
                  <a:pt x="465" y="517"/>
                  <a:pt x="465" y="517"/>
                  <a:pt x="465" y="517"/>
                </a:cubicBezTo>
                <a:cubicBezTo>
                  <a:pt x="465" y="510"/>
                  <a:pt x="465" y="510"/>
                  <a:pt x="465" y="510"/>
                </a:cubicBezTo>
                <a:cubicBezTo>
                  <a:pt x="458" y="510"/>
                  <a:pt x="458" y="510"/>
                  <a:pt x="458" y="510"/>
                </a:cubicBezTo>
                <a:lnTo>
                  <a:pt x="458" y="517"/>
                </a:lnTo>
                <a:close/>
                <a:moveTo>
                  <a:pt x="471" y="517"/>
                </a:moveTo>
                <a:cubicBezTo>
                  <a:pt x="478" y="517"/>
                  <a:pt x="478" y="517"/>
                  <a:pt x="478" y="517"/>
                </a:cubicBezTo>
                <a:cubicBezTo>
                  <a:pt x="478" y="510"/>
                  <a:pt x="478" y="510"/>
                  <a:pt x="478" y="510"/>
                </a:cubicBezTo>
                <a:cubicBezTo>
                  <a:pt x="471" y="510"/>
                  <a:pt x="471" y="510"/>
                  <a:pt x="471" y="510"/>
                </a:cubicBezTo>
                <a:lnTo>
                  <a:pt x="471" y="517"/>
                </a:lnTo>
                <a:close/>
                <a:moveTo>
                  <a:pt x="491" y="497"/>
                </a:moveTo>
                <a:cubicBezTo>
                  <a:pt x="484" y="497"/>
                  <a:pt x="484" y="497"/>
                  <a:pt x="484" y="497"/>
                </a:cubicBezTo>
                <a:cubicBezTo>
                  <a:pt x="484" y="503"/>
                  <a:pt x="484" y="503"/>
                  <a:pt x="484" y="503"/>
                </a:cubicBezTo>
                <a:cubicBezTo>
                  <a:pt x="491" y="503"/>
                  <a:pt x="491" y="503"/>
                  <a:pt x="491" y="503"/>
                </a:cubicBezTo>
                <a:lnTo>
                  <a:pt x="491" y="497"/>
                </a:lnTo>
                <a:close/>
                <a:moveTo>
                  <a:pt x="458" y="503"/>
                </a:moveTo>
                <a:cubicBezTo>
                  <a:pt x="465" y="503"/>
                  <a:pt x="465" y="503"/>
                  <a:pt x="465" y="503"/>
                </a:cubicBezTo>
                <a:cubicBezTo>
                  <a:pt x="465" y="497"/>
                  <a:pt x="465" y="497"/>
                  <a:pt x="465" y="497"/>
                </a:cubicBezTo>
                <a:cubicBezTo>
                  <a:pt x="458" y="497"/>
                  <a:pt x="458" y="497"/>
                  <a:pt x="458" y="497"/>
                </a:cubicBezTo>
                <a:lnTo>
                  <a:pt x="458" y="503"/>
                </a:lnTo>
                <a:close/>
                <a:moveTo>
                  <a:pt x="471" y="503"/>
                </a:moveTo>
                <a:cubicBezTo>
                  <a:pt x="478" y="503"/>
                  <a:pt x="478" y="503"/>
                  <a:pt x="478" y="503"/>
                </a:cubicBezTo>
                <a:cubicBezTo>
                  <a:pt x="478" y="497"/>
                  <a:pt x="478" y="497"/>
                  <a:pt x="478" y="497"/>
                </a:cubicBezTo>
                <a:cubicBezTo>
                  <a:pt x="471" y="497"/>
                  <a:pt x="471" y="497"/>
                  <a:pt x="471" y="497"/>
                </a:cubicBezTo>
                <a:lnTo>
                  <a:pt x="471" y="503"/>
                </a:lnTo>
                <a:close/>
                <a:moveTo>
                  <a:pt x="406" y="517"/>
                </a:moveTo>
                <a:cubicBezTo>
                  <a:pt x="412" y="517"/>
                  <a:pt x="412" y="517"/>
                  <a:pt x="412" y="517"/>
                </a:cubicBezTo>
                <a:cubicBezTo>
                  <a:pt x="412" y="510"/>
                  <a:pt x="412" y="510"/>
                  <a:pt x="412" y="510"/>
                </a:cubicBezTo>
                <a:cubicBezTo>
                  <a:pt x="406" y="510"/>
                  <a:pt x="406" y="510"/>
                  <a:pt x="406" y="510"/>
                </a:cubicBezTo>
                <a:lnTo>
                  <a:pt x="406" y="517"/>
                </a:lnTo>
                <a:close/>
                <a:moveTo>
                  <a:pt x="419" y="517"/>
                </a:moveTo>
                <a:cubicBezTo>
                  <a:pt x="425" y="517"/>
                  <a:pt x="425" y="517"/>
                  <a:pt x="425" y="517"/>
                </a:cubicBezTo>
                <a:cubicBezTo>
                  <a:pt x="425" y="510"/>
                  <a:pt x="425" y="510"/>
                  <a:pt x="425" y="510"/>
                </a:cubicBezTo>
                <a:cubicBezTo>
                  <a:pt x="419" y="510"/>
                  <a:pt x="419" y="510"/>
                  <a:pt x="419" y="510"/>
                </a:cubicBezTo>
                <a:lnTo>
                  <a:pt x="419" y="517"/>
                </a:lnTo>
                <a:close/>
                <a:moveTo>
                  <a:pt x="432" y="517"/>
                </a:moveTo>
                <a:cubicBezTo>
                  <a:pt x="439" y="517"/>
                  <a:pt x="439" y="517"/>
                  <a:pt x="439" y="517"/>
                </a:cubicBezTo>
                <a:cubicBezTo>
                  <a:pt x="439" y="510"/>
                  <a:pt x="439" y="510"/>
                  <a:pt x="439" y="510"/>
                </a:cubicBezTo>
                <a:cubicBezTo>
                  <a:pt x="432" y="510"/>
                  <a:pt x="432" y="510"/>
                  <a:pt x="432" y="510"/>
                </a:cubicBezTo>
                <a:lnTo>
                  <a:pt x="432" y="517"/>
                </a:lnTo>
                <a:close/>
                <a:moveTo>
                  <a:pt x="445" y="530"/>
                </a:moveTo>
                <a:cubicBezTo>
                  <a:pt x="452" y="530"/>
                  <a:pt x="452" y="530"/>
                  <a:pt x="452" y="530"/>
                </a:cubicBezTo>
                <a:cubicBezTo>
                  <a:pt x="452" y="523"/>
                  <a:pt x="452" y="523"/>
                  <a:pt x="452" y="523"/>
                </a:cubicBezTo>
                <a:cubicBezTo>
                  <a:pt x="445" y="523"/>
                  <a:pt x="445" y="523"/>
                  <a:pt x="445" y="523"/>
                </a:cubicBezTo>
                <a:lnTo>
                  <a:pt x="445" y="530"/>
                </a:lnTo>
                <a:close/>
                <a:moveTo>
                  <a:pt x="458" y="530"/>
                </a:moveTo>
                <a:cubicBezTo>
                  <a:pt x="465" y="530"/>
                  <a:pt x="465" y="530"/>
                  <a:pt x="465" y="530"/>
                </a:cubicBezTo>
                <a:cubicBezTo>
                  <a:pt x="465" y="523"/>
                  <a:pt x="465" y="523"/>
                  <a:pt x="465" y="523"/>
                </a:cubicBezTo>
                <a:cubicBezTo>
                  <a:pt x="458" y="523"/>
                  <a:pt x="458" y="523"/>
                  <a:pt x="458" y="523"/>
                </a:cubicBezTo>
                <a:lnTo>
                  <a:pt x="458" y="530"/>
                </a:lnTo>
                <a:close/>
                <a:moveTo>
                  <a:pt x="471" y="530"/>
                </a:moveTo>
                <a:cubicBezTo>
                  <a:pt x="478" y="530"/>
                  <a:pt x="478" y="530"/>
                  <a:pt x="478" y="530"/>
                </a:cubicBezTo>
                <a:cubicBezTo>
                  <a:pt x="478" y="523"/>
                  <a:pt x="478" y="523"/>
                  <a:pt x="478" y="523"/>
                </a:cubicBezTo>
                <a:cubicBezTo>
                  <a:pt x="471" y="523"/>
                  <a:pt x="471" y="523"/>
                  <a:pt x="471" y="523"/>
                </a:cubicBezTo>
                <a:lnTo>
                  <a:pt x="471" y="530"/>
                </a:lnTo>
                <a:close/>
                <a:moveTo>
                  <a:pt x="491" y="523"/>
                </a:moveTo>
                <a:cubicBezTo>
                  <a:pt x="484" y="523"/>
                  <a:pt x="484" y="523"/>
                  <a:pt x="484" y="523"/>
                </a:cubicBezTo>
                <a:cubicBezTo>
                  <a:pt x="484" y="530"/>
                  <a:pt x="484" y="530"/>
                  <a:pt x="484" y="530"/>
                </a:cubicBezTo>
                <a:cubicBezTo>
                  <a:pt x="491" y="530"/>
                  <a:pt x="491" y="530"/>
                  <a:pt x="491" y="530"/>
                </a:cubicBezTo>
                <a:lnTo>
                  <a:pt x="491" y="523"/>
                </a:lnTo>
                <a:close/>
                <a:moveTo>
                  <a:pt x="497" y="530"/>
                </a:moveTo>
                <a:cubicBezTo>
                  <a:pt x="504" y="530"/>
                  <a:pt x="504" y="530"/>
                  <a:pt x="504" y="530"/>
                </a:cubicBezTo>
                <a:cubicBezTo>
                  <a:pt x="504" y="523"/>
                  <a:pt x="504" y="523"/>
                  <a:pt x="504" y="523"/>
                </a:cubicBezTo>
                <a:cubicBezTo>
                  <a:pt x="497" y="523"/>
                  <a:pt x="497" y="523"/>
                  <a:pt x="497" y="523"/>
                </a:cubicBezTo>
                <a:lnTo>
                  <a:pt x="497" y="530"/>
                </a:lnTo>
                <a:close/>
                <a:moveTo>
                  <a:pt x="510" y="530"/>
                </a:moveTo>
                <a:cubicBezTo>
                  <a:pt x="517" y="530"/>
                  <a:pt x="517" y="530"/>
                  <a:pt x="517" y="530"/>
                </a:cubicBezTo>
                <a:cubicBezTo>
                  <a:pt x="517" y="523"/>
                  <a:pt x="517" y="523"/>
                  <a:pt x="517" y="523"/>
                </a:cubicBezTo>
                <a:cubicBezTo>
                  <a:pt x="510" y="523"/>
                  <a:pt x="510" y="523"/>
                  <a:pt x="510" y="523"/>
                </a:cubicBezTo>
                <a:lnTo>
                  <a:pt x="510" y="530"/>
                </a:lnTo>
                <a:close/>
                <a:moveTo>
                  <a:pt x="524" y="530"/>
                </a:moveTo>
                <a:cubicBezTo>
                  <a:pt x="530" y="530"/>
                  <a:pt x="530" y="530"/>
                  <a:pt x="530" y="530"/>
                </a:cubicBezTo>
                <a:cubicBezTo>
                  <a:pt x="530" y="523"/>
                  <a:pt x="530" y="523"/>
                  <a:pt x="530" y="523"/>
                </a:cubicBezTo>
                <a:cubicBezTo>
                  <a:pt x="524" y="523"/>
                  <a:pt x="524" y="523"/>
                  <a:pt x="524" y="523"/>
                </a:cubicBezTo>
                <a:lnTo>
                  <a:pt x="524" y="530"/>
                </a:lnTo>
                <a:close/>
                <a:moveTo>
                  <a:pt x="445" y="543"/>
                </a:moveTo>
                <a:cubicBezTo>
                  <a:pt x="452" y="543"/>
                  <a:pt x="452" y="543"/>
                  <a:pt x="452" y="543"/>
                </a:cubicBezTo>
                <a:cubicBezTo>
                  <a:pt x="452" y="536"/>
                  <a:pt x="452" y="536"/>
                  <a:pt x="452" y="536"/>
                </a:cubicBezTo>
                <a:cubicBezTo>
                  <a:pt x="445" y="536"/>
                  <a:pt x="445" y="536"/>
                  <a:pt x="445" y="536"/>
                </a:cubicBezTo>
                <a:lnTo>
                  <a:pt x="445" y="543"/>
                </a:lnTo>
                <a:close/>
                <a:moveTo>
                  <a:pt x="458" y="543"/>
                </a:moveTo>
                <a:cubicBezTo>
                  <a:pt x="465" y="543"/>
                  <a:pt x="465" y="543"/>
                  <a:pt x="465" y="543"/>
                </a:cubicBezTo>
                <a:cubicBezTo>
                  <a:pt x="465" y="536"/>
                  <a:pt x="465" y="536"/>
                  <a:pt x="465" y="536"/>
                </a:cubicBezTo>
                <a:cubicBezTo>
                  <a:pt x="458" y="536"/>
                  <a:pt x="458" y="536"/>
                  <a:pt x="458" y="536"/>
                </a:cubicBezTo>
                <a:lnTo>
                  <a:pt x="458" y="543"/>
                </a:lnTo>
                <a:close/>
                <a:moveTo>
                  <a:pt x="471" y="543"/>
                </a:moveTo>
                <a:cubicBezTo>
                  <a:pt x="478" y="543"/>
                  <a:pt x="478" y="543"/>
                  <a:pt x="478" y="543"/>
                </a:cubicBezTo>
                <a:cubicBezTo>
                  <a:pt x="478" y="536"/>
                  <a:pt x="478" y="536"/>
                  <a:pt x="478" y="536"/>
                </a:cubicBezTo>
                <a:cubicBezTo>
                  <a:pt x="471" y="536"/>
                  <a:pt x="471" y="536"/>
                  <a:pt x="471" y="536"/>
                </a:cubicBezTo>
                <a:lnTo>
                  <a:pt x="471" y="543"/>
                </a:lnTo>
                <a:close/>
                <a:moveTo>
                  <a:pt x="491" y="536"/>
                </a:moveTo>
                <a:cubicBezTo>
                  <a:pt x="484" y="536"/>
                  <a:pt x="484" y="536"/>
                  <a:pt x="484" y="536"/>
                </a:cubicBezTo>
                <a:cubicBezTo>
                  <a:pt x="484" y="543"/>
                  <a:pt x="484" y="543"/>
                  <a:pt x="484" y="543"/>
                </a:cubicBezTo>
                <a:cubicBezTo>
                  <a:pt x="491" y="543"/>
                  <a:pt x="491" y="543"/>
                  <a:pt x="491" y="543"/>
                </a:cubicBezTo>
                <a:lnTo>
                  <a:pt x="491" y="536"/>
                </a:lnTo>
                <a:close/>
                <a:moveTo>
                  <a:pt x="497" y="543"/>
                </a:moveTo>
                <a:cubicBezTo>
                  <a:pt x="504" y="543"/>
                  <a:pt x="504" y="543"/>
                  <a:pt x="504" y="543"/>
                </a:cubicBezTo>
                <a:cubicBezTo>
                  <a:pt x="504" y="536"/>
                  <a:pt x="504" y="536"/>
                  <a:pt x="504" y="536"/>
                </a:cubicBezTo>
                <a:cubicBezTo>
                  <a:pt x="497" y="536"/>
                  <a:pt x="497" y="536"/>
                  <a:pt x="497" y="536"/>
                </a:cubicBezTo>
                <a:lnTo>
                  <a:pt x="497" y="543"/>
                </a:lnTo>
                <a:close/>
                <a:moveTo>
                  <a:pt x="510" y="543"/>
                </a:moveTo>
                <a:cubicBezTo>
                  <a:pt x="517" y="543"/>
                  <a:pt x="517" y="543"/>
                  <a:pt x="517" y="543"/>
                </a:cubicBezTo>
                <a:cubicBezTo>
                  <a:pt x="517" y="536"/>
                  <a:pt x="517" y="536"/>
                  <a:pt x="517" y="536"/>
                </a:cubicBezTo>
                <a:cubicBezTo>
                  <a:pt x="510" y="536"/>
                  <a:pt x="510" y="536"/>
                  <a:pt x="510" y="536"/>
                </a:cubicBezTo>
                <a:lnTo>
                  <a:pt x="510" y="543"/>
                </a:lnTo>
                <a:close/>
                <a:moveTo>
                  <a:pt x="524" y="543"/>
                </a:moveTo>
                <a:cubicBezTo>
                  <a:pt x="530" y="543"/>
                  <a:pt x="530" y="543"/>
                  <a:pt x="530" y="543"/>
                </a:cubicBezTo>
                <a:cubicBezTo>
                  <a:pt x="530" y="536"/>
                  <a:pt x="530" y="536"/>
                  <a:pt x="530" y="536"/>
                </a:cubicBezTo>
                <a:cubicBezTo>
                  <a:pt x="524" y="536"/>
                  <a:pt x="524" y="536"/>
                  <a:pt x="524" y="536"/>
                </a:cubicBezTo>
                <a:lnTo>
                  <a:pt x="524" y="543"/>
                </a:lnTo>
                <a:close/>
                <a:moveTo>
                  <a:pt x="537" y="543"/>
                </a:moveTo>
                <a:cubicBezTo>
                  <a:pt x="543" y="543"/>
                  <a:pt x="543" y="543"/>
                  <a:pt x="543" y="543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37" y="536"/>
                  <a:pt x="537" y="536"/>
                  <a:pt x="537" y="536"/>
                </a:cubicBezTo>
                <a:lnTo>
                  <a:pt x="537" y="543"/>
                </a:lnTo>
                <a:close/>
                <a:moveTo>
                  <a:pt x="550" y="529"/>
                </a:moveTo>
                <a:cubicBezTo>
                  <a:pt x="556" y="529"/>
                  <a:pt x="556" y="529"/>
                  <a:pt x="556" y="529"/>
                </a:cubicBezTo>
                <a:cubicBezTo>
                  <a:pt x="556" y="523"/>
                  <a:pt x="556" y="523"/>
                  <a:pt x="556" y="523"/>
                </a:cubicBezTo>
                <a:cubicBezTo>
                  <a:pt x="550" y="523"/>
                  <a:pt x="550" y="523"/>
                  <a:pt x="550" y="523"/>
                </a:cubicBezTo>
                <a:lnTo>
                  <a:pt x="550" y="529"/>
                </a:lnTo>
                <a:close/>
                <a:moveTo>
                  <a:pt x="537" y="529"/>
                </a:moveTo>
                <a:cubicBezTo>
                  <a:pt x="543" y="529"/>
                  <a:pt x="543" y="529"/>
                  <a:pt x="543" y="529"/>
                </a:cubicBezTo>
                <a:cubicBezTo>
                  <a:pt x="543" y="523"/>
                  <a:pt x="543" y="523"/>
                  <a:pt x="543" y="523"/>
                </a:cubicBezTo>
                <a:cubicBezTo>
                  <a:pt x="537" y="523"/>
                  <a:pt x="537" y="523"/>
                  <a:pt x="537" y="523"/>
                </a:cubicBezTo>
                <a:lnTo>
                  <a:pt x="537" y="529"/>
                </a:lnTo>
                <a:close/>
                <a:moveTo>
                  <a:pt x="445" y="556"/>
                </a:moveTo>
                <a:cubicBezTo>
                  <a:pt x="452" y="556"/>
                  <a:pt x="452" y="556"/>
                  <a:pt x="452" y="556"/>
                </a:cubicBezTo>
                <a:cubicBezTo>
                  <a:pt x="452" y="549"/>
                  <a:pt x="452" y="549"/>
                  <a:pt x="452" y="549"/>
                </a:cubicBezTo>
                <a:cubicBezTo>
                  <a:pt x="445" y="549"/>
                  <a:pt x="445" y="549"/>
                  <a:pt x="445" y="549"/>
                </a:cubicBezTo>
                <a:lnTo>
                  <a:pt x="445" y="556"/>
                </a:lnTo>
                <a:close/>
                <a:moveTo>
                  <a:pt x="432" y="556"/>
                </a:moveTo>
                <a:cubicBezTo>
                  <a:pt x="439" y="556"/>
                  <a:pt x="439" y="556"/>
                  <a:pt x="439" y="556"/>
                </a:cubicBezTo>
                <a:cubicBezTo>
                  <a:pt x="439" y="549"/>
                  <a:pt x="439" y="549"/>
                  <a:pt x="439" y="549"/>
                </a:cubicBezTo>
                <a:cubicBezTo>
                  <a:pt x="432" y="549"/>
                  <a:pt x="432" y="549"/>
                  <a:pt x="432" y="549"/>
                </a:cubicBezTo>
                <a:lnTo>
                  <a:pt x="432" y="556"/>
                </a:lnTo>
                <a:close/>
                <a:moveTo>
                  <a:pt x="458" y="556"/>
                </a:moveTo>
                <a:cubicBezTo>
                  <a:pt x="465" y="556"/>
                  <a:pt x="465" y="556"/>
                  <a:pt x="465" y="556"/>
                </a:cubicBezTo>
                <a:cubicBezTo>
                  <a:pt x="465" y="549"/>
                  <a:pt x="465" y="549"/>
                  <a:pt x="465" y="549"/>
                </a:cubicBezTo>
                <a:cubicBezTo>
                  <a:pt x="458" y="549"/>
                  <a:pt x="458" y="549"/>
                  <a:pt x="458" y="549"/>
                </a:cubicBezTo>
                <a:lnTo>
                  <a:pt x="458" y="556"/>
                </a:lnTo>
                <a:close/>
                <a:moveTo>
                  <a:pt x="471" y="556"/>
                </a:moveTo>
                <a:cubicBezTo>
                  <a:pt x="478" y="556"/>
                  <a:pt x="478" y="556"/>
                  <a:pt x="478" y="556"/>
                </a:cubicBezTo>
                <a:cubicBezTo>
                  <a:pt x="478" y="549"/>
                  <a:pt x="478" y="549"/>
                  <a:pt x="478" y="549"/>
                </a:cubicBezTo>
                <a:cubicBezTo>
                  <a:pt x="471" y="549"/>
                  <a:pt x="471" y="549"/>
                  <a:pt x="471" y="549"/>
                </a:cubicBezTo>
                <a:lnTo>
                  <a:pt x="471" y="556"/>
                </a:lnTo>
                <a:close/>
                <a:moveTo>
                  <a:pt x="491" y="549"/>
                </a:moveTo>
                <a:cubicBezTo>
                  <a:pt x="484" y="549"/>
                  <a:pt x="484" y="549"/>
                  <a:pt x="484" y="549"/>
                </a:cubicBezTo>
                <a:cubicBezTo>
                  <a:pt x="484" y="556"/>
                  <a:pt x="484" y="556"/>
                  <a:pt x="484" y="556"/>
                </a:cubicBezTo>
                <a:cubicBezTo>
                  <a:pt x="491" y="556"/>
                  <a:pt x="491" y="556"/>
                  <a:pt x="491" y="556"/>
                </a:cubicBezTo>
                <a:lnTo>
                  <a:pt x="491" y="549"/>
                </a:lnTo>
                <a:close/>
                <a:moveTo>
                  <a:pt x="497" y="556"/>
                </a:moveTo>
                <a:cubicBezTo>
                  <a:pt x="504" y="556"/>
                  <a:pt x="504" y="556"/>
                  <a:pt x="504" y="556"/>
                </a:cubicBezTo>
                <a:cubicBezTo>
                  <a:pt x="504" y="549"/>
                  <a:pt x="504" y="549"/>
                  <a:pt x="504" y="549"/>
                </a:cubicBezTo>
                <a:cubicBezTo>
                  <a:pt x="497" y="549"/>
                  <a:pt x="497" y="549"/>
                  <a:pt x="497" y="549"/>
                </a:cubicBezTo>
                <a:lnTo>
                  <a:pt x="497" y="556"/>
                </a:lnTo>
                <a:close/>
                <a:moveTo>
                  <a:pt x="510" y="556"/>
                </a:moveTo>
                <a:cubicBezTo>
                  <a:pt x="517" y="556"/>
                  <a:pt x="517" y="556"/>
                  <a:pt x="517" y="556"/>
                </a:cubicBezTo>
                <a:cubicBezTo>
                  <a:pt x="517" y="549"/>
                  <a:pt x="517" y="549"/>
                  <a:pt x="517" y="549"/>
                </a:cubicBezTo>
                <a:cubicBezTo>
                  <a:pt x="510" y="549"/>
                  <a:pt x="510" y="549"/>
                  <a:pt x="510" y="549"/>
                </a:cubicBezTo>
                <a:lnTo>
                  <a:pt x="510" y="556"/>
                </a:lnTo>
                <a:close/>
                <a:moveTo>
                  <a:pt x="524" y="556"/>
                </a:moveTo>
                <a:cubicBezTo>
                  <a:pt x="530" y="556"/>
                  <a:pt x="530" y="556"/>
                  <a:pt x="530" y="556"/>
                </a:cubicBezTo>
                <a:cubicBezTo>
                  <a:pt x="530" y="549"/>
                  <a:pt x="530" y="549"/>
                  <a:pt x="530" y="549"/>
                </a:cubicBezTo>
                <a:cubicBezTo>
                  <a:pt x="524" y="549"/>
                  <a:pt x="524" y="549"/>
                  <a:pt x="524" y="549"/>
                </a:cubicBezTo>
                <a:lnTo>
                  <a:pt x="524" y="556"/>
                </a:lnTo>
                <a:close/>
                <a:moveTo>
                  <a:pt x="537" y="556"/>
                </a:moveTo>
                <a:cubicBezTo>
                  <a:pt x="543" y="556"/>
                  <a:pt x="543" y="556"/>
                  <a:pt x="543" y="556"/>
                </a:cubicBezTo>
                <a:cubicBezTo>
                  <a:pt x="543" y="549"/>
                  <a:pt x="543" y="549"/>
                  <a:pt x="543" y="549"/>
                </a:cubicBezTo>
                <a:cubicBezTo>
                  <a:pt x="537" y="549"/>
                  <a:pt x="537" y="549"/>
                  <a:pt x="537" y="549"/>
                </a:cubicBezTo>
                <a:lnTo>
                  <a:pt x="537" y="556"/>
                </a:lnTo>
                <a:close/>
                <a:moveTo>
                  <a:pt x="432" y="569"/>
                </a:moveTo>
                <a:cubicBezTo>
                  <a:pt x="439" y="569"/>
                  <a:pt x="439" y="569"/>
                  <a:pt x="439" y="569"/>
                </a:cubicBezTo>
                <a:cubicBezTo>
                  <a:pt x="439" y="562"/>
                  <a:pt x="439" y="562"/>
                  <a:pt x="439" y="562"/>
                </a:cubicBezTo>
                <a:cubicBezTo>
                  <a:pt x="432" y="562"/>
                  <a:pt x="432" y="562"/>
                  <a:pt x="432" y="562"/>
                </a:cubicBezTo>
                <a:lnTo>
                  <a:pt x="432" y="569"/>
                </a:lnTo>
                <a:close/>
                <a:moveTo>
                  <a:pt x="445" y="569"/>
                </a:moveTo>
                <a:cubicBezTo>
                  <a:pt x="452" y="569"/>
                  <a:pt x="452" y="569"/>
                  <a:pt x="452" y="569"/>
                </a:cubicBezTo>
                <a:cubicBezTo>
                  <a:pt x="452" y="562"/>
                  <a:pt x="452" y="562"/>
                  <a:pt x="452" y="562"/>
                </a:cubicBezTo>
                <a:cubicBezTo>
                  <a:pt x="445" y="562"/>
                  <a:pt x="445" y="562"/>
                  <a:pt x="445" y="562"/>
                </a:cubicBezTo>
                <a:lnTo>
                  <a:pt x="445" y="569"/>
                </a:lnTo>
                <a:close/>
                <a:moveTo>
                  <a:pt x="458" y="569"/>
                </a:moveTo>
                <a:cubicBezTo>
                  <a:pt x="465" y="569"/>
                  <a:pt x="465" y="569"/>
                  <a:pt x="465" y="569"/>
                </a:cubicBezTo>
                <a:cubicBezTo>
                  <a:pt x="465" y="562"/>
                  <a:pt x="465" y="562"/>
                  <a:pt x="465" y="562"/>
                </a:cubicBezTo>
                <a:cubicBezTo>
                  <a:pt x="458" y="562"/>
                  <a:pt x="458" y="562"/>
                  <a:pt x="458" y="562"/>
                </a:cubicBezTo>
                <a:lnTo>
                  <a:pt x="458" y="569"/>
                </a:lnTo>
                <a:close/>
                <a:moveTo>
                  <a:pt x="471" y="569"/>
                </a:moveTo>
                <a:cubicBezTo>
                  <a:pt x="478" y="569"/>
                  <a:pt x="478" y="569"/>
                  <a:pt x="478" y="569"/>
                </a:cubicBezTo>
                <a:cubicBezTo>
                  <a:pt x="478" y="562"/>
                  <a:pt x="478" y="562"/>
                  <a:pt x="478" y="562"/>
                </a:cubicBezTo>
                <a:cubicBezTo>
                  <a:pt x="471" y="562"/>
                  <a:pt x="471" y="562"/>
                  <a:pt x="471" y="562"/>
                </a:cubicBezTo>
                <a:lnTo>
                  <a:pt x="471" y="569"/>
                </a:lnTo>
                <a:close/>
                <a:moveTo>
                  <a:pt x="491" y="562"/>
                </a:moveTo>
                <a:cubicBezTo>
                  <a:pt x="484" y="562"/>
                  <a:pt x="484" y="562"/>
                  <a:pt x="484" y="562"/>
                </a:cubicBezTo>
                <a:cubicBezTo>
                  <a:pt x="484" y="569"/>
                  <a:pt x="484" y="569"/>
                  <a:pt x="484" y="569"/>
                </a:cubicBezTo>
                <a:cubicBezTo>
                  <a:pt x="491" y="569"/>
                  <a:pt x="491" y="569"/>
                  <a:pt x="491" y="569"/>
                </a:cubicBezTo>
                <a:lnTo>
                  <a:pt x="491" y="562"/>
                </a:lnTo>
                <a:close/>
                <a:moveTo>
                  <a:pt x="497" y="569"/>
                </a:moveTo>
                <a:cubicBezTo>
                  <a:pt x="504" y="569"/>
                  <a:pt x="504" y="569"/>
                  <a:pt x="504" y="569"/>
                </a:cubicBezTo>
                <a:cubicBezTo>
                  <a:pt x="504" y="562"/>
                  <a:pt x="504" y="562"/>
                  <a:pt x="504" y="562"/>
                </a:cubicBezTo>
                <a:cubicBezTo>
                  <a:pt x="497" y="562"/>
                  <a:pt x="497" y="562"/>
                  <a:pt x="497" y="562"/>
                </a:cubicBezTo>
                <a:lnTo>
                  <a:pt x="497" y="569"/>
                </a:lnTo>
                <a:close/>
                <a:moveTo>
                  <a:pt x="510" y="569"/>
                </a:moveTo>
                <a:cubicBezTo>
                  <a:pt x="517" y="569"/>
                  <a:pt x="517" y="569"/>
                  <a:pt x="517" y="569"/>
                </a:cubicBezTo>
                <a:cubicBezTo>
                  <a:pt x="517" y="562"/>
                  <a:pt x="517" y="562"/>
                  <a:pt x="517" y="562"/>
                </a:cubicBezTo>
                <a:cubicBezTo>
                  <a:pt x="510" y="562"/>
                  <a:pt x="510" y="562"/>
                  <a:pt x="510" y="562"/>
                </a:cubicBezTo>
                <a:lnTo>
                  <a:pt x="510" y="569"/>
                </a:lnTo>
                <a:close/>
                <a:moveTo>
                  <a:pt x="524" y="569"/>
                </a:moveTo>
                <a:cubicBezTo>
                  <a:pt x="530" y="569"/>
                  <a:pt x="530" y="569"/>
                  <a:pt x="530" y="569"/>
                </a:cubicBezTo>
                <a:cubicBezTo>
                  <a:pt x="530" y="562"/>
                  <a:pt x="530" y="562"/>
                  <a:pt x="530" y="562"/>
                </a:cubicBezTo>
                <a:cubicBezTo>
                  <a:pt x="524" y="562"/>
                  <a:pt x="524" y="562"/>
                  <a:pt x="524" y="562"/>
                </a:cubicBezTo>
                <a:lnTo>
                  <a:pt x="524" y="569"/>
                </a:lnTo>
                <a:close/>
                <a:moveTo>
                  <a:pt x="537" y="569"/>
                </a:moveTo>
                <a:cubicBezTo>
                  <a:pt x="543" y="569"/>
                  <a:pt x="543" y="569"/>
                  <a:pt x="543" y="569"/>
                </a:cubicBezTo>
                <a:cubicBezTo>
                  <a:pt x="543" y="562"/>
                  <a:pt x="543" y="562"/>
                  <a:pt x="543" y="562"/>
                </a:cubicBezTo>
                <a:cubicBezTo>
                  <a:pt x="537" y="562"/>
                  <a:pt x="537" y="562"/>
                  <a:pt x="537" y="562"/>
                </a:cubicBezTo>
                <a:lnTo>
                  <a:pt x="537" y="569"/>
                </a:lnTo>
                <a:close/>
                <a:moveTo>
                  <a:pt x="432" y="582"/>
                </a:moveTo>
                <a:cubicBezTo>
                  <a:pt x="439" y="582"/>
                  <a:pt x="439" y="582"/>
                  <a:pt x="439" y="582"/>
                </a:cubicBezTo>
                <a:cubicBezTo>
                  <a:pt x="439" y="575"/>
                  <a:pt x="439" y="575"/>
                  <a:pt x="439" y="575"/>
                </a:cubicBezTo>
                <a:cubicBezTo>
                  <a:pt x="432" y="575"/>
                  <a:pt x="432" y="575"/>
                  <a:pt x="432" y="575"/>
                </a:cubicBezTo>
                <a:lnTo>
                  <a:pt x="432" y="582"/>
                </a:lnTo>
                <a:close/>
                <a:moveTo>
                  <a:pt x="419" y="582"/>
                </a:moveTo>
                <a:cubicBezTo>
                  <a:pt x="425" y="582"/>
                  <a:pt x="425" y="582"/>
                  <a:pt x="425" y="582"/>
                </a:cubicBezTo>
                <a:cubicBezTo>
                  <a:pt x="425" y="575"/>
                  <a:pt x="425" y="575"/>
                  <a:pt x="425" y="575"/>
                </a:cubicBezTo>
                <a:cubicBezTo>
                  <a:pt x="419" y="575"/>
                  <a:pt x="419" y="575"/>
                  <a:pt x="419" y="575"/>
                </a:cubicBezTo>
                <a:lnTo>
                  <a:pt x="419" y="582"/>
                </a:lnTo>
                <a:close/>
                <a:moveTo>
                  <a:pt x="445" y="582"/>
                </a:moveTo>
                <a:cubicBezTo>
                  <a:pt x="452" y="582"/>
                  <a:pt x="452" y="582"/>
                  <a:pt x="452" y="582"/>
                </a:cubicBezTo>
                <a:cubicBezTo>
                  <a:pt x="452" y="575"/>
                  <a:pt x="452" y="575"/>
                  <a:pt x="452" y="575"/>
                </a:cubicBezTo>
                <a:cubicBezTo>
                  <a:pt x="445" y="575"/>
                  <a:pt x="445" y="575"/>
                  <a:pt x="445" y="575"/>
                </a:cubicBezTo>
                <a:lnTo>
                  <a:pt x="445" y="582"/>
                </a:lnTo>
                <a:close/>
                <a:moveTo>
                  <a:pt x="458" y="582"/>
                </a:moveTo>
                <a:cubicBezTo>
                  <a:pt x="465" y="582"/>
                  <a:pt x="465" y="582"/>
                  <a:pt x="465" y="582"/>
                </a:cubicBezTo>
                <a:cubicBezTo>
                  <a:pt x="465" y="575"/>
                  <a:pt x="465" y="575"/>
                  <a:pt x="465" y="575"/>
                </a:cubicBezTo>
                <a:cubicBezTo>
                  <a:pt x="458" y="575"/>
                  <a:pt x="458" y="575"/>
                  <a:pt x="458" y="575"/>
                </a:cubicBezTo>
                <a:lnTo>
                  <a:pt x="458" y="582"/>
                </a:lnTo>
                <a:close/>
                <a:moveTo>
                  <a:pt x="471" y="582"/>
                </a:moveTo>
                <a:cubicBezTo>
                  <a:pt x="478" y="582"/>
                  <a:pt x="478" y="582"/>
                  <a:pt x="478" y="582"/>
                </a:cubicBezTo>
                <a:cubicBezTo>
                  <a:pt x="478" y="575"/>
                  <a:pt x="478" y="575"/>
                  <a:pt x="478" y="575"/>
                </a:cubicBezTo>
                <a:cubicBezTo>
                  <a:pt x="471" y="575"/>
                  <a:pt x="471" y="575"/>
                  <a:pt x="471" y="575"/>
                </a:cubicBezTo>
                <a:lnTo>
                  <a:pt x="471" y="582"/>
                </a:lnTo>
                <a:close/>
                <a:moveTo>
                  <a:pt x="491" y="575"/>
                </a:moveTo>
                <a:cubicBezTo>
                  <a:pt x="484" y="575"/>
                  <a:pt x="484" y="575"/>
                  <a:pt x="484" y="575"/>
                </a:cubicBezTo>
                <a:cubicBezTo>
                  <a:pt x="484" y="582"/>
                  <a:pt x="484" y="582"/>
                  <a:pt x="484" y="582"/>
                </a:cubicBezTo>
                <a:cubicBezTo>
                  <a:pt x="491" y="582"/>
                  <a:pt x="491" y="582"/>
                  <a:pt x="491" y="582"/>
                </a:cubicBezTo>
                <a:lnTo>
                  <a:pt x="491" y="575"/>
                </a:lnTo>
                <a:close/>
                <a:moveTo>
                  <a:pt x="497" y="582"/>
                </a:moveTo>
                <a:cubicBezTo>
                  <a:pt x="504" y="582"/>
                  <a:pt x="504" y="582"/>
                  <a:pt x="504" y="582"/>
                </a:cubicBezTo>
                <a:cubicBezTo>
                  <a:pt x="504" y="575"/>
                  <a:pt x="504" y="575"/>
                  <a:pt x="504" y="575"/>
                </a:cubicBezTo>
                <a:cubicBezTo>
                  <a:pt x="497" y="575"/>
                  <a:pt x="497" y="575"/>
                  <a:pt x="497" y="575"/>
                </a:cubicBezTo>
                <a:lnTo>
                  <a:pt x="497" y="582"/>
                </a:lnTo>
                <a:close/>
                <a:moveTo>
                  <a:pt x="510" y="582"/>
                </a:moveTo>
                <a:cubicBezTo>
                  <a:pt x="517" y="582"/>
                  <a:pt x="517" y="582"/>
                  <a:pt x="517" y="582"/>
                </a:cubicBezTo>
                <a:cubicBezTo>
                  <a:pt x="517" y="575"/>
                  <a:pt x="517" y="575"/>
                  <a:pt x="517" y="575"/>
                </a:cubicBezTo>
                <a:cubicBezTo>
                  <a:pt x="510" y="575"/>
                  <a:pt x="510" y="575"/>
                  <a:pt x="510" y="575"/>
                </a:cubicBezTo>
                <a:lnTo>
                  <a:pt x="510" y="582"/>
                </a:lnTo>
                <a:close/>
                <a:moveTo>
                  <a:pt x="524" y="582"/>
                </a:moveTo>
                <a:cubicBezTo>
                  <a:pt x="530" y="582"/>
                  <a:pt x="530" y="582"/>
                  <a:pt x="530" y="582"/>
                </a:cubicBezTo>
                <a:cubicBezTo>
                  <a:pt x="530" y="575"/>
                  <a:pt x="530" y="575"/>
                  <a:pt x="530" y="575"/>
                </a:cubicBezTo>
                <a:cubicBezTo>
                  <a:pt x="524" y="575"/>
                  <a:pt x="524" y="575"/>
                  <a:pt x="524" y="575"/>
                </a:cubicBezTo>
                <a:lnTo>
                  <a:pt x="524" y="582"/>
                </a:lnTo>
                <a:close/>
                <a:moveTo>
                  <a:pt x="537" y="582"/>
                </a:moveTo>
                <a:cubicBezTo>
                  <a:pt x="543" y="582"/>
                  <a:pt x="543" y="582"/>
                  <a:pt x="543" y="582"/>
                </a:cubicBezTo>
                <a:cubicBezTo>
                  <a:pt x="543" y="575"/>
                  <a:pt x="543" y="575"/>
                  <a:pt x="543" y="575"/>
                </a:cubicBezTo>
                <a:cubicBezTo>
                  <a:pt x="537" y="575"/>
                  <a:pt x="537" y="575"/>
                  <a:pt x="537" y="575"/>
                </a:cubicBezTo>
                <a:lnTo>
                  <a:pt x="537" y="582"/>
                </a:lnTo>
                <a:close/>
                <a:moveTo>
                  <a:pt x="367" y="111"/>
                </a:moveTo>
                <a:cubicBezTo>
                  <a:pt x="373" y="111"/>
                  <a:pt x="373" y="111"/>
                  <a:pt x="373" y="111"/>
                </a:cubicBezTo>
                <a:cubicBezTo>
                  <a:pt x="373" y="105"/>
                  <a:pt x="373" y="105"/>
                  <a:pt x="373" y="105"/>
                </a:cubicBezTo>
                <a:cubicBezTo>
                  <a:pt x="367" y="105"/>
                  <a:pt x="367" y="105"/>
                  <a:pt x="367" y="105"/>
                </a:cubicBezTo>
                <a:lnTo>
                  <a:pt x="367" y="111"/>
                </a:lnTo>
                <a:close/>
                <a:moveTo>
                  <a:pt x="393" y="111"/>
                </a:moveTo>
                <a:cubicBezTo>
                  <a:pt x="399" y="111"/>
                  <a:pt x="399" y="111"/>
                  <a:pt x="399" y="111"/>
                </a:cubicBezTo>
                <a:cubicBezTo>
                  <a:pt x="399" y="111"/>
                  <a:pt x="399" y="111"/>
                  <a:pt x="399" y="111"/>
                </a:cubicBezTo>
                <a:cubicBezTo>
                  <a:pt x="399" y="105"/>
                  <a:pt x="399" y="105"/>
                  <a:pt x="399" y="105"/>
                </a:cubicBezTo>
                <a:cubicBezTo>
                  <a:pt x="393" y="105"/>
                  <a:pt x="393" y="105"/>
                  <a:pt x="393" y="105"/>
                </a:cubicBezTo>
                <a:lnTo>
                  <a:pt x="393" y="111"/>
                </a:lnTo>
                <a:close/>
                <a:moveTo>
                  <a:pt x="393" y="124"/>
                </a:moveTo>
                <a:cubicBezTo>
                  <a:pt x="399" y="124"/>
                  <a:pt x="399" y="124"/>
                  <a:pt x="399" y="124"/>
                </a:cubicBezTo>
                <a:cubicBezTo>
                  <a:pt x="399" y="118"/>
                  <a:pt x="399" y="118"/>
                  <a:pt x="399" y="118"/>
                </a:cubicBezTo>
                <a:cubicBezTo>
                  <a:pt x="393" y="118"/>
                  <a:pt x="393" y="118"/>
                  <a:pt x="393" y="118"/>
                </a:cubicBezTo>
                <a:lnTo>
                  <a:pt x="393" y="124"/>
                </a:lnTo>
                <a:close/>
                <a:moveTo>
                  <a:pt x="380" y="124"/>
                </a:moveTo>
                <a:cubicBezTo>
                  <a:pt x="386" y="124"/>
                  <a:pt x="386" y="124"/>
                  <a:pt x="386" y="124"/>
                </a:cubicBezTo>
                <a:cubicBezTo>
                  <a:pt x="386" y="118"/>
                  <a:pt x="386" y="118"/>
                  <a:pt x="386" y="118"/>
                </a:cubicBezTo>
                <a:cubicBezTo>
                  <a:pt x="380" y="118"/>
                  <a:pt x="380" y="118"/>
                  <a:pt x="380" y="118"/>
                </a:cubicBezTo>
                <a:lnTo>
                  <a:pt x="380" y="124"/>
                </a:lnTo>
                <a:close/>
                <a:moveTo>
                  <a:pt x="288" y="137"/>
                </a:moveTo>
                <a:cubicBezTo>
                  <a:pt x="295" y="137"/>
                  <a:pt x="295" y="137"/>
                  <a:pt x="295" y="137"/>
                </a:cubicBezTo>
                <a:cubicBezTo>
                  <a:pt x="295" y="131"/>
                  <a:pt x="295" y="131"/>
                  <a:pt x="295" y="131"/>
                </a:cubicBezTo>
                <a:cubicBezTo>
                  <a:pt x="288" y="131"/>
                  <a:pt x="288" y="131"/>
                  <a:pt x="288" y="131"/>
                </a:cubicBezTo>
                <a:lnTo>
                  <a:pt x="288" y="137"/>
                </a:lnTo>
                <a:close/>
                <a:moveTo>
                  <a:pt x="301" y="137"/>
                </a:moveTo>
                <a:cubicBezTo>
                  <a:pt x="308" y="137"/>
                  <a:pt x="308" y="137"/>
                  <a:pt x="308" y="137"/>
                </a:cubicBezTo>
                <a:cubicBezTo>
                  <a:pt x="308" y="131"/>
                  <a:pt x="308" y="131"/>
                  <a:pt x="308" y="131"/>
                </a:cubicBezTo>
                <a:cubicBezTo>
                  <a:pt x="301" y="131"/>
                  <a:pt x="301" y="131"/>
                  <a:pt x="301" y="131"/>
                </a:cubicBezTo>
                <a:lnTo>
                  <a:pt x="301" y="137"/>
                </a:lnTo>
                <a:close/>
                <a:moveTo>
                  <a:pt x="354" y="137"/>
                </a:moveTo>
                <a:cubicBezTo>
                  <a:pt x="360" y="137"/>
                  <a:pt x="360" y="137"/>
                  <a:pt x="360" y="137"/>
                </a:cubicBezTo>
                <a:cubicBezTo>
                  <a:pt x="360" y="131"/>
                  <a:pt x="360" y="131"/>
                  <a:pt x="360" y="131"/>
                </a:cubicBezTo>
                <a:cubicBezTo>
                  <a:pt x="354" y="131"/>
                  <a:pt x="354" y="131"/>
                  <a:pt x="354" y="131"/>
                </a:cubicBezTo>
                <a:lnTo>
                  <a:pt x="354" y="137"/>
                </a:lnTo>
                <a:close/>
                <a:moveTo>
                  <a:pt x="406" y="137"/>
                </a:moveTo>
                <a:cubicBezTo>
                  <a:pt x="412" y="137"/>
                  <a:pt x="412" y="137"/>
                  <a:pt x="412" y="13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31"/>
                  <a:pt x="406" y="131"/>
                  <a:pt x="406" y="131"/>
                </a:cubicBezTo>
                <a:lnTo>
                  <a:pt x="406" y="137"/>
                </a:lnTo>
                <a:close/>
                <a:moveTo>
                  <a:pt x="406" y="124"/>
                </a:moveTo>
                <a:cubicBezTo>
                  <a:pt x="412" y="124"/>
                  <a:pt x="412" y="124"/>
                  <a:pt x="412" y="124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06" y="118"/>
                  <a:pt x="406" y="118"/>
                  <a:pt x="406" y="118"/>
                </a:cubicBezTo>
                <a:lnTo>
                  <a:pt x="406" y="124"/>
                </a:lnTo>
                <a:close/>
                <a:moveTo>
                  <a:pt x="419" y="111"/>
                </a:moveTo>
                <a:cubicBezTo>
                  <a:pt x="425" y="111"/>
                  <a:pt x="425" y="111"/>
                  <a:pt x="425" y="111"/>
                </a:cubicBezTo>
                <a:cubicBezTo>
                  <a:pt x="425" y="105"/>
                  <a:pt x="425" y="105"/>
                  <a:pt x="425" y="105"/>
                </a:cubicBezTo>
                <a:cubicBezTo>
                  <a:pt x="419" y="105"/>
                  <a:pt x="419" y="105"/>
                  <a:pt x="419" y="105"/>
                </a:cubicBezTo>
                <a:lnTo>
                  <a:pt x="419" y="111"/>
                </a:lnTo>
                <a:close/>
                <a:moveTo>
                  <a:pt x="406" y="111"/>
                </a:moveTo>
                <a:cubicBezTo>
                  <a:pt x="412" y="111"/>
                  <a:pt x="412" y="111"/>
                  <a:pt x="412" y="111"/>
                </a:cubicBezTo>
                <a:cubicBezTo>
                  <a:pt x="412" y="105"/>
                  <a:pt x="412" y="105"/>
                  <a:pt x="412" y="105"/>
                </a:cubicBezTo>
                <a:cubicBezTo>
                  <a:pt x="406" y="105"/>
                  <a:pt x="406" y="105"/>
                  <a:pt x="406" y="105"/>
                </a:cubicBezTo>
                <a:lnTo>
                  <a:pt x="406" y="111"/>
                </a:lnTo>
                <a:close/>
                <a:moveTo>
                  <a:pt x="393" y="137"/>
                </a:moveTo>
                <a:cubicBezTo>
                  <a:pt x="399" y="137"/>
                  <a:pt x="399" y="137"/>
                  <a:pt x="399" y="137"/>
                </a:cubicBezTo>
                <a:cubicBezTo>
                  <a:pt x="399" y="131"/>
                  <a:pt x="399" y="131"/>
                  <a:pt x="399" y="131"/>
                </a:cubicBezTo>
                <a:cubicBezTo>
                  <a:pt x="393" y="131"/>
                  <a:pt x="393" y="131"/>
                  <a:pt x="393" y="131"/>
                </a:cubicBezTo>
                <a:lnTo>
                  <a:pt x="393" y="137"/>
                </a:lnTo>
                <a:close/>
                <a:moveTo>
                  <a:pt x="301" y="163"/>
                </a:moveTo>
                <a:cubicBezTo>
                  <a:pt x="308" y="163"/>
                  <a:pt x="308" y="163"/>
                  <a:pt x="308" y="163"/>
                </a:cubicBezTo>
                <a:cubicBezTo>
                  <a:pt x="308" y="157"/>
                  <a:pt x="308" y="157"/>
                  <a:pt x="308" y="157"/>
                </a:cubicBezTo>
                <a:cubicBezTo>
                  <a:pt x="301" y="157"/>
                  <a:pt x="301" y="157"/>
                  <a:pt x="301" y="157"/>
                </a:cubicBezTo>
                <a:lnTo>
                  <a:pt x="301" y="163"/>
                </a:lnTo>
                <a:close/>
                <a:moveTo>
                  <a:pt x="314" y="157"/>
                </a:moveTo>
                <a:cubicBezTo>
                  <a:pt x="314" y="163"/>
                  <a:pt x="314" y="163"/>
                  <a:pt x="314" y="163"/>
                </a:cubicBezTo>
                <a:cubicBezTo>
                  <a:pt x="321" y="163"/>
                  <a:pt x="321" y="163"/>
                  <a:pt x="321" y="163"/>
                </a:cubicBezTo>
                <a:cubicBezTo>
                  <a:pt x="321" y="157"/>
                  <a:pt x="321" y="157"/>
                  <a:pt x="321" y="157"/>
                </a:cubicBezTo>
                <a:cubicBezTo>
                  <a:pt x="321" y="157"/>
                  <a:pt x="321" y="157"/>
                  <a:pt x="321" y="157"/>
                </a:cubicBezTo>
                <a:lnTo>
                  <a:pt x="314" y="157"/>
                </a:lnTo>
                <a:close/>
                <a:moveTo>
                  <a:pt x="347" y="157"/>
                </a:moveTo>
                <a:cubicBezTo>
                  <a:pt x="340" y="157"/>
                  <a:pt x="340" y="157"/>
                  <a:pt x="340" y="157"/>
                </a:cubicBezTo>
                <a:cubicBezTo>
                  <a:pt x="340" y="163"/>
                  <a:pt x="340" y="163"/>
                  <a:pt x="340" y="163"/>
                </a:cubicBezTo>
                <a:cubicBezTo>
                  <a:pt x="347" y="163"/>
                  <a:pt x="347" y="163"/>
                  <a:pt x="347" y="163"/>
                </a:cubicBezTo>
                <a:lnTo>
                  <a:pt x="347" y="157"/>
                </a:lnTo>
                <a:close/>
                <a:moveTo>
                  <a:pt x="327" y="163"/>
                </a:moveTo>
                <a:cubicBezTo>
                  <a:pt x="334" y="163"/>
                  <a:pt x="334" y="163"/>
                  <a:pt x="334" y="163"/>
                </a:cubicBezTo>
                <a:cubicBezTo>
                  <a:pt x="334" y="157"/>
                  <a:pt x="334" y="157"/>
                  <a:pt x="334" y="157"/>
                </a:cubicBezTo>
                <a:cubicBezTo>
                  <a:pt x="327" y="157"/>
                  <a:pt x="327" y="157"/>
                  <a:pt x="327" y="157"/>
                </a:cubicBezTo>
                <a:lnTo>
                  <a:pt x="327" y="163"/>
                </a:lnTo>
                <a:close/>
                <a:moveTo>
                  <a:pt x="367" y="163"/>
                </a:moveTo>
                <a:cubicBezTo>
                  <a:pt x="373" y="163"/>
                  <a:pt x="373" y="163"/>
                  <a:pt x="373" y="163"/>
                </a:cubicBezTo>
                <a:cubicBezTo>
                  <a:pt x="373" y="157"/>
                  <a:pt x="373" y="157"/>
                  <a:pt x="373" y="157"/>
                </a:cubicBezTo>
                <a:cubicBezTo>
                  <a:pt x="367" y="157"/>
                  <a:pt x="367" y="157"/>
                  <a:pt x="367" y="157"/>
                </a:cubicBezTo>
                <a:lnTo>
                  <a:pt x="367" y="163"/>
                </a:lnTo>
                <a:close/>
                <a:moveTo>
                  <a:pt x="354" y="163"/>
                </a:moveTo>
                <a:cubicBezTo>
                  <a:pt x="360" y="163"/>
                  <a:pt x="360" y="163"/>
                  <a:pt x="360" y="163"/>
                </a:cubicBezTo>
                <a:cubicBezTo>
                  <a:pt x="360" y="157"/>
                  <a:pt x="360" y="157"/>
                  <a:pt x="360" y="157"/>
                </a:cubicBezTo>
                <a:cubicBezTo>
                  <a:pt x="354" y="157"/>
                  <a:pt x="354" y="157"/>
                  <a:pt x="354" y="157"/>
                </a:cubicBezTo>
                <a:lnTo>
                  <a:pt x="354" y="163"/>
                </a:lnTo>
                <a:close/>
                <a:moveTo>
                  <a:pt x="347" y="118"/>
                </a:moveTo>
                <a:cubicBezTo>
                  <a:pt x="340" y="118"/>
                  <a:pt x="340" y="118"/>
                  <a:pt x="340" y="118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7" y="124"/>
                  <a:pt x="347" y="124"/>
                  <a:pt x="347" y="124"/>
                </a:cubicBezTo>
                <a:lnTo>
                  <a:pt x="347" y="118"/>
                </a:lnTo>
                <a:close/>
                <a:moveTo>
                  <a:pt x="327" y="124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34" y="118"/>
                  <a:pt x="334" y="118"/>
                  <a:pt x="334" y="118"/>
                </a:cubicBezTo>
                <a:cubicBezTo>
                  <a:pt x="327" y="118"/>
                  <a:pt x="327" y="118"/>
                  <a:pt x="327" y="118"/>
                </a:cubicBezTo>
                <a:lnTo>
                  <a:pt x="327" y="124"/>
                </a:lnTo>
                <a:close/>
                <a:moveTo>
                  <a:pt x="354" y="124"/>
                </a:moveTo>
                <a:cubicBezTo>
                  <a:pt x="360" y="124"/>
                  <a:pt x="360" y="124"/>
                  <a:pt x="360" y="124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54" y="118"/>
                  <a:pt x="354" y="118"/>
                  <a:pt x="354" y="118"/>
                </a:cubicBezTo>
                <a:lnTo>
                  <a:pt x="354" y="124"/>
                </a:lnTo>
                <a:close/>
                <a:moveTo>
                  <a:pt x="347" y="105"/>
                </a:moveTo>
                <a:cubicBezTo>
                  <a:pt x="340" y="105"/>
                  <a:pt x="340" y="105"/>
                  <a:pt x="340" y="105"/>
                </a:cubicBezTo>
                <a:cubicBezTo>
                  <a:pt x="340" y="111"/>
                  <a:pt x="340" y="111"/>
                  <a:pt x="340" y="111"/>
                </a:cubicBezTo>
                <a:cubicBezTo>
                  <a:pt x="347" y="111"/>
                  <a:pt x="347" y="111"/>
                  <a:pt x="347" y="111"/>
                </a:cubicBezTo>
                <a:lnTo>
                  <a:pt x="347" y="105"/>
                </a:lnTo>
                <a:close/>
                <a:moveTo>
                  <a:pt x="327" y="111"/>
                </a:moveTo>
                <a:cubicBezTo>
                  <a:pt x="334" y="111"/>
                  <a:pt x="334" y="111"/>
                  <a:pt x="334" y="111"/>
                </a:cubicBezTo>
                <a:cubicBezTo>
                  <a:pt x="334" y="105"/>
                  <a:pt x="334" y="105"/>
                  <a:pt x="334" y="105"/>
                </a:cubicBezTo>
                <a:cubicBezTo>
                  <a:pt x="327" y="105"/>
                  <a:pt x="327" y="105"/>
                  <a:pt x="327" y="105"/>
                </a:cubicBezTo>
                <a:lnTo>
                  <a:pt x="327" y="111"/>
                </a:lnTo>
                <a:close/>
                <a:moveTo>
                  <a:pt x="354" y="111"/>
                </a:moveTo>
                <a:cubicBezTo>
                  <a:pt x="360" y="111"/>
                  <a:pt x="360" y="111"/>
                  <a:pt x="360" y="111"/>
                </a:cubicBezTo>
                <a:cubicBezTo>
                  <a:pt x="360" y="105"/>
                  <a:pt x="360" y="105"/>
                  <a:pt x="360" y="105"/>
                </a:cubicBezTo>
                <a:cubicBezTo>
                  <a:pt x="354" y="105"/>
                  <a:pt x="354" y="105"/>
                  <a:pt x="354" y="105"/>
                </a:cubicBezTo>
                <a:lnTo>
                  <a:pt x="354" y="111"/>
                </a:lnTo>
                <a:close/>
                <a:moveTo>
                  <a:pt x="380" y="163"/>
                </a:moveTo>
                <a:cubicBezTo>
                  <a:pt x="386" y="163"/>
                  <a:pt x="386" y="163"/>
                  <a:pt x="386" y="163"/>
                </a:cubicBezTo>
                <a:cubicBezTo>
                  <a:pt x="386" y="157"/>
                  <a:pt x="386" y="157"/>
                  <a:pt x="386" y="157"/>
                </a:cubicBezTo>
                <a:cubicBezTo>
                  <a:pt x="380" y="157"/>
                  <a:pt x="380" y="157"/>
                  <a:pt x="380" y="157"/>
                </a:cubicBezTo>
                <a:lnTo>
                  <a:pt x="380" y="163"/>
                </a:lnTo>
                <a:close/>
                <a:moveTo>
                  <a:pt x="406" y="163"/>
                </a:moveTo>
                <a:cubicBezTo>
                  <a:pt x="412" y="163"/>
                  <a:pt x="412" y="163"/>
                  <a:pt x="412" y="163"/>
                </a:cubicBezTo>
                <a:cubicBezTo>
                  <a:pt x="412" y="157"/>
                  <a:pt x="412" y="157"/>
                  <a:pt x="412" y="157"/>
                </a:cubicBezTo>
                <a:cubicBezTo>
                  <a:pt x="406" y="157"/>
                  <a:pt x="406" y="157"/>
                  <a:pt x="406" y="157"/>
                </a:cubicBezTo>
                <a:lnTo>
                  <a:pt x="406" y="163"/>
                </a:lnTo>
                <a:close/>
                <a:moveTo>
                  <a:pt x="288" y="176"/>
                </a:moveTo>
                <a:cubicBezTo>
                  <a:pt x="295" y="176"/>
                  <a:pt x="295" y="176"/>
                  <a:pt x="295" y="176"/>
                </a:cubicBezTo>
                <a:cubicBezTo>
                  <a:pt x="295" y="170"/>
                  <a:pt x="295" y="170"/>
                  <a:pt x="295" y="170"/>
                </a:cubicBezTo>
                <a:cubicBezTo>
                  <a:pt x="288" y="170"/>
                  <a:pt x="288" y="170"/>
                  <a:pt x="288" y="170"/>
                </a:cubicBezTo>
                <a:lnTo>
                  <a:pt x="288" y="176"/>
                </a:lnTo>
                <a:close/>
                <a:moveTo>
                  <a:pt x="301" y="176"/>
                </a:moveTo>
                <a:cubicBezTo>
                  <a:pt x="308" y="176"/>
                  <a:pt x="308" y="176"/>
                  <a:pt x="308" y="176"/>
                </a:cubicBezTo>
                <a:cubicBezTo>
                  <a:pt x="308" y="170"/>
                  <a:pt x="308" y="170"/>
                  <a:pt x="308" y="170"/>
                </a:cubicBezTo>
                <a:cubicBezTo>
                  <a:pt x="301" y="170"/>
                  <a:pt x="301" y="170"/>
                  <a:pt x="301" y="170"/>
                </a:cubicBezTo>
                <a:lnTo>
                  <a:pt x="301" y="176"/>
                </a:lnTo>
                <a:close/>
                <a:moveTo>
                  <a:pt x="314" y="176"/>
                </a:moveTo>
                <a:cubicBezTo>
                  <a:pt x="321" y="176"/>
                  <a:pt x="321" y="176"/>
                  <a:pt x="321" y="176"/>
                </a:cubicBezTo>
                <a:cubicBezTo>
                  <a:pt x="321" y="170"/>
                  <a:pt x="321" y="170"/>
                  <a:pt x="321" y="170"/>
                </a:cubicBezTo>
                <a:cubicBezTo>
                  <a:pt x="314" y="170"/>
                  <a:pt x="314" y="170"/>
                  <a:pt x="314" y="170"/>
                </a:cubicBezTo>
                <a:lnTo>
                  <a:pt x="314" y="176"/>
                </a:lnTo>
                <a:close/>
                <a:moveTo>
                  <a:pt x="327" y="176"/>
                </a:moveTo>
                <a:cubicBezTo>
                  <a:pt x="334" y="176"/>
                  <a:pt x="334" y="176"/>
                  <a:pt x="334" y="176"/>
                </a:cubicBezTo>
                <a:cubicBezTo>
                  <a:pt x="334" y="170"/>
                  <a:pt x="334" y="170"/>
                  <a:pt x="334" y="170"/>
                </a:cubicBezTo>
                <a:cubicBezTo>
                  <a:pt x="327" y="170"/>
                  <a:pt x="327" y="170"/>
                  <a:pt x="327" y="170"/>
                </a:cubicBezTo>
                <a:lnTo>
                  <a:pt x="327" y="176"/>
                </a:lnTo>
                <a:close/>
                <a:moveTo>
                  <a:pt x="347" y="170"/>
                </a:moveTo>
                <a:cubicBezTo>
                  <a:pt x="340" y="170"/>
                  <a:pt x="340" y="170"/>
                  <a:pt x="340" y="170"/>
                </a:cubicBezTo>
                <a:cubicBezTo>
                  <a:pt x="340" y="176"/>
                  <a:pt x="340" y="176"/>
                  <a:pt x="340" y="176"/>
                </a:cubicBezTo>
                <a:cubicBezTo>
                  <a:pt x="347" y="176"/>
                  <a:pt x="347" y="176"/>
                  <a:pt x="347" y="176"/>
                </a:cubicBezTo>
                <a:lnTo>
                  <a:pt x="347" y="170"/>
                </a:lnTo>
                <a:close/>
                <a:moveTo>
                  <a:pt x="354" y="176"/>
                </a:moveTo>
                <a:cubicBezTo>
                  <a:pt x="360" y="176"/>
                  <a:pt x="360" y="176"/>
                  <a:pt x="360" y="176"/>
                </a:cubicBezTo>
                <a:cubicBezTo>
                  <a:pt x="360" y="170"/>
                  <a:pt x="360" y="170"/>
                  <a:pt x="360" y="170"/>
                </a:cubicBezTo>
                <a:cubicBezTo>
                  <a:pt x="354" y="170"/>
                  <a:pt x="354" y="170"/>
                  <a:pt x="354" y="170"/>
                </a:cubicBezTo>
                <a:lnTo>
                  <a:pt x="354" y="176"/>
                </a:lnTo>
                <a:close/>
                <a:moveTo>
                  <a:pt x="367" y="176"/>
                </a:moveTo>
                <a:cubicBezTo>
                  <a:pt x="373" y="176"/>
                  <a:pt x="373" y="176"/>
                  <a:pt x="373" y="176"/>
                </a:cubicBezTo>
                <a:cubicBezTo>
                  <a:pt x="373" y="170"/>
                  <a:pt x="373" y="170"/>
                  <a:pt x="373" y="170"/>
                </a:cubicBezTo>
                <a:cubicBezTo>
                  <a:pt x="367" y="170"/>
                  <a:pt x="367" y="170"/>
                  <a:pt x="367" y="170"/>
                </a:cubicBezTo>
                <a:lnTo>
                  <a:pt x="367" y="176"/>
                </a:lnTo>
                <a:close/>
                <a:moveTo>
                  <a:pt x="288" y="190"/>
                </a:moveTo>
                <a:cubicBezTo>
                  <a:pt x="295" y="190"/>
                  <a:pt x="295" y="190"/>
                  <a:pt x="295" y="190"/>
                </a:cubicBezTo>
                <a:cubicBezTo>
                  <a:pt x="295" y="183"/>
                  <a:pt x="295" y="183"/>
                  <a:pt x="295" y="183"/>
                </a:cubicBezTo>
                <a:cubicBezTo>
                  <a:pt x="288" y="183"/>
                  <a:pt x="288" y="183"/>
                  <a:pt x="288" y="183"/>
                </a:cubicBezTo>
                <a:lnTo>
                  <a:pt x="288" y="190"/>
                </a:lnTo>
                <a:close/>
                <a:moveTo>
                  <a:pt x="301" y="190"/>
                </a:moveTo>
                <a:cubicBezTo>
                  <a:pt x="308" y="190"/>
                  <a:pt x="308" y="190"/>
                  <a:pt x="308" y="190"/>
                </a:cubicBezTo>
                <a:cubicBezTo>
                  <a:pt x="308" y="183"/>
                  <a:pt x="308" y="183"/>
                  <a:pt x="308" y="183"/>
                </a:cubicBezTo>
                <a:cubicBezTo>
                  <a:pt x="301" y="183"/>
                  <a:pt x="301" y="183"/>
                  <a:pt x="301" y="183"/>
                </a:cubicBezTo>
                <a:lnTo>
                  <a:pt x="301" y="190"/>
                </a:lnTo>
                <a:close/>
                <a:moveTo>
                  <a:pt x="314" y="190"/>
                </a:moveTo>
                <a:cubicBezTo>
                  <a:pt x="321" y="190"/>
                  <a:pt x="321" y="190"/>
                  <a:pt x="321" y="190"/>
                </a:cubicBezTo>
                <a:cubicBezTo>
                  <a:pt x="321" y="183"/>
                  <a:pt x="321" y="183"/>
                  <a:pt x="321" y="183"/>
                </a:cubicBezTo>
                <a:cubicBezTo>
                  <a:pt x="314" y="183"/>
                  <a:pt x="314" y="183"/>
                  <a:pt x="314" y="183"/>
                </a:cubicBezTo>
                <a:lnTo>
                  <a:pt x="314" y="190"/>
                </a:lnTo>
                <a:close/>
                <a:moveTo>
                  <a:pt x="327" y="190"/>
                </a:moveTo>
                <a:cubicBezTo>
                  <a:pt x="334" y="190"/>
                  <a:pt x="334" y="190"/>
                  <a:pt x="334" y="190"/>
                </a:cubicBezTo>
                <a:cubicBezTo>
                  <a:pt x="334" y="183"/>
                  <a:pt x="334" y="183"/>
                  <a:pt x="334" y="183"/>
                </a:cubicBezTo>
                <a:cubicBezTo>
                  <a:pt x="327" y="183"/>
                  <a:pt x="327" y="183"/>
                  <a:pt x="327" y="183"/>
                </a:cubicBezTo>
                <a:lnTo>
                  <a:pt x="327" y="190"/>
                </a:lnTo>
                <a:close/>
                <a:moveTo>
                  <a:pt x="347" y="183"/>
                </a:moveTo>
                <a:cubicBezTo>
                  <a:pt x="340" y="183"/>
                  <a:pt x="340" y="183"/>
                  <a:pt x="340" y="183"/>
                </a:cubicBezTo>
                <a:cubicBezTo>
                  <a:pt x="340" y="190"/>
                  <a:pt x="340" y="190"/>
                  <a:pt x="340" y="190"/>
                </a:cubicBezTo>
                <a:cubicBezTo>
                  <a:pt x="347" y="190"/>
                  <a:pt x="347" y="190"/>
                  <a:pt x="347" y="190"/>
                </a:cubicBezTo>
                <a:lnTo>
                  <a:pt x="347" y="183"/>
                </a:lnTo>
                <a:close/>
                <a:moveTo>
                  <a:pt x="354" y="190"/>
                </a:moveTo>
                <a:cubicBezTo>
                  <a:pt x="360" y="190"/>
                  <a:pt x="360" y="190"/>
                  <a:pt x="360" y="190"/>
                </a:cubicBezTo>
                <a:cubicBezTo>
                  <a:pt x="360" y="183"/>
                  <a:pt x="360" y="183"/>
                  <a:pt x="360" y="183"/>
                </a:cubicBezTo>
                <a:cubicBezTo>
                  <a:pt x="354" y="183"/>
                  <a:pt x="354" y="183"/>
                  <a:pt x="354" y="183"/>
                </a:cubicBezTo>
                <a:lnTo>
                  <a:pt x="354" y="190"/>
                </a:lnTo>
                <a:close/>
                <a:moveTo>
                  <a:pt x="406" y="190"/>
                </a:moveTo>
                <a:cubicBezTo>
                  <a:pt x="412" y="190"/>
                  <a:pt x="412" y="190"/>
                  <a:pt x="412" y="190"/>
                </a:cubicBezTo>
                <a:cubicBezTo>
                  <a:pt x="412" y="183"/>
                  <a:pt x="412" y="183"/>
                  <a:pt x="412" y="183"/>
                </a:cubicBezTo>
                <a:cubicBezTo>
                  <a:pt x="406" y="183"/>
                  <a:pt x="406" y="183"/>
                  <a:pt x="406" y="183"/>
                </a:cubicBezTo>
                <a:lnTo>
                  <a:pt x="406" y="190"/>
                </a:lnTo>
                <a:close/>
                <a:moveTo>
                  <a:pt x="419" y="190"/>
                </a:moveTo>
                <a:cubicBezTo>
                  <a:pt x="425" y="190"/>
                  <a:pt x="425" y="190"/>
                  <a:pt x="425" y="190"/>
                </a:cubicBezTo>
                <a:cubicBezTo>
                  <a:pt x="425" y="183"/>
                  <a:pt x="425" y="183"/>
                  <a:pt x="425" y="183"/>
                </a:cubicBezTo>
                <a:cubicBezTo>
                  <a:pt x="419" y="183"/>
                  <a:pt x="419" y="183"/>
                  <a:pt x="419" y="183"/>
                </a:cubicBezTo>
                <a:lnTo>
                  <a:pt x="419" y="190"/>
                </a:lnTo>
                <a:close/>
                <a:moveTo>
                  <a:pt x="288" y="203"/>
                </a:moveTo>
                <a:cubicBezTo>
                  <a:pt x="295" y="203"/>
                  <a:pt x="295" y="203"/>
                  <a:pt x="295" y="203"/>
                </a:cubicBezTo>
                <a:cubicBezTo>
                  <a:pt x="295" y="196"/>
                  <a:pt x="295" y="196"/>
                  <a:pt x="295" y="196"/>
                </a:cubicBezTo>
                <a:cubicBezTo>
                  <a:pt x="288" y="196"/>
                  <a:pt x="288" y="196"/>
                  <a:pt x="288" y="196"/>
                </a:cubicBezTo>
                <a:lnTo>
                  <a:pt x="288" y="203"/>
                </a:lnTo>
                <a:close/>
                <a:moveTo>
                  <a:pt x="301" y="203"/>
                </a:moveTo>
                <a:cubicBezTo>
                  <a:pt x="308" y="203"/>
                  <a:pt x="308" y="203"/>
                  <a:pt x="308" y="203"/>
                </a:cubicBezTo>
                <a:cubicBezTo>
                  <a:pt x="308" y="196"/>
                  <a:pt x="308" y="196"/>
                  <a:pt x="308" y="196"/>
                </a:cubicBezTo>
                <a:cubicBezTo>
                  <a:pt x="301" y="196"/>
                  <a:pt x="301" y="196"/>
                  <a:pt x="301" y="196"/>
                </a:cubicBezTo>
                <a:lnTo>
                  <a:pt x="301" y="203"/>
                </a:lnTo>
                <a:close/>
                <a:moveTo>
                  <a:pt x="314" y="203"/>
                </a:moveTo>
                <a:cubicBezTo>
                  <a:pt x="321" y="203"/>
                  <a:pt x="321" y="203"/>
                  <a:pt x="321" y="203"/>
                </a:cubicBezTo>
                <a:cubicBezTo>
                  <a:pt x="321" y="196"/>
                  <a:pt x="321" y="196"/>
                  <a:pt x="321" y="196"/>
                </a:cubicBezTo>
                <a:cubicBezTo>
                  <a:pt x="314" y="196"/>
                  <a:pt x="314" y="196"/>
                  <a:pt x="314" y="196"/>
                </a:cubicBezTo>
                <a:lnTo>
                  <a:pt x="314" y="203"/>
                </a:lnTo>
                <a:close/>
                <a:moveTo>
                  <a:pt x="327" y="203"/>
                </a:moveTo>
                <a:cubicBezTo>
                  <a:pt x="334" y="203"/>
                  <a:pt x="334" y="203"/>
                  <a:pt x="334" y="203"/>
                </a:cubicBezTo>
                <a:cubicBezTo>
                  <a:pt x="334" y="196"/>
                  <a:pt x="334" y="196"/>
                  <a:pt x="334" y="196"/>
                </a:cubicBezTo>
                <a:cubicBezTo>
                  <a:pt x="327" y="196"/>
                  <a:pt x="327" y="196"/>
                  <a:pt x="327" y="196"/>
                </a:cubicBezTo>
                <a:lnTo>
                  <a:pt x="327" y="203"/>
                </a:lnTo>
                <a:close/>
                <a:moveTo>
                  <a:pt x="347" y="196"/>
                </a:moveTo>
                <a:cubicBezTo>
                  <a:pt x="340" y="196"/>
                  <a:pt x="340" y="196"/>
                  <a:pt x="340" y="196"/>
                </a:cubicBezTo>
                <a:cubicBezTo>
                  <a:pt x="340" y="203"/>
                  <a:pt x="340" y="203"/>
                  <a:pt x="340" y="203"/>
                </a:cubicBezTo>
                <a:cubicBezTo>
                  <a:pt x="347" y="203"/>
                  <a:pt x="347" y="203"/>
                  <a:pt x="347" y="203"/>
                </a:cubicBezTo>
                <a:lnTo>
                  <a:pt x="347" y="196"/>
                </a:lnTo>
                <a:close/>
                <a:moveTo>
                  <a:pt x="354" y="203"/>
                </a:moveTo>
                <a:cubicBezTo>
                  <a:pt x="360" y="203"/>
                  <a:pt x="360" y="203"/>
                  <a:pt x="360" y="203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54" y="196"/>
                  <a:pt x="354" y="196"/>
                  <a:pt x="354" y="196"/>
                </a:cubicBezTo>
                <a:lnTo>
                  <a:pt x="354" y="203"/>
                </a:lnTo>
                <a:close/>
                <a:moveTo>
                  <a:pt x="367" y="190"/>
                </a:moveTo>
                <a:cubicBezTo>
                  <a:pt x="373" y="190"/>
                  <a:pt x="373" y="190"/>
                  <a:pt x="373" y="190"/>
                </a:cubicBezTo>
                <a:cubicBezTo>
                  <a:pt x="373" y="183"/>
                  <a:pt x="373" y="183"/>
                  <a:pt x="373" y="183"/>
                </a:cubicBezTo>
                <a:cubicBezTo>
                  <a:pt x="367" y="183"/>
                  <a:pt x="367" y="183"/>
                  <a:pt x="367" y="183"/>
                </a:cubicBezTo>
                <a:lnTo>
                  <a:pt x="367" y="190"/>
                </a:lnTo>
                <a:close/>
                <a:moveTo>
                  <a:pt x="393" y="163"/>
                </a:moveTo>
                <a:cubicBezTo>
                  <a:pt x="399" y="163"/>
                  <a:pt x="399" y="163"/>
                  <a:pt x="399" y="163"/>
                </a:cubicBezTo>
                <a:cubicBezTo>
                  <a:pt x="399" y="157"/>
                  <a:pt x="399" y="157"/>
                  <a:pt x="399" y="157"/>
                </a:cubicBezTo>
                <a:cubicBezTo>
                  <a:pt x="393" y="157"/>
                  <a:pt x="393" y="157"/>
                  <a:pt x="393" y="157"/>
                </a:cubicBezTo>
                <a:lnTo>
                  <a:pt x="393" y="163"/>
                </a:lnTo>
                <a:close/>
                <a:moveTo>
                  <a:pt x="419" y="98"/>
                </a:moveTo>
                <a:cubicBezTo>
                  <a:pt x="425" y="98"/>
                  <a:pt x="425" y="98"/>
                  <a:pt x="425" y="98"/>
                </a:cubicBezTo>
                <a:cubicBezTo>
                  <a:pt x="425" y="91"/>
                  <a:pt x="425" y="91"/>
                  <a:pt x="425" y="91"/>
                </a:cubicBezTo>
                <a:cubicBezTo>
                  <a:pt x="419" y="91"/>
                  <a:pt x="419" y="91"/>
                  <a:pt x="419" y="91"/>
                </a:cubicBezTo>
                <a:lnTo>
                  <a:pt x="419" y="98"/>
                </a:lnTo>
                <a:close/>
                <a:moveTo>
                  <a:pt x="347" y="91"/>
                </a:moveTo>
                <a:cubicBezTo>
                  <a:pt x="340" y="91"/>
                  <a:pt x="340" y="91"/>
                  <a:pt x="340" y="91"/>
                </a:cubicBezTo>
                <a:cubicBezTo>
                  <a:pt x="340" y="98"/>
                  <a:pt x="340" y="98"/>
                  <a:pt x="340" y="98"/>
                </a:cubicBezTo>
                <a:cubicBezTo>
                  <a:pt x="347" y="98"/>
                  <a:pt x="347" y="98"/>
                  <a:pt x="347" y="98"/>
                </a:cubicBezTo>
                <a:lnTo>
                  <a:pt x="347" y="91"/>
                </a:lnTo>
                <a:close/>
                <a:moveTo>
                  <a:pt x="367" y="98"/>
                </a:moveTo>
                <a:cubicBezTo>
                  <a:pt x="373" y="98"/>
                  <a:pt x="373" y="98"/>
                  <a:pt x="373" y="98"/>
                </a:cubicBezTo>
                <a:cubicBezTo>
                  <a:pt x="373" y="91"/>
                  <a:pt x="373" y="91"/>
                  <a:pt x="373" y="91"/>
                </a:cubicBezTo>
                <a:cubicBezTo>
                  <a:pt x="367" y="91"/>
                  <a:pt x="367" y="91"/>
                  <a:pt x="367" y="91"/>
                </a:cubicBezTo>
                <a:lnTo>
                  <a:pt x="367" y="98"/>
                </a:lnTo>
                <a:close/>
                <a:moveTo>
                  <a:pt x="354" y="98"/>
                </a:moveTo>
                <a:cubicBezTo>
                  <a:pt x="360" y="98"/>
                  <a:pt x="360" y="98"/>
                  <a:pt x="360" y="98"/>
                </a:cubicBezTo>
                <a:cubicBezTo>
                  <a:pt x="360" y="91"/>
                  <a:pt x="360" y="91"/>
                  <a:pt x="360" y="91"/>
                </a:cubicBezTo>
                <a:cubicBezTo>
                  <a:pt x="354" y="91"/>
                  <a:pt x="354" y="91"/>
                  <a:pt x="354" y="91"/>
                </a:cubicBezTo>
                <a:lnTo>
                  <a:pt x="354" y="98"/>
                </a:lnTo>
                <a:close/>
                <a:moveTo>
                  <a:pt x="380" y="98"/>
                </a:moveTo>
                <a:cubicBezTo>
                  <a:pt x="386" y="98"/>
                  <a:pt x="386" y="98"/>
                  <a:pt x="386" y="98"/>
                </a:cubicBezTo>
                <a:cubicBezTo>
                  <a:pt x="386" y="91"/>
                  <a:pt x="386" y="91"/>
                  <a:pt x="386" y="91"/>
                </a:cubicBezTo>
                <a:cubicBezTo>
                  <a:pt x="380" y="91"/>
                  <a:pt x="380" y="91"/>
                  <a:pt x="380" y="91"/>
                </a:cubicBezTo>
                <a:lnTo>
                  <a:pt x="380" y="98"/>
                </a:lnTo>
                <a:close/>
                <a:moveTo>
                  <a:pt x="406" y="98"/>
                </a:moveTo>
                <a:cubicBezTo>
                  <a:pt x="412" y="98"/>
                  <a:pt x="412" y="98"/>
                  <a:pt x="412" y="98"/>
                </a:cubicBezTo>
                <a:cubicBezTo>
                  <a:pt x="412" y="91"/>
                  <a:pt x="412" y="91"/>
                  <a:pt x="412" y="91"/>
                </a:cubicBezTo>
                <a:cubicBezTo>
                  <a:pt x="406" y="91"/>
                  <a:pt x="406" y="91"/>
                  <a:pt x="406" y="91"/>
                </a:cubicBezTo>
                <a:lnTo>
                  <a:pt x="406" y="98"/>
                </a:lnTo>
                <a:close/>
                <a:moveTo>
                  <a:pt x="393" y="98"/>
                </a:moveTo>
                <a:cubicBezTo>
                  <a:pt x="399" y="98"/>
                  <a:pt x="399" y="98"/>
                  <a:pt x="399" y="98"/>
                </a:cubicBezTo>
                <a:cubicBezTo>
                  <a:pt x="399" y="91"/>
                  <a:pt x="399" y="91"/>
                  <a:pt x="399" y="91"/>
                </a:cubicBezTo>
                <a:cubicBezTo>
                  <a:pt x="393" y="91"/>
                  <a:pt x="393" y="91"/>
                  <a:pt x="393" y="91"/>
                </a:cubicBezTo>
                <a:lnTo>
                  <a:pt x="393" y="98"/>
                </a:lnTo>
                <a:close/>
                <a:moveTo>
                  <a:pt x="380" y="176"/>
                </a:moveTo>
                <a:cubicBezTo>
                  <a:pt x="386" y="176"/>
                  <a:pt x="386" y="176"/>
                  <a:pt x="386" y="176"/>
                </a:cubicBezTo>
                <a:cubicBezTo>
                  <a:pt x="386" y="170"/>
                  <a:pt x="386" y="170"/>
                  <a:pt x="386" y="170"/>
                </a:cubicBezTo>
                <a:cubicBezTo>
                  <a:pt x="380" y="170"/>
                  <a:pt x="380" y="170"/>
                  <a:pt x="380" y="170"/>
                </a:cubicBezTo>
                <a:lnTo>
                  <a:pt x="380" y="176"/>
                </a:lnTo>
                <a:close/>
                <a:moveTo>
                  <a:pt x="347" y="144"/>
                </a:moveTo>
                <a:cubicBezTo>
                  <a:pt x="340" y="144"/>
                  <a:pt x="340" y="144"/>
                  <a:pt x="340" y="144"/>
                </a:cubicBezTo>
                <a:cubicBezTo>
                  <a:pt x="340" y="150"/>
                  <a:pt x="340" y="150"/>
                  <a:pt x="340" y="150"/>
                </a:cubicBezTo>
                <a:cubicBezTo>
                  <a:pt x="347" y="150"/>
                  <a:pt x="347" y="150"/>
                  <a:pt x="347" y="150"/>
                </a:cubicBezTo>
                <a:lnTo>
                  <a:pt x="347" y="144"/>
                </a:lnTo>
                <a:close/>
                <a:moveTo>
                  <a:pt x="354" y="150"/>
                </a:moveTo>
                <a:cubicBezTo>
                  <a:pt x="360" y="150"/>
                  <a:pt x="360" y="150"/>
                  <a:pt x="360" y="150"/>
                </a:cubicBezTo>
                <a:cubicBezTo>
                  <a:pt x="360" y="144"/>
                  <a:pt x="360" y="144"/>
                  <a:pt x="360" y="144"/>
                </a:cubicBezTo>
                <a:cubicBezTo>
                  <a:pt x="354" y="144"/>
                  <a:pt x="354" y="144"/>
                  <a:pt x="354" y="144"/>
                </a:cubicBezTo>
                <a:lnTo>
                  <a:pt x="354" y="150"/>
                </a:lnTo>
                <a:close/>
                <a:moveTo>
                  <a:pt x="367" y="150"/>
                </a:moveTo>
                <a:cubicBezTo>
                  <a:pt x="373" y="150"/>
                  <a:pt x="373" y="150"/>
                  <a:pt x="373" y="150"/>
                </a:cubicBezTo>
                <a:cubicBezTo>
                  <a:pt x="373" y="144"/>
                  <a:pt x="373" y="144"/>
                  <a:pt x="373" y="144"/>
                </a:cubicBezTo>
                <a:cubicBezTo>
                  <a:pt x="367" y="144"/>
                  <a:pt x="367" y="144"/>
                  <a:pt x="367" y="144"/>
                </a:cubicBezTo>
                <a:lnTo>
                  <a:pt x="367" y="150"/>
                </a:lnTo>
                <a:close/>
                <a:moveTo>
                  <a:pt x="367" y="137"/>
                </a:moveTo>
                <a:cubicBezTo>
                  <a:pt x="373" y="137"/>
                  <a:pt x="373" y="137"/>
                  <a:pt x="373" y="137"/>
                </a:cubicBezTo>
                <a:cubicBezTo>
                  <a:pt x="373" y="131"/>
                  <a:pt x="373" y="131"/>
                  <a:pt x="373" y="131"/>
                </a:cubicBezTo>
                <a:cubicBezTo>
                  <a:pt x="367" y="131"/>
                  <a:pt x="367" y="131"/>
                  <a:pt x="367" y="131"/>
                </a:cubicBezTo>
                <a:lnTo>
                  <a:pt x="367" y="137"/>
                </a:lnTo>
                <a:close/>
                <a:moveTo>
                  <a:pt x="380" y="150"/>
                </a:moveTo>
                <a:cubicBezTo>
                  <a:pt x="386" y="150"/>
                  <a:pt x="386" y="150"/>
                  <a:pt x="386" y="150"/>
                </a:cubicBezTo>
                <a:cubicBezTo>
                  <a:pt x="386" y="144"/>
                  <a:pt x="386" y="144"/>
                  <a:pt x="386" y="144"/>
                </a:cubicBezTo>
                <a:cubicBezTo>
                  <a:pt x="380" y="144"/>
                  <a:pt x="380" y="144"/>
                  <a:pt x="380" y="144"/>
                </a:cubicBezTo>
                <a:lnTo>
                  <a:pt x="380" y="150"/>
                </a:lnTo>
                <a:close/>
                <a:moveTo>
                  <a:pt x="393" y="176"/>
                </a:moveTo>
                <a:cubicBezTo>
                  <a:pt x="399" y="176"/>
                  <a:pt x="399" y="176"/>
                  <a:pt x="399" y="176"/>
                </a:cubicBezTo>
                <a:cubicBezTo>
                  <a:pt x="399" y="170"/>
                  <a:pt x="399" y="170"/>
                  <a:pt x="399" y="170"/>
                </a:cubicBezTo>
                <a:cubicBezTo>
                  <a:pt x="393" y="170"/>
                  <a:pt x="393" y="170"/>
                  <a:pt x="393" y="170"/>
                </a:cubicBezTo>
                <a:lnTo>
                  <a:pt x="393" y="176"/>
                </a:lnTo>
                <a:close/>
                <a:moveTo>
                  <a:pt x="406" y="176"/>
                </a:moveTo>
                <a:cubicBezTo>
                  <a:pt x="412" y="176"/>
                  <a:pt x="412" y="176"/>
                  <a:pt x="412" y="176"/>
                </a:cubicBezTo>
                <a:cubicBezTo>
                  <a:pt x="412" y="170"/>
                  <a:pt x="412" y="170"/>
                  <a:pt x="412" y="170"/>
                </a:cubicBezTo>
                <a:cubicBezTo>
                  <a:pt x="406" y="170"/>
                  <a:pt x="406" y="170"/>
                  <a:pt x="406" y="170"/>
                </a:cubicBezTo>
                <a:lnTo>
                  <a:pt x="406" y="176"/>
                </a:lnTo>
                <a:close/>
                <a:moveTo>
                  <a:pt x="380" y="190"/>
                </a:moveTo>
                <a:cubicBezTo>
                  <a:pt x="386" y="190"/>
                  <a:pt x="386" y="190"/>
                  <a:pt x="386" y="190"/>
                </a:cubicBezTo>
                <a:cubicBezTo>
                  <a:pt x="386" y="183"/>
                  <a:pt x="386" y="183"/>
                  <a:pt x="386" y="183"/>
                </a:cubicBezTo>
                <a:cubicBezTo>
                  <a:pt x="380" y="183"/>
                  <a:pt x="380" y="183"/>
                  <a:pt x="380" y="183"/>
                </a:cubicBezTo>
                <a:lnTo>
                  <a:pt x="380" y="190"/>
                </a:lnTo>
                <a:close/>
                <a:moveTo>
                  <a:pt x="393" y="190"/>
                </a:moveTo>
                <a:cubicBezTo>
                  <a:pt x="399" y="190"/>
                  <a:pt x="399" y="190"/>
                  <a:pt x="399" y="190"/>
                </a:cubicBezTo>
                <a:cubicBezTo>
                  <a:pt x="399" y="183"/>
                  <a:pt x="399" y="183"/>
                  <a:pt x="399" y="183"/>
                </a:cubicBezTo>
                <a:cubicBezTo>
                  <a:pt x="393" y="183"/>
                  <a:pt x="393" y="183"/>
                  <a:pt x="393" y="183"/>
                </a:cubicBezTo>
                <a:lnTo>
                  <a:pt x="393" y="190"/>
                </a:lnTo>
                <a:close/>
                <a:moveTo>
                  <a:pt x="367" y="203"/>
                </a:moveTo>
                <a:cubicBezTo>
                  <a:pt x="373" y="203"/>
                  <a:pt x="373" y="203"/>
                  <a:pt x="373" y="203"/>
                </a:cubicBezTo>
                <a:cubicBezTo>
                  <a:pt x="373" y="196"/>
                  <a:pt x="373" y="196"/>
                  <a:pt x="373" y="196"/>
                </a:cubicBezTo>
                <a:cubicBezTo>
                  <a:pt x="367" y="196"/>
                  <a:pt x="367" y="196"/>
                  <a:pt x="367" y="196"/>
                </a:cubicBezTo>
                <a:lnTo>
                  <a:pt x="367" y="203"/>
                </a:lnTo>
                <a:close/>
                <a:moveTo>
                  <a:pt x="288" y="216"/>
                </a:moveTo>
                <a:cubicBezTo>
                  <a:pt x="295" y="216"/>
                  <a:pt x="295" y="216"/>
                  <a:pt x="295" y="216"/>
                </a:cubicBezTo>
                <a:cubicBezTo>
                  <a:pt x="295" y="209"/>
                  <a:pt x="295" y="209"/>
                  <a:pt x="295" y="209"/>
                </a:cubicBezTo>
                <a:cubicBezTo>
                  <a:pt x="288" y="209"/>
                  <a:pt x="288" y="209"/>
                  <a:pt x="288" y="209"/>
                </a:cubicBezTo>
                <a:lnTo>
                  <a:pt x="288" y="216"/>
                </a:lnTo>
                <a:close/>
                <a:moveTo>
                  <a:pt x="301" y="216"/>
                </a:moveTo>
                <a:cubicBezTo>
                  <a:pt x="308" y="216"/>
                  <a:pt x="308" y="216"/>
                  <a:pt x="308" y="216"/>
                </a:cubicBezTo>
                <a:cubicBezTo>
                  <a:pt x="308" y="209"/>
                  <a:pt x="308" y="209"/>
                  <a:pt x="308" y="209"/>
                </a:cubicBezTo>
                <a:cubicBezTo>
                  <a:pt x="301" y="209"/>
                  <a:pt x="301" y="209"/>
                  <a:pt x="301" y="209"/>
                </a:cubicBezTo>
                <a:lnTo>
                  <a:pt x="301" y="216"/>
                </a:lnTo>
                <a:close/>
                <a:moveTo>
                  <a:pt x="314" y="216"/>
                </a:moveTo>
                <a:cubicBezTo>
                  <a:pt x="321" y="216"/>
                  <a:pt x="321" y="216"/>
                  <a:pt x="321" y="216"/>
                </a:cubicBezTo>
                <a:cubicBezTo>
                  <a:pt x="321" y="209"/>
                  <a:pt x="321" y="209"/>
                  <a:pt x="321" y="209"/>
                </a:cubicBezTo>
                <a:cubicBezTo>
                  <a:pt x="314" y="209"/>
                  <a:pt x="314" y="209"/>
                  <a:pt x="314" y="209"/>
                </a:cubicBezTo>
                <a:lnTo>
                  <a:pt x="314" y="216"/>
                </a:lnTo>
                <a:close/>
                <a:moveTo>
                  <a:pt x="327" y="216"/>
                </a:moveTo>
                <a:cubicBezTo>
                  <a:pt x="334" y="216"/>
                  <a:pt x="334" y="216"/>
                  <a:pt x="334" y="216"/>
                </a:cubicBezTo>
                <a:cubicBezTo>
                  <a:pt x="334" y="209"/>
                  <a:pt x="334" y="209"/>
                  <a:pt x="334" y="209"/>
                </a:cubicBezTo>
                <a:cubicBezTo>
                  <a:pt x="327" y="209"/>
                  <a:pt x="327" y="209"/>
                  <a:pt x="327" y="209"/>
                </a:cubicBezTo>
                <a:lnTo>
                  <a:pt x="327" y="216"/>
                </a:lnTo>
                <a:close/>
                <a:moveTo>
                  <a:pt x="347" y="209"/>
                </a:moveTo>
                <a:cubicBezTo>
                  <a:pt x="340" y="209"/>
                  <a:pt x="340" y="209"/>
                  <a:pt x="340" y="209"/>
                </a:cubicBezTo>
                <a:cubicBezTo>
                  <a:pt x="340" y="216"/>
                  <a:pt x="340" y="216"/>
                  <a:pt x="340" y="216"/>
                </a:cubicBezTo>
                <a:cubicBezTo>
                  <a:pt x="347" y="216"/>
                  <a:pt x="347" y="216"/>
                  <a:pt x="347" y="216"/>
                </a:cubicBezTo>
                <a:lnTo>
                  <a:pt x="347" y="209"/>
                </a:lnTo>
                <a:close/>
                <a:moveTo>
                  <a:pt x="288" y="229"/>
                </a:moveTo>
                <a:cubicBezTo>
                  <a:pt x="295" y="229"/>
                  <a:pt x="295" y="229"/>
                  <a:pt x="295" y="229"/>
                </a:cubicBezTo>
                <a:cubicBezTo>
                  <a:pt x="295" y="222"/>
                  <a:pt x="295" y="222"/>
                  <a:pt x="295" y="222"/>
                </a:cubicBezTo>
                <a:cubicBezTo>
                  <a:pt x="288" y="222"/>
                  <a:pt x="288" y="222"/>
                  <a:pt x="288" y="222"/>
                </a:cubicBezTo>
                <a:lnTo>
                  <a:pt x="288" y="229"/>
                </a:lnTo>
                <a:close/>
                <a:moveTo>
                  <a:pt x="301" y="229"/>
                </a:moveTo>
                <a:cubicBezTo>
                  <a:pt x="308" y="229"/>
                  <a:pt x="308" y="229"/>
                  <a:pt x="308" y="229"/>
                </a:cubicBezTo>
                <a:cubicBezTo>
                  <a:pt x="308" y="222"/>
                  <a:pt x="308" y="222"/>
                  <a:pt x="308" y="222"/>
                </a:cubicBezTo>
                <a:cubicBezTo>
                  <a:pt x="301" y="222"/>
                  <a:pt x="301" y="222"/>
                  <a:pt x="301" y="222"/>
                </a:cubicBezTo>
                <a:lnTo>
                  <a:pt x="301" y="229"/>
                </a:lnTo>
                <a:close/>
                <a:moveTo>
                  <a:pt x="314" y="229"/>
                </a:moveTo>
                <a:cubicBezTo>
                  <a:pt x="321" y="229"/>
                  <a:pt x="321" y="229"/>
                  <a:pt x="321" y="229"/>
                </a:cubicBezTo>
                <a:cubicBezTo>
                  <a:pt x="321" y="222"/>
                  <a:pt x="321" y="222"/>
                  <a:pt x="321" y="222"/>
                </a:cubicBezTo>
                <a:cubicBezTo>
                  <a:pt x="314" y="222"/>
                  <a:pt x="314" y="222"/>
                  <a:pt x="314" y="222"/>
                </a:cubicBezTo>
                <a:lnTo>
                  <a:pt x="314" y="229"/>
                </a:lnTo>
                <a:close/>
                <a:moveTo>
                  <a:pt x="327" y="229"/>
                </a:moveTo>
                <a:cubicBezTo>
                  <a:pt x="334" y="229"/>
                  <a:pt x="334" y="229"/>
                  <a:pt x="334" y="229"/>
                </a:cubicBezTo>
                <a:cubicBezTo>
                  <a:pt x="334" y="222"/>
                  <a:pt x="334" y="222"/>
                  <a:pt x="334" y="222"/>
                </a:cubicBezTo>
                <a:cubicBezTo>
                  <a:pt x="327" y="222"/>
                  <a:pt x="327" y="222"/>
                  <a:pt x="327" y="222"/>
                </a:cubicBezTo>
                <a:lnTo>
                  <a:pt x="327" y="229"/>
                </a:lnTo>
                <a:close/>
                <a:moveTo>
                  <a:pt x="347" y="222"/>
                </a:moveTo>
                <a:cubicBezTo>
                  <a:pt x="340" y="222"/>
                  <a:pt x="340" y="222"/>
                  <a:pt x="340" y="222"/>
                </a:cubicBezTo>
                <a:cubicBezTo>
                  <a:pt x="340" y="229"/>
                  <a:pt x="340" y="229"/>
                  <a:pt x="340" y="229"/>
                </a:cubicBezTo>
                <a:cubicBezTo>
                  <a:pt x="347" y="229"/>
                  <a:pt x="347" y="229"/>
                  <a:pt x="347" y="229"/>
                </a:cubicBezTo>
                <a:lnTo>
                  <a:pt x="347" y="222"/>
                </a:lnTo>
                <a:close/>
                <a:moveTo>
                  <a:pt x="354" y="216"/>
                </a:moveTo>
                <a:cubicBezTo>
                  <a:pt x="360" y="216"/>
                  <a:pt x="360" y="216"/>
                  <a:pt x="360" y="216"/>
                </a:cubicBezTo>
                <a:cubicBezTo>
                  <a:pt x="360" y="209"/>
                  <a:pt x="360" y="209"/>
                  <a:pt x="360" y="209"/>
                </a:cubicBezTo>
                <a:cubicBezTo>
                  <a:pt x="354" y="209"/>
                  <a:pt x="354" y="209"/>
                  <a:pt x="354" y="209"/>
                </a:cubicBezTo>
                <a:lnTo>
                  <a:pt x="354" y="216"/>
                </a:lnTo>
                <a:close/>
                <a:moveTo>
                  <a:pt x="354" y="229"/>
                </a:moveTo>
                <a:cubicBezTo>
                  <a:pt x="360" y="229"/>
                  <a:pt x="360" y="229"/>
                  <a:pt x="360" y="229"/>
                </a:cubicBezTo>
                <a:cubicBezTo>
                  <a:pt x="360" y="222"/>
                  <a:pt x="360" y="222"/>
                  <a:pt x="360" y="222"/>
                </a:cubicBezTo>
                <a:cubicBezTo>
                  <a:pt x="354" y="222"/>
                  <a:pt x="354" y="222"/>
                  <a:pt x="354" y="222"/>
                </a:cubicBezTo>
                <a:lnTo>
                  <a:pt x="354" y="229"/>
                </a:lnTo>
                <a:close/>
                <a:moveTo>
                  <a:pt x="288" y="242"/>
                </a:moveTo>
                <a:cubicBezTo>
                  <a:pt x="295" y="242"/>
                  <a:pt x="295" y="242"/>
                  <a:pt x="295" y="242"/>
                </a:cubicBezTo>
                <a:cubicBezTo>
                  <a:pt x="295" y="235"/>
                  <a:pt x="295" y="235"/>
                  <a:pt x="295" y="235"/>
                </a:cubicBezTo>
                <a:cubicBezTo>
                  <a:pt x="288" y="235"/>
                  <a:pt x="288" y="235"/>
                  <a:pt x="288" y="235"/>
                </a:cubicBezTo>
                <a:lnTo>
                  <a:pt x="288" y="242"/>
                </a:lnTo>
                <a:close/>
                <a:moveTo>
                  <a:pt x="301" y="242"/>
                </a:moveTo>
                <a:cubicBezTo>
                  <a:pt x="308" y="242"/>
                  <a:pt x="308" y="242"/>
                  <a:pt x="308" y="242"/>
                </a:cubicBezTo>
                <a:cubicBezTo>
                  <a:pt x="308" y="235"/>
                  <a:pt x="308" y="235"/>
                  <a:pt x="308" y="235"/>
                </a:cubicBezTo>
                <a:cubicBezTo>
                  <a:pt x="301" y="235"/>
                  <a:pt x="301" y="235"/>
                  <a:pt x="301" y="235"/>
                </a:cubicBezTo>
                <a:lnTo>
                  <a:pt x="301" y="242"/>
                </a:lnTo>
                <a:close/>
                <a:moveTo>
                  <a:pt x="314" y="242"/>
                </a:moveTo>
                <a:cubicBezTo>
                  <a:pt x="321" y="242"/>
                  <a:pt x="321" y="242"/>
                  <a:pt x="321" y="242"/>
                </a:cubicBezTo>
                <a:cubicBezTo>
                  <a:pt x="321" y="235"/>
                  <a:pt x="321" y="235"/>
                  <a:pt x="321" y="235"/>
                </a:cubicBezTo>
                <a:cubicBezTo>
                  <a:pt x="314" y="235"/>
                  <a:pt x="314" y="235"/>
                  <a:pt x="314" y="235"/>
                </a:cubicBezTo>
                <a:lnTo>
                  <a:pt x="314" y="242"/>
                </a:lnTo>
                <a:close/>
                <a:moveTo>
                  <a:pt x="327" y="242"/>
                </a:moveTo>
                <a:cubicBezTo>
                  <a:pt x="334" y="242"/>
                  <a:pt x="334" y="242"/>
                  <a:pt x="334" y="242"/>
                </a:cubicBezTo>
                <a:cubicBezTo>
                  <a:pt x="334" y="235"/>
                  <a:pt x="334" y="235"/>
                  <a:pt x="334" y="235"/>
                </a:cubicBezTo>
                <a:cubicBezTo>
                  <a:pt x="327" y="235"/>
                  <a:pt x="327" y="235"/>
                  <a:pt x="327" y="235"/>
                </a:cubicBezTo>
                <a:lnTo>
                  <a:pt x="327" y="242"/>
                </a:lnTo>
                <a:close/>
                <a:moveTo>
                  <a:pt x="347" y="235"/>
                </a:moveTo>
                <a:cubicBezTo>
                  <a:pt x="340" y="235"/>
                  <a:pt x="340" y="235"/>
                  <a:pt x="340" y="235"/>
                </a:cubicBezTo>
                <a:cubicBezTo>
                  <a:pt x="340" y="242"/>
                  <a:pt x="340" y="242"/>
                  <a:pt x="340" y="242"/>
                </a:cubicBezTo>
                <a:cubicBezTo>
                  <a:pt x="347" y="242"/>
                  <a:pt x="347" y="242"/>
                  <a:pt x="347" y="242"/>
                </a:cubicBezTo>
                <a:lnTo>
                  <a:pt x="347" y="235"/>
                </a:lnTo>
                <a:close/>
                <a:moveTo>
                  <a:pt x="354" y="242"/>
                </a:moveTo>
                <a:cubicBezTo>
                  <a:pt x="360" y="242"/>
                  <a:pt x="360" y="242"/>
                  <a:pt x="360" y="242"/>
                </a:cubicBezTo>
                <a:cubicBezTo>
                  <a:pt x="360" y="235"/>
                  <a:pt x="360" y="235"/>
                  <a:pt x="360" y="235"/>
                </a:cubicBezTo>
                <a:cubicBezTo>
                  <a:pt x="354" y="235"/>
                  <a:pt x="354" y="235"/>
                  <a:pt x="354" y="235"/>
                </a:cubicBezTo>
                <a:lnTo>
                  <a:pt x="354" y="242"/>
                </a:lnTo>
                <a:close/>
                <a:moveTo>
                  <a:pt x="288" y="255"/>
                </a:moveTo>
                <a:cubicBezTo>
                  <a:pt x="295" y="255"/>
                  <a:pt x="295" y="255"/>
                  <a:pt x="295" y="255"/>
                </a:cubicBezTo>
                <a:cubicBezTo>
                  <a:pt x="295" y="248"/>
                  <a:pt x="295" y="248"/>
                  <a:pt x="295" y="248"/>
                </a:cubicBezTo>
                <a:cubicBezTo>
                  <a:pt x="288" y="248"/>
                  <a:pt x="288" y="248"/>
                  <a:pt x="288" y="248"/>
                </a:cubicBezTo>
                <a:lnTo>
                  <a:pt x="288" y="255"/>
                </a:lnTo>
                <a:close/>
                <a:moveTo>
                  <a:pt x="301" y="255"/>
                </a:moveTo>
                <a:cubicBezTo>
                  <a:pt x="308" y="255"/>
                  <a:pt x="308" y="255"/>
                  <a:pt x="308" y="255"/>
                </a:cubicBezTo>
                <a:cubicBezTo>
                  <a:pt x="308" y="248"/>
                  <a:pt x="308" y="248"/>
                  <a:pt x="308" y="248"/>
                </a:cubicBezTo>
                <a:cubicBezTo>
                  <a:pt x="301" y="248"/>
                  <a:pt x="301" y="248"/>
                  <a:pt x="301" y="248"/>
                </a:cubicBezTo>
                <a:lnTo>
                  <a:pt x="301" y="255"/>
                </a:lnTo>
                <a:close/>
                <a:moveTo>
                  <a:pt x="314" y="255"/>
                </a:moveTo>
                <a:cubicBezTo>
                  <a:pt x="321" y="255"/>
                  <a:pt x="321" y="255"/>
                  <a:pt x="321" y="255"/>
                </a:cubicBezTo>
                <a:cubicBezTo>
                  <a:pt x="321" y="248"/>
                  <a:pt x="321" y="248"/>
                  <a:pt x="321" y="248"/>
                </a:cubicBezTo>
                <a:cubicBezTo>
                  <a:pt x="314" y="248"/>
                  <a:pt x="314" y="248"/>
                  <a:pt x="314" y="248"/>
                </a:cubicBezTo>
                <a:lnTo>
                  <a:pt x="314" y="255"/>
                </a:lnTo>
                <a:close/>
                <a:moveTo>
                  <a:pt x="327" y="255"/>
                </a:moveTo>
                <a:cubicBezTo>
                  <a:pt x="334" y="255"/>
                  <a:pt x="334" y="255"/>
                  <a:pt x="334" y="255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27" y="248"/>
                  <a:pt x="327" y="248"/>
                  <a:pt x="327" y="248"/>
                </a:cubicBezTo>
                <a:lnTo>
                  <a:pt x="327" y="255"/>
                </a:lnTo>
                <a:close/>
                <a:moveTo>
                  <a:pt x="347" y="248"/>
                </a:moveTo>
                <a:cubicBezTo>
                  <a:pt x="340" y="248"/>
                  <a:pt x="340" y="248"/>
                  <a:pt x="340" y="248"/>
                </a:cubicBezTo>
                <a:cubicBezTo>
                  <a:pt x="340" y="255"/>
                  <a:pt x="340" y="255"/>
                  <a:pt x="340" y="255"/>
                </a:cubicBezTo>
                <a:cubicBezTo>
                  <a:pt x="347" y="255"/>
                  <a:pt x="347" y="255"/>
                  <a:pt x="347" y="255"/>
                </a:cubicBezTo>
                <a:lnTo>
                  <a:pt x="347" y="248"/>
                </a:lnTo>
                <a:close/>
                <a:moveTo>
                  <a:pt x="354" y="255"/>
                </a:moveTo>
                <a:cubicBezTo>
                  <a:pt x="360" y="255"/>
                  <a:pt x="360" y="255"/>
                  <a:pt x="360" y="255"/>
                </a:cubicBezTo>
                <a:cubicBezTo>
                  <a:pt x="360" y="248"/>
                  <a:pt x="360" y="248"/>
                  <a:pt x="360" y="248"/>
                </a:cubicBezTo>
                <a:cubicBezTo>
                  <a:pt x="354" y="248"/>
                  <a:pt x="354" y="248"/>
                  <a:pt x="354" y="248"/>
                </a:cubicBezTo>
                <a:lnTo>
                  <a:pt x="354" y="255"/>
                </a:lnTo>
                <a:close/>
                <a:moveTo>
                  <a:pt x="367" y="255"/>
                </a:moveTo>
                <a:cubicBezTo>
                  <a:pt x="373" y="255"/>
                  <a:pt x="373" y="255"/>
                  <a:pt x="373" y="255"/>
                </a:cubicBezTo>
                <a:cubicBezTo>
                  <a:pt x="373" y="248"/>
                  <a:pt x="373" y="248"/>
                  <a:pt x="373" y="248"/>
                </a:cubicBezTo>
                <a:cubicBezTo>
                  <a:pt x="367" y="248"/>
                  <a:pt x="367" y="248"/>
                  <a:pt x="367" y="248"/>
                </a:cubicBezTo>
                <a:lnTo>
                  <a:pt x="367" y="255"/>
                </a:lnTo>
                <a:close/>
                <a:moveTo>
                  <a:pt x="380" y="255"/>
                </a:moveTo>
                <a:cubicBezTo>
                  <a:pt x="386" y="255"/>
                  <a:pt x="386" y="255"/>
                  <a:pt x="386" y="255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80" y="248"/>
                  <a:pt x="380" y="248"/>
                  <a:pt x="380" y="248"/>
                </a:cubicBezTo>
                <a:lnTo>
                  <a:pt x="380" y="255"/>
                </a:lnTo>
                <a:close/>
                <a:moveTo>
                  <a:pt x="367" y="242"/>
                </a:moveTo>
                <a:cubicBezTo>
                  <a:pt x="373" y="242"/>
                  <a:pt x="373" y="242"/>
                  <a:pt x="373" y="242"/>
                </a:cubicBezTo>
                <a:cubicBezTo>
                  <a:pt x="373" y="235"/>
                  <a:pt x="373" y="235"/>
                  <a:pt x="373" y="235"/>
                </a:cubicBezTo>
                <a:cubicBezTo>
                  <a:pt x="367" y="235"/>
                  <a:pt x="367" y="235"/>
                  <a:pt x="367" y="235"/>
                </a:cubicBezTo>
                <a:lnTo>
                  <a:pt x="367" y="242"/>
                </a:lnTo>
                <a:close/>
                <a:moveTo>
                  <a:pt x="380" y="242"/>
                </a:moveTo>
                <a:cubicBezTo>
                  <a:pt x="386" y="242"/>
                  <a:pt x="386" y="242"/>
                  <a:pt x="386" y="242"/>
                </a:cubicBezTo>
                <a:cubicBezTo>
                  <a:pt x="386" y="235"/>
                  <a:pt x="386" y="235"/>
                  <a:pt x="386" y="235"/>
                </a:cubicBezTo>
                <a:cubicBezTo>
                  <a:pt x="380" y="235"/>
                  <a:pt x="380" y="235"/>
                  <a:pt x="380" y="235"/>
                </a:cubicBezTo>
                <a:lnTo>
                  <a:pt x="380" y="242"/>
                </a:lnTo>
                <a:close/>
                <a:moveTo>
                  <a:pt x="288" y="268"/>
                </a:moveTo>
                <a:cubicBezTo>
                  <a:pt x="295" y="268"/>
                  <a:pt x="295" y="268"/>
                  <a:pt x="295" y="268"/>
                </a:cubicBezTo>
                <a:cubicBezTo>
                  <a:pt x="295" y="262"/>
                  <a:pt x="295" y="262"/>
                  <a:pt x="295" y="262"/>
                </a:cubicBezTo>
                <a:cubicBezTo>
                  <a:pt x="288" y="262"/>
                  <a:pt x="288" y="262"/>
                  <a:pt x="288" y="262"/>
                </a:cubicBezTo>
                <a:lnTo>
                  <a:pt x="288" y="268"/>
                </a:lnTo>
                <a:close/>
                <a:moveTo>
                  <a:pt x="301" y="268"/>
                </a:moveTo>
                <a:cubicBezTo>
                  <a:pt x="308" y="268"/>
                  <a:pt x="308" y="268"/>
                  <a:pt x="308" y="268"/>
                </a:cubicBezTo>
                <a:cubicBezTo>
                  <a:pt x="308" y="262"/>
                  <a:pt x="308" y="262"/>
                  <a:pt x="308" y="262"/>
                </a:cubicBezTo>
                <a:cubicBezTo>
                  <a:pt x="301" y="262"/>
                  <a:pt x="301" y="262"/>
                  <a:pt x="301" y="262"/>
                </a:cubicBezTo>
                <a:lnTo>
                  <a:pt x="301" y="268"/>
                </a:lnTo>
                <a:close/>
                <a:moveTo>
                  <a:pt x="314" y="268"/>
                </a:moveTo>
                <a:cubicBezTo>
                  <a:pt x="321" y="268"/>
                  <a:pt x="321" y="268"/>
                  <a:pt x="321" y="268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14" y="262"/>
                  <a:pt x="314" y="262"/>
                  <a:pt x="314" y="262"/>
                </a:cubicBezTo>
                <a:lnTo>
                  <a:pt x="314" y="268"/>
                </a:lnTo>
                <a:close/>
                <a:moveTo>
                  <a:pt x="327" y="268"/>
                </a:moveTo>
                <a:cubicBezTo>
                  <a:pt x="334" y="268"/>
                  <a:pt x="334" y="268"/>
                  <a:pt x="334" y="268"/>
                </a:cubicBezTo>
                <a:cubicBezTo>
                  <a:pt x="334" y="262"/>
                  <a:pt x="334" y="262"/>
                  <a:pt x="334" y="262"/>
                </a:cubicBezTo>
                <a:cubicBezTo>
                  <a:pt x="327" y="262"/>
                  <a:pt x="327" y="262"/>
                  <a:pt x="327" y="262"/>
                </a:cubicBezTo>
                <a:lnTo>
                  <a:pt x="327" y="268"/>
                </a:lnTo>
                <a:close/>
                <a:moveTo>
                  <a:pt x="347" y="262"/>
                </a:moveTo>
                <a:cubicBezTo>
                  <a:pt x="340" y="262"/>
                  <a:pt x="340" y="262"/>
                  <a:pt x="340" y="262"/>
                </a:cubicBezTo>
                <a:cubicBezTo>
                  <a:pt x="340" y="268"/>
                  <a:pt x="340" y="268"/>
                  <a:pt x="340" y="268"/>
                </a:cubicBezTo>
                <a:cubicBezTo>
                  <a:pt x="347" y="268"/>
                  <a:pt x="347" y="268"/>
                  <a:pt x="347" y="268"/>
                </a:cubicBezTo>
                <a:lnTo>
                  <a:pt x="347" y="262"/>
                </a:lnTo>
                <a:close/>
                <a:moveTo>
                  <a:pt x="354" y="268"/>
                </a:moveTo>
                <a:cubicBezTo>
                  <a:pt x="360" y="268"/>
                  <a:pt x="360" y="268"/>
                  <a:pt x="360" y="268"/>
                </a:cubicBezTo>
                <a:cubicBezTo>
                  <a:pt x="360" y="262"/>
                  <a:pt x="360" y="262"/>
                  <a:pt x="360" y="262"/>
                </a:cubicBezTo>
                <a:cubicBezTo>
                  <a:pt x="354" y="262"/>
                  <a:pt x="354" y="262"/>
                  <a:pt x="354" y="262"/>
                </a:cubicBezTo>
                <a:lnTo>
                  <a:pt x="354" y="268"/>
                </a:lnTo>
                <a:close/>
                <a:moveTo>
                  <a:pt x="367" y="268"/>
                </a:moveTo>
                <a:cubicBezTo>
                  <a:pt x="373" y="268"/>
                  <a:pt x="373" y="268"/>
                  <a:pt x="373" y="268"/>
                </a:cubicBezTo>
                <a:cubicBezTo>
                  <a:pt x="373" y="262"/>
                  <a:pt x="373" y="262"/>
                  <a:pt x="373" y="262"/>
                </a:cubicBezTo>
                <a:cubicBezTo>
                  <a:pt x="367" y="262"/>
                  <a:pt x="367" y="262"/>
                  <a:pt x="367" y="262"/>
                </a:cubicBezTo>
                <a:lnTo>
                  <a:pt x="367" y="268"/>
                </a:lnTo>
                <a:close/>
                <a:moveTo>
                  <a:pt x="380" y="268"/>
                </a:moveTo>
                <a:cubicBezTo>
                  <a:pt x="386" y="268"/>
                  <a:pt x="386" y="268"/>
                  <a:pt x="386" y="268"/>
                </a:cubicBezTo>
                <a:cubicBezTo>
                  <a:pt x="386" y="262"/>
                  <a:pt x="386" y="262"/>
                  <a:pt x="386" y="262"/>
                </a:cubicBezTo>
                <a:cubicBezTo>
                  <a:pt x="380" y="262"/>
                  <a:pt x="380" y="262"/>
                  <a:pt x="380" y="262"/>
                </a:cubicBezTo>
                <a:lnTo>
                  <a:pt x="380" y="268"/>
                </a:lnTo>
                <a:close/>
                <a:moveTo>
                  <a:pt x="393" y="268"/>
                </a:moveTo>
                <a:cubicBezTo>
                  <a:pt x="399" y="268"/>
                  <a:pt x="399" y="268"/>
                  <a:pt x="399" y="268"/>
                </a:cubicBezTo>
                <a:cubicBezTo>
                  <a:pt x="399" y="262"/>
                  <a:pt x="399" y="262"/>
                  <a:pt x="399" y="262"/>
                </a:cubicBezTo>
                <a:cubicBezTo>
                  <a:pt x="393" y="262"/>
                  <a:pt x="393" y="262"/>
                  <a:pt x="393" y="262"/>
                </a:cubicBezTo>
                <a:lnTo>
                  <a:pt x="393" y="268"/>
                </a:lnTo>
                <a:close/>
                <a:moveTo>
                  <a:pt x="406" y="268"/>
                </a:moveTo>
                <a:cubicBezTo>
                  <a:pt x="412" y="268"/>
                  <a:pt x="412" y="268"/>
                  <a:pt x="412" y="268"/>
                </a:cubicBezTo>
                <a:cubicBezTo>
                  <a:pt x="412" y="262"/>
                  <a:pt x="412" y="262"/>
                  <a:pt x="412" y="262"/>
                </a:cubicBezTo>
                <a:cubicBezTo>
                  <a:pt x="406" y="262"/>
                  <a:pt x="406" y="262"/>
                  <a:pt x="406" y="262"/>
                </a:cubicBezTo>
                <a:lnTo>
                  <a:pt x="406" y="268"/>
                </a:lnTo>
                <a:close/>
                <a:moveTo>
                  <a:pt x="393" y="255"/>
                </a:moveTo>
                <a:cubicBezTo>
                  <a:pt x="399" y="255"/>
                  <a:pt x="399" y="255"/>
                  <a:pt x="399" y="255"/>
                </a:cubicBezTo>
                <a:cubicBezTo>
                  <a:pt x="399" y="248"/>
                  <a:pt x="399" y="248"/>
                  <a:pt x="399" y="248"/>
                </a:cubicBezTo>
                <a:cubicBezTo>
                  <a:pt x="393" y="248"/>
                  <a:pt x="393" y="248"/>
                  <a:pt x="393" y="248"/>
                </a:cubicBezTo>
                <a:lnTo>
                  <a:pt x="393" y="255"/>
                </a:lnTo>
                <a:close/>
                <a:moveTo>
                  <a:pt x="406" y="255"/>
                </a:moveTo>
                <a:cubicBezTo>
                  <a:pt x="412" y="255"/>
                  <a:pt x="412" y="255"/>
                  <a:pt x="412" y="255"/>
                </a:cubicBezTo>
                <a:cubicBezTo>
                  <a:pt x="412" y="248"/>
                  <a:pt x="412" y="248"/>
                  <a:pt x="412" y="248"/>
                </a:cubicBezTo>
                <a:cubicBezTo>
                  <a:pt x="406" y="248"/>
                  <a:pt x="406" y="248"/>
                  <a:pt x="406" y="248"/>
                </a:cubicBezTo>
                <a:lnTo>
                  <a:pt x="406" y="255"/>
                </a:lnTo>
                <a:close/>
                <a:moveTo>
                  <a:pt x="288" y="281"/>
                </a:moveTo>
                <a:cubicBezTo>
                  <a:pt x="295" y="281"/>
                  <a:pt x="295" y="281"/>
                  <a:pt x="295" y="281"/>
                </a:cubicBezTo>
                <a:cubicBezTo>
                  <a:pt x="295" y="275"/>
                  <a:pt x="295" y="275"/>
                  <a:pt x="295" y="275"/>
                </a:cubicBezTo>
                <a:cubicBezTo>
                  <a:pt x="288" y="275"/>
                  <a:pt x="288" y="275"/>
                  <a:pt x="288" y="275"/>
                </a:cubicBezTo>
                <a:lnTo>
                  <a:pt x="288" y="281"/>
                </a:lnTo>
                <a:close/>
                <a:moveTo>
                  <a:pt x="301" y="281"/>
                </a:moveTo>
                <a:cubicBezTo>
                  <a:pt x="308" y="281"/>
                  <a:pt x="308" y="281"/>
                  <a:pt x="308" y="281"/>
                </a:cubicBezTo>
                <a:cubicBezTo>
                  <a:pt x="308" y="275"/>
                  <a:pt x="308" y="275"/>
                  <a:pt x="308" y="275"/>
                </a:cubicBezTo>
                <a:cubicBezTo>
                  <a:pt x="301" y="275"/>
                  <a:pt x="301" y="275"/>
                  <a:pt x="301" y="275"/>
                </a:cubicBezTo>
                <a:lnTo>
                  <a:pt x="301" y="281"/>
                </a:lnTo>
                <a:close/>
                <a:moveTo>
                  <a:pt x="314" y="281"/>
                </a:moveTo>
                <a:cubicBezTo>
                  <a:pt x="321" y="281"/>
                  <a:pt x="321" y="281"/>
                  <a:pt x="321" y="281"/>
                </a:cubicBezTo>
                <a:cubicBezTo>
                  <a:pt x="321" y="275"/>
                  <a:pt x="321" y="275"/>
                  <a:pt x="321" y="275"/>
                </a:cubicBezTo>
                <a:cubicBezTo>
                  <a:pt x="314" y="275"/>
                  <a:pt x="314" y="275"/>
                  <a:pt x="314" y="275"/>
                </a:cubicBezTo>
                <a:lnTo>
                  <a:pt x="314" y="281"/>
                </a:lnTo>
                <a:close/>
                <a:moveTo>
                  <a:pt x="327" y="281"/>
                </a:moveTo>
                <a:cubicBezTo>
                  <a:pt x="334" y="281"/>
                  <a:pt x="334" y="281"/>
                  <a:pt x="334" y="281"/>
                </a:cubicBezTo>
                <a:cubicBezTo>
                  <a:pt x="334" y="275"/>
                  <a:pt x="334" y="275"/>
                  <a:pt x="334" y="275"/>
                </a:cubicBezTo>
                <a:cubicBezTo>
                  <a:pt x="327" y="275"/>
                  <a:pt x="327" y="275"/>
                  <a:pt x="327" y="275"/>
                </a:cubicBezTo>
                <a:lnTo>
                  <a:pt x="327" y="281"/>
                </a:lnTo>
                <a:close/>
                <a:moveTo>
                  <a:pt x="347" y="275"/>
                </a:moveTo>
                <a:cubicBezTo>
                  <a:pt x="340" y="275"/>
                  <a:pt x="340" y="275"/>
                  <a:pt x="340" y="275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7" y="281"/>
                  <a:pt x="347" y="281"/>
                  <a:pt x="347" y="281"/>
                </a:cubicBezTo>
                <a:lnTo>
                  <a:pt x="347" y="275"/>
                </a:lnTo>
                <a:close/>
                <a:moveTo>
                  <a:pt x="354" y="281"/>
                </a:moveTo>
                <a:cubicBezTo>
                  <a:pt x="360" y="281"/>
                  <a:pt x="360" y="281"/>
                  <a:pt x="360" y="281"/>
                </a:cubicBezTo>
                <a:cubicBezTo>
                  <a:pt x="360" y="275"/>
                  <a:pt x="360" y="275"/>
                  <a:pt x="360" y="275"/>
                </a:cubicBezTo>
                <a:cubicBezTo>
                  <a:pt x="354" y="275"/>
                  <a:pt x="354" y="275"/>
                  <a:pt x="354" y="275"/>
                </a:cubicBezTo>
                <a:lnTo>
                  <a:pt x="354" y="281"/>
                </a:lnTo>
                <a:close/>
                <a:moveTo>
                  <a:pt x="367" y="281"/>
                </a:moveTo>
                <a:cubicBezTo>
                  <a:pt x="373" y="281"/>
                  <a:pt x="373" y="281"/>
                  <a:pt x="373" y="281"/>
                </a:cubicBezTo>
                <a:cubicBezTo>
                  <a:pt x="373" y="275"/>
                  <a:pt x="373" y="275"/>
                  <a:pt x="373" y="275"/>
                </a:cubicBezTo>
                <a:cubicBezTo>
                  <a:pt x="367" y="275"/>
                  <a:pt x="367" y="275"/>
                  <a:pt x="367" y="275"/>
                </a:cubicBezTo>
                <a:lnTo>
                  <a:pt x="367" y="281"/>
                </a:lnTo>
                <a:close/>
                <a:moveTo>
                  <a:pt x="380" y="281"/>
                </a:moveTo>
                <a:cubicBezTo>
                  <a:pt x="386" y="281"/>
                  <a:pt x="386" y="281"/>
                  <a:pt x="386" y="281"/>
                </a:cubicBezTo>
                <a:cubicBezTo>
                  <a:pt x="386" y="275"/>
                  <a:pt x="386" y="275"/>
                  <a:pt x="386" y="275"/>
                </a:cubicBezTo>
                <a:cubicBezTo>
                  <a:pt x="380" y="275"/>
                  <a:pt x="380" y="275"/>
                  <a:pt x="380" y="275"/>
                </a:cubicBezTo>
                <a:lnTo>
                  <a:pt x="380" y="281"/>
                </a:lnTo>
                <a:close/>
                <a:moveTo>
                  <a:pt x="393" y="281"/>
                </a:moveTo>
                <a:cubicBezTo>
                  <a:pt x="399" y="281"/>
                  <a:pt x="399" y="281"/>
                  <a:pt x="399" y="281"/>
                </a:cubicBezTo>
                <a:cubicBezTo>
                  <a:pt x="399" y="275"/>
                  <a:pt x="399" y="275"/>
                  <a:pt x="399" y="275"/>
                </a:cubicBezTo>
                <a:cubicBezTo>
                  <a:pt x="393" y="275"/>
                  <a:pt x="393" y="275"/>
                  <a:pt x="393" y="275"/>
                </a:cubicBezTo>
                <a:lnTo>
                  <a:pt x="393" y="281"/>
                </a:lnTo>
                <a:close/>
                <a:moveTo>
                  <a:pt x="406" y="281"/>
                </a:moveTo>
                <a:cubicBezTo>
                  <a:pt x="412" y="281"/>
                  <a:pt x="412" y="281"/>
                  <a:pt x="412" y="281"/>
                </a:cubicBezTo>
                <a:cubicBezTo>
                  <a:pt x="412" y="275"/>
                  <a:pt x="412" y="275"/>
                  <a:pt x="412" y="275"/>
                </a:cubicBezTo>
                <a:cubicBezTo>
                  <a:pt x="406" y="275"/>
                  <a:pt x="406" y="275"/>
                  <a:pt x="406" y="275"/>
                </a:cubicBezTo>
                <a:lnTo>
                  <a:pt x="406" y="281"/>
                </a:lnTo>
                <a:close/>
                <a:moveTo>
                  <a:pt x="288" y="294"/>
                </a:moveTo>
                <a:cubicBezTo>
                  <a:pt x="295" y="294"/>
                  <a:pt x="295" y="294"/>
                  <a:pt x="295" y="294"/>
                </a:cubicBezTo>
                <a:cubicBezTo>
                  <a:pt x="295" y="288"/>
                  <a:pt x="295" y="288"/>
                  <a:pt x="295" y="288"/>
                </a:cubicBezTo>
                <a:cubicBezTo>
                  <a:pt x="288" y="288"/>
                  <a:pt x="288" y="288"/>
                  <a:pt x="288" y="288"/>
                </a:cubicBezTo>
                <a:lnTo>
                  <a:pt x="288" y="294"/>
                </a:lnTo>
                <a:close/>
                <a:moveTo>
                  <a:pt x="301" y="294"/>
                </a:moveTo>
                <a:cubicBezTo>
                  <a:pt x="308" y="294"/>
                  <a:pt x="308" y="294"/>
                  <a:pt x="308" y="294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1" y="288"/>
                  <a:pt x="301" y="288"/>
                  <a:pt x="301" y="288"/>
                </a:cubicBezTo>
                <a:lnTo>
                  <a:pt x="301" y="294"/>
                </a:lnTo>
                <a:close/>
                <a:moveTo>
                  <a:pt x="314" y="294"/>
                </a:moveTo>
                <a:cubicBezTo>
                  <a:pt x="321" y="294"/>
                  <a:pt x="321" y="294"/>
                  <a:pt x="321" y="294"/>
                </a:cubicBezTo>
                <a:cubicBezTo>
                  <a:pt x="321" y="288"/>
                  <a:pt x="321" y="288"/>
                  <a:pt x="321" y="288"/>
                </a:cubicBezTo>
                <a:cubicBezTo>
                  <a:pt x="314" y="288"/>
                  <a:pt x="314" y="288"/>
                  <a:pt x="314" y="288"/>
                </a:cubicBezTo>
                <a:lnTo>
                  <a:pt x="314" y="294"/>
                </a:lnTo>
                <a:close/>
                <a:moveTo>
                  <a:pt x="327" y="294"/>
                </a:moveTo>
                <a:cubicBezTo>
                  <a:pt x="334" y="294"/>
                  <a:pt x="334" y="294"/>
                  <a:pt x="334" y="294"/>
                </a:cubicBezTo>
                <a:cubicBezTo>
                  <a:pt x="334" y="288"/>
                  <a:pt x="334" y="288"/>
                  <a:pt x="334" y="288"/>
                </a:cubicBezTo>
                <a:cubicBezTo>
                  <a:pt x="327" y="288"/>
                  <a:pt x="327" y="288"/>
                  <a:pt x="327" y="288"/>
                </a:cubicBezTo>
                <a:lnTo>
                  <a:pt x="327" y="294"/>
                </a:lnTo>
                <a:close/>
                <a:moveTo>
                  <a:pt x="347" y="288"/>
                </a:moveTo>
                <a:cubicBezTo>
                  <a:pt x="340" y="288"/>
                  <a:pt x="340" y="288"/>
                  <a:pt x="340" y="288"/>
                </a:cubicBezTo>
                <a:cubicBezTo>
                  <a:pt x="340" y="294"/>
                  <a:pt x="340" y="294"/>
                  <a:pt x="340" y="294"/>
                </a:cubicBezTo>
                <a:cubicBezTo>
                  <a:pt x="347" y="294"/>
                  <a:pt x="347" y="294"/>
                  <a:pt x="347" y="294"/>
                </a:cubicBezTo>
                <a:lnTo>
                  <a:pt x="347" y="288"/>
                </a:lnTo>
                <a:close/>
                <a:moveTo>
                  <a:pt x="354" y="294"/>
                </a:moveTo>
                <a:cubicBezTo>
                  <a:pt x="360" y="294"/>
                  <a:pt x="360" y="294"/>
                  <a:pt x="360" y="294"/>
                </a:cubicBezTo>
                <a:cubicBezTo>
                  <a:pt x="360" y="288"/>
                  <a:pt x="360" y="288"/>
                  <a:pt x="360" y="288"/>
                </a:cubicBezTo>
                <a:cubicBezTo>
                  <a:pt x="354" y="288"/>
                  <a:pt x="354" y="288"/>
                  <a:pt x="354" y="288"/>
                </a:cubicBezTo>
                <a:lnTo>
                  <a:pt x="354" y="294"/>
                </a:lnTo>
                <a:close/>
                <a:moveTo>
                  <a:pt x="367" y="294"/>
                </a:moveTo>
                <a:cubicBezTo>
                  <a:pt x="373" y="294"/>
                  <a:pt x="373" y="294"/>
                  <a:pt x="373" y="294"/>
                </a:cubicBezTo>
                <a:cubicBezTo>
                  <a:pt x="373" y="288"/>
                  <a:pt x="373" y="288"/>
                  <a:pt x="373" y="288"/>
                </a:cubicBezTo>
                <a:cubicBezTo>
                  <a:pt x="367" y="288"/>
                  <a:pt x="367" y="288"/>
                  <a:pt x="367" y="288"/>
                </a:cubicBezTo>
                <a:lnTo>
                  <a:pt x="367" y="294"/>
                </a:lnTo>
                <a:close/>
                <a:moveTo>
                  <a:pt x="380" y="294"/>
                </a:moveTo>
                <a:cubicBezTo>
                  <a:pt x="386" y="294"/>
                  <a:pt x="386" y="294"/>
                  <a:pt x="386" y="294"/>
                </a:cubicBezTo>
                <a:cubicBezTo>
                  <a:pt x="386" y="288"/>
                  <a:pt x="386" y="288"/>
                  <a:pt x="386" y="288"/>
                </a:cubicBezTo>
                <a:cubicBezTo>
                  <a:pt x="380" y="288"/>
                  <a:pt x="380" y="288"/>
                  <a:pt x="380" y="288"/>
                </a:cubicBezTo>
                <a:lnTo>
                  <a:pt x="380" y="294"/>
                </a:lnTo>
                <a:close/>
                <a:moveTo>
                  <a:pt x="393" y="294"/>
                </a:moveTo>
                <a:cubicBezTo>
                  <a:pt x="399" y="294"/>
                  <a:pt x="399" y="294"/>
                  <a:pt x="399" y="294"/>
                </a:cubicBezTo>
                <a:cubicBezTo>
                  <a:pt x="399" y="288"/>
                  <a:pt x="399" y="288"/>
                  <a:pt x="399" y="288"/>
                </a:cubicBezTo>
                <a:cubicBezTo>
                  <a:pt x="393" y="288"/>
                  <a:pt x="393" y="288"/>
                  <a:pt x="393" y="288"/>
                </a:cubicBezTo>
                <a:lnTo>
                  <a:pt x="393" y="294"/>
                </a:lnTo>
                <a:close/>
                <a:moveTo>
                  <a:pt x="406" y="294"/>
                </a:moveTo>
                <a:cubicBezTo>
                  <a:pt x="412" y="294"/>
                  <a:pt x="412" y="294"/>
                  <a:pt x="412" y="294"/>
                </a:cubicBezTo>
                <a:cubicBezTo>
                  <a:pt x="412" y="288"/>
                  <a:pt x="412" y="288"/>
                  <a:pt x="412" y="288"/>
                </a:cubicBezTo>
                <a:cubicBezTo>
                  <a:pt x="406" y="288"/>
                  <a:pt x="406" y="288"/>
                  <a:pt x="406" y="288"/>
                </a:cubicBezTo>
                <a:lnTo>
                  <a:pt x="406" y="294"/>
                </a:lnTo>
                <a:close/>
                <a:moveTo>
                  <a:pt x="288" y="307"/>
                </a:moveTo>
                <a:cubicBezTo>
                  <a:pt x="295" y="307"/>
                  <a:pt x="295" y="307"/>
                  <a:pt x="295" y="307"/>
                </a:cubicBezTo>
                <a:cubicBezTo>
                  <a:pt x="295" y="301"/>
                  <a:pt x="295" y="301"/>
                  <a:pt x="295" y="301"/>
                </a:cubicBezTo>
                <a:cubicBezTo>
                  <a:pt x="288" y="301"/>
                  <a:pt x="288" y="301"/>
                  <a:pt x="288" y="301"/>
                </a:cubicBezTo>
                <a:lnTo>
                  <a:pt x="288" y="307"/>
                </a:lnTo>
                <a:close/>
                <a:moveTo>
                  <a:pt x="301" y="307"/>
                </a:moveTo>
                <a:cubicBezTo>
                  <a:pt x="308" y="307"/>
                  <a:pt x="308" y="307"/>
                  <a:pt x="308" y="307"/>
                </a:cubicBezTo>
                <a:cubicBezTo>
                  <a:pt x="308" y="301"/>
                  <a:pt x="308" y="301"/>
                  <a:pt x="308" y="301"/>
                </a:cubicBezTo>
                <a:cubicBezTo>
                  <a:pt x="301" y="301"/>
                  <a:pt x="301" y="301"/>
                  <a:pt x="301" y="301"/>
                </a:cubicBezTo>
                <a:lnTo>
                  <a:pt x="301" y="307"/>
                </a:lnTo>
                <a:close/>
                <a:moveTo>
                  <a:pt x="314" y="307"/>
                </a:moveTo>
                <a:cubicBezTo>
                  <a:pt x="321" y="307"/>
                  <a:pt x="321" y="307"/>
                  <a:pt x="321" y="307"/>
                </a:cubicBezTo>
                <a:cubicBezTo>
                  <a:pt x="321" y="301"/>
                  <a:pt x="321" y="301"/>
                  <a:pt x="321" y="301"/>
                </a:cubicBezTo>
                <a:cubicBezTo>
                  <a:pt x="314" y="301"/>
                  <a:pt x="314" y="301"/>
                  <a:pt x="314" y="301"/>
                </a:cubicBezTo>
                <a:lnTo>
                  <a:pt x="314" y="307"/>
                </a:lnTo>
                <a:close/>
                <a:moveTo>
                  <a:pt x="327" y="307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34" y="301"/>
                  <a:pt x="334" y="301"/>
                  <a:pt x="334" y="301"/>
                </a:cubicBezTo>
                <a:cubicBezTo>
                  <a:pt x="327" y="301"/>
                  <a:pt x="327" y="301"/>
                  <a:pt x="327" y="301"/>
                </a:cubicBezTo>
                <a:lnTo>
                  <a:pt x="327" y="307"/>
                </a:lnTo>
                <a:close/>
                <a:moveTo>
                  <a:pt x="347" y="301"/>
                </a:moveTo>
                <a:cubicBezTo>
                  <a:pt x="340" y="301"/>
                  <a:pt x="340" y="301"/>
                  <a:pt x="340" y="301"/>
                </a:cubicBezTo>
                <a:cubicBezTo>
                  <a:pt x="340" y="307"/>
                  <a:pt x="340" y="307"/>
                  <a:pt x="340" y="307"/>
                </a:cubicBezTo>
                <a:cubicBezTo>
                  <a:pt x="347" y="307"/>
                  <a:pt x="347" y="307"/>
                  <a:pt x="347" y="307"/>
                </a:cubicBezTo>
                <a:lnTo>
                  <a:pt x="347" y="301"/>
                </a:lnTo>
                <a:close/>
                <a:moveTo>
                  <a:pt x="354" y="307"/>
                </a:moveTo>
                <a:cubicBezTo>
                  <a:pt x="360" y="307"/>
                  <a:pt x="360" y="307"/>
                  <a:pt x="360" y="307"/>
                </a:cubicBezTo>
                <a:cubicBezTo>
                  <a:pt x="360" y="301"/>
                  <a:pt x="360" y="301"/>
                  <a:pt x="360" y="301"/>
                </a:cubicBezTo>
                <a:cubicBezTo>
                  <a:pt x="354" y="301"/>
                  <a:pt x="354" y="301"/>
                  <a:pt x="354" y="301"/>
                </a:cubicBezTo>
                <a:lnTo>
                  <a:pt x="354" y="307"/>
                </a:lnTo>
                <a:close/>
                <a:moveTo>
                  <a:pt x="367" y="307"/>
                </a:moveTo>
                <a:cubicBezTo>
                  <a:pt x="373" y="307"/>
                  <a:pt x="373" y="307"/>
                  <a:pt x="373" y="307"/>
                </a:cubicBezTo>
                <a:cubicBezTo>
                  <a:pt x="373" y="301"/>
                  <a:pt x="373" y="301"/>
                  <a:pt x="373" y="301"/>
                </a:cubicBezTo>
                <a:cubicBezTo>
                  <a:pt x="367" y="301"/>
                  <a:pt x="367" y="301"/>
                  <a:pt x="367" y="301"/>
                </a:cubicBezTo>
                <a:lnTo>
                  <a:pt x="367" y="307"/>
                </a:lnTo>
                <a:close/>
                <a:moveTo>
                  <a:pt x="380" y="307"/>
                </a:moveTo>
                <a:cubicBezTo>
                  <a:pt x="386" y="307"/>
                  <a:pt x="386" y="307"/>
                  <a:pt x="386" y="307"/>
                </a:cubicBezTo>
                <a:cubicBezTo>
                  <a:pt x="386" y="301"/>
                  <a:pt x="386" y="301"/>
                  <a:pt x="386" y="301"/>
                </a:cubicBezTo>
                <a:cubicBezTo>
                  <a:pt x="380" y="301"/>
                  <a:pt x="380" y="301"/>
                  <a:pt x="380" y="301"/>
                </a:cubicBezTo>
                <a:lnTo>
                  <a:pt x="380" y="307"/>
                </a:lnTo>
                <a:close/>
                <a:moveTo>
                  <a:pt x="393" y="307"/>
                </a:moveTo>
                <a:cubicBezTo>
                  <a:pt x="399" y="307"/>
                  <a:pt x="399" y="307"/>
                  <a:pt x="399" y="307"/>
                </a:cubicBezTo>
                <a:cubicBezTo>
                  <a:pt x="399" y="301"/>
                  <a:pt x="399" y="301"/>
                  <a:pt x="399" y="301"/>
                </a:cubicBezTo>
                <a:cubicBezTo>
                  <a:pt x="393" y="301"/>
                  <a:pt x="393" y="301"/>
                  <a:pt x="393" y="301"/>
                </a:cubicBezTo>
                <a:lnTo>
                  <a:pt x="393" y="307"/>
                </a:lnTo>
                <a:close/>
                <a:moveTo>
                  <a:pt x="406" y="307"/>
                </a:moveTo>
                <a:cubicBezTo>
                  <a:pt x="412" y="307"/>
                  <a:pt x="412" y="307"/>
                  <a:pt x="412" y="307"/>
                </a:cubicBezTo>
                <a:cubicBezTo>
                  <a:pt x="412" y="301"/>
                  <a:pt x="412" y="301"/>
                  <a:pt x="412" y="301"/>
                </a:cubicBezTo>
                <a:cubicBezTo>
                  <a:pt x="406" y="301"/>
                  <a:pt x="406" y="301"/>
                  <a:pt x="406" y="301"/>
                </a:cubicBezTo>
                <a:lnTo>
                  <a:pt x="406" y="307"/>
                </a:lnTo>
                <a:close/>
                <a:moveTo>
                  <a:pt x="288" y="320"/>
                </a:moveTo>
                <a:cubicBezTo>
                  <a:pt x="295" y="320"/>
                  <a:pt x="295" y="320"/>
                  <a:pt x="295" y="320"/>
                </a:cubicBezTo>
                <a:cubicBezTo>
                  <a:pt x="295" y="314"/>
                  <a:pt x="295" y="314"/>
                  <a:pt x="295" y="314"/>
                </a:cubicBezTo>
                <a:cubicBezTo>
                  <a:pt x="288" y="314"/>
                  <a:pt x="288" y="314"/>
                  <a:pt x="288" y="314"/>
                </a:cubicBezTo>
                <a:lnTo>
                  <a:pt x="288" y="320"/>
                </a:lnTo>
                <a:close/>
                <a:moveTo>
                  <a:pt x="301" y="320"/>
                </a:moveTo>
                <a:cubicBezTo>
                  <a:pt x="308" y="320"/>
                  <a:pt x="308" y="320"/>
                  <a:pt x="308" y="320"/>
                </a:cubicBezTo>
                <a:cubicBezTo>
                  <a:pt x="308" y="314"/>
                  <a:pt x="308" y="314"/>
                  <a:pt x="308" y="314"/>
                </a:cubicBezTo>
                <a:cubicBezTo>
                  <a:pt x="301" y="314"/>
                  <a:pt x="301" y="314"/>
                  <a:pt x="301" y="314"/>
                </a:cubicBezTo>
                <a:lnTo>
                  <a:pt x="301" y="320"/>
                </a:lnTo>
                <a:close/>
                <a:moveTo>
                  <a:pt x="314" y="320"/>
                </a:moveTo>
                <a:cubicBezTo>
                  <a:pt x="321" y="320"/>
                  <a:pt x="321" y="320"/>
                  <a:pt x="321" y="320"/>
                </a:cubicBezTo>
                <a:cubicBezTo>
                  <a:pt x="321" y="314"/>
                  <a:pt x="321" y="314"/>
                  <a:pt x="321" y="314"/>
                </a:cubicBezTo>
                <a:cubicBezTo>
                  <a:pt x="314" y="314"/>
                  <a:pt x="314" y="314"/>
                  <a:pt x="314" y="314"/>
                </a:cubicBezTo>
                <a:lnTo>
                  <a:pt x="314" y="320"/>
                </a:lnTo>
                <a:close/>
                <a:moveTo>
                  <a:pt x="327" y="320"/>
                </a:moveTo>
                <a:cubicBezTo>
                  <a:pt x="334" y="320"/>
                  <a:pt x="334" y="320"/>
                  <a:pt x="334" y="320"/>
                </a:cubicBezTo>
                <a:cubicBezTo>
                  <a:pt x="334" y="314"/>
                  <a:pt x="334" y="314"/>
                  <a:pt x="334" y="314"/>
                </a:cubicBezTo>
                <a:cubicBezTo>
                  <a:pt x="327" y="314"/>
                  <a:pt x="327" y="314"/>
                  <a:pt x="327" y="314"/>
                </a:cubicBezTo>
                <a:lnTo>
                  <a:pt x="327" y="320"/>
                </a:lnTo>
                <a:close/>
                <a:moveTo>
                  <a:pt x="347" y="314"/>
                </a:moveTo>
                <a:cubicBezTo>
                  <a:pt x="340" y="314"/>
                  <a:pt x="340" y="314"/>
                  <a:pt x="340" y="314"/>
                </a:cubicBezTo>
                <a:cubicBezTo>
                  <a:pt x="340" y="320"/>
                  <a:pt x="340" y="320"/>
                  <a:pt x="340" y="320"/>
                </a:cubicBezTo>
                <a:cubicBezTo>
                  <a:pt x="347" y="320"/>
                  <a:pt x="347" y="320"/>
                  <a:pt x="347" y="320"/>
                </a:cubicBezTo>
                <a:lnTo>
                  <a:pt x="347" y="314"/>
                </a:lnTo>
                <a:close/>
                <a:moveTo>
                  <a:pt x="354" y="320"/>
                </a:moveTo>
                <a:cubicBezTo>
                  <a:pt x="360" y="320"/>
                  <a:pt x="360" y="320"/>
                  <a:pt x="360" y="320"/>
                </a:cubicBezTo>
                <a:cubicBezTo>
                  <a:pt x="360" y="314"/>
                  <a:pt x="360" y="314"/>
                  <a:pt x="360" y="314"/>
                </a:cubicBezTo>
                <a:cubicBezTo>
                  <a:pt x="354" y="314"/>
                  <a:pt x="354" y="314"/>
                  <a:pt x="354" y="314"/>
                </a:cubicBezTo>
                <a:lnTo>
                  <a:pt x="354" y="320"/>
                </a:lnTo>
                <a:close/>
                <a:moveTo>
                  <a:pt x="367" y="320"/>
                </a:moveTo>
                <a:cubicBezTo>
                  <a:pt x="373" y="320"/>
                  <a:pt x="373" y="320"/>
                  <a:pt x="373" y="320"/>
                </a:cubicBezTo>
                <a:cubicBezTo>
                  <a:pt x="373" y="314"/>
                  <a:pt x="373" y="314"/>
                  <a:pt x="373" y="314"/>
                </a:cubicBezTo>
                <a:cubicBezTo>
                  <a:pt x="367" y="314"/>
                  <a:pt x="367" y="314"/>
                  <a:pt x="367" y="314"/>
                </a:cubicBezTo>
                <a:lnTo>
                  <a:pt x="367" y="320"/>
                </a:lnTo>
                <a:close/>
                <a:moveTo>
                  <a:pt x="380" y="320"/>
                </a:moveTo>
                <a:cubicBezTo>
                  <a:pt x="386" y="320"/>
                  <a:pt x="386" y="320"/>
                  <a:pt x="386" y="320"/>
                </a:cubicBezTo>
                <a:cubicBezTo>
                  <a:pt x="386" y="314"/>
                  <a:pt x="386" y="314"/>
                  <a:pt x="386" y="314"/>
                </a:cubicBezTo>
                <a:cubicBezTo>
                  <a:pt x="380" y="314"/>
                  <a:pt x="380" y="314"/>
                  <a:pt x="380" y="314"/>
                </a:cubicBezTo>
                <a:lnTo>
                  <a:pt x="380" y="320"/>
                </a:lnTo>
                <a:close/>
                <a:moveTo>
                  <a:pt x="393" y="320"/>
                </a:moveTo>
                <a:cubicBezTo>
                  <a:pt x="399" y="320"/>
                  <a:pt x="399" y="320"/>
                  <a:pt x="399" y="320"/>
                </a:cubicBezTo>
                <a:cubicBezTo>
                  <a:pt x="399" y="314"/>
                  <a:pt x="399" y="314"/>
                  <a:pt x="399" y="314"/>
                </a:cubicBezTo>
                <a:cubicBezTo>
                  <a:pt x="393" y="314"/>
                  <a:pt x="393" y="314"/>
                  <a:pt x="393" y="314"/>
                </a:cubicBezTo>
                <a:lnTo>
                  <a:pt x="393" y="320"/>
                </a:lnTo>
                <a:close/>
                <a:moveTo>
                  <a:pt x="406" y="320"/>
                </a:moveTo>
                <a:cubicBezTo>
                  <a:pt x="412" y="320"/>
                  <a:pt x="412" y="320"/>
                  <a:pt x="412" y="320"/>
                </a:cubicBezTo>
                <a:cubicBezTo>
                  <a:pt x="412" y="314"/>
                  <a:pt x="412" y="314"/>
                  <a:pt x="412" y="314"/>
                </a:cubicBezTo>
                <a:cubicBezTo>
                  <a:pt x="406" y="314"/>
                  <a:pt x="406" y="314"/>
                  <a:pt x="406" y="314"/>
                </a:cubicBezTo>
                <a:lnTo>
                  <a:pt x="406" y="320"/>
                </a:lnTo>
                <a:close/>
                <a:moveTo>
                  <a:pt x="288" y="333"/>
                </a:moveTo>
                <a:cubicBezTo>
                  <a:pt x="295" y="333"/>
                  <a:pt x="295" y="333"/>
                  <a:pt x="295" y="333"/>
                </a:cubicBezTo>
                <a:cubicBezTo>
                  <a:pt x="295" y="327"/>
                  <a:pt x="295" y="327"/>
                  <a:pt x="295" y="327"/>
                </a:cubicBezTo>
                <a:cubicBezTo>
                  <a:pt x="288" y="327"/>
                  <a:pt x="288" y="327"/>
                  <a:pt x="288" y="327"/>
                </a:cubicBezTo>
                <a:lnTo>
                  <a:pt x="288" y="333"/>
                </a:lnTo>
                <a:close/>
                <a:moveTo>
                  <a:pt x="301" y="333"/>
                </a:moveTo>
                <a:cubicBezTo>
                  <a:pt x="308" y="333"/>
                  <a:pt x="308" y="333"/>
                  <a:pt x="308" y="333"/>
                </a:cubicBezTo>
                <a:cubicBezTo>
                  <a:pt x="308" y="327"/>
                  <a:pt x="308" y="327"/>
                  <a:pt x="308" y="327"/>
                </a:cubicBezTo>
                <a:cubicBezTo>
                  <a:pt x="301" y="327"/>
                  <a:pt x="301" y="327"/>
                  <a:pt x="301" y="327"/>
                </a:cubicBezTo>
                <a:lnTo>
                  <a:pt x="301" y="333"/>
                </a:lnTo>
                <a:close/>
                <a:moveTo>
                  <a:pt x="314" y="333"/>
                </a:moveTo>
                <a:cubicBezTo>
                  <a:pt x="321" y="333"/>
                  <a:pt x="321" y="333"/>
                  <a:pt x="321" y="333"/>
                </a:cubicBezTo>
                <a:cubicBezTo>
                  <a:pt x="321" y="327"/>
                  <a:pt x="321" y="327"/>
                  <a:pt x="321" y="327"/>
                </a:cubicBezTo>
                <a:cubicBezTo>
                  <a:pt x="314" y="327"/>
                  <a:pt x="314" y="327"/>
                  <a:pt x="314" y="327"/>
                </a:cubicBezTo>
                <a:lnTo>
                  <a:pt x="314" y="333"/>
                </a:lnTo>
                <a:close/>
                <a:moveTo>
                  <a:pt x="327" y="333"/>
                </a:moveTo>
                <a:cubicBezTo>
                  <a:pt x="334" y="333"/>
                  <a:pt x="334" y="333"/>
                  <a:pt x="334" y="333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7" y="327"/>
                  <a:pt x="327" y="327"/>
                  <a:pt x="327" y="327"/>
                </a:cubicBezTo>
                <a:lnTo>
                  <a:pt x="327" y="333"/>
                </a:lnTo>
                <a:close/>
                <a:moveTo>
                  <a:pt x="347" y="327"/>
                </a:moveTo>
                <a:cubicBezTo>
                  <a:pt x="340" y="327"/>
                  <a:pt x="340" y="327"/>
                  <a:pt x="340" y="327"/>
                </a:cubicBezTo>
                <a:cubicBezTo>
                  <a:pt x="340" y="333"/>
                  <a:pt x="340" y="333"/>
                  <a:pt x="340" y="333"/>
                </a:cubicBezTo>
                <a:cubicBezTo>
                  <a:pt x="347" y="333"/>
                  <a:pt x="347" y="333"/>
                  <a:pt x="347" y="333"/>
                </a:cubicBezTo>
                <a:lnTo>
                  <a:pt x="347" y="327"/>
                </a:lnTo>
                <a:close/>
                <a:moveTo>
                  <a:pt x="354" y="333"/>
                </a:moveTo>
                <a:cubicBezTo>
                  <a:pt x="360" y="333"/>
                  <a:pt x="360" y="333"/>
                  <a:pt x="360" y="333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54" y="327"/>
                  <a:pt x="354" y="327"/>
                  <a:pt x="354" y="327"/>
                </a:cubicBezTo>
                <a:lnTo>
                  <a:pt x="354" y="333"/>
                </a:lnTo>
                <a:close/>
                <a:moveTo>
                  <a:pt x="367" y="333"/>
                </a:moveTo>
                <a:cubicBezTo>
                  <a:pt x="373" y="333"/>
                  <a:pt x="373" y="333"/>
                  <a:pt x="373" y="333"/>
                </a:cubicBezTo>
                <a:cubicBezTo>
                  <a:pt x="373" y="327"/>
                  <a:pt x="373" y="327"/>
                  <a:pt x="373" y="327"/>
                </a:cubicBezTo>
                <a:cubicBezTo>
                  <a:pt x="367" y="327"/>
                  <a:pt x="367" y="327"/>
                  <a:pt x="367" y="327"/>
                </a:cubicBezTo>
                <a:lnTo>
                  <a:pt x="367" y="333"/>
                </a:lnTo>
                <a:close/>
                <a:moveTo>
                  <a:pt x="380" y="333"/>
                </a:moveTo>
                <a:cubicBezTo>
                  <a:pt x="386" y="333"/>
                  <a:pt x="386" y="333"/>
                  <a:pt x="386" y="333"/>
                </a:cubicBezTo>
                <a:cubicBezTo>
                  <a:pt x="386" y="327"/>
                  <a:pt x="386" y="327"/>
                  <a:pt x="386" y="327"/>
                </a:cubicBezTo>
                <a:cubicBezTo>
                  <a:pt x="380" y="327"/>
                  <a:pt x="380" y="327"/>
                  <a:pt x="380" y="327"/>
                </a:cubicBezTo>
                <a:lnTo>
                  <a:pt x="380" y="333"/>
                </a:lnTo>
                <a:close/>
                <a:moveTo>
                  <a:pt x="393" y="333"/>
                </a:moveTo>
                <a:cubicBezTo>
                  <a:pt x="399" y="333"/>
                  <a:pt x="399" y="333"/>
                  <a:pt x="399" y="333"/>
                </a:cubicBezTo>
                <a:cubicBezTo>
                  <a:pt x="399" y="327"/>
                  <a:pt x="399" y="327"/>
                  <a:pt x="399" y="327"/>
                </a:cubicBezTo>
                <a:cubicBezTo>
                  <a:pt x="393" y="327"/>
                  <a:pt x="393" y="327"/>
                  <a:pt x="393" y="327"/>
                </a:cubicBezTo>
                <a:lnTo>
                  <a:pt x="393" y="333"/>
                </a:lnTo>
                <a:close/>
                <a:moveTo>
                  <a:pt x="406" y="333"/>
                </a:moveTo>
                <a:cubicBezTo>
                  <a:pt x="412" y="333"/>
                  <a:pt x="412" y="333"/>
                  <a:pt x="412" y="333"/>
                </a:cubicBezTo>
                <a:cubicBezTo>
                  <a:pt x="412" y="327"/>
                  <a:pt x="412" y="327"/>
                  <a:pt x="412" y="327"/>
                </a:cubicBezTo>
                <a:cubicBezTo>
                  <a:pt x="406" y="327"/>
                  <a:pt x="406" y="327"/>
                  <a:pt x="406" y="327"/>
                </a:cubicBezTo>
                <a:lnTo>
                  <a:pt x="406" y="333"/>
                </a:lnTo>
                <a:close/>
                <a:moveTo>
                  <a:pt x="288" y="347"/>
                </a:moveTo>
                <a:cubicBezTo>
                  <a:pt x="295" y="347"/>
                  <a:pt x="295" y="347"/>
                  <a:pt x="295" y="347"/>
                </a:cubicBezTo>
                <a:cubicBezTo>
                  <a:pt x="295" y="340"/>
                  <a:pt x="295" y="340"/>
                  <a:pt x="295" y="340"/>
                </a:cubicBezTo>
                <a:cubicBezTo>
                  <a:pt x="288" y="340"/>
                  <a:pt x="288" y="340"/>
                  <a:pt x="288" y="340"/>
                </a:cubicBezTo>
                <a:lnTo>
                  <a:pt x="288" y="347"/>
                </a:lnTo>
                <a:close/>
                <a:moveTo>
                  <a:pt x="301" y="347"/>
                </a:moveTo>
                <a:cubicBezTo>
                  <a:pt x="308" y="347"/>
                  <a:pt x="308" y="347"/>
                  <a:pt x="308" y="347"/>
                </a:cubicBezTo>
                <a:cubicBezTo>
                  <a:pt x="308" y="340"/>
                  <a:pt x="308" y="340"/>
                  <a:pt x="308" y="340"/>
                </a:cubicBezTo>
                <a:cubicBezTo>
                  <a:pt x="301" y="340"/>
                  <a:pt x="301" y="340"/>
                  <a:pt x="301" y="340"/>
                </a:cubicBezTo>
                <a:lnTo>
                  <a:pt x="301" y="347"/>
                </a:lnTo>
                <a:close/>
                <a:moveTo>
                  <a:pt x="314" y="347"/>
                </a:moveTo>
                <a:cubicBezTo>
                  <a:pt x="321" y="347"/>
                  <a:pt x="321" y="347"/>
                  <a:pt x="321" y="347"/>
                </a:cubicBezTo>
                <a:cubicBezTo>
                  <a:pt x="321" y="340"/>
                  <a:pt x="321" y="340"/>
                  <a:pt x="321" y="340"/>
                </a:cubicBezTo>
                <a:cubicBezTo>
                  <a:pt x="314" y="340"/>
                  <a:pt x="314" y="340"/>
                  <a:pt x="314" y="340"/>
                </a:cubicBezTo>
                <a:lnTo>
                  <a:pt x="314" y="347"/>
                </a:lnTo>
                <a:close/>
                <a:moveTo>
                  <a:pt x="327" y="347"/>
                </a:moveTo>
                <a:cubicBezTo>
                  <a:pt x="334" y="347"/>
                  <a:pt x="334" y="347"/>
                  <a:pt x="334" y="347"/>
                </a:cubicBezTo>
                <a:cubicBezTo>
                  <a:pt x="334" y="340"/>
                  <a:pt x="334" y="340"/>
                  <a:pt x="334" y="340"/>
                </a:cubicBezTo>
                <a:cubicBezTo>
                  <a:pt x="327" y="340"/>
                  <a:pt x="327" y="340"/>
                  <a:pt x="327" y="340"/>
                </a:cubicBezTo>
                <a:lnTo>
                  <a:pt x="327" y="347"/>
                </a:lnTo>
                <a:close/>
                <a:moveTo>
                  <a:pt x="347" y="340"/>
                </a:moveTo>
                <a:cubicBezTo>
                  <a:pt x="340" y="340"/>
                  <a:pt x="340" y="340"/>
                  <a:pt x="340" y="340"/>
                </a:cubicBezTo>
                <a:cubicBezTo>
                  <a:pt x="340" y="347"/>
                  <a:pt x="340" y="347"/>
                  <a:pt x="340" y="347"/>
                </a:cubicBezTo>
                <a:cubicBezTo>
                  <a:pt x="347" y="347"/>
                  <a:pt x="347" y="347"/>
                  <a:pt x="347" y="347"/>
                </a:cubicBezTo>
                <a:lnTo>
                  <a:pt x="347" y="340"/>
                </a:lnTo>
                <a:close/>
                <a:moveTo>
                  <a:pt x="354" y="347"/>
                </a:moveTo>
                <a:cubicBezTo>
                  <a:pt x="360" y="347"/>
                  <a:pt x="360" y="347"/>
                  <a:pt x="360" y="347"/>
                </a:cubicBezTo>
                <a:cubicBezTo>
                  <a:pt x="360" y="340"/>
                  <a:pt x="360" y="340"/>
                  <a:pt x="360" y="340"/>
                </a:cubicBezTo>
                <a:cubicBezTo>
                  <a:pt x="354" y="340"/>
                  <a:pt x="354" y="340"/>
                  <a:pt x="354" y="340"/>
                </a:cubicBezTo>
                <a:lnTo>
                  <a:pt x="354" y="347"/>
                </a:lnTo>
                <a:close/>
                <a:moveTo>
                  <a:pt x="367" y="347"/>
                </a:moveTo>
                <a:cubicBezTo>
                  <a:pt x="373" y="347"/>
                  <a:pt x="373" y="347"/>
                  <a:pt x="373" y="347"/>
                </a:cubicBezTo>
                <a:cubicBezTo>
                  <a:pt x="373" y="340"/>
                  <a:pt x="373" y="340"/>
                  <a:pt x="373" y="340"/>
                </a:cubicBezTo>
                <a:cubicBezTo>
                  <a:pt x="367" y="340"/>
                  <a:pt x="367" y="340"/>
                  <a:pt x="367" y="340"/>
                </a:cubicBezTo>
                <a:lnTo>
                  <a:pt x="367" y="347"/>
                </a:lnTo>
                <a:close/>
                <a:moveTo>
                  <a:pt x="380" y="347"/>
                </a:moveTo>
                <a:cubicBezTo>
                  <a:pt x="386" y="347"/>
                  <a:pt x="386" y="347"/>
                  <a:pt x="386" y="347"/>
                </a:cubicBezTo>
                <a:cubicBezTo>
                  <a:pt x="386" y="340"/>
                  <a:pt x="386" y="340"/>
                  <a:pt x="386" y="340"/>
                </a:cubicBezTo>
                <a:cubicBezTo>
                  <a:pt x="380" y="340"/>
                  <a:pt x="380" y="340"/>
                  <a:pt x="380" y="340"/>
                </a:cubicBezTo>
                <a:lnTo>
                  <a:pt x="380" y="347"/>
                </a:lnTo>
                <a:close/>
                <a:moveTo>
                  <a:pt x="393" y="347"/>
                </a:moveTo>
                <a:cubicBezTo>
                  <a:pt x="399" y="347"/>
                  <a:pt x="399" y="347"/>
                  <a:pt x="399" y="347"/>
                </a:cubicBezTo>
                <a:cubicBezTo>
                  <a:pt x="399" y="340"/>
                  <a:pt x="399" y="340"/>
                  <a:pt x="399" y="340"/>
                </a:cubicBezTo>
                <a:cubicBezTo>
                  <a:pt x="393" y="340"/>
                  <a:pt x="393" y="340"/>
                  <a:pt x="393" y="340"/>
                </a:cubicBezTo>
                <a:lnTo>
                  <a:pt x="393" y="347"/>
                </a:lnTo>
                <a:close/>
                <a:moveTo>
                  <a:pt x="406" y="347"/>
                </a:moveTo>
                <a:cubicBezTo>
                  <a:pt x="412" y="347"/>
                  <a:pt x="412" y="347"/>
                  <a:pt x="412" y="347"/>
                </a:cubicBezTo>
                <a:cubicBezTo>
                  <a:pt x="412" y="340"/>
                  <a:pt x="412" y="340"/>
                  <a:pt x="412" y="340"/>
                </a:cubicBezTo>
                <a:cubicBezTo>
                  <a:pt x="406" y="340"/>
                  <a:pt x="406" y="340"/>
                  <a:pt x="406" y="340"/>
                </a:cubicBezTo>
                <a:lnTo>
                  <a:pt x="406" y="347"/>
                </a:lnTo>
                <a:close/>
                <a:moveTo>
                  <a:pt x="288" y="360"/>
                </a:moveTo>
                <a:cubicBezTo>
                  <a:pt x="295" y="360"/>
                  <a:pt x="295" y="360"/>
                  <a:pt x="295" y="360"/>
                </a:cubicBezTo>
                <a:cubicBezTo>
                  <a:pt x="295" y="353"/>
                  <a:pt x="295" y="353"/>
                  <a:pt x="295" y="353"/>
                </a:cubicBezTo>
                <a:cubicBezTo>
                  <a:pt x="288" y="353"/>
                  <a:pt x="288" y="353"/>
                  <a:pt x="288" y="353"/>
                </a:cubicBezTo>
                <a:lnTo>
                  <a:pt x="288" y="360"/>
                </a:lnTo>
                <a:close/>
                <a:moveTo>
                  <a:pt x="301" y="360"/>
                </a:moveTo>
                <a:cubicBezTo>
                  <a:pt x="308" y="360"/>
                  <a:pt x="308" y="360"/>
                  <a:pt x="308" y="360"/>
                </a:cubicBezTo>
                <a:cubicBezTo>
                  <a:pt x="308" y="353"/>
                  <a:pt x="308" y="353"/>
                  <a:pt x="308" y="353"/>
                </a:cubicBezTo>
                <a:cubicBezTo>
                  <a:pt x="301" y="353"/>
                  <a:pt x="301" y="353"/>
                  <a:pt x="301" y="353"/>
                </a:cubicBezTo>
                <a:lnTo>
                  <a:pt x="301" y="360"/>
                </a:lnTo>
                <a:close/>
                <a:moveTo>
                  <a:pt x="314" y="360"/>
                </a:moveTo>
                <a:cubicBezTo>
                  <a:pt x="321" y="360"/>
                  <a:pt x="321" y="360"/>
                  <a:pt x="321" y="360"/>
                </a:cubicBezTo>
                <a:cubicBezTo>
                  <a:pt x="321" y="353"/>
                  <a:pt x="321" y="353"/>
                  <a:pt x="321" y="353"/>
                </a:cubicBezTo>
                <a:cubicBezTo>
                  <a:pt x="314" y="353"/>
                  <a:pt x="314" y="353"/>
                  <a:pt x="314" y="353"/>
                </a:cubicBezTo>
                <a:lnTo>
                  <a:pt x="314" y="360"/>
                </a:lnTo>
                <a:close/>
                <a:moveTo>
                  <a:pt x="327" y="360"/>
                </a:moveTo>
                <a:cubicBezTo>
                  <a:pt x="334" y="360"/>
                  <a:pt x="334" y="360"/>
                  <a:pt x="334" y="360"/>
                </a:cubicBezTo>
                <a:cubicBezTo>
                  <a:pt x="334" y="353"/>
                  <a:pt x="334" y="353"/>
                  <a:pt x="334" y="353"/>
                </a:cubicBezTo>
                <a:cubicBezTo>
                  <a:pt x="327" y="353"/>
                  <a:pt x="327" y="353"/>
                  <a:pt x="327" y="353"/>
                </a:cubicBezTo>
                <a:lnTo>
                  <a:pt x="327" y="360"/>
                </a:lnTo>
                <a:close/>
                <a:moveTo>
                  <a:pt x="347" y="353"/>
                </a:moveTo>
                <a:cubicBezTo>
                  <a:pt x="340" y="353"/>
                  <a:pt x="340" y="353"/>
                  <a:pt x="340" y="353"/>
                </a:cubicBezTo>
                <a:cubicBezTo>
                  <a:pt x="340" y="360"/>
                  <a:pt x="340" y="360"/>
                  <a:pt x="340" y="360"/>
                </a:cubicBezTo>
                <a:cubicBezTo>
                  <a:pt x="347" y="360"/>
                  <a:pt x="347" y="360"/>
                  <a:pt x="347" y="360"/>
                </a:cubicBezTo>
                <a:lnTo>
                  <a:pt x="347" y="353"/>
                </a:lnTo>
                <a:close/>
                <a:moveTo>
                  <a:pt x="354" y="360"/>
                </a:moveTo>
                <a:cubicBezTo>
                  <a:pt x="360" y="360"/>
                  <a:pt x="360" y="360"/>
                  <a:pt x="360" y="360"/>
                </a:cubicBezTo>
                <a:cubicBezTo>
                  <a:pt x="360" y="353"/>
                  <a:pt x="360" y="353"/>
                  <a:pt x="360" y="353"/>
                </a:cubicBezTo>
                <a:cubicBezTo>
                  <a:pt x="354" y="353"/>
                  <a:pt x="354" y="353"/>
                  <a:pt x="354" y="353"/>
                </a:cubicBezTo>
                <a:lnTo>
                  <a:pt x="354" y="360"/>
                </a:lnTo>
                <a:close/>
                <a:moveTo>
                  <a:pt x="367" y="360"/>
                </a:moveTo>
                <a:cubicBezTo>
                  <a:pt x="373" y="360"/>
                  <a:pt x="373" y="360"/>
                  <a:pt x="373" y="360"/>
                </a:cubicBezTo>
                <a:cubicBezTo>
                  <a:pt x="373" y="353"/>
                  <a:pt x="373" y="353"/>
                  <a:pt x="373" y="353"/>
                </a:cubicBezTo>
                <a:cubicBezTo>
                  <a:pt x="367" y="353"/>
                  <a:pt x="367" y="353"/>
                  <a:pt x="367" y="353"/>
                </a:cubicBezTo>
                <a:lnTo>
                  <a:pt x="367" y="360"/>
                </a:lnTo>
                <a:close/>
                <a:moveTo>
                  <a:pt x="380" y="360"/>
                </a:moveTo>
                <a:cubicBezTo>
                  <a:pt x="386" y="360"/>
                  <a:pt x="386" y="360"/>
                  <a:pt x="386" y="360"/>
                </a:cubicBezTo>
                <a:cubicBezTo>
                  <a:pt x="386" y="353"/>
                  <a:pt x="386" y="353"/>
                  <a:pt x="386" y="353"/>
                </a:cubicBezTo>
                <a:cubicBezTo>
                  <a:pt x="380" y="353"/>
                  <a:pt x="380" y="353"/>
                  <a:pt x="380" y="353"/>
                </a:cubicBezTo>
                <a:lnTo>
                  <a:pt x="380" y="360"/>
                </a:lnTo>
                <a:close/>
                <a:moveTo>
                  <a:pt x="393" y="360"/>
                </a:moveTo>
                <a:cubicBezTo>
                  <a:pt x="399" y="360"/>
                  <a:pt x="399" y="360"/>
                  <a:pt x="399" y="360"/>
                </a:cubicBezTo>
                <a:cubicBezTo>
                  <a:pt x="399" y="353"/>
                  <a:pt x="399" y="353"/>
                  <a:pt x="399" y="353"/>
                </a:cubicBezTo>
                <a:cubicBezTo>
                  <a:pt x="393" y="353"/>
                  <a:pt x="393" y="353"/>
                  <a:pt x="393" y="353"/>
                </a:cubicBezTo>
                <a:lnTo>
                  <a:pt x="393" y="360"/>
                </a:lnTo>
                <a:close/>
                <a:moveTo>
                  <a:pt x="406" y="360"/>
                </a:moveTo>
                <a:cubicBezTo>
                  <a:pt x="412" y="360"/>
                  <a:pt x="412" y="360"/>
                  <a:pt x="412" y="360"/>
                </a:cubicBezTo>
                <a:cubicBezTo>
                  <a:pt x="412" y="353"/>
                  <a:pt x="412" y="353"/>
                  <a:pt x="412" y="353"/>
                </a:cubicBezTo>
                <a:cubicBezTo>
                  <a:pt x="406" y="353"/>
                  <a:pt x="406" y="353"/>
                  <a:pt x="406" y="353"/>
                </a:cubicBezTo>
                <a:lnTo>
                  <a:pt x="406" y="360"/>
                </a:lnTo>
                <a:close/>
                <a:moveTo>
                  <a:pt x="288" y="373"/>
                </a:moveTo>
                <a:cubicBezTo>
                  <a:pt x="295" y="373"/>
                  <a:pt x="295" y="373"/>
                  <a:pt x="295" y="373"/>
                </a:cubicBezTo>
                <a:cubicBezTo>
                  <a:pt x="295" y="366"/>
                  <a:pt x="295" y="366"/>
                  <a:pt x="295" y="366"/>
                </a:cubicBezTo>
                <a:cubicBezTo>
                  <a:pt x="288" y="366"/>
                  <a:pt x="288" y="366"/>
                  <a:pt x="288" y="366"/>
                </a:cubicBezTo>
                <a:lnTo>
                  <a:pt x="288" y="373"/>
                </a:lnTo>
                <a:close/>
                <a:moveTo>
                  <a:pt x="301" y="373"/>
                </a:moveTo>
                <a:cubicBezTo>
                  <a:pt x="308" y="373"/>
                  <a:pt x="308" y="373"/>
                  <a:pt x="308" y="373"/>
                </a:cubicBezTo>
                <a:cubicBezTo>
                  <a:pt x="308" y="366"/>
                  <a:pt x="308" y="366"/>
                  <a:pt x="308" y="366"/>
                </a:cubicBezTo>
                <a:cubicBezTo>
                  <a:pt x="301" y="366"/>
                  <a:pt x="301" y="366"/>
                  <a:pt x="301" y="366"/>
                </a:cubicBezTo>
                <a:lnTo>
                  <a:pt x="301" y="373"/>
                </a:lnTo>
                <a:close/>
                <a:moveTo>
                  <a:pt x="314" y="373"/>
                </a:moveTo>
                <a:cubicBezTo>
                  <a:pt x="321" y="373"/>
                  <a:pt x="321" y="373"/>
                  <a:pt x="321" y="373"/>
                </a:cubicBezTo>
                <a:cubicBezTo>
                  <a:pt x="321" y="366"/>
                  <a:pt x="321" y="366"/>
                  <a:pt x="321" y="366"/>
                </a:cubicBezTo>
                <a:cubicBezTo>
                  <a:pt x="314" y="366"/>
                  <a:pt x="314" y="366"/>
                  <a:pt x="314" y="366"/>
                </a:cubicBezTo>
                <a:lnTo>
                  <a:pt x="314" y="373"/>
                </a:lnTo>
                <a:close/>
                <a:moveTo>
                  <a:pt x="327" y="373"/>
                </a:moveTo>
                <a:cubicBezTo>
                  <a:pt x="334" y="373"/>
                  <a:pt x="334" y="373"/>
                  <a:pt x="334" y="373"/>
                </a:cubicBezTo>
                <a:cubicBezTo>
                  <a:pt x="334" y="366"/>
                  <a:pt x="334" y="366"/>
                  <a:pt x="334" y="366"/>
                </a:cubicBezTo>
                <a:cubicBezTo>
                  <a:pt x="327" y="366"/>
                  <a:pt x="327" y="366"/>
                  <a:pt x="327" y="366"/>
                </a:cubicBezTo>
                <a:lnTo>
                  <a:pt x="327" y="373"/>
                </a:lnTo>
                <a:close/>
                <a:moveTo>
                  <a:pt x="347" y="366"/>
                </a:moveTo>
                <a:cubicBezTo>
                  <a:pt x="340" y="366"/>
                  <a:pt x="340" y="366"/>
                  <a:pt x="340" y="366"/>
                </a:cubicBezTo>
                <a:cubicBezTo>
                  <a:pt x="340" y="373"/>
                  <a:pt x="340" y="373"/>
                  <a:pt x="340" y="373"/>
                </a:cubicBezTo>
                <a:cubicBezTo>
                  <a:pt x="347" y="373"/>
                  <a:pt x="347" y="373"/>
                  <a:pt x="347" y="373"/>
                </a:cubicBezTo>
                <a:lnTo>
                  <a:pt x="347" y="366"/>
                </a:lnTo>
                <a:close/>
                <a:moveTo>
                  <a:pt x="354" y="373"/>
                </a:moveTo>
                <a:cubicBezTo>
                  <a:pt x="360" y="373"/>
                  <a:pt x="360" y="373"/>
                  <a:pt x="360" y="373"/>
                </a:cubicBezTo>
                <a:cubicBezTo>
                  <a:pt x="360" y="366"/>
                  <a:pt x="360" y="366"/>
                  <a:pt x="360" y="366"/>
                </a:cubicBezTo>
                <a:cubicBezTo>
                  <a:pt x="354" y="366"/>
                  <a:pt x="354" y="366"/>
                  <a:pt x="354" y="366"/>
                </a:cubicBezTo>
                <a:lnTo>
                  <a:pt x="354" y="373"/>
                </a:lnTo>
                <a:close/>
                <a:moveTo>
                  <a:pt x="367" y="373"/>
                </a:moveTo>
                <a:cubicBezTo>
                  <a:pt x="373" y="373"/>
                  <a:pt x="373" y="373"/>
                  <a:pt x="373" y="373"/>
                </a:cubicBezTo>
                <a:cubicBezTo>
                  <a:pt x="373" y="366"/>
                  <a:pt x="373" y="366"/>
                  <a:pt x="373" y="366"/>
                </a:cubicBezTo>
                <a:cubicBezTo>
                  <a:pt x="367" y="366"/>
                  <a:pt x="367" y="366"/>
                  <a:pt x="367" y="366"/>
                </a:cubicBezTo>
                <a:lnTo>
                  <a:pt x="367" y="373"/>
                </a:lnTo>
                <a:close/>
                <a:moveTo>
                  <a:pt x="380" y="373"/>
                </a:moveTo>
                <a:cubicBezTo>
                  <a:pt x="386" y="373"/>
                  <a:pt x="386" y="373"/>
                  <a:pt x="386" y="373"/>
                </a:cubicBezTo>
                <a:cubicBezTo>
                  <a:pt x="386" y="366"/>
                  <a:pt x="386" y="366"/>
                  <a:pt x="386" y="366"/>
                </a:cubicBezTo>
                <a:cubicBezTo>
                  <a:pt x="380" y="366"/>
                  <a:pt x="380" y="366"/>
                  <a:pt x="380" y="366"/>
                </a:cubicBezTo>
                <a:lnTo>
                  <a:pt x="380" y="373"/>
                </a:lnTo>
                <a:close/>
                <a:moveTo>
                  <a:pt x="393" y="373"/>
                </a:moveTo>
                <a:cubicBezTo>
                  <a:pt x="399" y="373"/>
                  <a:pt x="399" y="373"/>
                  <a:pt x="399" y="373"/>
                </a:cubicBezTo>
                <a:cubicBezTo>
                  <a:pt x="399" y="366"/>
                  <a:pt x="399" y="366"/>
                  <a:pt x="399" y="366"/>
                </a:cubicBezTo>
                <a:cubicBezTo>
                  <a:pt x="393" y="366"/>
                  <a:pt x="393" y="366"/>
                  <a:pt x="393" y="366"/>
                </a:cubicBezTo>
                <a:lnTo>
                  <a:pt x="393" y="373"/>
                </a:lnTo>
                <a:close/>
                <a:moveTo>
                  <a:pt x="406" y="373"/>
                </a:moveTo>
                <a:cubicBezTo>
                  <a:pt x="412" y="373"/>
                  <a:pt x="412" y="373"/>
                  <a:pt x="412" y="373"/>
                </a:cubicBezTo>
                <a:cubicBezTo>
                  <a:pt x="412" y="366"/>
                  <a:pt x="412" y="366"/>
                  <a:pt x="412" y="366"/>
                </a:cubicBezTo>
                <a:cubicBezTo>
                  <a:pt x="406" y="366"/>
                  <a:pt x="406" y="366"/>
                  <a:pt x="406" y="366"/>
                </a:cubicBezTo>
                <a:lnTo>
                  <a:pt x="406" y="373"/>
                </a:lnTo>
                <a:close/>
                <a:moveTo>
                  <a:pt x="288" y="386"/>
                </a:moveTo>
                <a:cubicBezTo>
                  <a:pt x="295" y="386"/>
                  <a:pt x="295" y="386"/>
                  <a:pt x="295" y="386"/>
                </a:cubicBezTo>
                <a:cubicBezTo>
                  <a:pt x="295" y="379"/>
                  <a:pt x="295" y="379"/>
                  <a:pt x="295" y="379"/>
                </a:cubicBezTo>
                <a:cubicBezTo>
                  <a:pt x="288" y="379"/>
                  <a:pt x="288" y="379"/>
                  <a:pt x="288" y="379"/>
                </a:cubicBezTo>
                <a:lnTo>
                  <a:pt x="288" y="386"/>
                </a:lnTo>
                <a:close/>
                <a:moveTo>
                  <a:pt x="301" y="386"/>
                </a:moveTo>
                <a:cubicBezTo>
                  <a:pt x="308" y="386"/>
                  <a:pt x="308" y="386"/>
                  <a:pt x="308" y="386"/>
                </a:cubicBezTo>
                <a:cubicBezTo>
                  <a:pt x="308" y="379"/>
                  <a:pt x="308" y="379"/>
                  <a:pt x="308" y="379"/>
                </a:cubicBezTo>
                <a:cubicBezTo>
                  <a:pt x="301" y="379"/>
                  <a:pt x="301" y="379"/>
                  <a:pt x="301" y="379"/>
                </a:cubicBezTo>
                <a:lnTo>
                  <a:pt x="301" y="386"/>
                </a:lnTo>
                <a:close/>
                <a:moveTo>
                  <a:pt x="314" y="386"/>
                </a:moveTo>
                <a:cubicBezTo>
                  <a:pt x="321" y="386"/>
                  <a:pt x="321" y="386"/>
                  <a:pt x="321" y="386"/>
                </a:cubicBezTo>
                <a:cubicBezTo>
                  <a:pt x="321" y="379"/>
                  <a:pt x="321" y="379"/>
                  <a:pt x="321" y="379"/>
                </a:cubicBezTo>
                <a:cubicBezTo>
                  <a:pt x="314" y="379"/>
                  <a:pt x="314" y="379"/>
                  <a:pt x="314" y="379"/>
                </a:cubicBezTo>
                <a:lnTo>
                  <a:pt x="314" y="386"/>
                </a:lnTo>
                <a:close/>
                <a:moveTo>
                  <a:pt x="327" y="386"/>
                </a:moveTo>
                <a:cubicBezTo>
                  <a:pt x="334" y="386"/>
                  <a:pt x="334" y="386"/>
                  <a:pt x="334" y="386"/>
                </a:cubicBezTo>
                <a:cubicBezTo>
                  <a:pt x="334" y="379"/>
                  <a:pt x="334" y="379"/>
                  <a:pt x="334" y="379"/>
                </a:cubicBezTo>
                <a:cubicBezTo>
                  <a:pt x="327" y="379"/>
                  <a:pt x="327" y="379"/>
                  <a:pt x="327" y="379"/>
                </a:cubicBezTo>
                <a:lnTo>
                  <a:pt x="327" y="386"/>
                </a:lnTo>
                <a:close/>
                <a:moveTo>
                  <a:pt x="347" y="379"/>
                </a:moveTo>
                <a:cubicBezTo>
                  <a:pt x="340" y="379"/>
                  <a:pt x="340" y="379"/>
                  <a:pt x="340" y="379"/>
                </a:cubicBezTo>
                <a:cubicBezTo>
                  <a:pt x="340" y="386"/>
                  <a:pt x="340" y="386"/>
                  <a:pt x="340" y="386"/>
                </a:cubicBezTo>
                <a:cubicBezTo>
                  <a:pt x="347" y="386"/>
                  <a:pt x="347" y="386"/>
                  <a:pt x="347" y="386"/>
                </a:cubicBezTo>
                <a:lnTo>
                  <a:pt x="347" y="379"/>
                </a:lnTo>
                <a:close/>
                <a:moveTo>
                  <a:pt x="354" y="386"/>
                </a:moveTo>
                <a:cubicBezTo>
                  <a:pt x="360" y="386"/>
                  <a:pt x="360" y="386"/>
                  <a:pt x="360" y="386"/>
                </a:cubicBezTo>
                <a:cubicBezTo>
                  <a:pt x="360" y="379"/>
                  <a:pt x="360" y="379"/>
                  <a:pt x="360" y="379"/>
                </a:cubicBezTo>
                <a:cubicBezTo>
                  <a:pt x="354" y="379"/>
                  <a:pt x="354" y="379"/>
                  <a:pt x="354" y="379"/>
                </a:cubicBezTo>
                <a:lnTo>
                  <a:pt x="354" y="386"/>
                </a:lnTo>
                <a:close/>
                <a:moveTo>
                  <a:pt x="367" y="386"/>
                </a:moveTo>
                <a:cubicBezTo>
                  <a:pt x="373" y="386"/>
                  <a:pt x="373" y="386"/>
                  <a:pt x="373" y="386"/>
                </a:cubicBezTo>
                <a:cubicBezTo>
                  <a:pt x="373" y="379"/>
                  <a:pt x="373" y="379"/>
                  <a:pt x="373" y="379"/>
                </a:cubicBezTo>
                <a:cubicBezTo>
                  <a:pt x="367" y="379"/>
                  <a:pt x="367" y="379"/>
                  <a:pt x="367" y="379"/>
                </a:cubicBezTo>
                <a:lnTo>
                  <a:pt x="367" y="386"/>
                </a:lnTo>
                <a:close/>
                <a:moveTo>
                  <a:pt x="380" y="386"/>
                </a:moveTo>
                <a:cubicBezTo>
                  <a:pt x="386" y="386"/>
                  <a:pt x="386" y="386"/>
                  <a:pt x="386" y="386"/>
                </a:cubicBezTo>
                <a:cubicBezTo>
                  <a:pt x="386" y="379"/>
                  <a:pt x="386" y="379"/>
                  <a:pt x="386" y="379"/>
                </a:cubicBezTo>
                <a:cubicBezTo>
                  <a:pt x="380" y="379"/>
                  <a:pt x="380" y="379"/>
                  <a:pt x="380" y="379"/>
                </a:cubicBezTo>
                <a:lnTo>
                  <a:pt x="380" y="386"/>
                </a:lnTo>
                <a:close/>
                <a:moveTo>
                  <a:pt x="393" y="386"/>
                </a:moveTo>
                <a:cubicBezTo>
                  <a:pt x="399" y="386"/>
                  <a:pt x="399" y="386"/>
                  <a:pt x="399" y="386"/>
                </a:cubicBezTo>
                <a:cubicBezTo>
                  <a:pt x="399" y="379"/>
                  <a:pt x="399" y="379"/>
                  <a:pt x="399" y="379"/>
                </a:cubicBezTo>
                <a:cubicBezTo>
                  <a:pt x="393" y="379"/>
                  <a:pt x="393" y="379"/>
                  <a:pt x="393" y="379"/>
                </a:cubicBezTo>
                <a:lnTo>
                  <a:pt x="393" y="386"/>
                </a:lnTo>
                <a:close/>
                <a:moveTo>
                  <a:pt x="406" y="386"/>
                </a:moveTo>
                <a:cubicBezTo>
                  <a:pt x="412" y="386"/>
                  <a:pt x="412" y="386"/>
                  <a:pt x="412" y="386"/>
                </a:cubicBezTo>
                <a:cubicBezTo>
                  <a:pt x="412" y="379"/>
                  <a:pt x="412" y="379"/>
                  <a:pt x="412" y="379"/>
                </a:cubicBezTo>
                <a:cubicBezTo>
                  <a:pt x="406" y="379"/>
                  <a:pt x="406" y="379"/>
                  <a:pt x="406" y="379"/>
                </a:cubicBezTo>
                <a:lnTo>
                  <a:pt x="406" y="386"/>
                </a:lnTo>
                <a:close/>
                <a:moveTo>
                  <a:pt x="288" y="399"/>
                </a:moveTo>
                <a:cubicBezTo>
                  <a:pt x="295" y="399"/>
                  <a:pt x="295" y="399"/>
                  <a:pt x="295" y="399"/>
                </a:cubicBezTo>
                <a:cubicBezTo>
                  <a:pt x="295" y="392"/>
                  <a:pt x="295" y="392"/>
                  <a:pt x="295" y="392"/>
                </a:cubicBezTo>
                <a:cubicBezTo>
                  <a:pt x="288" y="392"/>
                  <a:pt x="288" y="392"/>
                  <a:pt x="288" y="392"/>
                </a:cubicBezTo>
                <a:lnTo>
                  <a:pt x="288" y="399"/>
                </a:lnTo>
                <a:close/>
                <a:moveTo>
                  <a:pt x="301" y="399"/>
                </a:moveTo>
                <a:cubicBezTo>
                  <a:pt x="308" y="399"/>
                  <a:pt x="308" y="399"/>
                  <a:pt x="308" y="399"/>
                </a:cubicBezTo>
                <a:cubicBezTo>
                  <a:pt x="308" y="392"/>
                  <a:pt x="308" y="392"/>
                  <a:pt x="308" y="392"/>
                </a:cubicBezTo>
                <a:cubicBezTo>
                  <a:pt x="301" y="392"/>
                  <a:pt x="301" y="392"/>
                  <a:pt x="301" y="392"/>
                </a:cubicBezTo>
                <a:lnTo>
                  <a:pt x="301" y="399"/>
                </a:lnTo>
                <a:close/>
                <a:moveTo>
                  <a:pt x="314" y="399"/>
                </a:moveTo>
                <a:cubicBezTo>
                  <a:pt x="321" y="399"/>
                  <a:pt x="321" y="399"/>
                  <a:pt x="321" y="399"/>
                </a:cubicBezTo>
                <a:cubicBezTo>
                  <a:pt x="321" y="392"/>
                  <a:pt x="321" y="392"/>
                  <a:pt x="321" y="392"/>
                </a:cubicBezTo>
                <a:cubicBezTo>
                  <a:pt x="314" y="392"/>
                  <a:pt x="314" y="392"/>
                  <a:pt x="314" y="392"/>
                </a:cubicBezTo>
                <a:lnTo>
                  <a:pt x="314" y="399"/>
                </a:lnTo>
                <a:close/>
                <a:moveTo>
                  <a:pt x="327" y="399"/>
                </a:moveTo>
                <a:cubicBezTo>
                  <a:pt x="334" y="399"/>
                  <a:pt x="334" y="399"/>
                  <a:pt x="334" y="399"/>
                </a:cubicBezTo>
                <a:cubicBezTo>
                  <a:pt x="334" y="392"/>
                  <a:pt x="334" y="392"/>
                  <a:pt x="334" y="392"/>
                </a:cubicBezTo>
                <a:cubicBezTo>
                  <a:pt x="327" y="392"/>
                  <a:pt x="327" y="392"/>
                  <a:pt x="327" y="392"/>
                </a:cubicBezTo>
                <a:lnTo>
                  <a:pt x="327" y="399"/>
                </a:lnTo>
                <a:close/>
                <a:moveTo>
                  <a:pt x="347" y="392"/>
                </a:moveTo>
                <a:cubicBezTo>
                  <a:pt x="340" y="392"/>
                  <a:pt x="340" y="392"/>
                  <a:pt x="340" y="392"/>
                </a:cubicBezTo>
                <a:cubicBezTo>
                  <a:pt x="340" y="399"/>
                  <a:pt x="340" y="399"/>
                  <a:pt x="340" y="399"/>
                </a:cubicBezTo>
                <a:cubicBezTo>
                  <a:pt x="347" y="399"/>
                  <a:pt x="347" y="399"/>
                  <a:pt x="347" y="399"/>
                </a:cubicBezTo>
                <a:lnTo>
                  <a:pt x="347" y="392"/>
                </a:lnTo>
                <a:close/>
                <a:moveTo>
                  <a:pt x="354" y="399"/>
                </a:moveTo>
                <a:cubicBezTo>
                  <a:pt x="360" y="399"/>
                  <a:pt x="360" y="399"/>
                  <a:pt x="360" y="399"/>
                </a:cubicBezTo>
                <a:cubicBezTo>
                  <a:pt x="360" y="392"/>
                  <a:pt x="360" y="392"/>
                  <a:pt x="360" y="392"/>
                </a:cubicBezTo>
                <a:cubicBezTo>
                  <a:pt x="354" y="392"/>
                  <a:pt x="354" y="392"/>
                  <a:pt x="354" y="392"/>
                </a:cubicBezTo>
                <a:lnTo>
                  <a:pt x="354" y="399"/>
                </a:lnTo>
                <a:close/>
                <a:moveTo>
                  <a:pt x="367" y="399"/>
                </a:moveTo>
                <a:cubicBezTo>
                  <a:pt x="373" y="399"/>
                  <a:pt x="373" y="399"/>
                  <a:pt x="373" y="399"/>
                </a:cubicBezTo>
                <a:cubicBezTo>
                  <a:pt x="373" y="392"/>
                  <a:pt x="373" y="392"/>
                  <a:pt x="373" y="392"/>
                </a:cubicBezTo>
                <a:cubicBezTo>
                  <a:pt x="367" y="392"/>
                  <a:pt x="367" y="392"/>
                  <a:pt x="367" y="392"/>
                </a:cubicBezTo>
                <a:lnTo>
                  <a:pt x="367" y="399"/>
                </a:lnTo>
                <a:close/>
                <a:moveTo>
                  <a:pt x="380" y="399"/>
                </a:moveTo>
                <a:cubicBezTo>
                  <a:pt x="386" y="399"/>
                  <a:pt x="386" y="399"/>
                  <a:pt x="386" y="399"/>
                </a:cubicBezTo>
                <a:cubicBezTo>
                  <a:pt x="386" y="392"/>
                  <a:pt x="386" y="392"/>
                  <a:pt x="386" y="392"/>
                </a:cubicBezTo>
                <a:cubicBezTo>
                  <a:pt x="380" y="392"/>
                  <a:pt x="380" y="392"/>
                  <a:pt x="380" y="392"/>
                </a:cubicBezTo>
                <a:lnTo>
                  <a:pt x="380" y="399"/>
                </a:lnTo>
                <a:close/>
                <a:moveTo>
                  <a:pt x="354" y="412"/>
                </a:moveTo>
                <a:cubicBezTo>
                  <a:pt x="360" y="412"/>
                  <a:pt x="360" y="412"/>
                  <a:pt x="360" y="412"/>
                </a:cubicBezTo>
                <a:cubicBezTo>
                  <a:pt x="360" y="405"/>
                  <a:pt x="360" y="405"/>
                  <a:pt x="360" y="405"/>
                </a:cubicBezTo>
                <a:cubicBezTo>
                  <a:pt x="354" y="405"/>
                  <a:pt x="354" y="405"/>
                  <a:pt x="354" y="405"/>
                </a:cubicBezTo>
                <a:lnTo>
                  <a:pt x="354" y="412"/>
                </a:lnTo>
                <a:close/>
                <a:moveTo>
                  <a:pt x="367" y="412"/>
                </a:moveTo>
                <a:cubicBezTo>
                  <a:pt x="373" y="412"/>
                  <a:pt x="373" y="412"/>
                  <a:pt x="373" y="412"/>
                </a:cubicBezTo>
                <a:cubicBezTo>
                  <a:pt x="373" y="405"/>
                  <a:pt x="373" y="405"/>
                  <a:pt x="373" y="405"/>
                </a:cubicBezTo>
                <a:cubicBezTo>
                  <a:pt x="367" y="405"/>
                  <a:pt x="367" y="405"/>
                  <a:pt x="367" y="405"/>
                </a:cubicBezTo>
                <a:lnTo>
                  <a:pt x="367" y="412"/>
                </a:lnTo>
                <a:close/>
                <a:moveTo>
                  <a:pt x="380" y="412"/>
                </a:moveTo>
                <a:cubicBezTo>
                  <a:pt x="386" y="412"/>
                  <a:pt x="386" y="412"/>
                  <a:pt x="386" y="412"/>
                </a:cubicBezTo>
                <a:cubicBezTo>
                  <a:pt x="386" y="405"/>
                  <a:pt x="386" y="405"/>
                  <a:pt x="386" y="405"/>
                </a:cubicBezTo>
                <a:cubicBezTo>
                  <a:pt x="380" y="405"/>
                  <a:pt x="380" y="405"/>
                  <a:pt x="380" y="405"/>
                </a:cubicBezTo>
                <a:lnTo>
                  <a:pt x="380" y="412"/>
                </a:lnTo>
                <a:close/>
                <a:moveTo>
                  <a:pt x="393" y="399"/>
                </a:moveTo>
                <a:cubicBezTo>
                  <a:pt x="399" y="399"/>
                  <a:pt x="399" y="399"/>
                  <a:pt x="399" y="399"/>
                </a:cubicBezTo>
                <a:cubicBezTo>
                  <a:pt x="399" y="392"/>
                  <a:pt x="399" y="392"/>
                  <a:pt x="399" y="392"/>
                </a:cubicBezTo>
                <a:cubicBezTo>
                  <a:pt x="393" y="392"/>
                  <a:pt x="393" y="392"/>
                  <a:pt x="393" y="392"/>
                </a:cubicBezTo>
                <a:lnTo>
                  <a:pt x="393" y="399"/>
                </a:lnTo>
                <a:close/>
                <a:moveTo>
                  <a:pt x="406" y="399"/>
                </a:moveTo>
                <a:cubicBezTo>
                  <a:pt x="412" y="399"/>
                  <a:pt x="412" y="399"/>
                  <a:pt x="412" y="399"/>
                </a:cubicBezTo>
                <a:cubicBezTo>
                  <a:pt x="412" y="392"/>
                  <a:pt x="412" y="392"/>
                  <a:pt x="412" y="392"/>
                </a:cubicBezTo>
                <a:cubicBezTo>
                  <a:pt x="406" y="392"/>
                  <a:pt x="406" y="392"/>
                  <a:pt x="406" y="392"/>
                </a:cubicBezTo>
                <a:lnTo>
                  <a:pt x="406" y="399"/>
                </a:lnTo>
                <a:close/>
                <a:moveTo>
                  <a:pt x="288" y="412"/>
                </a:moveTo>
                <a:cubicBezTo>
                  <a:pt x="295" y="412"/>
                  <a:pt x="295" y="412"/>
                  <a:pt x="295" y="412"/>
                </a:cubicBezTo>
                <a:cubicBezTo>
                  <a:pt x="295" y="405"/>
                  <a:pt x="295" y="405"/>
                  <a:pt x="295" y="405"/>
                </a:cubicBezTo>
                <a:cubicBezTo>
                  <a:pt x="288" y="405"/>
                  <a:pt x="288" y="405"/>
                  <a:pt x="288" y="405"/>
                </a:cubicBezTo>
                <a:lnTo>
                  <a:pt x="288" y="412"/>
                </a:lnTo>
                <a:close/>
                <a:moveTo>
                  <a:pt x="301" y="412"/>
                </a:moveTo>
                <a:cubicBezTo>
                  <a:pt x="308" y="412"/>
                  <a:pt x="308" y="412"/>
                  <a:pt x="308" y="412"/>
                </a:cubicBezTo>
                <a:cubicBezTo>
                  <a:pt x="308" y="405"/>
                  <a:pt x="308" y="405"/>
                  <a:pt x="308" y="405"/>
                </a:cubicBezTo>
                <a:cubicBezTo>
                  <a:pt x="301" y="405"/>
                  <a:pt x="301" y="405"/>
                  <a:pt x="301" y="405"/>
                </a:cubicBezTo>
                <a:lnTo>
                  <a:pt x="301" y="412"/>
                </a:lnTo>
                <a:close/>
                <a:moveTo>
                  <a:pt x="314" y="412"/>
                </a:moveTo>
                <a:cubicBezTo>
                  <a:pt x="321" y="412"/>
                  <a:pt x="321" y="412"/>
                  <a:pt x="321" y="412"/>
                </a:cubicBezTo>
                <a:cubicBezTo>
                  <a:pt x="321" y="405"/>
                  <a:pt x="321" y="405"/>
                  <a:pt x="321" y="405"/>
                </a:cubicBezTo>
                <a:cubicBezTo>
                  <a:pt x="314" y="405"/>
                  <a:pt x="314" y="405"/>
                  <a:pt x="314" y="405"/>
                </a:cubicBezTo>
                <a:lnTo>
                  <a:pt x="314" y="412"/>
                </a:lnTo>
                <a:close/>
                <a:moveTo>
                  <a:pt x="327" y="412"/>
                </a:moveTo>
                <a:cubicBezTo>
                  <a:pt x="334" y="412"/>
                  <a:pt x="334" y="412"/>
                  <a:pt x="334" y="412"/>
                </a:cubicBezTo>
                <a:cubicBezTo>
                  <a:pt x="334" y="405"/>
                  <a:pt x="334" y="405"/>
                  <a:pt x="334" y="405"/>
                </a:cubicBezTo>
                <a:cubicBezTo>
                  <a:pt x="327" y="405"/>
                  <a:pt x="327" y="405"/>
                  <a:pt x="327" y="405"/>
                </a:cubicBezTo>
                <a:lnTo>
                  <a:pt x="327" y="412"/>
                </a:lnTo>
                <a:close/>
                <a:moveTo>
                  <a:pt x="347" y="405"/>
                </a:moveTo>
                <a:cubicBezTo>
                  <a:pt x="340" y="405"/>
                  <a:pt x="340" y="405"/>
                  <a:pt x="340" y="405"/>
                </a:cubicBezTo>
                <a:cubicBezTo>
                  <a:pt x="340" y="412"/>
                  <a:pt x="340" y="412"/>
                  <a:pt x="340" y="412"/>
                </a:cubicBezTo>
                <a:cubicBezTo>
                  <a:pt x="347" y="412"/>
                  <a:pt x="347" y="412"/>
                  <a:pt x="347" y="412"/>
                </a:cubicBezTo>
                <a:lnTo>
                  <a:pt x="347" y="405"/>
                </a:lnTo>
                <a:close/>
                <a:moveTo>
                  <a:pt x="288" y="425"/>
                </a:moveTo>
                <a:cubicBezTo>
                  <a:pt x="295" y="425"/>
                  <a:pt x="295" y="425"/>
                  <a:pt x="295" y="425"/>
                </a:cubicBezTo>
                <a:cubicBezTo>
                  <a:pt x="295" y="418"/>
                  <a:pt x="295" y="418"/>
                  <a:pt x="295" y="418"/>
                </a:cubicBezTo>
                <a:cubicBezTo>
                  <a:pt x="288" y="418"/>
                  <a:pt x="288" y="418"/>
                  <a:pt x="288" y="418"/>
                </a:cubicBezTo>
                <a:lnTo>
                  <a:pt x="288" y="425"/>
                </a:lnTo>
                <a:close/>
                <a:moveTo>
                  <a:pt x="301" y="425"/>
                </a:moveTo>
                <a:cubicBezTo>
                  <a:pt x="308" y="425"/>
                  <a:pt x="308" y="425"/>
                  <a:pt x="308" y="425"/>
                </a:cubicBezTo>
                <a:cubicBezTo>
                  <a:pt x="308" y="418"/>
                  <a:pt x="308" y="418"/>
                  <a:pt x="308" y="418"/>
                </a:cubicBezTo>
                <a:cubicBezTo>
                  <a:pt x="301" y="418"/>
                  <a:pt x="301" y="418"/>
                  <a:pt x="301" y="418"/>
                </a:cubicBezTo>
                <a:lnTo>
                  <a:pt x="301" y="425"/>
                </a:lnTo>
                <a:close/>
                <a:moveTo>
                  <a:pt x="262" y="425"/>
                </a:moveTo>
                <a:cubicBezTo>
                  <a:pt x="268" y="425"/>
                  <a:pt x="268" y="425"/>
                  <a:pt x="268" y="425"/>
                </a:cubicBezTo>
                <a:cubicBezTo>
                  <a:pt x="268" y="418"/>
                  <a:pt x="268" y="418"/>
                  <a:pt x="268" y="418"/>
                </a:cubicBezTo>
                <a:cubicBezTo>
                  <a:pt x="262" y="418"/>
                  <a:pt x="262" y="418"/>
                  <a:pt x="262" y="418"/>
                </a:cubicBezTo>
                <a:lnTo>
                  <a:pt x="262" y="425"/>
                </a:lnTo>
                <a:close/>
                <a:moveTo>
                  <a:pt x="314" y="425"/>
                </a:moveTo>
                <a:cubicBezTo>
                  <a:pt x="321" y="425"/>
                  <a:pt x="321" y="425"/>
                  <a:pt x="321" y="425"/>
                </a:cubicBezTo>
                <a:cubicBezTo>
                  <a:pt x="321" y="418"/>
                  <a:pt x="321" y="418"/>
                  <a:pt x="321" y="418"/>
                </a:cubicBezTo>
                <a:cubicBezTo>
                  <a:pt x="314" y="418"/>
                  <a:pt x="314" y="418"/>
                  <a:pt x="314" y="418"/>
                </a:cubicBezTo>
                <a:lnTo>
                  <a:pt x="314" y="425"/>
                </a:lnTo>
                <a:close/>
                <a:moveTo>
                  <a:pt x="327" y="425"/>
                </a:moveTo>
                <a:cubicBezTo>
                  <a:pt x="334" y="425"/>
                  <a:pt x="334" y="425"/>
                  <a:pt x="334" y="425"/>
                </a:cubicBezTo>
                <a:cubicBezTo>
                  <a:pt x="334" y="418"/>
                  <a:pt x="334" y="418"/>
                  <a:pt x="334" y="418"/>
                </a:cubicBezTo>
                <a:cubicBezTo>
                  <a:pt x="327" y="418"/>
                  <a:pt x="327" y="418"/>
                  <a:pt x="327" y="418"/>
                </a:cubicBezTo>
                <a:lnTo>
                  <a:pt x="327" y="425"/>
                </a:lnTo>
                <a:close/>
                <a:moveTo>
                  <a:pt x="301" y="438"/>
                </a:moveTo>
                <a:cubicBezTo>
                  <a:pt x="308" y="438"/>
                  <a:pt x="308" y="438"/>
                  <a:pt x="308" y="438"/>
                </a:cubicBezTo>
                <a:cubicBezTo>
                  <a:pt x="308" y="432"/>
                  <a:pt x="308" y="432"/>
                  <a:pt x="308" y="432"/>
                </a:cubicBezTo>
                <a:cubicBezTo>
                  <a:pt x="301" y="432"/>
                  <a:pt x="301" y="432"/>
                  <a:pt x="301" y="432"/>
                </a:cubicBezTo>
                <a:lnTo>
                  <a:pt x="301" y="438"/>
                </a:lnTo>
                <a:close/>
                <a:moveTo>
                  <a:pt x="314" y="438"/>
                </a:moveTo>
                <a:cubicBezTo>
                  <a:pt x="321" y="438"/>
                  <a:pt x="321" y="438"/>
                  <a:pt x="321" y="438"/>
                </a:cubicBezTo>
                <a:cubicBezTo>
                  <a:pt x="321" y="432"/>
                  <a:pt x="321" y="432"/>
                  <a:pt x="321" y="432"/>
                </a:cubicBezTo>
                <a:cubicBezTo>
                  <a:pt x="314" y="432"/>
                  <a:pt x="314" y="432"/>
                  <a:pt x="314" y="432"/>
                </a:cubicBezTo>
                <a:lnTo>
                  <a:pt x="314" y="438"/>
                </a:lnTo>
                <a:close/>
                <a:moveTo>
                  <a:pt x="275" y="438"/>
                </a:moveTo>
                <a:cubicBezTo>
                  <a:pt x="281" y="438"/>
                  <a:pt x="281" y="438"/>
                  <a:pt x="281" y="438"/>
                </a:cubicBezTo>
                <a:cubicBezTo>
                  <a:pt x="281" y="432"/>
                  <a:pt x="281" y="432"/>
                  <a:pt x="281" y="432"/>
                </a:cubicBezTo>
                <a:cubicBezTo>
                  <a:pt x="275" y="432"/>
                  <a:pt x="275" y="432"/>
                  <a:pt x="275" y="432"/>
                </a:cubicBezTo>
                <a:lnTo>
                  <a:pt x="275" y="438"/>
                </a:lnTo>
                <a:close/>
                <a:moveTo>
                  <a:pt x="288" y="438"/>
                </a:moveTo>
                <a:cubicBezTo>
                  <a:pt x="294" y="438"/>
                  <a:pt x="294" y="438"/>
                  <a:pt x="294" y="438"/>
                </a:cubicBezTo>
                <a:cubicBezTo>
                  <a:pt x="294" y="432"/>
                  <a:pt x="294" y="432"/>
                  <a:pt x="294" y="432"/>
                </a:cubicBezTo>
                <a:cubicBezTo>
                  <a:pt x="288" y="432"/>
                  <a:pt x="288" y="432"/>
                  <a:pt x="288" y="432"/>
                </a:cubicBezTo>
                <a:lnTo>
                  <a:pt x="288" y="438"/>
                </a:lnTo>
                <a:close/>
                <a:moveTo>
                  <a:pt x="327" y="438"/>
                </a:moveTo>
                <a:cubicBezTo>
                  <a:pt x="334" y="438"/>
                  <a:pt x="334" y="438"/>
                  <a:pt x="334" y="438"/>
                </a:cubicBezTo>
                <a:cubicBezTo>
                  <a:pt x="334" y="432"/>
                  <a:pt x="334" y="432"/>
                  <a:pt x="334" y="432"/>
                </a:cubicBezTo>
                <a:cubicBezTo>
                  <a:pt x="327" y="432"/>
                  <a:pt x="327" y="432"/>
                  <a:pt x="327" y="432"/>
                </a:cubicBezTo>
                <a:lnTo>
                  <a:pt x="327" y="438"/>
                </a:lnTo>
                <a:close/>
                <a:moveTo>
                  <a:pt x="347" y="418"/>
                </a:moveTo>
                <a:cubicBezTo>
                  <a:pt x="340" y="418"/>
                  <a:pt x="340" y="418"/>
                  <a:pt x="340" y="418"/>
                </a:cubicBezTo>
                <a:cubicBezTo>
                  <a:pt x="340" y="425"/>
                  <a:pt x="340" y="425"/>
                  <a:pt x="340" y="425"/>
                </a:cubicBezTo>
                <a:cubicBezTo>
                  <a:pt x="347" y="425"/>
                  <a:pt x="347" y="425"/>
                  <a:pt x="347" y="425"/>
                </a:cubicBezTo>
                <a:lnTo>
                  <a:pt x="347" y="418"/>
                </a:lnTo>
                <a:close/>
                <a:moveTo>
                  <a:pt x="347" y="432"/>
                </a:moveTo>
                <a:cubicBezTo>
                  <a:pt x="340" y="432"/>
                  <a:pt x="340" y="432"/>
                  <a:pt x="340" y="432"/>
                </a:cubicBezTo>
                <a:cubicBezTo>
                  <a:pt x="340" y="438"/>
                  <a:pt x="340" y="438"/>
                  <a:pt x="340" y="438"/>
                </a:cubicBezTo>
                <a:cubicBezTo>
                  <a:pt x="347" y="438"/>
                  <a:pt x="347" y="438"/>
                  <a:pt x="347" y="438"/>
                </a:cubicBezTo>
                <a:lnTo>
                  <a:pt x="347" y="432"/>
                </a:lnTo>
                <a:close/>
                <a:moveTo>
                  <a:pt x="314" y="451"/>
                </a:moveTo>
                <a:cubicBezTo>
                  <a:pt x="321" y="451"/>
                  <a:pt x="321" y="451"/>
                  <a:pt x="321" y="451"/>
                </a:cubicBezTo>
                <a:cubicBezTo>
                  <a:pt x="321" y="445"/>
                  <a:pt x="321" y="445"/>
                  <a:pt x="321" y="445"/>
                </a:cubicBezTo>
                <a:cubicBezTo>
                  <a:pt x="314" y="445"/>
                  <a:pt x="314" y="445"/>
                  <a:pt x="314" y="445"/>
                </a:cubicBezTo>
                <a:lnTo>
                  <a:pt x="314" y="451"/>
                </a:lnTo>
                <a:close/>
                <a:moveTo>
                  <a:pt x="301" y="451"/>
                </a:moveTo>
                <a:cubicBezTo>
                  <a:pt x="308" y="451"/>
                  <a:pt x="308" y="451"/>
                  <a:pt x="308" y="451"/>
                </a:cubicBezTo>
                <a:cubicBezTo>
                  <a:pt x="308" y="445"/>
                  <a:pt x="308" y="445"/>
                  <a:pt x="308" y="445"/>
                </a:cubicBezTo>
                <a:cubicBezTo>
                  <a:pt x="301" y="445"/>
                  <a:pt x="301" y="445"/>
                  <a:pt x="301" y="445"/>
                </a:cubicBezTo>
                <a:lnTo>
                  <a:pt x="301" y="451"/>
                </a:lnTo>
                <a:close/>
                <a:moveTo>
                  <a:pt x="327" y="451"/>
                </a:moveTo>
                <a:cubicBezTo>
                  <a:pt x="334" y="451"/>
                  <a:pt x="334" y="451"/>
                  <a:pt x="334" y="451"/>
                </a:cubicBezTo>
                <a:cubicBezTo>
                  <a:pt x="334" y="445"/>
                  <a:pt x="334" y="445"/>
                  <a:pt x="334" y="445"/>
                </a:cubicBezTo>
                <a:cubicBezTo>
                  <a:pt x="327" y="445"/>
                  <a:pt x="327" y="445"/>
                  <a:pt x="327" y="445"/>
                </a:cubicBezTo>
                <a:lnTo>
                  <a:pt x="327" y="451"/>
                </a:lnTo>
                <a:close/>
                <a:moveTo>
                  <a:pt x="341" y="451"/>
                </a:moveTo>
                <a:cubicBezTo>
                  <a:pt x="347" y="451"/>
                  <a:pt x="347" y="451"/>
                  <a:pt x="347" y="451"/>
                </a:cubicBezTo>
                <a:cubicBezTo>
                  <a:pt x="347" y="445"/>
                  <a:pt x="347" y="445"/>
                  <a:pt x="347" y="445"/>
                </a:cubicBezTo>
                <a:cubicBezTo>
                  <a:pt x="341" y="445"/>
                  <a:pt x="341" y="445"/>
                  <a:pt x="341" y="445"/>
                </a:cubicBezTo>
                <a:lnTo>
                  <a:pt x="341" y="451"/>
                </a:lnTo>
                <a:close/>
                <a:moveTo>
                  <a:pt x="327" y="464"/>
                </a:moveTo>
                <a:cubicBezTo>
                  <a:pt x="334" y="464"/>
                  <a:pt x="334" y="464"/>
                  <a:pt x="334" y="464"/>
                </a:cubicBezTo>
                <a:cubicBezTo>
                  <a:pt x="334" y="458"/>
                  <a:pt x="334" y="458"/>
                  <a:pt x="334" y="458"/>
                </a:cubicBezTo>
                <a:cubicBezTo>
                  <a:pt x="327" y="458"/>
                  <a:pt x="327" y="458"/>
                  <a:pt x="327" y="458"/>
                </a:cubicBezTo>
                <a:lnTo>
                  <a:pt x="327" y="464"/>
                </a:lnTo>
                <a:close/>
                <a:moveTo>
                  <a:pt x="314" y="464"/>
                </a:moveTo>
                <a:cubicBezTo>
                  <a:pt x="321" y="464"/>
                  <a:pt x="321" y="464"/>
                  <a:pt x="321" y="464"/>
                </a:cubicBezTo>
                <a:cubicBezTo>
                  <a:pt x="321" y="458"/>
                  <a:pt x="321" y="458"/>
                  <a:pt x="321" y="458"/>
                </a:cubicBezTo>
                <a:cubicBezTo>
                  <a:pt x="314" y="458"/>
                  <a:pt x="314" y="458"/>
                  <a:pt x="314" y="458"/>
                </a:cubicBezTo>
                <a:lnTo>
                  <a:pt x="314" y="464"/>
                </a:lnTo>
                <a:close/>
                <a:moveTo>
                  <a:pt x="340" y="464"/>
                </a:moveTo>
                <a:cubicBezTo>
                  <a:pt x="347" y="464"/>
                  <a:pt x="347" y="464"/>
                  <a:pt x="347" y="464"/>
                </a:cubicBezTo>
                <a:cubicBezTo>
                  <a:pt x="347" y="458"/>
                  <a:pt x="347" y="458"/>
                  <a:pt x="347" y="458"/>
                </a:cubicBezTo>
                <a:cubicBezTo>
                  <a:pt x="340" y="458"/>
                  <a:pt x="340" y="458"/>
                  <a:pt x="340" y="458"/>
                </a:cubicBezTo>
                <a:lnTo>
                  <a:pt x="340" y="464"/>
                </a:lnTo>
                <a:close/>
                <a:moveTo>
                  <a:pt x="327" y="477"/>
                </a:moveTo>
                <a:cubicBezTo>
                  <a:pt x="334" y="477"/>
                  <a:pt x="334" y="477"/>
                  <a:pt x="334" y="477"/>
                </a:cubicBezTo>
                <a:cubicBezTo>
                  <a:pt x="334" y="471"/>
                  <a:pt x="334" y="471"/>
                  <a:pt x="334" y="471"/>
                </a:cubicBezTo>
                <a:cubicBezTo>
                  <a:pt x="327" y="471"/>
                  <a:pt x="327" y="471"/>
                  <a:pt x="327" y="471"/>
                </a:cubicBezTo>
                <a:lnTo>
                  <a:pt x="327" y="477"/>
                </a:lnTo>
                <a:close/>
                <a:moveTo>
                  <a:pt x="354" y="464"/>
                </a:moveTo>
                <a:cubicBezTo>
                  <a:pt x="360" y="464"/>
                  <a:pt x="360" y="464"/>
                  <a:pt x="360" y="464"/>
                </a:cubicBezTo>
                <a:cubicBezTo>
                  <a:pt x="360" y="458"/>
                  <a:pt x="360" y="458"/>
                  <a:pt x="360" y="458"/>
                </a:cubicBezTo>
                <a:cubicBezTo>
                  <a:pt x="354" y="458"/>
                  <a:pt x="354" y="458"/>
                  <a:pt x="354" y="458"/>
                </a:cubicBezTo>
                <a:lnTo>
                  <a:pt x="354" y="464"/>
                </a:lnTo>
                <a:close/>
                <a:moveTo>
                  <a:pt x="367" y="464"/>
                </a:moveTo>
                <a:cubicBezTo>
                  <a:pt x="373" y="464"/>
                  <a:pt x="373" y="464"/>
                  <a:pt x="373" y="464"/>
                </a:cubicBezTo>
                <a:cubicBezTo>
                  <a:pt x="373" y="458"/>
                  <a:pt x="373" y="458"/>
                  <a:pt x="373" y="458"/>
                </a:cubicBezTo>
                <a:cubicBezTo>
                  <a:pt x="367" y="458"/>
                  <a:pt x="367" y="458"/>
                  <a:pt x="367" y="458"/>
                </a:cubicBezTo>
                <a:lnTo>
                  <a:pt x="367" y="464"/>
                </a:lnTo>
                <a:close/>
                <a:moveTo>
                  <a:pt x="354" y="477"/>
                </a:moveTo>
                <a:cubicBezTo>
                  <a:pt x="360" y="477"/>
                  <a:pt x="360" y="477"/>
                  <a:pt x="360" y="477"/>
                </a:cubicBezTo>
                <a:cubicBezTo>
                  <a:pt x="360" y="471"/>
                  <a:pt x="360" y="471"/>
                  <a:pt x="360" y="471"/>
                </a:cubicBezTo>
                <a:cubicBezTo>
                  <a:pt x="354" y="471"/>
                  <a:pt x="354" y="471"/>
                  <a:pt x="354" y="471"/>
                </a:cubicBezTo>
                <a:lnTo>
                  <a:pt x="354" y="477"/>
                </a:lnTo>
                <a:close/>
                <a:moveTo>
                  <a:pt x="340" y="477"/>
                </a:moveTo>
                <a:cubicBezTo>
                  <a:pt x="347" y="477"/>
                  <a:pt x="347" y="477"/>
                  <a:pt x="347" y="477"/>
                </a:cubicBezTo>
                <a:cubicBezTo>
                  <a:pt x="347" y="471"/>
                  <a:pt x="347" y="471"/>
                  <a:pt x="347" y="471"/>
                </a:cubicBezTo>
                <a:cubicBezTo>
                  <a:pt x="340" y="471"/>
                  <a:pt x="340" y="471"/>
                  <a:pt x="340" y="471"/>
                </a:cubicBezTo>
                <a:lnTo>
                  <a:pt x="340" y="477"/>
                </a:lnTo>
                <a:close/>
                <a:moveTo>
                  <a:pt x="380" y="464"/>
                </a:moveTo>
                <a:cubicBezTo>
                  <a:pt x="386" y="464"/>
                  <a:pt x="386" y="464"/>
                  <a:pt x="386" y="464"/>
                </a:cubicBezTo>
                <a:cubicBezTo>
                  <a:pt x="386" y="458"/>
                  <a:pt x="386" y="458"/>
                  <a:pt x="386" y="458"/>
                </a:cubicBezTo>
                <a:cubicBezTo>
                  <a:pt x="380" y="458"/>
                  <a:pt x="380" y="458"/>
                  <a:pt x="380" y="458"/>
                </a:cubicBezTo>
                <a:lnTo>
                  <a:pt x="380" y="464"/>
                </a:lnTo>
                <a:close/>
                <a:moveTo>
                  <a:pt x="399" y="458"/>
                </a:moveTo>
                <a:cubicBezTo>
                  <a:pt x="393" y="458"/>
                  <a:pt x="393" y="458"/>
                  <a:pt x="393" y="458"/>
                </a:cubicBezTo>
                <a:cubicBezTo>
                  <a:pt x="393" y="464"/>
                  <a:pt x="393" y="464"/>
                  <a:pt x="393" y="464"/>
                </a:cubicBezTo>
                <a:cubicBezTo>
                  <a:pt x="399" y="464"/>
                  <a:pt x="399" y="464"/>
                  <a:pt x="399" y="464"/>
                </a:cubicBezTo>
                <a:lnTo>
                  <a:pt x="399" y="458"/>
                </a:lnTo>
                <a:close/>
                <a:moveTo>
                  <a:pt x="380" y="451"/>
                </a:moveTo>
                <a:cubicBezTo>
                  <a:pt x="386" y="451"/>
                  <a:pt x="386" y="451"/>
                  <a:pt x="386" y="451"/>
                </a:cubicBezTo>
                <a:cubicBezTo>
                  <a:pt x="386" y="444"/>
                  <a:pt x="386" y="444"/>
                  <a:pt x="386" y="444"/>
                </a:cubicBezTo>
                <a:cubicBezTo>
                  <a:pt x="380" y="444"/>
                  <a:pt x="380" y="444"/>
                  <a:pt x="380" y="444"/>
                </a:cubicBezTo>
                <a:lnTo>
                  <a:pt x="380" y="451"/>
                </a:lnTo>
                <a:close/>
                <a:moveTo>
                  <a:pt x="393" y="451"/>
                </a:moveTo>
                <a:cubicBezTo>
                  <a:pt x="399" y="451"/>
                  <a:pt x="399" y="451"/>
                  <a:pt x="399" y="451"/>
                </a:cubicBezTo>
                <a:cubicBezTo>
                  <a:pt x="399" y="444"/>
                  <a:pt x="399" y="444"/>
                  <a:pt x="399" y="444"/>
                </a:cubicBezTo>
                <a:cubicBezTo>
                  <a:pt x="393" y="444"/>
                  <a:pt x="393" y="444"/>
                  <a:pt x="393" y="444"/>
                </a:cubicBezTo>
                <a:lnTo>
                  <a:pt x="393" y="451"/>
                </a:lnTo>
                <a:close/>
                <a:moveTo>
                  <a:pt x="406" y="451"/>
                </a:moveTo>
                <a:cubicBezTo>
                  <a:pt x="412" y="451"/>
                  <a:pt x="412" y="451"/>
                  <a:pt x="412" y="451"/>
                </a:cubicBezTo>
                <a:cubicBezTo>
                  <a:pt x="412" y="444"/>
                  <a:pt x="412" y="444"/>
                  <a:pt x="412" y="444"/>
                </a:cubicBezTo>
                <a:cubicBezTo>
                  <a:pt x="406" y="444"/>
                  <a:pt x="406" y="444"/>
                  <a:pt x="406" y="444"/>
                </a:cubicBezTo>
                <a:lnTo>
                  <a:pt x="406" y="451"/>
                </a:lnTo>
                <a:close/>
                <a:moveTo>
                  <a:pt x="419" y="451"/>
                </a:moveTo>
                <a:cubicBezTo>
                  <a:pt x="425" y="451"/>
                  <a:pt x="425" y="451"/>
                  <a:pt x="425" y="451"/>
                </a:cubicBezTo>
                <a:cubicBezTo>
                  <a:pt x="425" y="444"/>
                  <a:pt x="425" y="444"/>
                  <a:pt x="425" y="444"/>
                </a:cubicBezTo>
                <a:cubicBezTo>
                  <a:pt x="419" y="444"/>
                  <a:pt x="419" y="444"/>
                  <a:pt x="419" y="444"/>
                </a:cubicBezTo>
                <a:lnTo>
                  <a:pt x="419" y="451"/>
                </a:lnTo>
                <a:close/>
                <a:moveTo>
                  <a:pt x="432" y="451"/>
                </a:moveTo>
                <a:cubicBezTo>
                  <a:pt x="439" y="451"/>
                  <a:pt x="439" y="451"/>
                  <a:pt x="439" y="451"/>
                </a:cubicBezTo>
                <a:cubicBezTo>
                  <a:pt x="439" y="444"/>
                  <a:pt x="439" y="444"/>
                  <a:pt x="439" y="444"/>
                </a:cubicBezTo>
                <a:cubicBezTo>
                  <a:pt x="432" y="444"/>
                  <a:pt x="432" y="444"/>
                  <a:pt x="432" y="444"/>
                </a:cubicBezTo>
                <a:lnTo>
                  <a:pt x="432" y="451"/>
                </a:lnTo>
                <a:close/>
                <a:moveTo>
                  <a:pt x="445" y="451"/>
                </a:moveTo>
                <a:cubicBezTo>
                  <a:pt x="452" y="451"/>
                  <a:pt x="452" y="451"/>
                  <a:pt x="452" y="451"/>
                </a:cubicBezTo>
                <a:cubicBezTo>
                  <a:pt x="452" y="444"/>
                  <a:pt x="452" y="444"/>
                  <a:pt x="452" y="444"/>
                </a:cubicBezTo>
                <a:cubicBezTo>
                  <a:pt x="445" y="444"/>
                  <a:pt x="445" y="444"/>
                  <a:pt x="445" y="444"/>
                </a:cubicBezTo>
                <a:lnTo>
                  <a:pt x="445" y="451"/>
                </a:lnTo>
                <a:close/>
                <a:moveTo>
                  <a:pt x="478" y="457"/>
                </a:moveTo>
                <a:cubicBezTo>
                  <a:pt x="471" y="457"/>
                  <a:pt x="471" y="457"/>
                  <a:pt x="471" y="457"/>
                </a:cubicBezTo>
                <a:cubicBezTo>
                  <a:pt x="471" y="464"/>
                  <a:pt x="471" y="464"/>
                  <a:pt x="471" y="464"/>
                </a:cubicBezTo>
                <a:cubicBezTo>
                  <a:pt x="478" y="464"/>
                  <a:pt x="478" y="464"/>
                  <a:pt x="478" y="464"/>
                </a:cubicBezTo>
                <a:lnTo>
                  <a:pt x="478" y="457"/>
                </a:lnTo>
                <a:close/>
                <a:moveTo>
                  <a:pt x="491" y="457"/>
                </a:moveTo>
                <a:cubicBezTo>
                  <a:pt x="484" y="457"/>
                  <a:pt x="484" y="457"/>
                  <a:pt x="484" y="457"/>
                </a:cubicBezTo>
                <a:cubicBezTo>
                  <a:pt x="484" y="464"/>
                  <a:pt x="484" y="464"/>
                  <a:pt x="484" y="464"/>
                </a:cubicBezTo>
                <a:cubicBezTo>
                  <a:pt x="491" y="464"/>
                  <a:pt x="491" y="464"/>
                  <a:pt x="491" y="464"/>
                </a:cubicBezTo>
                <a:lnTo>
                  <a:pt x="491" y="457"/>
                </a:lnTo>
                <a:close/>
                <a:moveTo>
                  <a:pt x="504" y="457"/>
                </a:moveTo>
                <a:cubicBezTo>
                  <a:pt x="497" y="457"/>
                  <a:pt x="497" y="457"/>
                  <a:pt x="497" y="457"/>
                </a:cubicBezTo>
                <a:cubicBezTo>
                  <a:pt x="497" y="464"/>
                  <a:pt x="497" y="464"/>
                  <a:pt x="497" y="464"/>
                </a:cubicBezTo>
                <a:cubicBezTo>
                  <a:pt x="504" y="464"/>
                  <a:pt x="504" y="464"/>
                  <a:pt x="504" y="464"/>
                </a:cubicBezTo>
                <a:lnTo>
                  <a:pt x="504" y="457"/>
                </a:lnTo>
                <a:close/>
                <a:moveTo>
                  <a:pt x="367" y="477"/>
                </a:moveTo>
                <a:cubicBezTo>
                  <a:pt x="373" y="477"/>
                  <a:pt x="373" y="477"/>
                  <a:pt x="373" y="477"/>
                </a:cubicBezTo>
                <a:cubicBezTo>
                  <a:pt x="373" y="471"/>
                  <a:pt x="373" y="471"/>
                  <a:pt x="373" y="471"/>
                </a:cubicBezTo>
                <a:cubicBezTo>
                  <a:pt x="367" y="471"/>
                  <a:pt x="367" y="471"/>
                  <a:pt x="367" y="471"/>
                </a:cubicBezTo>
                <a:lnTo>
                  <a:pt x="367" y="477"/>
                </a:lnTo>
                <a:close/>
                <a:moveTo>
                  <a:pt x="380" y="477"/>
                </a:moveTo>
                <a:cubicBezTo>
                  <a:pt x="386" y="477"/>
                  <a:pt x="386" y="477"/>
                  <a:pt x="386" y="477"/>
                </a:cubicBezTo>
                <a:cubicBezTo>
                  <a:pt x="386" y="471"/>
                  <a:pt x="386" y="471"/>
                  <a:pt x="386" y="471"/>
                </a:cubicBezTo>
                <a:cubicBezTo>
                  <a:pt x="380" y="471"/>
                  <a:pt x="380" y="471"/>
                  <a:pt x="380" y="471"/>
                </a:cubicBezTo>
                <a:lnTo>
                  <a:pt x="380" y="477"/>
                </a:lnTo>
                <a:close/>
                <a:moveTo>
                  <a:pt x="399" y="471"/>
                </a:moveTo>
                <a:cubicBezTo>
                  <a:pt x="393" y="471"/>
                  <a:pt x="393" y="471"/>
                  <a:pt x="393" y="471"/>
                </a:cubicBezTo>
                <a:cubicBezTo>
                  <a:pt x="393" y="477"/>
                  <a:pt x="393" y="477"/>
                  <a:pt x="393" y="477"/>
                </a:cubicBezTo>
                <a:cubicBezTo>
                  <a:pt x="399" y="477"/>
                  <a:pt x="399" y="477"/>
                  <a:pt x="399" y="477"/>
                </a:cubicBezTo>
                <a:lnTo>
                  <a:pt x="399" y="471"/>
                </a:lnTo>
                <a:close/>
                <a:moveTo>
                  <a:pt x="393" y="490"/>
                </a:moveTo>
                <a:cubicBezTo>
                  <a:pt x="399" y="490"/>
                  <a:pt x="399" y="490"/>
                  <a:pt x="399" y="490"/>
                </a:cubicBezTo>
                <a:cubicBezTo>
                  <a:pt x="399" y="484"/>
                  <a:pt x="399" y="484"/>
                  <a:pt x="399" y="484"/>
                </a:cubicBezTo>
                <a:cubicBezTo>
                  <a:pt x="393" y="484"/>
                  <a:pt x="393" y="484"/>
                  <a:pt x="393" y="484"/>
                </a:cubicBezTo>
                <a:lnTo>
                  <a:pt x="393" y="490"/>
                </a:lnTo>
                <a:close/>
                <a:moveTo>
                  <a:pt x="406" y="490"/>
                </a:moveTo>
                <a:cubicBezTo>
                  <a:pt x="412" y="490"/>
                  <a:pt x="412" y="490"/>
                  <a:pt x="412" y="490"/>
                </a:cubicBezTo>
                <a:cubicBezTo>
                  <a:pt x="412" y="484"/>
                  <a:pt x="412" y="484"/>
                  <a:pt x="412" y="484"/>
                </a:cubicBezTo>
                <a:cubicBezTo>
                  <a:pt x="406" y="484"/>
                  <a:pt x="406" y="484"/>
                  <a:pt x="406" y="484"/>
                </a:cubicBezTo>
                <a:lnTo>
                  <a:pt x="406" y="490"/>
                </a:lnTo>
                <a:close/>
                <a:moveTo>
                  <a:pt x="367" y="490"/>
                </a:moveTo>
                <a:cubicBezTo>
                  <a:pt x="373" y="490"/>
                  <a:pt x="373" y="490"/>
                  <a:pt x="373" y="490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7" y="484"/>
                  <a:pt x="367" y="484"/>
                  <a:pt x="367" y="484"/>
                </a:cubicBezTo>
                <a:lnTo>
                  <a:pt x="367" y="490"/>
                </a:lnTo>
                <a:close/>
                <a:moveTo>
                  <a:pt x="380" y="490"/>
                </a:moveTo>
                <a:cubicBezTo>
                  <a:pt x="386" y="490"/>
                  <a:pt x="386" y="490"/>
                  <a:pt x="386" y="490"/>
                </a:cubicBezTo>
                <a:cubicBezTo>
                  <a:pt x="386" y="484"/>
                  <a:pt x="386" y="484"/>
                  <a:pt x="386" y="484"/>
                </a:cubicBezTo>
                <a:cubicBezTo>
                  <a:pt x="380" y="484"/>
                  <a:pt x="380" y="484"/>
                  <a:pt x="380" y="484"/>
                </a:cubicBezTo>
                <a:lnTo>
                  <a:pt x="380" y="490"/>
                </a:lnTo>
                <a:close/>
                <a:moveTo>
                  <a:pt x="406" y="503"/>
                </a:moveTo>
                <a:cubicBezTo>
                  <a:pt x="412" y="503"/>
                  <a:pt x="412" y="503"/>
                  <a:pt x="412" y="503"/>
                </a:cubicBezTo>
                <a:cubicBezTo>
                  <a:pt x="412" y="497"/>
                  <a:pt x="412" y="497"/>
                  <a:pt x="412" y="497"/>
                </a:cubicBezTo>
                <a:cubicBezTo>
                  <a:pt x="406" y="497"/>
                  <a:pt x="406" y="497"/>
                  <a:pt x="406" y="497"/>
                </a:cubicBezTo>
                <a:lnTo>
                  <a:pt x="406" y="503"/>
                </a:lnTo>
                <a:close/>
                <a:moveTo>
                  <a:pt x="393" y="503"/>
                </a:moveTo>
                <a:cubicBezTo>
                  <a:pt x="399" y="503"/>
                  <a:pt x="399" y="503"/>
                  <a:pt x="399" y="503"/>
                </a:cubicBezTo>
                <a:cubicBezTo>
                  <a:pt x="399" y="497"/>
                  <a:pt x="399" y="497"/>
                  <a:pt x="399" y="497"/>
                </a:cubicBezTo>
                <a:cubicBezTo>
                  <a:pt x="393" y="497"/>
                  <a:pt x="393" y="497"/>
                  <a:pt x="393" y="497"/>
                </a:cubicBezTo>
                <a:lnTo>
                  <a:pt x="393" y="503"/>
                </a:lnTo>
                <a:close/>
                <a:moveTo>
                  <a:pt x="275" y="137"/>
                </a:moveTo>
                <a:cubicBezTo>
                  <a:pt x="282" y="137"/>
                  <a:pt x="282" y="137"/>
                  <a:pt x="282" y="137"/>
                </a:cubicBezTo>
                <a:cubicBezTo>
                  <a:pt x="282" y="131"/>
                  <a:pt x="282" y="131"/>
                  <a:pt x="282" y="131"/>
                </a:cubicBezTo>
                <a:cubicBezTo>
                  <a:pt x="275" y="131"/>
                  <a:pt x="275" y="131"/>
                  <a:pt x="275" y="131"/>
                </a:cubicBezTo>
                <a:lnTo>
                  <a:pt x="275" y="137"/>
                </a:lnTo>
                <a:close/>
                <a:moveTo>
                  <a:pt x="183" y="150"/>
                </a:moveTo>
                <a:cubicBezTo>
                  <a:pt x="190" y="150"/>
                  <a:pt x="190" y="150"/>
                  <a:pt x="190" y="150"/>
                </a:cubicBezTo>
                <a:cubicBezTo>
                  <a:pt x="190" y="144"/>
                  <a:pt x="190" y="144"/>
                  <a:pt x="190" y="144"/>
                </a:cubicBezTo>
                <a:cubicBezTo>
                  <a:pt x="183" y="144"/>
                  <a:pt x="183" y="144"/>
                  <a:pt x="183" y="144"/>
                </a:cubicBezTo>
                <a:lnTo>
                  <a:pt x="183" y="150"/>
                </a:lnTo>
                <a:close/>
                <a:moveTo>
                  <a:pt x="197" y="150"/>
                </a:moveTo>
                <a:cubicBezTo>
                  <a:pt x="203" y="150"/>
                  <a:pt x="203" y="150"/>
                  <a:pt x="203" y="150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197" y="144"/>
                  <a:pt x="197" y="144"/>
                  <a:pt x="197" y="144"/>
                </a:cubicBezTo>
                <a:lnTo>
                  <a:pt x="197" y="150"/>
                </a:lnTo>
                <a:close/>
                <a:moveTo>
                  <a:pt x="183" y="137"/>
                </a:moveTo>
                <a:cubicBezTo>
                  <a:pt x="190" y="137"/>
                  <a:pt x="190" y="137"/>
                  <a:pt x="190" y="137"/>
                </a:cubicBezTo>
                <a:cubicBezTo>
                  <a:pt x="190" y="131"/>
                  <a:pt x="190" y="131"/>
                  <a:pt x="190" y="131"/>
                </a:cubicBezTo>
                <a:cubicBezTo>
                  <a:pt x="183" y="131"/>
                  <a:pt x="183" y="131"/>
                  <a:pt x="183" y="131"/>
                </a:cubicBezTo>
                <a:lnTo>
                  <a:pt x="183" y="137"/>
                </a:lnTo>
                <a:close/>
                <a:moveTo>
                  <a:pt x="197" y="137"/>
                </a:moveTo>
                <a:cubicBezTo>
                  <a:pt x="203" y="137"/>
                  <a:pt x="203" y="137"/>
                  <a:pt x="203" y="137"/>
                </a:cubicBezTo>
                <a:cubicBezTo>
                  <a:pt x="203" y="131"/>
                  <a:pt x="203" y="131"/>
                  <a:pt x="203" y="131"/>
                </a:cubicBezTo>
                <a:cubicBezTo>
                  <a:pt x="197" y="131"/>
                  <a:pt x="197" y="131"/>
                  <a:pt x="197" y="131"/>
                </a:cubicBezTo>
                <a:lnTo>
                  <a:pt x="197" y="137"/>
                </a:lnTo>
                <a:close/>
                <a:moveTo>
                  <a:pt x="210" y="150"/>
                </a:moveTo>
                <a:cubicBezTo>
                  <a:pt x="216" y="150"/>
                  <a:pt x="216" y="150"/>
                  <a:pt x="216" y="150"/>
                </a:cubicBezTo>
                <a:cubicBezTo>
                  <a:pt x="216" y="144"/>
                  <a:pt x="216" y="144"/>
                  <a:pt x="216" y="144"/>
                </a:cubicBezTo>
                <a:cubicBezTo>
                  <a:pt x="210" y="144"/>
                  <a:pt x="210" y="144"/>
                  <a:pt x="210" y="144"/>
                </a:cubicBezTo>
                <a:lnTo>
                  <a:pt x="210" y="150"/>
                </a:lnTo>
                <a:close/>
                <a:moveTo>
                  <a:pt x="151" y="144"/>
                </a:moveTo>
                <a:cubicBezTo>
                  <a:pt x="144" y="144"/>
                  <a:pt x="144" y="144"/>
                  <a:pt x="144" y="144"/>
                </a:cubicBezTo>
                <a:cubicBezTo>
                  <a:pt x="144" y="150"/>
                  <a:pt x="144" y="150"/>
                  <a:pt x="144" y="150"/>
                </a:cubicBezTo>
                <a:cubicBezTo>
                  <a:pt x="151" y="150"/>
                  <a:pt x="151" y="150"/>
                  <a:pt x="151" y="150"/>
                </a:cubicBezTo>
                <a:lnTo>
                  <a:pt x="151" y="144"/>
                </a:lnTo>
                <a:close/>
                <a:moveTo>
                  <a:pt x="164" y="144"/>
                </a:moveTo>
                <a:cubicBezTo>
                  <a:pt x="157" y="144"/>
                  <a:pt x="157" y="144"/>
                  <a:pt x="157" y="144"/>
                </a:cubicBezTo>
                <a:cubicBezTo>
                  <a:pt x="157" y="150"/>
                  <a:pt x="157" y="150"/>
                  <a:pt x="157" y="150"/>
                </a:cubicBezTo>
                <a:cubicBezTo>
                  <a:pt x="164" y="150"/>
                  <a:pt x="164" y="150"/>
                  <a:pt x="164" y="150"/>
                </a:cubicBezTo>
                <a:lnTo>
                  <a:pt x="164" y="144"/>
                </a:lnTo>
                <a:close/>
                <a:moveTo>
                  <a:pt x="177" y="144"/>
                </a:moveTo>
                <a:cubicBezTo>
                  <a:pt x="170" y="144"/>
                  <a:pt x="170" y="144"/>
                  <a:pt x="170" y="144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77" y="150"/>
                  <a:pt x="177" y="150"/>
                  <a:pt x="177" y="150"/>
                </a:cubicBezTo>
                <a:lnTo>
                  <a:pt x="177" y="144"/>
                </a:lnTo>
                <a:close/>
                <a:moveTo>
                  <a:pt x="223" y="150"/>
                </a:moveTo>
                <a:cubicBezTo>
                  <a:pt x="229" y="150"/>
                  <a:pt x="229" y="150"/>
                  <a:pt x="229" y="150"/>
                </a:cubicBezTo>
                <a:cubicBezTo>
                  <a:pt x="229" y="144"/>
                  <a:pt x="229" y="144"/>
                  <a:pt x="229" y="144"/>
                </a:cubicBezTo>
                <a:cubicBezTo>
                  <a:pt x="223" y="144"/>
                  <a:pt x="223" y="144"/>
                  <a:pt x="223" y="144"/>
                </a:cubicBezTo>
                <a:lnTo>
                  <a:pt x="223" y="150"/>
                </a:lnTo>
                <a:close/>
                <a:moveTo>
                  <a:pt x="157" y="163"/>
                </a:moveTo>
                <a:cubicBezTo>
                  <a:pt x="164" y="163"/>
                  <a:pt x="164" y="163"/>
                  <a:pt x="164" y="163"/>
                </a:cubicBezTo>
                <a:cubicBezTo>
                  <a:pt x="164" y="157"/>
                  <a:pt x="164" y="157"/>
                  <a:pt x="164" y="157"/>
                </a:cubicBezTo>
                <a:cubicBezTo>
                  <a:pt x="157" y="157"/>
                  <a:pt x="157" y="157"/>
                  <a:pt x="157" y="157"/>
                </a:cubicBezTo>
                <a:lnTo>
                  <a:pt x="157" y="163"/>
                </a:lnTo>
                <a:close/>
                <a:moveTo>
                  <a:pt x="170" y="163"/>
                </a:moveTo>
                <a:cubicBezTo>
                  <a:pt x="177" y="163"/>
                  <a:pt x="177" y="163"/>
                  <a:pt x="177" y="163"/>
                </a:cubicBezTo>
                <a:cubicBezTo>
                  <a:pt x="177" y="157"/>
                  <a:pt x="177" y="157"/>
                  <a:pt x="177" y="157"/>
                </a:cubicBezTo>
                <a:cubicBezTo>
                  <a:pt x="170" y="157"/>
                  <a:pt x="170" y="157"/>
                  <a:pt x="170" y="157"/>
                </a:cubicBezTo>
                <a:lnTo>
                  <a:pt x="170" y="163"/>
                </a:lnTo>
                <a:close/>
                <a:moveTo>
                  <a:pt x="183" y="163"/>
                </a:moveTo>
                <a:cubicBezTo>
                  <a:pt x="190" y="163"/>
                  <a:pt x="190" y="163"/>
                  <a:pt x="190" y="163"/>
                </a:cubicBezTo>
                <a:cubicBezTo>
                  <a:pt x="190" y="157"/>
                  <a:pt x="190" y="157"/>
                  <a:pt x="190" y="157"/>
                </a:cubicBezTo>
                <a:cubicBezTo>
                  <a:pt x="183" y="157"/>
                  <a:pt x="183" y="157"/>
                  <a:pt x="183" y="157"/>
                </a:cubicBezTo>
                <a:lnTo>
                  <a:pt x="183" y="163"/>
                </a:lnTo>
                <a:close/>
                <a:moveTo>
                  <a:pt x="197" y="163"/>
                </a:moveTo>
                <a:cubicBezTo>
                  <a:pt x="203" y="163"/>
                  <a:pt x="203" y="163"/>
                  <a:pt x="203" y="163"/>
                </a:cubicBezTo>
                <a:cubicBezTo>
                  <a:pt x="203" y="157"/>
                  <a:pt x="203" y="157"/>
                  <a:pt x="203" y="157"/>
                </a:cubicBezTo>
                <a:cubicBezTo>
                  <a:pt x="197" y="157"/>
                  <a:pt x="197" y="157"/>
                  <a:pt x="197" y="157"/>
                </a:cubicBezTo>
                <a:lnTo>
                  <a:pt x="197" y="163"/>
                </a:lnTo>
                <a:close/>
                <a:moveTo>
                  <a:pt x="210" y="163"/>
                </a:moveTo>
                <a:cubicBezTo>
                  <a:pt x="216" y="163"/>
                  <a:pt x="216" y="163"/>
                  <a:pt x="216" y="163"/>
                </a:cubicBezTo>
                <a:cubicBezTo>
                  <a:pt x="216" y="157"/>
                  <a:pt x="216" y="157"/>
                  <a:pt x="216" y="157"/>
                </a:cubicBezTo>
                <a:cubicBezTo>
                  <a:pt x="210" y="157"/>
                  <a:pt x="210" y="157"/>
                  <a:pt x="210" y="157"/>
                </a:cubicBezTo>
                <a:lnTo>
                  <a:pt x="210" y="163"/>
                </a:lnTo>
                <a:close/>
                <a:moveTo>
                  <a:pt x="223" y="163"/>
                </a:moveTo>
                <a:cubicBezTo>
                  <a:pt x="229" y="163"/>
                  <a:pt x="229" y="163"/>
                  <a:pt x="229" y="163"/>
                </a:cubicBezTo>
                <a:cubicBezTo>
                  <a:pt x="229" y="157"/>
                  <a:pt x="229" y="157"/>
                  <a:pt x="229" y="157"/>
                </a:cubicBezTo>
                <a:cubicBezTo>
                  <a:pt x="223" y="157"/>
                  <a:pt x="223" y="157"/>
                  <a:pt x="223" y="157"/>
                </a:cubicBezTo>
                <a:lnTo>
                  <a:pt x="223" y="163"/>
                </a:lnTo>
                <a:close/>
                <a:moveTo>
                  <a:pt x="236" y="163"/>
                </a:moveTo>
                <a:cubicBezTo>
                  <a:pt x="242" y="163"/>
                  <a:pt x="242" y="163"/>
                  <a:pt x="242" y="163"/>
                </a:cubicBezTo>
                <a:cubicBezTo>
                  <a:pt x="242" y="157"/>
                  <a:pt x="242" y="157"/>
                  <a:pt x="242" y="157"/>
                </a:cubicBezTo>
                <a:cubicBezTo>
                  <a:pt x="236" y="157"/>
                  <a:pt x="236" y="157"/>
                  <a:pt x="236" y="157"/>
                </a:cubicBezTo>
                <a:lnTo>
                  <a:pt x="236" y="163"/>
                </a:lnTo>
                <a:close/>
                <a:moveTo>
                  <a:pt x="236" y="150"/>
                </a:moveTo>
                <a:cubicBezTo>
                  <a:pt x="242" y="150"/>
                  <a:pt x="242" y="150"/>
                  <a:pt x="242" y="150"/>
                </a:cubicBezTo>
                <a:cubicBezTo>
                  <a:pt x="242" y="144"/>
                  <a:pt x="242" y="144"/>
                  <a:pt x="242" y="144"/>
                </a:cubicBezTo>
                <a:cubicBezTo>
                  <a:pt x="236" y="144"/>
                  <a:pt x="236" y="144"/>
                  <a:pt x="236" y="144"/>
                </a:cubicBezTo>
                <a:lnTo>
                  <a:pt x="236" y="150"/>
                </a:lnTo>
                <a:close/>
                <a:moveTo>
                  <a:pt x="249" y="163"/>
                </a:moveTo>
                <a:cubicBezTo>
                  <a:pt x="255" y="163"/>
                  <a:pt x="255" y="163"/>
                  <a:pt x="255" y="163"/>
                </a:cubicBezTo>
                <a:cubicBezTo>
                  <a:pt x="255" y="157"/>
                  <a:pt x="255" y="157"/>
                  <a:pt x="255" y="157"/>
                </a:cubicBezTo>
                <a:cubicBezTo>
                  <a:pt x="249" y="157"/>
                  <a:pt x="249" y="157"/>
                  <a:pt x="249" y="157"/>
                </a:cubicBezTo>
                <a:lnTo>
                  <a:pt x="249" y="163"/>
                </a:lnTo>
                <a:close/>
                <a:moveTo>
                  <a:pt x="157" y="176"/>
                </a:moveTo>
                <a:cubicBezTo>
                  <a:pt x="164" y="176"/>
                  <a:pt x="164" y="176"/>
                  <a:pt x="164" y="176"/>
                </a:cubicBezTo>
                <a:cubicBezTo>
                  <a:pt x="164" y="170"/>
                  <a:pt x="164" y="170"/>
                  <a:pt x="164" y="170"/>
                </a:cubicBezTo>
                <a:cubicBezTo>
                  <a:pt x="157" y="170"/>
                  <a:pt x="157" y="170"/>
                  <a:pt x="157" y="170"/>
                </a:cubicBezTo>
                <a:lnTo>
                  <a:pt x="157" y="176"/>
                </a:lnTo>
                <a:close/>
                <a:moveTo>
                  <a:pt x="170" y="176"/>
                </a:moveTo>
                <a:cubicBezTo>
                  <a:pt x="177" y="176"/>
                  <a:pt x="177" y="176"/>
                  <a:pt x="177" y="176"/>
                </a:cubicBezTo>
                <a:cubicBezTo>
                  <a:pt x="177" y="170"/>
                  <a:pt x="177" y="170"/>
                  <a:pt x="177" y="170"/>
                </a:cubicBezTo>
                <a:cubicBezTo>
                  <a:pt x="170" y="170"/>
                  <a:pt x="170" y="170"/>
                  <a:pt x="170" y="170"/>
                </a:cubicBezTo>
                <a:lnTo>
                  <a:pt x="170" y="176"/>
                </a:lnTo>
                <a:close/>
                <a:moveTo>
                  <a:pt x="183" y="176"/>
                </a:moveTo>
                <a:cubicBezTo>
                  <a:pt x="190" y="176"/>
                  <a:pt x="190" y="176"/>
                  <a:pt x="190" y="176"/>
                </a:cubicBezTo>
                <a:cubicBezTo>
                  <a:pt x="190" y="170"/>
                  <a:pt x="190" y="170"/>
                  <a:pt x="190" y="170"/>
                </a:cubicBezTo>
                <a:cubicBezTo>
                  <a:pt x="183" y="170"/>
                  <a:pt x="183" y="170"/>
                  <a:pt x="183" y="170"/>
                </a:cubicBezTo>
                <a:lnTo>
                  <a:pt x="183" y="176"/>
                </a:lnTo>
                <a:close/>
                <a:moveTo>
                  <a:pt x="197" y="176"/>
                </a:moveTo>
                <a:cubicBezTo>
                  <a:pt x="203" y="176"/>
                  <a:pt x="203" y="176"/>
                  <a:pt x="203" y="176"/>
                </a:cubicBezTo>
                <a:cubicBezTo>
                  <a:pt x="203" y="170"/>
                  <a:pt x="203" y="170"/>
                  <a:pt x="203" y="170"/>
                </a:cubicBezTo>
                <a:cubicBezTo>
                  <a:pt x="197" y="170"/>
                  <a:pt x="197" y="170"/>
                  <a:pt x="197" y="170"/>
                </a:cubicBezTo>
                <a:lnTo>
                  <a:pt x="197" y="176"/>
                </a:lnTo>
                <a:close/>
                <a:moveTo>
                  <a:pt x="210" y="176"/>
                </a:moveTo>
                <a:cubicBezTo>
                  <a:pt x="216" y="176"/>
                  <a:pt x="216" y="176"/>
                  <a:pt x="216" y="176"/>
                </a:cubicBezTo>
                <a:cubicBezTo>
                  <a:pt x="216" y="170"/>
                  <a:pt x="216" y="170"/>
                  <a:pt x="216" y="170"/>
                </a:cubicBezTo>
                <a:cubicBezTo>
                  <a:pt x="210" y="170"/>
                  <a:pt x="210" y="170"/>
                  <a:pt x="210" y="170"/>
                </a:cubicBezTo>
                <a:lnTo>
                  <a:pt x="210" y="176"/>
                </a:lnTo>
                <a:close/>
                <a:moveTo>
                  <a:pt x="223" y="176"/>
                </a:moveTo>
                <a:cubicBezTo>
                  <a:pt x="229" y="176"/>
                  <a:pt x="229" y="176"/>
                  <a:pt x="229" y="176"/>
                </a:cubicBezTo>
                <a:cubicBezTo>
                  <a:pt x="229" y="170"/>
                  <a:pt x="229" y="170"/>
                  <a:pt x="229" y="170"/>
                </a:cubicBezTo>
                <a:cubicBezTo>
                  <a:pt x="223" y="170"/>
                  <a:pt x="223" y="170"/>
                  <a:pt x="223" y="170"/>
                </a:cubicBezTo>
                <a:lnTo>
                  <a:pt x="223" y="176"/>
                </a:lnTo>
                <a:close/>
                <a:moveTo>
                  <a:pt x="236" y="176"/>
                </a:moveTo>
                <a:cubicBezTo>
                  <a:pt x="242" y="176"/>
                  <a:pt x="242" y="176"/>
                  <a:pt x="242" y="176"/>
                </a:cubicBezTo>
                <a:cubicBezTo>
                  <a:pt x="242" y="170"/>
                  <a:pt x="242" y="170"/>
                  <a:pt x="242" y="170"/>
                </a:cubicBezTo>
                <a:cubicBezTo>
                  <a:pt x="236" y="170"/>
                  <a:pt x="236" y="170"/>
                  <a:pt x="236" y="170"/>
                </a:cubicBezTo>
                <a:lnTo>
                  <a:pt x="236" y="176"/>
                </a:lnTo>
                <a:close/>
                <a:moveTo>
                  <a:pt x="249" y="176"/>
                </a:moveTo>
                <a:cubicBezTo>
                  <a:pt x="255" y="176"/>
                  <a:pt x="255" y="176"/>
                  <a:pt x="255" y="176"/>
                </a:cubicBezTo>
                <a:cubicBezTo>
                  <a:pt x="255" y="170"/>
                  <a:pt x="255" y="170"/>
                  <a:pt x="255" y="170"/>
                </a:cubicBezTo>
                <a:cubicBezTo>
                  <a:pt x="249" y="170"/>
                  <a:pt x="249" y="170"/>
                  <a:pt x="249" y="170"/>
                </a:cubicBezTo>
                <a:lnTo>
                  <a:pt x="249" y="176"/>
                </a:lnTo>
                <a:close/>
                <a:moveTo>
                  <a:pt x="262" y="176"/>
                </a:moveTo>
                <a:cubicBezTo>
                  <a:pt x="268" y="176"/>
                  <a:pt x="268" y="176"/>
                  <a:pt x="268" y="176"/>
                </a:cubicBezTo>
                <a:cubicBezTo>
                  <a:pt x="268" y="170"/>
                  <a:pt x="268" y="170"/>
                  <a:pt x="268" y="170"/>
                </a:cubicBezTo>
                <a:cubicBezTo>
                  <a:pt x="262" y="170"/>
                  <a:pt x="262" y="170"/>
                  <a:pt x="262" y="170"/>
                </a:cubicBezTo>
                <a:lnTo>
                  <a:pt x="262" y="176"/>
                </a:lnTo>
                <a:close/>
                <a:moveTo>
                  <a:pt x="275" y="176"/>
                </a:moveTo>
                <a:cubicBezTo>
                  <a:pt x="282" y="176"/>
                  <a:pt x="282" y="176"/>
                  <a:pt x="282" y="176"/>
                </a:cubicBezTo>
                <a:cubicBezTo>
                  <a:pt x="282" y="170"/>
                  <a:pt x="282" y="170"/>
                  <a:pt x="282" y="170"/>
                </a:cubicBezTo>
                <a:cubicBezTo>
                  <a:pt x="275" y="170"/>
                  <a:pt x="275" y="170"/>
                  <a:pt x="275" y="170"/>
                </a:cubicBezTo>
                <a:lnTo>
                  <a:pt x="275" y="176"/>
                </a:lnTo>
                <a:close/>
                <a:moveTo>
                  <a:pt x="288" y="163"/>
                </a:moveTo>
                <a:cubicBezTo>
                  <a:pt x="295" y="163"/>
                  <a:pt x="295" y="163"/>
                  <a:pt x="295" y="163"/>
                </a:cubicBezTo>
                <a:cubicBezTo>
                  <a:pt x="295" y="157"/>
                  <a:pt x="295" y="157"/>
                  <a:pt x="295" y="157"/>
                </a:cubicBezTo>
                <a:cubicBezTo>
                  <a:pt x="288" y="157"/>
                  <a:pt x="288" y="157"/>
                  <a:pt x="288" y="157"/>
                </a:cubicBezTo>
                <a:lnTo>
                  <a:pt x="288" y="163"/>
                </a:lnTo>
                <a:close/>
                <a:moveTo>
                  <a:pt x="262" y="163"/>
                </a:moveTo>
                <a:cubicBezTo>
                  <a:pt x="268" y="163"/>
                  <a:pt x="268" y="163"/>
                  <a:pt x="268" y="163"/>
                </a:cubicBezTo>
                <a:cubicBezTo>
                  <a:pt x="268" y="157"/>
                  <a:pt x="268" y="157"/>
                  <a:pt x="268" y="157"/>
                </a:cubicBezTo>
                <a:cubicBezTo>
                  <a:pt x="262" y="157"/>
                  <a:pt x="262" y="157"/>
                  <a:pt x="262" y="157"/>
                </a:cubicBezTo>
                <a:lnTo>
                  <a:pt x="262" y="163"/>
                </a:lnTo>
                <a:close/>
                <a:moveTo>
                  <a:pt x="275" y="163"/>
                </a:moveTo>
                <a:cubicBezTo>
                  <a:pt x="282" y="163"/>
                  <a:pt x="282" y="163"/>
                  <a:pt x="282" y="163"/>
                </a:cubicBezTo>
                <a:cubicBezTo>
                  <a:pt x="282" y="157"/>
                  <a:pt x="282" y="157"/>
                  <a:pt x="282" y="157"/>
                </a:cubicBezTo>
                <a:cubicBezTo>
                  <a:pt x="275" y="157"/>
                  <a:pt x="275" y="157"/>
                  <a:pt x="275" y="157"/>
                </a:cubicBezTo>
                <a:lnTo>
                  <a:pt x="275" y="163"/>
                </a:lnTo>
                <a:close/>
                <a:moveTo>
                  <a:pt x="328" y="85"/>
                </a:moveTo>
                <a:cubicBezTo>
                  <a:pt x="334" y="85"/>
                  <a:pt x="334" y="85"/>
                  <a:pt x="334" y="85"/>
                </a:cubicBezTo>
                <a:cubicBezTo>
                  <a:pt x="334" y="78"/>
                  <a:pt x="334" y="78"/>
                  <a:pt x="334" y="78"/>
                </a:cubicBezTo>
                <a:cubicBezTo>
                  <a:pt x="328" y="78"/>
                  <a:pt x="328" y="78"/>
                  <a:pt x="328" y="78"/>
                </a:cubicBezTo>
                <a:lnTo>
                  <a:pt x="328" y="85"/>
                </a:lnTo>
                <a:close/>
                <a:moveTo>
                  <a:pt x="347" y="78"/>
                </a:moveTo>
                <a:cubicBezTo>
                  <a:pt x="347" y="78"/>
                  <a:pt x="347" y="78"/>
                  <a:pt x="347" y="78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85"/>
                  <a:pt x="341" y="85"/>
                  <a:pt x="341" y="85"/>
                </a:cubicBezTo>
                <a:cubicBezTo>
                  <a:pt x="347" y="85"/>
                  <a:pt x="347" y="85"/>
                  <a:pt x="347" y="85"/>
                </a:cubicBezTo>
                <a:lnTo>
                  <a:pt x="347" y="78"/>
                </a:lnTo>
                <a:close/>
                <a:moveTo>
                  <a:pt x="367" y="85"/>
                </a:moveTo>
                <a:cubicBezTo>
                  <a:pt x="373" y="85"/>
                  <a:pt x="373" y="85"/>
                  <a:pt x="373" y="85"/>
                </a:cubicBezTo>
                <a:cubicBezTo>
                  <a:pt x="373" y="78"/>
                  <a:pt x="373" y="78"/>
                  <a:pt x="373" y="78"/>
                </a:cubicBezTo>
                <a:cubicBezTo>
                  <a:pt x="367" y="78"/>
                  <a:pt x="367" y="78"/>
                  <a:pt x="367" y="78"/>
                </a:cubicBezTo>
                <a:lnTo>
                  <a:pt x="367" y="85"/>
                </a:lnTo>
                <a:close/>
                <a:moveTo>
                  <a:pt x="354" y="85"/>
                </a:moveTo>
                <a:cubicBezTo>
                  <a:pt x="360" y="85"/>
                  <a:pt x="360" y="85"/>
                  <a:pt x="360" y="85"/>
                </a:cubicBezTo>
                <a:cubicBezTo>
                  <a:pt x="360" y="78"/>
                  <a:pt x="360" y="78"/>
                  <a:pt x="360" y="78"/>
                </a:cubicBezTo>
                <a:cubicBezTo>
                  <a:pt x="354" y="78"/>
                  <a:pt x="354" y="78"/>
                  <a:pt x="354" y="78"/>
                </a:cubicBezTo>
                <a:lnTo>
                  <a:pt x="354" y="85"/>
                </a:lnTo>
                <a:close/>
                <a:moveTo>
                  <a:pt x="380" y="85"/>
                </a:moveTo>
                <a:cubicBezTo>
                  <a:pt x="386" y="85"/>
                  <a:pt x="386" y="85"/>
                  <a:pt x="386" y="85"/>
                </a:cubicBezTo>
                <a:cubicBezTo>
                  <a:pt x="386" y="78"/>
                  <a:pt x="386" y="78"/>
                  <a:pt x="386" y="78"/>
                </a:cubicBezTo>
                <a:cubicBezTo>
                  <a:pt x="380" y="78"/>
                  <a:pt x="380" y="78"/>
                  <a:pt x="380" y="78"/>
                </a:cubicBezTo>
                <a:lnTo>
                  <a:pt x="380" y="85"/>
                </a:lnTo>
                <a:close/>
                <a:moveTo>
                  <a:pt x="419" y="85"/>
                </a:moveTo>
                <a:cubicBezTo>
                  <a:pt x="426" y="85"/>
                  <a:pt x="426" y="85"/>
                  <a:pt x="426" y="85"/>
                </a:cubicBezTo>
                <a:cubicBezTo>
                  <a:pt x="426" y="78"/>
                  <a:pt x="426" y="78"/>
                  <a:pt x="426" y="78"/>
                </a:cubicBezTo>
                <a:cubicBezTo>
                  <a:pt x="419" y="78"/>
                  <a:pt x="419" y="78"/>
                  <a:pt x="419" y="78"/>
                </a:cubicBezTo>
                <a:lnTo>
                  <a:pt x="419" y="85"/>
                </a:lnTo>
                <a:close/>
                <a:moveTo>
                  <a:pt x="432" y="85"/>
                </a:moveTo>
                <a:cubicBezTo>
                  <a:pt x="439" y="85"/>
                  <a:pt x="439" y="85"/>
                  <a:pt x="439" y="85"/>
                </a:cubicBezTo>
                <a:cubicBezTo>
                  <a:pt x="439" y="78"/>
                  <a:pt x="439" y="78"/>
                  <a:pt x="439" y="78"/>
                </a:cubicBezTo>
                <a:cubicBezTo>
                  <a:pt x="432" y="78"/>
                  <a:pt x="432" y="78"/>
                  <a:pt x="432" y="78"/>
                </a:cubicBezTo>
                <a:lnTo>
                  <a:pt x="432" y="85"/>
                </a:lnTo>
                <a:close/>
                <a:moveTo>
                  <a:pt x="314" y="85"/>
                </a:moveTo>
                <a:cubicBezTo>
                  <a:pt x="321" y="85"/>
                  <a:pt x="321" y="85"/>
                  <a:pt x="321" y="85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14" y="78"/>
                  <a:pt x="314" y="78"/>
                  <a:pt x="314" y="78"/>
                </a:cubicBezTo>
                <a:lnTo>
                  <a:pt x="314" y="85"/>
                </a:lnTo>
                <a:close/>
                <a:moveTo>
                  <a:pt x="328" y="59"/>
                </a:moveTo>
                <a:cubicBezTo>
                  <a:pt x="334" y="59"/>
                  <a:pt x="334" y="59"/>
                  <a:pt x="334" y="59"/>
                </a:cubicBezTo>
                <a:cubicBezTo>
                  <a:pt x="334" y="52"/>
                  <a:pt x="334" y="52"/>
                  <a:pt x="334" y="52"/>
                </a:cubicBezTo>
                <a:cubicBezTo>
                  <a:pt x="328" y="52"/>
                  <a:pt x="328" y="52"/>
                  <a:pt x="328" y="52"/>
                </a:cubicBezTo>
                <a:lnTo>
                  <a:pt x="328" y="59"/>
                </a:lnTo>
                <a:close/>
                <a:moveTo>
                  <a:pt x="328" y="46"/>
                </a:moveTo>
                <a:cubicBezTo>
                  <a:pt x="334" y="46"/>
                  <a:pt x="334" y="46"/>
                  <a:pt x="334" y="46"/>
                </a:cubicBezTo>
                <a:cubicBezTo>
                  <a:pt x="334" y="39"/>
                  <a:pt x="334" y="39"/>
                  <a:pt x="334" y="39"/>
                </a:cubicBezTo>
                <a:cubicBezTo>
                  <a:pt x="328" y="39"/>
                  <a:pt x="328" y="39"/>
                  <a:pt x="328" y="39"/>
                </a:cubicBezTo>
                <a:lnTo>
                  <a:pt x="328" y="46"/>
                </a:lnTo>
                <a:close/>
                <a:moveTo>
                  <a:pt x="347" y="52"/>
                </a:moveTo>
                <a:cubicBezTo>
                  <a:pt x="347" y="52"/>
                  <a:pt x="347" y="52"/>
                  <a:pt x="347" y="52"/>
                </a:cubicBezTo>
                <a:cubicBezTo>
                  <a:pt x="341" y="52"/>
                  <a:pt x="341" y="52"/>
                  <a:pt x="341" y="52"/>
                </a:cubicBezTo>
                <a:cubicBezTo>
                  <a:pt x="341" y="59"/>
                  <a:pt x="341" y="59"/>
                  <a:pt x="341" y="59"/>
                </a:cubicBezTo>
                <a:cubicBezTo>
                  <a:pt x="347" y="59"/>
                  <a:pt x="347" y="59"/>
                  <a:pt x="347" y="59"/>
                </a:cubicBezTo>
                <a:lnTo>
                  <a:pt x="347" y="52"/>
                </a:lnTo>
                <a:close/>
                <a:moveTo>
                  <a:pt x="367" y="59"/>
                </a:moveTo>
                <a:cubicBezTo>
                  <a:pt x="373" y="59"/>
                  <a:pt x="373" y="59"/>
                  <a:pt x="373" y="59"/>
                </a:cubicBezTo>
                <a:cubicBezTo>
                  <a:pt x="373" y="52"/>
                  <a:pt x="373" y="52"/>
                  <a:pt x="373" y="52"/>
                </a:cubicBezTo>
                <a:cubicBezTo>
                  <a:pt x="367" y="52"/>
                  <a:pt x="367" y="52"/>
                  <a:pt x="367" y="52"/>
                </a:cubicBezTo>
                <a:lnTo>
                  <a:pt x="367" y="59"/>
                </a:lnTo>
                <a:close/>
                <a:moveTo>
                  <a:pt x="354" y="59"/>
                </a:moveTo>
                <a:cubicBezTo>
                  <a:pt x="360" y="59"/>
                  <a:pt x="360" y="59"/>
                  <a:pt x="360" y="59"/>
                </a:cubicBezTo>
                <a:cubicBezTo>
                  <a:pt x="360" y="52"/>
                  <a:pt x="360" y="52"/>
                  <a:pt x="360" y="52"/>
                </a:cubicBezTo>
                <a:cubicBezTo>
                  <a:pt x="354" y="52"/>
                  <a:pt x="354" y="52"/>
                  <a:pt x="354" y="52"/>
                </a:cubicBezTo>
                <a:lnTo>
                  <a:pt x="354" y="59"/>
                </a:lnTo>
                <a:close/>
                <a:moveTo>
                  <a:pt x="380" y="59"/>
                </a:moveTo>
                <a:cubicBezTo>
                  <a:pt x="386" y="59"/>
                  <a:pt x="386" y="59"/>
                  <a:pt x="386" y="59"/>
                </a:cubicBezTo>
                <a:cubicBezTo>
                  <a:pt x="386" y="52"/>
                  <a:pt x="386" y="52"/>
                  <a:pt x="386" y="52"/>
                </a:cubicBezTo>
                <a:cubicBezTo>
                  <a:pt x="380" y="52"/>
                  <a:pt x="380" y="52"/>
                  <a:pt x="380" y="52"/>
                </a:cubicBezTo>
                <a:lnTo>
                  <a:pt x="380" y="59"/>
                </a:lnTo>
                <a:close/>
                <a:moveTo>
                  <a:pt x="393" y="59"/>
                </a:moveTo>
                <a:cubicBezTo>
                  <a:pt x="399" y="59"/>
                  <a:pt x="399" y="59"/>
                  <a:pt x="399" y="59"/>
                </a:cubicBezTo>
                <a:cubicBezTo>
                  <a:pt x="399" y="52"/>
                  <a:pt x="399" y="52"/>
                  <a:pt x="399" y="52"/>
                </a:cubicBezTo>
                <a:cubicBezTo>
                  <a:pt x="393" y="52"/>
                  <a:pt x="393" y="52"/>
                  <a:pt x="393" y="52"/>
                </a:cubicBezTo>
                <a:lnTo>
                  <a:pt x="393" y="59"/>
                </a:lnTo>
                <a:close/>
                <a:moveTo>
                  <a:pt x="406" y="52"/>
                </a:moveTo>
                <a:cubicBezTo>
                  <a:pt x="406" y="59"/>
                  <a:pt x="406" y="59"/>
                  <a:pt x="406" y="59"/>
                </a:cubicBezTo>
                <a:cubicBezTo>
                  <a:pt x="412" y="59"/>
                  <a:pt x="412" y="59"/>
                  <a:pt x="412" y="59"/>
                </a:cubicBezTo>
                <a:cubicBezTo>
                  <a:pt x="412" y="52"/>
                  <a:pt x="412" y="52"/>
                  <a:pt x="412" y="52"/>
                </a:cubicBezTo>
                <a:cubicBezTo>
                  <a:pt x="412" y="52"/>
                  <a:pt x="412" y="52"/>
                  <a:pt x="412" y="52"/>
                </a:cubicBezTo>
                <a:lnTo>
                  <a:pt x="406" y="52"/>
                </a:lnTo>
                <a:close/>
                <a:moveTo>
                  <a:pt x="439" y="52"/>
                </a:moveTo>
                <a:cubicBezTo>
                  <a:pt x="432" y="52"/>
                  <a:pt x="432" y="52"/>
                  <a:pt x="432" y="52"/>
                </a:cubicBezTo>
                <a:cubicBezTo>
                  <a:pt x="432" y="59"/>
                  <a:pt x="432" y="59"/>
                  <a:pt x="432" y="59"/>
                </a:cubicBezTo>
                <a:cubicBezTo>
                  <a:pt x="439" y="59"/>
                  <a:pt x="439" y="59"/>
                  <a:pt x="439" y="59"/>
                </a:cubicBezTo>
                <a:lnTo>
                  <a:pt x="439" y="52"/>
                </a:lnTo>
                <a:close/>
                <a:moveTo>
                  <a:pt x="426" y="52"/>
                </a:moveTo>
                <a:cubicBezTo>
                  <a:pt x="419" y="52"/>
                  <a:pt x="419" y="52"/>
                  <a:pt x="419" y="52"/>
                </a:cubicBezTo>
                <a:cubicBezTo>
                  <a:pt x="419" y="59"/>
                  <a:pt x="419" y="59"/>
                  <a:pt x="419" y="59"/>
                </a:cubicBezTo>
                <a:cubicBezTo>
                  <a:pt x="426" y="59"/>
                  <a:pt x="426" y="59"/>
                  <a:pt x="426" y="59"/>
                </a:cubicBezTo>
                <a:lnTo>
                  <a:pt x="426" y="52"/>
                </a:lnTo>
                <a:close/>
                <a:moveTo>
                  <a:pt x="445" y="59"/>
                </a:moveTo>
                <a:cubicBezTo>
                  <a:pt x="452" y="59"/>
                  <a:pt x="452" y="59"/>
                  <a:pt x="452" y="59"/>
                </a:cubicBezTo>
                <a:cubicBezTo>
                  <a:pt x="452" y="52"/>
                  <a:pt x="452" y="52"/>
                  <a:pt x="452" y="52"/>
                </a:cubicBezTo>
                <a:cubicBezTo>
                  <a:pt x="445" y="52"/>
                  <a:pt x="445" y="52"/>
                  <a:pt x="445" y="52"/>
                </a:cubicBezTo>
                <a:lnTo>
                  <a:pt x="445" y="59"/>
                </a:lnTo>
                <a:close/>
                <a:moveTo>
                  <a:pt x="367" y="46"/>
                </a:moveTo>
                <a:cubicBezTo>
                  <a:pt x="373" y="46"/>
                  <a:pt x="373" y="46"/>
                  <a:pt x="373" y="46"/>
                </a:cubicBezTo>
                <a:cubicBezTo>
                  <a:pt x="373" y="39"/>
                  <a:pt x="373" y="39"/>
                  <a:pt x="373" y="39"/>
                </a:cubicBezTo>
                <a:cubicBezTo>
                  <a:pt x="367" y="39"/>
                  <a:pt x="367" y="39"/>
                  <a:pt x="367" y="39"/>
                </a:cubicBezTo>
                <a:lnTo>
                  <a:pt x="367" y="46"/>
                </a:lnTo>
                <a:close/>
                <a:moveTo>
                  <a:pt x="354" y="46"/>
                </a:moveTo>
                <a:cubicBezTo>
                  <a:pt x="360" y="46"/>
                  <a:pt x="360" y="46"/>
                  <a:pt x="360" y="46"/>
                </a:cubicBezTo>
                <a:cubicBezTo>
                  <a:pt x="360" y="39"/>
                  <a:pt x="360" y="39"/>
                  <a:pt x="360" y="39"/>
                </a:cubicBezTo>
                <a:cubicBezTo>
                  <a:pt x="354" y="39"/>
                  <a:pt x="354" y="39"/>
                  <a:pt x="354" y="39"/>
                </a:cubicBezTo>
                <a:lnTo>
                  <a:pt x="354" y="46"/>
                </a:lnTo>
                <a:close/>
                <a:moveTo>
                  <a:pt x="380" y="46"/>
                </a:moveTo>
                <a:cubicBezTo>
                  <a:pt x="386" y="46"/>
                  <a:pt x="386" y="46"/>
                  <a:pt x="386" y="46"/>
                </a:cubicBezTo>
                <a:cubicBezTo>
                  <a:pt x="386" y="39"/>
                  <a:pt x="386" y="39"/>
                  <a:pt x="386" y="39"/>
                </a:cubicBezTo>
                <a:cubicBezTo>
                  <a:pt x="380" y="39"/>
                  <a:pt x="380" y="39"/>
                  <a:pt x="380" y="39"/>
                </a:cubicBezTo>
                <a:lnTo>
                  <a:pt x="380" y="46"/>
                </a:lnTo>
                <a:close/>
                <a:moveTo>
                  <a:pt x="393" y="46"/>
                </a:moveTo>
                <a:cubicBezTo>
                  <a:pt x="399" y="46"/>
                  <a:pt x="399" y="46"/>
                  <a:pt x="399" y="46"/>
                </a:cubicBezTo>
                <a:cubicBezTo>
                  <a:pt x="399" y="39"/>
                  <a:pt x="399" y="39"/>
                  <a:pt x="399" y="39"/>
                </a:cubicBezTo>
                <a:cubicBezTo>
                  <a:pt x="393" y="39"/>
                  <a:pt x="393" y="39"/>
                  <a:pt x="393" y="39"/>
                </a:cubicBezTo>
                <a:lnTo>
                  <a:pt x="393" y="46"/>
                </a:lnTo>
                <a:close/>
                <a:moveTo>
                  <a:pt x="406" y="39"/>
                </a:moveTo>
                <a:cubicBezTo>
                  <a:pt x="406" y="46"/>
                  <a:pt x="406" y="46"/>
                  <a:pt x="406" y="46"/>
                </a:cubicBezTo>
                <a:cubicBezTo>
                  <a:pt x="412" y="46"/>
                  <a:pt x="412" y="46"/>
                  <a:pt x="412" y="46"/>
                </a:cubicBezTo>
                <a:cubicBezTo>
                  <a:pt x="412" y="39"/>
                  <a:pt x="412" y="39"/>
                  <a:pt x="412" y="39"/>
                </a:cubicBezTo>
                <a:cubicBezTo>
                  <a:pt x="412" y="39"/>
                  <a:pt x="412" y="39"/>
                  <a:pt x="412" y="39"/>
                </a:cubicBezTo>
                <a:lnTo>
                  <a:pt x="406" y="39"/>
                </a:lnTo>
                <a:close/>
                <a:moveTo>
                  <a:pt x="439" y="39"/>
                </a:moveTo>
                <a:cubicBezTo>
                  <a:pt x="432" y="39"/>
                  <a:pt x="432" y="39"/>
                  <a:pt x="432" y="39"/>
                </a:cubicBezTo>
                <a:cubicBezTo>
                  <a:pt x="432" y="46"/>
                  <a:pt x="432" y="46"/>
                  <a:pt x="432" y="46"/>
                </a:cubicBezTo>
                <a:cubicBezTo>
                  <a:pt x="439" y="46"/>
                  <a:pt x="439" y="46"/>
                  <a:pt x="439" y="46"/>
                </a:cubicBezTo>
                <a:lnTo>
                  <a:pt x="439" y="39"/>
                </a:lnTo>
                <a:close/>
                <a:moveTo>
                  <a:pt x="426" y="39"/>
                </a:moveTo>
                <a:cubicBezTo>
                  <a:pt x="419" y="39"/>
                  <a:pt x="419" y="39"/>
                  <a:pt x="419" y="39"/>
                </a:cubicBezTo>
                <a:cubicBezTo>
                  <a:pt x="419" y="46"/>
                  <a:pt x="419" y="46"/>
                  <a:pt x="419" y="46"/>
                </a:cubicBezTo>
                <a:cubicBezTo>
                  <a:pt x="426" y="46"/>
                  <a:pt x="426" y="46"/>
                  <a:pt x="426" y="46"/>
                </a:cubicBezTo>
                <a:lnTo>
                  <a:pt x="426" y="39"/>
                </a:lnTo>
                <a:close/>
                <a:moveTo>
                  <a:pt x="452" y="39"/>
                </a:moveTo>
                <a:cubicBezTo>
                  <a:pt x="445" y="39"/>
                  <a:pt x="445" y="39"/>
                  <a:pt x="445" y="39"/>
                </a:cubicBezTo>
                <a:cubicBezTo>
                  <a:pt x="445" y="46"/>
                  <a:pt x="445" y="46"/>
                  <a:pt x="445" y="46"/>
                </a:cubicBezTo>
                <a:cubicBezTo>
                  <a:pt x="452" y="46"/>
                  <a:pt x="452" y="46"/>
                  <a:pt x="452" y="46"/>
                </a:cubicBezTo>
                <a:lnTo>
                  <a:pt x="452" y="39"/>
                </a:lnTo>
                <a:close/>
                <a:moveTo>
                  <a:pt x="465" y="39"/>
                </a:moveTo>
                <a:cubicBezTo>
                  <a:pt x="458" y="39"/>
                  <a:pt x="458" y="39"/>
                  <a:pt x="458" y="39"/>
                </a:cubicBezTo>
                <a:cubicBezTo>
                  <a:pt x="458" y="46"/>
                  <a:pt x="458" y="46"/>
                  <a:pt x="458" y="46"/>
                </a:cubicBezTo>
                <a:cubicBezTo>
                  <a:pt x="465" y="46"/>
                  <a:pt x="465" y="46"/>
                  <a:pt x="465" y="46"/>
                </a:cubicBezTo>
                <a:lnTo>
                  <a:pt x="465" y="39"/>
                </a:lnTo>
                <a:close/>
                <a:moveTo>
                  <a:pt x="478" y="39"/>
                </a:moveTo>
                <a:cubicBezTo>
                  <a:pt x="471" y="39"/>
                  <a:pt x="471" y="39"/>
                  <a:pt x="471" y="39"/>
                </a:cubicBezTo>
                <a:cubicBezTo>
                  <a:pt x="471" y="46"/>
                  <a:pt x="471" y="46"/>
                  <a:pt x="471" y="46"/>
                </a:cubicBezTo>
                <a:cubicBezTo>
                  <a:pt x="478" y="46"/>
                  <a:pt x="478" y="46"/>
                  <a:pt x="478" y="46"/>
                </a:cubicBezTo>
                <a:lnTo>
                  <a:pt x="478" y="39"/>
                </a:lnTo>
                <a:close/>
                <a:moveTo>
                  <a:pt x="367" y="32"/>
                </a:moveTo>
                <a:cubicBezTo>
                  <a:pt x="373" y="32"/>
                  <a:pt x="373" y="32"/>
                  <a:pt x="373" y="32"/>
                </a:cubicBezTo>
                <a:cubicBezTo>
                  <a:pt x="373" y="26"/>
                  <a:pt x="373" y="26"/>
                  <a:pt x="373" y="26"/>
                </a:cubicBezTo>
                <a:cubicBezTo>
                  <a:pt x="367" y="26"/>
                  <a:pt x="367" y="26"/>
                  <a:pt x="367" y="26"/>
                </a:cubicBezTo>
                <a:lnTo>
                  <a:pt x="367" y="32"/>
                </a:lnTo>
                <a:close/>
                <a:moveTo>
                  <a:pt x="354" y="32"/>
                </a:moveTo>
                <a:cubicBezTo>
                  <a:pt x="360" y="32"/>
                  <a:pt x="360" y="32"/>
                  <a:pt x="360" y="32"/>
                </a:cubicBezTo>
                <a:cubicBezTo>
                  <a:pt x="360" y="26"/>
                  <a:pt x="360" y="26"/>
                  <a:pt x="360" y="26"/>
                </a:cubicBezTo>
                <a:cubicBezTo>
                  <a:pt x="354" y="26"/>
                  <a:pt x="354" y="26"/>
                  <a:pt x="354" y="26"/>
                </a:cubicBezTo>
                <a:lnTo>
                  <a:pt x="354" y="32"/>
                </a:lnTo>
                <a:close/>
                <a:moveTo>
                  <a:pt x="380" y="32"/>
                </a:moveTo>
                <a:cubicBezTo>
                  <a:pt x="386" y="32"/>
                  <a:pt x="386" y="32"/>
                  <a:pt x="386" y="32"/>
                </a:cubicBezTo>
                <a:cubicBezTo>
                  <a:pt x="386" y="26"/>
                  <a:pt x="386" y="26"/>
                  <a:pt x="386" y="26"/>
                </a:cubicBezTo>
                <a:cubicBezTo>
                  <a:pt x="380" y="26"/>
                  <a:pt x="380" y="26"/>
                  <a:pt x="380" y="26"/>
                </a:cubicBezTo>
                <a:lnTo>
                  <a:pt x="380" y="32"/>
                </a:lnTo>
                <a:close/>
                <a:moveTo>
                  <a:pt x="393" y="32"/>
                </a:moveTo>
                <a:cubicBezTo>
                  <a:pt x="399" y="32"/>
                  <a:pt x="399" y="32"/>
                  <a:pt x="399" y="32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393" y="26"/>
                  <a:pt x="393" y="26"/>
                  <a:pt x="393" y="26"/>
                </a:cubicBezTo>
                <a:lnTo>
                  <a:pt x="393" y="32"/>
                </a:lnTo>
                <a:close/>
                <a:moveTo>
                  <a:pt x="406" y="26"/>
                </a:moveTo>
                <a:cubicBezTo>
                  <a:pt x="406" y="32"/>
                  <a:pt x="406" y="32"/>
                  <a:pt x="406" y="32"/>
                </a:cubicBezTo>
                <a:cubicBezTo>
                  <a:pt x="412" y="32"/>
                  <a:pt x="412" y="32"/>
                  <a:pt x="412" y="32"/>
                </a:cubicBezTo>
                <a:cubicBezTo>
                  <a:pt x="412" y="26"/>
                  <a:pt x="412" y="26"/>
                  <a:pt x="412" y="26"/>
                </a:cubicBezTo>
                <a:cubicBezTo>
                  <a:pt x="412" y="26"/>
                  <a:pt x="412" y="26"/>
                  <a:pt x="412" y="26"/>
                </a:cubicBezTo>
                <a:lnTo>
                  <a:pt x="406" y="26"/>
                </a:lnTo>
                <a:close/>
                <a:moveTo>
                  <a:pt x="439" y="26"/>
                </a:moveTo>
                <a:cubicBezTo>
                  <a:pt x="432" y="26"/>
                  <a:pt x="432" y="26"/>
                  <a:pt x="432" y="26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9" y="32"/>
                  <a:pt x="439" y="32"/>
                  <a:pt x="439" y="32"/>
                </a:cubicBezTo>
                <a:lnTo>
                  <a:pt x="439" y="26"/>
                </a:lnTo>
                <a:close/>
                <a:moveTo>
                  <a:pt x="426" y="26"/>
                </a:moveTo>
                <a:cubicBezTo>
                  <a:pt x="419" y="26"/>
                  <a:pt x="419" y="26"/>
                  <a:pt x="419" y="26"/>
                </a:cubicBezTo>
                <a:cubicBezTo>
                  <a:pt x="419" y="32"/>
                  <a:pt x="419" y="32"/>
                  <a:pt x="419" y="32"/>
                </a:cubicBezTo>
                <a:cubicBezTo>
                  <a:pt x="426" y="32"/>
                  <a:pt x="426" y="32"/>
                  <a:pt x="426" y="32"/>
                </a:cubicBezTo>
                <a:lnTo>
                  <a:pt x="426" y="26"/>
                </a:lnTo>
                <a:close/>
                <a:moveTo>
                  <a:pt x="380" y="20"/>
                </a:moveTo>
                <a:cubicBezTo>
                  <a:pt x="386" y="20"/>
                  <a:pt x="386" y="20"/>
                  <a:pt x="386" y="20"/>
                </a:cubicBezTo>
                <a:cubicBezTo>
                  <a:pt x="386" y="13"/>
                  <a:pt x="386" y="13"/>
                  <a:pt x="386" y="13"/>
                </a:cubicBezTo>
                <a:cubicBezTo>
                  <a:pt x="380" y="13"/>
                  <a:pt x="380" y="13"/>
                  <a:pt x="380" y="13"/>
                </a:cubicBezTo>
                <a:lnTo>
                  <a:pt x="380" y="20"/>
                </a:lnTo>
                <a:close/>
                <a:moveTo>
                  <a:pt x="393" y="20"/>
                </a:moveTo>
                <a:cubicBezTo>
                  <a:pt x="399" y="20"/>
                  <a:pt x="399" y="20"/>
                  <a:pt x="399" y="20"/>
                </a:cubicBezTo>
                <a:cubicBezTo>
                  <a:pt x="399" y="13"/>
                  <a:pt x="399" y="13"/>
                  <a:pt x="399" y="13"/>
                </a:cubicBezTo>
                <a:cubicBezTo>
                  <a:pt x="393" y="13"/>
                  <a:pt x="393" y="13"/>
                  <a:pt x="393" y="13"/>
                </a:cubicBezTo>
                <a:lnTo>
                  <a:pt x="393" y="20"/>
                </a:lnTo>
                <a:close/>
                <a:moveTo>
                  <a:pt x="406" y="13"/>
                </a:moveTo>
                <a:cubicBezTo>
                  <a:pt x="406" y="20"/>
                  <a:pt x="406" y="20"/>
                  <a:pt x="406" y="20"/>
                </a:cubicBezTo>
                <a:cubicBezTo>
                  <a:pt x="412" y="20"/>
                  <a:pt x="412" y="20"/>
                  <a:pt x="412" y="20"/>
                </a:cubicBezTo>
                <a:cubicBezTo>
                  <a:pt x="412" y="13"/>
                  <a:pt x="412" y="13"/>
                  <a:pt x="412" y="13"/>
                </a:cubicBezTo>
                <a:cubicBezTo>
                  <a:pt x="412" y="13"/>
                  <a:pt x="412" y="13"/>
                  <a:pt x="412" y="13"/>
                </a:cubicBezTo>
                <a:lnTo>
                  <a:pt x="406" y="13"/>
                </a:lnTo>
                <a:close/>
                <a:moveTo>
                  <a:pt x="439" y="13"/>
                </a:moveTo>
                <a:cubicBezTo>
                  <a:pt x="432" y="13"/>
                  <a:pt x="432" y="13"/>
                  <a:pt x="432" y="13"/>
                </a:cubicBezTo>
                <a:cubicBezTo>
                  <a:pt x="432" y="20"/>
                  <a:pt x="432" y="20"/>
                  <a:pt x="432" y="20"/>
                </a:cubicBezTo>
                <a:cubicBezTo>
                  <a:pt x="439" y="20"/>
                  <a:pt x="439" y="20"/>
                  <a:pt x="439" y="20"/>
                </a:cubicBezTo>
                <a:lnTo>
                  <a:pt x="439" y="13"/>
                </a:lnTo>
                <a:close/>
                <a:moveTo>
                  <a:pt x="452" y="0"/>
                </a:moveTo>
                <a:cubicBezTo>
                  <a:pt x="445" y="0"/>
                  <a:pt x="445" y="0"/>
                  <a:pt x="445" y="0"/>
                </a:cubicBezTo>
                <a:cubicBezTo>
                  <a:pt x="445" y="6"/>
                  <a:pt x="445" y="6"/>
                  <a:pt x="445" y="6"/>
                </a:cubicBezTo>
                <a:cubicBezTo>
                  <a:pt x="452" y="6"/>
                  <a:pt x="452" y="6"/>
                  <a:pt x="452" y="6"/>
                </a:cubicBezTo>
                <a:lnTo>
                  <a:pt x="452" y="0"/>
                </a:lnTo>
                <a:close/>
                <a:moveTo>
                  <a:pt x="458" y="6"/>
                </a:moveTo>
                <a:cubicBezTo>
                  <a:pt x="465" y="6"/>
                  <a:pt x="465" y="6"/>
                  <a:pt x="465" y="6"/>
                </a:cubicBezTo>
                <a:cubicBezTo>
                  <a:pt x="465" y="0"/>
                  <a:pt x="465" y="0"/>
                  <a:pt x="465" y="0"/>
                </a:cubicBezTo>
                <a:cubicBezTo>
                  <a:pt x="458" y="0"/>
                  <a:pt x="458" y="0"/>
                  <a:pt x="458" y="0"/>
                </a:cubicBezTo>
                <a:lnTo>
                  <a:pt x="458" y="6"/>
                </a:lnTo>
                <a:close/>
                <a:moveTo>
                  <a:pt x="471" y="6"/>
                </a:moveTo>
                <a:cubicBezTo>
                  <a:pt x="478" y="6"/>
                  <a:pt x="478" y="6"/>
                  <a:pt x="478" y="6"/>
                </a:cubicBezTo>
                <a:cubicBezTo>
                  <a:pt x="478" y="0"/>
                  <a:pt x="478" y="0"/>
                  <a:pt x="478" y="0"/>
                </a:cubicBezTo>
                <a:cubicBezTo>
                  <a:pt x="471" y="0"/>
                  <a:pt x="471" y="0"/>
                  <a:pt x="471" y="0"/>
                </a:cubicBezTo>
                <a:lnTo>
                  <a:pt x="471" y="6"/>
                </a:lnTo>
                <a:close/>
                <a:moveTo>
                  <a:pt x="491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84" y="6"/>
                  <a:pt x="484" y="6"/>
                  <a:pt x="484" y="6"/>
                </a:cubicBezTo>
                <a:cubicBezTo>
                  <a:pt x="491" y="6"/>
                  <a:pt x="491" y="6"/>
                  <a:pt x="491" y="6"/>
                </a:cubicBezTo>
                <a:lnTo>
                  <a:pt x="491" y="0"/>
                </a:lnTo>
                <a:close/>
                <a:moveTo>
                  <a:pt x="439" y="0"/>
                </a:moveTo>
                <a:cubicBezTo>
                  <a:pt x="432" y="0"/>
                  <a:pt x="432" y="0"/>
                  <a:pt x="432" y="0"/>
                </a:cubicBezTo>
                <a:cubicBezTo>
                  <a:pt x="432" y="6"/>
                  <a:pt x="432" y="6"/>
                  <a:pt x="432" y="6"/>
                </a:cubicBezTo>
                <a:cubicBezTo>
                  <a:pt x="439" y="6"/>
                  <a:pt x="439" y="6"/>
                  <a:pt x="439" y="6"/>
                </a:cubicBezTo>
                <a:lnTo>
                  <a:pt x="439" y="0"/>
                </a:lnTo>
                <a:close/>
                <a:moveTo>
                  <a:pt x="426" y="13"/>
                </a:moveTo>
                <a:cubicBezTo>
                  <a:pt x="419" y="13"/>
                  <a:pt x="419" y="13"/>
                  <a:pt x="419" y="13"/>
                </a:cubicBezTo>
                <a:cubicBezTo>
                  <a:pt x="419" y="20"/>
                  <a:pt x="419" y="20"/>
                  <a:pt x="419" y="20"/>
                </a:cubicBezTo>
                <a:cubicBezTo>
                  <a:pt x="426" y="20"/>
                  <a:pt x="426" y="20"/>
                  <a:pt x="426" y="20"/>
                </a:cubicBezTo>
                <a:lnTo>
                  <a:pt x="426" y="13"/>
                </a:lnTo>
                <a:close/>
                <a:moveTo>
                  <a:pt x="452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52" y="32"/>
                  <a:pt x="452" y="32"/>
                  <a:pt x="452" y="32"/>
                </a:cubicBezTo>
                <a:lnTo>
                  <a:pt x="452" y="26"/>
                </a:lnTo>
                <a:close/>
                <a:moveTo>
                  <a:pt x="465" y="26"/>
                </a:moveTo>
                <a:cubicBezTo>
                  <a:pt x="458" y="26"/>
                  <a:pt x="458" y="26"/>
                  <a:pt x="458" y="26"/>
                </a:cubicBezTo>
                <a:cubicBezTo>
                  <a:pt x="458" y="32"/>
                  <a:pt x="458" y="32"/>
                  <a:pt x="458" y="32"/>
                </a:cubicBezTo>
                <a:cubicBezTo>
                  <a:pt x="465" y="32"/>
                  <a:pt x="465" y="32"/>
                  <a:pt x="465" y="32"/>
                </a:cubicBezTo>
                <a:lnTo>
                  <a:pt x="465" y="26"/>
                </a:lnTo>
                <a:close/>
                <a:moveTo>
                  <a:pt x="478" y="26"/>
                </a:moveTo>
                <a:cubicBezTo>
                  <a:pt x="471" y="26"/>
                  <a:pt x="471" y="26"/>
                  <a:pt x="471" y="26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8" y="32"/>
                  <a:pt x="478" y="32"/>
                  <a:pt x="478" y="32"/>
                </a:cubicBezTo>
                <a:lnTo>
                  <a:pt x="478" y="26"/>
                </a:lnTo>
                <a:close/>
                <a:moveTo>
                  <a:pt x="367" y="72"/>
                </a:moveTo>
                <a:cubicBezTo>
                  <a:pt x="373" y="72"/>
                  <a:pt x="373" y="72"/>
                  <a:pt x="373" y="72"/>
                </a:cubicBezTo>
                <a:cubicBezTo>
                  <a:pt x="373" y="65"/>
                  <a:pt x="373" y="65"/>
                  <a:pt x="373" y="65"/>
                </a:cubicBezTo>
                <a:cubicBezTo>
                  <a:pt x="367" y="65"/>
                  <a:pt x="367" y="65"/>
                  <a:pt x="367" y="65"/>
                </a:cubicBezTo>
                <a:lnTo>
                  <a:pt x="367" y="72"/>
                </a:lnTo>
                <a:close/>
                <a:moveTo>
                  <a:pt x="354" y="72"/>
                </a:moveTo>
                <a:cubicBezTo>
                  <a:pt x="360" y="72"/>
                  <a:pt x="360" y="72"/>
                  <a:pt x="360" y="72"/>
                </a:cubicBezTo>
                <a:cubicBezTo>
                  <a:pt x="360" y="65"/>
                  <a:pt x="360" y="65"/>
                  <a:pt x="360" y="65"/>
                </a:cubicBezTo>
                <a:cubicBezTo>
                  <a:pt x="354" y="65"/>
                  <a:pt x="354" y="65"/>
                  <a:pt x="354" y="65"/>
                </a:cubicBezTo>
                <a:lnTo>
                  <a:pt x="354" y="72"/>
                </a:lnTo>
                <a:close/>
                <a:moveTo>
                  <a:pt x="380" y="72"/>
                </a:moveTo>
                <a:cubicBezTo>
                  <a:pt x="386" y="72"/>
                  <a:pt x="386" y="72"/>
                  <a:pt x="386" y="72"/>
                </a:cubicBezTo>
                <a:cubicBezTo>
                  <a:pt x="386" y="65"/>
                  <a:pt x="386" y="65"/>
                  <a:pt x="386" y="65"/>
                </a:cubicBezTo>
                <a:cubicBezTo>
                  <a:pt x="380" y="65"/>
                  <a:pt x="380" y="65"/>
                  <a:pt x="380" y="65"/>
                </a:cubicBezTo>
                <a:lnTo>
                  <a:pt x="380" y="72"/>
                </a:lnTo>
                <a:close/>
                <a:moveTo>
                  <a:pt x="438" y="65"/>
                </a:moveTo>
                <a:cubicBezTo>
                  <a:pt x="432" y="65"/>
                  <a:pt x="432" y="65"/>
                  <a:pt x="432" y="65"/>
                </a:cubicBezTo>
                <a:cubicBezTo>
                  <a:pt x="432" y="72"/>
                  <a:pt x="432" y="72"/>
                  <a:pt x="432" y="72"/>
                </a:cubicBezTo>
                <a:cubicBezTo>
                  <a:pt x="438" y="72"/>
                  <a:pt x="438" y="72"/>
                  <a:pt x="438" y="72"/>
                </a:cubicBezTo>
                <a:lnTo>
                  <a:pt x="438" y="65"/>
                </a:lnTo>
                <a:close/>
                <a:moveTo>
                  <a:pt x="406" y="72"/>
                </a:moveTo>
                <a:cubicBezTo>
                  <a:pt x="412" y="72"/>
                  <a:pt x="412" y="72"/>
                  <a:pt x="412" y="72"/>
                </a:cubicBezTo>
                <a:cubicBezTo>
                  <a:pt x="412" y="65"/>
                  <a:pt x="412" y="65"/>
                  <a:pt x="412" y="65"/>
                </a:cubicBezTo>
                <a:cubicBezTo>
                  <a:pt x="406" y="65"/>
                  <a:pt x="406" y="65"/>
                  <a:pt x="406" y="65"/>
                </a:cubicBezTo>
                <a:lnTo>
                  <a:pt x="406" y="72"/>
                </a:lnTo>
                <a:close/>
                <a:moveTo>
                  <a:pt x="426" y="65"/>
                </a:moveTo>
                <a:cubicBezTo>
                  <a:pt x="419" y="65"/>
                  <a:pt x="419" y="65"/>
                  <a:pt x="419" y="65"/>
                </a:cubicBezTo>
                <a:cubicBezTo>
                  <a:pt x="419" y="72"/>
                  <a:pt x="419" y="72"/>
                  <a:pt x="419" y="72"/>
                </a:cubicBezTo>
                <a:cubicBezTo>
                  <a:pt x="426" y="72"/>
                  <a:pt x="426" y="72"/>
                  <a:pt x="426" y="72"/>
                </a:cubicBezTo>
                <a:lnTo>
                  <a:pt x="426" y="65"/>
                </a:lnTo>
                <a:close/>
                <a:moveTo>
                  <a:pt x="314" y="59"/>
                </a:moveTo>
                <a:cubicBezTo>
                  <a:pt x="321" y="59"/>
                  <a:pt x="321" y="59"/>
                  <a:pt x="321" y="59"/>
                </a:cubicBezTo>
                <a:cubicBezTo>
                  <a:pt x="321" y="52"/>
                  <a:pt x="321" y="52"/>
                  <a:pt x="321" y="52"/>
                </a:cubicBezTo>
                <a:cubicBezTo>
                  <a:pt x="314" y="52"/>
                  <a:pt x="314" y="52"/>
                  <a:pt x="314" y="52"/>
                </a:cubicBezTo>
                <a:lnTo>
                  <a:pt x="314" y="59"/>
                </a:lnTo>
                <a:close/>
                <a:moveTo>
                  <a:pt x="288" y="85"/>
                </a:moveTo>
                <a:cubicBezTo>
                  <a:pt x="295" y="85"/>
                  <a:pt x="295" y="85"/>
                  <a:pt x="295" y="85"/>
                </a:cubicBezTo>
                <a:cubicBezTo>
                  <a:pt x="295" y="78"/>
                  <a:pt x="295" y="78"/>
                  <a:pt x="295" y="78"/>
                </a:cubicBezTo>
                <a:cubicBezTo>
                  <a:pt x="288" y="78"/>
                  <a:pt x="288" y="78"/>
                  <a:pt x="288" y="78"/>
                </a:cubicBezTo>
                <a:lnTo>
                  <a:pt x="288" y="85"/>
                </a:lnTo>
                <a:close/>
                <a:moveTo>
                  <a:pt x="301" y="72"/>
                </a:moveTo>
                <a:cubicBezTo>
                  <a:pt x="308" y="72"/>
                  <a:pt x="308" y="72"/>
                  <a:pt x="308" y="72"/>
                </a:cubicBezTo>
                <a:cubicBezTo>
                  <a:pt x="308" y="66"/>
                  <a:pt x="308" y="66"/>
                  <a:pt x="308" y="66"/>
                </a:cubicBezTo>
                <a:cubicBezTo>
                  <a:pt x="301" y="66"/>
                  <a:pt x="301" y="66"/>
                  <a:pt x="301" y="66"/>
                </a:cubicBezTo>
                <a:lnTo>
                  <a:pt x="301" y="72"/>
                </a:lnTo>
                <a:close/>
                <a:moveTo>
                  <a:pt x="275" y="72"/>
                </a:moveTo>
                <a:cubicBezTo>
                  <a:pt x="282" y="72"/>
                  <a:pt x="282" y="72"/>
                  <a:pt x="282" y="72"/>
                </a:cubicBezTo>
                <a:cubicBezTo>
                  <a:pt x="282" y="66"/>
                  <a:pt x="282" y="66"/>
                  <a:pt x="282" y="66"/>
                </a:cubicBezTo>
                <a:cubicBezTo>
                  <a:pt x="275" y="66"/>
                  <a:pt x="275" y="66"/>
                  <a:pt x="275" y="66"/>
                </a:cubicBezTo>
                <a:lnTo>
                  <a:pt x="275" y="72"/>
                </a:lnTo>
                <a:close/>
                <a:moveTo>
                  <a:pt x="275" y="59"/>
                </a:moveTo>
                <a:cubicBezTo>
                  <a:pt x="282" y="59"/>
                  <a:pt x="282" y="59"/>
                  <a:pt x="282" y="59"/>
                </a:cubicBezTo>
                <a:cubicBezTo>
                  <a:pt x="282" y="52"/>
                  <a:pt x="282" y="52"/>
                  <a:pt x="282" y="52"/>
                </a:cubicBezTo>
                <a:cubicBezTo>
                  <a:pt x="275" y="52"/>
                  <a:pt x="275" y="52"/>
                  <a:pt x="275" y="52"/>
                </a:cubicBezTo>
                <a:lnTo>
                  <a:pt x="275" y="59"/>
                </a:lnTo>
                <a:close/>
                <a:moveTo>
                  <a:pt x="301" y="85"/>
                </a:moveTo>
                <a:cubicBezTo>
                  <a:pt x="308" y="85"/>
                  <a:pt x="308" y="85"/>
                  <a:pt x="308" y="85"/>
                </a:cubicBezTo>
                <a:cubicBezTo>
                  <a:pt x="308" y="78"/>
                  <a:pt x="308" y="78"/>
                  <a:pt x="308" y="78"/>
                </a:cubicBezTo>
                <a:cubicBezTo>
                  <a:pt x="301" y="78"/>
                  <a:pt x="301" y="78"/>
                  <a:pt x="301" y="78"/>
                </a:cubicBezTo>
                <a:lnTo>
                  <a:pt x="301" y="85"/>
                </a:lnTo>
                <a:close/>
                <a:moveTo>
                  <a:pt x="301" y="150"/>
                </a:moveTo>
                <a:cubicBezTo>
                  <a:pt x="308" y="150"/>
                  <a:pt x="308" y="150"/>
                  <a:pt x="308" y="150"/>
                </a:cubicBezTo>
                <a:cubicBezTo>
                  <a:pt x="308" y="144"/>
                  <a:pt x="308" y="144"/>
                  <a:pt x="308" y="144"/>
                </a:cubicBezTo>
                <a:cubicBezTo>
                  <a:pt x="301" y="144"/>
                  <a:pt x="301" y="144"/>
                  <a:pt x="301" y="144"/>
                </a:cubicBezTo>
                <a:lnTo>
                  <a:pt x="301" y="150"/>
                </a:lnTo>
                <a:close/>
                <a:moveTo>
                  <a:pt x="314" y="144"/>
                </a:moveTo>
                <a:cubicBezTo>
                  <a:pt x="314" y="150"/>
                  <a:pt x="314" y="150"/>
                  <a:pt x="314" y="150"/>
                </a:cubicBezTo>
                <a:cubicBezTo>
                  <a:pt x="321" y="150"/>
                  <a:pt x="321" y="150"/>
                  <a:pt x="321" y="150"/>
                </a:cubicBezTo>
                <a:cubicBezTo>
                  <a:pt x="321" y="144"/>
                  <a:pt x="321" y="144"/>
                  <a:pt x="321" y="144"/>
                </a:cubicBezTo>
                <a:cubicBezTo>
                  <a:pt x="321" y="144"/>
                  <a:pt x="321" y="144"/>
                  <a:pt x="321" y="144"/>
                </a:cubicBezTo>
                <a:lnTo>
                  <a:pt x="314" y="144"/>
                </a:lnTo>
                <a:close/>
                <a:moveTo>
                  <a:pt x="314" y="131"/>
                </a:moveTo>
                <a:cubicBezTo>
                  <a:pt x="314" y="137"/>
                  <a:pt x="314" y="137"/>
                  <a:pt x="314" y="137"/>
                </a:cubicBezTo>
                <a:cubicBezTo>
                  <a:pt x="321" y="137"/>
                  <a:pt x="321" y="137"/>
                  <a:pt x="321" y="137"/>
                </a:cubicBezTo>
                <a:cubicBezTo>
                  <a:pt x="321" y="131"/>
                  <a:pt x="321" y="131"/>
                  <a:pt x="321" y="131"/>
                </a:cubicBezTo>
                <a:cubicBezTo>
                  <a:pt x="321" y="131"/>
                  <a:pt x="321" y="131"/>
                  <a:pt x="321" y="131"/>
                </a:cubicBezTo>
                <a:lnTo>
                  <a:pt x="314" y="131"/>
                </a:lnTo>
                <a:close/>
                <a:moveTo>
                  <a:pt x="249" y="150"/>
                </a:moveTo>
                <a:cubicBezTo>
                  <a:pt x="255" y="150"/>
                  <a:pt x="255" y="150"/>
                  <a:pt x="255" y="150"/>
                </a:cubicBezTo>
                <a:cubicBezTo>
                  <a:pt x="255" y="144"/>
                  <a:pt x="255" y="144"/>
                  <a:pt x="255" y="144"/>
                </a:cubicBezTo>
                <a:cubicBezTo>
                  <a:pt x="249" y="144"/>
                  <a:pt x="249" y="144"/>
                  <a:pt x="249" y="144"/>
                </a:cubicBezTo>
                <a:lnTo>
                  <a:pt x="249" y="150"/>
                </a:lnTo>
                <a:close/>
                <a:moveTo>
                  <a:pt x="288" y="150"/>
                </a:moveTo>
                <a:cubicBezTo>
                  <a:pt x="295" y="150"/>
                  <a:pt x="295" y="150"/>
                  <a:pt x="295" y="150"/>
                </a:cubicBezTo>
                <a:cubicBezTo>
                  <a:pt x="295" y="144"/>
                  <a:pt x="295" y="144"/>
                  <a:pt x="295" y="144"/>
                </a:cubicBezTo>
                <a:cubicBezTo>
                  <a:pt x="288" y="144"/>
                  <a:pt x="288" y="144"/>
                  <a:pt x="288" y="144"/>
                </a:cubicBezTo>
                <a:lnTo>
                  <a:pt x="288" y="150"/>
                </a:lnTo>
                <a:close/>
                <a:moveTo>
                  <a:pt x="262" y="150"/>
                </a:moveTo>
                <a:cubicBezTo>
                  <a:pt x="268" y="150"/>
                  <a:pt x="268" y="150"/>
                  <a:pt x="268" y="150"/>
                </a:cubicBezTo>
                <a:cubicBezTo>
                  <a:pt x="268" y="144"/>
                  <a:pt x="268" y="144"/>
                  <a:pt x="268" y="144"/>
                </a:cubicBezTo>
                <a:cubicBezTo>
                  <a:pt x="262" y="144"/>
                  <a:pt x="262" y="144"/>
                  <a:pt x="262" y="144"/>
                </a:cubicBezTo>
                <a:lnTo>
                  <a:pt x="262" y="150"/>
                </a:lnTo>
                <a:close/>
                <a:moveTo>
                  <a:pt x="249" y="137"/>
                </a:moveTo>
                <a:cubicBezTo>
                  <a:pt x="255" y="137"/>
                  <a:pt x="255" y="137"/>
                  <a:pt x="255" y="137"/>
                </a:cubicBezTo>
                <a:cubicBezTo>
                  <a:pt x="255" y="131"/>
                  <a:pt x="255" y="131"/>
                  <a:pt x="255" y="131"/>
                </a:cubicBezTo>
                <a:cubicBezTo>
                  <a:pt x="249" y="131"/>
                  <a:pt x="249" y="131"/>
                  <a:pt x="249" y="131"/>
                </a:cubicBezTo>
                <a:lnTo>
                  <a:pt x="249" y="137"/>
                </a:lnTo>
                <a:close/>
                <a:moveTo>
                  <a:pt x="262" y="137"/>
                </a:moveTo>
                <a:cubicBezTo>
                  <a:pt x="268" y="137"/>
                  <a:pt x="268" y="137"/>
                  <a:pt x="268" y="137"/>
                </a:cubicBezTo>
                <a:cubicBezTo>
                  <a:pt x="268" y="131"/>
                  <a:pt x="268" y="131"/>
                  <a:pt x="268" y="131"/>
                </a:cubicBezTo>
                <a:cubicBezTo>
                  <a:pt x="262" y="131"/>
                  <a:pt x="262" y="131"/>
                  <a:pt x="262" y="131"/>
                </a:cubicBezTo>
                <a:lnTo>
                  <a:pt x="262" y="137"/>
                </a:lnTo>
                <a:close/>
                <a:moveTo>
                  <a:pt x="275" y="150"/>
                </a:moveTo>
                <a:cubicBezTo>
                  <a:pt x="282" y="150"/>
                  <a:pt x="282" y="150"/>
                  <a:pt x="282" y="150"/>
                </a:cubicBezTo>
                <a:cubicBezTo>
                  <a:pt x="282" y="144"/>
                  <a:pt x="282" y="144"/>
                  <a:pt x="282" y="144"/>
                </a:cubicBezTo>
                <a:cubicBezTo>
                  <a:pt x="275" y="144"/>
                  <a:pt x="275" y="144"/>
                  <a:pt x="275" y="144"/>
                </a:cubicBezTo>
                <a:lnTo>
                  <a:pt x="275" y="150"/>
                </a:lnTo>
                <a:close/>
                <a:moveTo>
                  <a:pt x="249" y="72"/>
                </a:moveTo>
                <a:cubicBezTo>
                  <a:pt x="256" y="72"/>
                  <a:pt x="256" y="72"/>
                  <a:pt x="256" y="72"/>
                </a:cubicBezTo>
                <a:cubicBezTo>
                  <a:pt x="256" y="66"/>
                  <a:pt x="256" y="66"/>
                  <a:pt x="256" y="66"/>
                </a:cubicBezTo>
                <a:cubicBezTo>
                  <a:pt x="249" y="66"/>
                  <a:pt x="249" y="66"/>
                  <a:pt x="249" y="66"/>
                </a:cubicBezTo>
                <a:lnTo>
                  <a:pt x="249" y="72"/>
                </a:lnTo>
                <a:close/>
                <a:moveTo>
                  <a:pt x="223" y="85"/>
                </a:moveTo>
                <a:cubicBezTo>
                  <a:pt x="229" y="85"/>
                  <a:pt x="229" y="85"/>
                  <a:pt x="229" y="85"/>
                </a:cubicBezTo>
                <a:cubicBezTo>
                  <a:pt x="229" y="79"/>
                  <a:pt x="229" y="79"/>
                  <a:pt x="229" y="79"/>
                </a:cubicBezTo>
                <a:cubicBezTo>
                  <a:pt x="223" y="79"/>
                  <a:pt x="223" y="79"/>
                  <a:pt x="223" y="79"/>
                </a:cubicBezTo>
                <a:lnTo>
                  <a:pt x="223" y="85"/>
                </a:lnTo>
                <a:close/>
                <a:moveTo>
                  <a:pt x="262" y="85"/>
                </a:moveTo>
                <a:cubicBezTo>
                  <a:pt x="269" y="85"/>
                  <a:pt x="269" y="85"/>
                  <a:pt x="269" y="85"/>
                </a:cubicBezTo>
                <a:cubicBezTo>
                  <a:pt x="269" y="79"/>
                  <a:pt x="269" y="79"/>
                  <a:pt x="269" y="79"/>
                </a:cubicBezTo>
                <a:cubicBezTo>
                  <a:pt x="262" y="79"/>
                  <a:pt x="262" y="79"/>
                  <a:pt x="262" y="79"/>
                </a:cubicBezTo>
                <a:lnTo>
                  <a:pt x="262" y="85"/>
                </a:lnTo>
                <a:close/>
                <a:moveTo>
                  <a:pt x="236" y="85"/>
                </a:moveTo>
                <a:cubicBezTo>
                  <a:pt x="243" y="85"/>
                  <a:pt x="243" y="85"/>
                  <a:pt x="243" y="85"/>
                </a:cubicBezTo>
                <a:cubicBezTo>
                  <a:pt x="243" y="79"/>
                  <a:pt x="243" y="79"/>
                  <a:pt x="243" y="79"/>
                </a:cubicBezTo>
                <a:cubicBezTo>
                  <a:pt x="236" y="79"/>
                  <a:pt x="236" y="79"/>
                  <a:pt x="236" y="79"/>
                </a:cubicBezTo>
                <a:lnTo>
                  <a:pt x="236" y="85"/>
                </a:lnTo>
                <a:close/>
                <a:moveTo>
                  <a:pt x="236" y="72"/>
                </a:moveTo>
                <a:cubicBezTo>
                  <a:pt x="243" y="72"/>
                  <a:pt x="243" y="72"/>
                  <a:pt x="243" y="72"/>
                </a:cubicBezTo>
                <a:cubicBezTo>
                  <a:pt x="243" y="66"/>
                  <a:pt x="243" y="66"/>
                  <a:pt x="243" y="66"/>
                </a:cubicBezTo>
                <a:cubicBezTo>
                  <a:pt x="236" y="66"/>
                  <a:pt x="236" y="66"/>
                  <a:pt x="236" y="66"/>
                </a:cubicBezTo>
                <a:lnTo>
                  <a:pt x="236" y="72"/>
                </a:lnTo>
                <a:close/>
                <a:moveTo>
                  <a:pt x="249" y="85"/>
                </a:moveTo>
                <a:cubicBezTo>
                  <a:pt x="256" y="85"/>
                  <a:pt x="256" y="85"/>
                  <a:pt x="256" y="85"/>
                </a:cubicBezTo>
                <a:cubicBezTo>
                  <a:pt x="256" y="79"/>
                  <a:pt x="256" y="79"/>
                  <a:pt x="256" y="79"/>
                </a:cubicBezTo>
                <a:cubicBezTo>
                  <a:pt x="249" y="79"/>
                  <a:pt x="249" y="79"/>
                  <a:pt x="249" y="79"/>
                </a:cubicBezTo>
                <a:lnTo>
                  <a:pt x="249" y="85"/>
                </a:lnTo>
                <a:close/>
                <a:moveTo>
                  <a:pt x="210" y="124"/>
                </a:moveTo>
                <a:cubicBezTo>
                  <a:pt x="216" y="124"/>
                  <a:pt x="216" y="124"/>
                  <a:pt x="216" y="124"/>
                </a:cubicBezTo>
                <a:cubicBezTo>
                  <a:pt x="216" y="118"/>
                  <a:pt x="216" y="118"/>
                  <a:pt x="216" y="118"/>
                </a:cubicBezTo>
                <a:cubicBezTo>
                  <a:pt x="210" y="118"/>
                  <a:pt x="210" y="118"/>
                  <a:pt x="210" y="118"/>
                </a:cubicBezTo>
                <a:lnTo>
                  <a:pt x="210" y="124"/>
                </a:lnTo>
                <a:close/>
                <a:moveTo>
                  <a:pt x="223" y="124"/>
                </a:moveTo>
                <a:cubicBezTo>
                  <a:pt x="229" y="124"/>
                  <a:pt x="229" y="124"/>
                  <a:pt x="229" y="124"/>
                </a:cubicBezTo>
                <a:cubicBezTo>
                  <a:pt x="229" y="118"/>
                  <a:pt x="229" y="118"/>
                  <a:pt x="229" y="118"/>
                </a:cubicBezTo>
                <a:cubicBezTo>
                  <a:pt x="223" y="118"/>
                  <a:pt x="223" y="118"/>
                  <a:pt x="223" y="118"/>
                </a:cubicBezTo>
                <a:lnTo>
                  <a:pt x="223" y="124"/>
                </a:lnTo>
                <a:close/>
                <a:moveTo>
                  <a:pt x="236" y="124"/>
                </a:moveTo>
                <a:cubicBezTo>
                  <a:pt x="242" y="124"/>
                  <a:pt x="242" y="124"/>
                  <a:pt x="242" y="124"/>
                </a:cubicBezTo>
                <a:cubicBezTo>
                  <a:pt x="242" y="118"/>
                  <a:pt x="242" y="118"/>
                  <a:pt x="242" y="118"/>
                </a:cubicBezTo>
                <a:cubicBezTo>
                  <a:pt x="236" y="118"/>
                  <a:pt x="236" y="118"/>
                  <a:pt x="236" y="118"/>
                </a:cubicBezTo>
                <a:lnTo>
                  <a:pt x="236" y="124"/>
                </a:lnTo>
                <a:close/>
                <a:moveTo>
                  <a:pt x="301" y="124"/>
                </a:moveTo>
                <a:cubicBezTo>
                  <a:pt x="308" y="124"/>
                  <a:pt x="308" y="124"/>
                  <a:pt x="308" y="124"/>
                </a:cubicBezTo>
                <a:cubicBezTo>
                  <a:pt x="308" y="118"/>
                  <a:pt x="308" y="118"/>
                  <a:pt x="308" y="118"/>
                </a:cubicBezTo>
                <a:cubicBezTo>
                  <a:pt x="301" y="118"/>
                  <a:pt x="301" y="118"/>
                  <a:pt x="301" y="118"/>
                </a:cubicBezTo>
                <a:lnTo>
                  <a:pt x="301" y="124"/>
                </a:lnTo>
                <a:close/>
                <a:moveTo>
                  <a:pt x="249" y="124"/>
                </a:moveTo>
                <a:cubicBezTo>
                  <a:pt x="255" y="124"/>
                  <a:pt x="255" y="124"/>
                  <a:pt x="255" y="124"/>
                </a:cubicBezTo>
                <a:cubicBezTo>
                  <a:pt x="255" y="118"/>
                  <a:pt x="255" y="118"/>
                  <a:pt x="255" y="118"/>
                </a:cubicBezTo>
                <a:cubicBezTo>
                  <a:pt x="249" y="118"/>
                  <a:pt x="249" y="118"/>
                  <a:pt x="249" y="118"/>
                </a:cubicBezTo>
                <a:lnTo>
                  <a:pt x="249" y="124"/>
                </a:lnTo>
                <a:close/>
                <a:moveTo>
                  <a:pt x="288" y="124"/>
                </a:moveTo>
                <a:cubicBezTo>
                  <a:pt x="295" y="124"/>
                  <a:pt x="295" y="124"/>
                  <a:pt x="295" y="124"/>
                </a:cubicBezTo>
                <a:cubicBezTo>
                  <a:pt x="295" y="118"/>
                  <a:pt x="295" y="118"/>
                  <a:pt x="295" y="118"/>
                </a:cubicBezTo>
                <a:cubicBezTo>
                  <a:pt x="288" y="118"/>
                  <a:pt x="288" y="118"/>
                  <a:pt x="288" y="118"/>
                </a:cubicBezTo>
                <a:lnTo>
                  <a:pt x="288" y="124"/>
                </a:lnTo>
                <a:close/>
                <a:moveTo>
                  <a:pt x="262" y="124"/>
                </a:moveTo>
                <a:cubicBezTo>
                  <a:pt x="268" y="124"/>
                  <a:pt x="268" y="124"/>
                  <a:pt x="268" y="124"/>
                </a:cubicBezTo>
                <a:cubicBezTo>
                  <a:pt x="268" y="118"/>
                  <a:pt x="268" y="118"/>
                  <a:pt x="268" y="118"/>
                </a:cubicBezTo>
                <a:cubicBezTo>
                  <a:pt x="262" y="118"/>
                  <a:pt x="262" y="118"/>
                  <a:pt x="262" y="118"/>
                </a:cubicBezTo>
                <a:lnTo>
                  <a:pt x="262" y="124"/>
                </a:lnTo>
                <a:close/>
                <a:moveTo>
                  <a:pt x="210" y="111"/>
                </a:moveTo>
                <a:cubicBezTo>
                  <a:pt x="216" y="111"/>
                  <a:pt x="216" y="111"/>
                  <a:pt x="216" y="111"/>
                </a:cubicBezTo>
                <a:cubicBezTo>
                  <a:pt x="216" y="105"/>
                  <a:pt x="216" y="105"/>
                  <a:pt x="216" y="105"/>
                </a:cubicBezTo>
                <a:cubicBezTo>
                  <a:pt x="210" y="105"/>
                  <a:pt x="210" y="105"/>
                  <a:pt x="210" y="105"/>
                </a:cubicBezTo>
                <a:lnTo>
                  <a:pt x="210" y="111"/>
                </a:lnTo>
                <a:close/>
                <a:moveTo>
                  <a:pt x="223" y="111"/>
                </a:moveTo>
                <a:cubicBezTo>
                  <a:pt x="229" y="111"/>
                  <a:pt x="229" y="111"/>
                  <a:pt x="229" y="111"/>
                </a:cubicBezTo>
                <a:cubicBezTo>
                  <a:pt x="229" y="105"/>
                  <a:pt x="229" y="105"/>
                  <a:pt x="229" y="105"/>
                </a:cubicBezTo>
                <a:cubicBezTo>
                  <a:pt x="223" y="105"/>
                  <a:pt x="223" y="105"/>
                  <a:pt x="223" y="105"/>
                </a:cubicBezTo>
                <a:lnTo>
                  <a:pt x="223" y="111"/>
                </a:lnTo>
                <a:close/>
                <a:moveTo>
                  <a:pt x="210" y="98"/>
                </a:moveTo>
                <a:cubicBezTo>
                  <a:pt x="216" y="98"/>
                  <a:pt x="216" y="98"/>
                  <a:pt x="216" y="98"/>
                </a:cubicBezTo>
                <a:cubicBezTo>
                  <a:pt x="216" y="91"/>
                  <a:pt x="216" y="91"/>
                  <a:pt x="216" y="91"/>
                </a:cubicBezTo>
                <a:cubicBezTo>
                  <a:pt x="210" y="91"/>
                  <a:pt x="210" y="91"/>
                  <a:pt x="210" y="91"/>
                </a:cubicBezTo>
                <a:lnTo>
                  <a:pt x="210" y="98"/>
                </a:lnTo>
                <a:close/>
                <a:moveTo>
                  <a:pt x="223" y="98"/>
                </a:moveTo>
                <a:cubicBezTo>
                  <a:pt x="229" y="98"/>
                  <a:pt x="229" y="98"/>
                  <a:pt x="229" y="98"/>
                </a:cubicBezTo>
                <a:cubicBezTo>
                  <a:pt x="229" y="91"/>
                  <a:pt x="229" y="91"/>
                  <a:pt x="229" y="91"/>
                </a:cubicBezTo>
                <a:cubicBezTo>
                  <a:pt x="223" y="91"/>
                  <a:pt x="223" y="91"/>
                  <a:pt x="223" y="91"/>
                </a:cubicBezTo>
                <a:lnTo>
                  <a:pt x="223" y="98"/>
                </a:lnTo>
                <a:close/>
                <a:moveTo>
                  <a:pt x="236" y="111"/>
                </a:moveTo>
                <a:cubicBezTo>
                  <a:pt x="242" y="111"/>
                  <a:pt x="242" y="111"/>
                  <a:pt x="242" y="111"/>
                </a:cubicBezTo>
                <a:cubicBezTo>
                  <a:pt x="242" y="105"/>
                  <a:pt x="242" y="105"/>
                  <a:pt x="242" y="105"/>
                </a:cubicBezTo>
                <a:cubicBezTo>
                  <a:pt x="236" y="105"/>
                  <a:pt x="236" y="105"/>
                  <a:pt x="236" y="105"/>
                </a:cubicBezTo>
                <a:lnTo>
                  <a:pt x="236" y="111"/>
                </a:lnTo>
                <a:close/>
                <a:moveTo>
                  <a:pt x="301" y="111"/>
                </a:moveTo>
                <a:cubicBezTo>
                  <a:pt x="308" y="111"/>
                  <a:pt x="308" y="111"/>
                  <a:pt x="308" y="111"/>
                </a:cubicBezTo>
                <a:cubicBezTo>
                  <a:pt x="308" y="105"/>
                  <a:pt x="308" y="105"/>
                  <a:pt x="308" y="105"/>
                </a:cubicBezTo>
                <a:cubicBezTo>
                  <a:pt x="301" y="105"/>
                  <a:pt x="301" y="105"/>
                  <a:pt x="301" y="105"/>
                </a:cubicBezTo>
                <a:lnTo>
                  <a:pt x="301" y="111"/>
                </a:lnTo>
                <a:close/>
                <a:moveTo>
                  <a:pt x="249" y="111"/>
                </a:moveTo>
                <a:cubicBezTo>
                  <a:pt x="255" y="111"/>
                  <a:pt x="255" y="111"/>
                  <a:pt x="255" y="111"/>
                </a:cubicBezTo>
                <a:cubicBezTo>
                  <a:pt x="255" y="105"/>
                  <a:pt x="255" y="105"/>
                  <a:pt x="255" y="105"/>
                </a:cubicBezTo>
                <a:cubicBezTo>
                  <a:pt x="249" y="105"/>
                  <a:pt x="249" y="105"/>
                  <a:pt x="249" y="105"/>
                </a:cubicBezTo>
                <a:lnTo>
                  <a:pt x="249" y="111"/>
                </a:lnTo>
                <a:close/>
                <a:moveTo>
                  <a:pt x="288" y="111"/>
                </a:moveTo>
                <a:cubicBezTo>
                  <a:pt x="295" y="111"/>
                  <a:pt x="295" y="111"/>
                  <a:pt x="295" y="111"/>
                </a:cubicBezTo>
                <a:cubicBezTo>
                  <a:pt x="295" y="105"/>
                  <a:pt x="295" y="105"/>
                  <a:pt x="295" y="105"/>
                </a:cubicBezTo>
                <a:cubicBezTo>
                  <a:pt x="288" y="105"/>
                  <a:pt x="288" y="105"/>
                  <a:pt x="288" y="105"/>
                </a:cubicBezTo>
                <a:lnTo>
                  <a:pt x="288" y="111"/>
                </a:lnTo>
                <a:close/>
                <a:moveTo>
                  <a:pt x="262" y="111"/>
                </a:moveTo>
                <a:cubicBezTo>
                  <a:pt x="268" y="111"/>
                  <a:pt x="268" y="111"/>
                  <a:pt x="268" y="111"/>
                </a:cubicBezTo>
                <a:cubicBezTo>
                  <a:pt x="268" y="105"/>
                  <a:pt x="268" y="105"/>
                  <a:pt x="268" y="105"/>
                </a:cubicBezTo>
                <a:cubicBezTo>
                  <a:pt x="262" y="105"/>
                  <a:pt x="262" y="105"/>
                  <a:pt x="262" y="105"/>
                </a:cubicBezTo>
                <a:lnTo>
                  <a:pt x="262" y="111"/>
                </a:lnTo>
                <a:close/>
                <a:moveTo>
                  <a:pt x="275" y="124"/>
                </a:moveTo>
                <a:cubicBezTo>
                  <a:pt x="282" y="124"/>
                  <a:pt x="282" y="124"/>
                  <a:pt x="282" y="124"/>
                </a:cubicBezTo>
                <a:cubicBezTo>
                  <a:pt x="282" y="118"/>
                  <a:pt x="282" y="118"/>
                  <a:pt x="282" y="118"/>
                </a:cubicBezTo>
                <a:cubicBezTo>
                  <a:pt x="275" y="118"/>
                  <a:pt x="275" y="118"/>
                  <a:pt x="275" y="118"/>
                </a:cubicBezTo>
                <a:lnTo>
                  <a:pt x="275" y="124"/>
                </a:lnTo>
                <a:close/>
                <a:moveTo>
                  <a:pt x="262" y="98"/>
                </a:moveTo>
                <a:cubicBezTo>
                  <a:pt x="268" y="98"/>
                  <a:pt x="268" y="98"/>
                  <a:pt x="268" y="98"/>
                </a:cubicBezTo>
                <a:cubicBezTo>
                  <a:pt x="268" y="91"/>
                  <a:pt x="268" y="91"/>
                  <a:pt x="268" y="91"/>
                </a:cubicBezTo>
                <a:cubicBezTo>
                  <a:pt x="262" y="91"/>
                  <a:pt x="262" y="91"/>
                  <a:pt x="262" y="91"/>
                </a:cubicBezTo>
                <a:lnTo>
                  <a:pt x="262" y="98"/>
                </a:lnTo>
                <a:close/>
                <a:moveTo>
                  <a:pt x="275" y="98"/>
                </a:moveTo>
                <a:cubicBezTo>
                  <a:pt x="282" y="98"/>
                  <a:pt x="282" y="98"/>
                  <a:pt x="282" y="98"/>
                </a:cubicBezTo>
                <a:cubicBezTo>
                  <a:pt x="282" y="91"/>
                  <a:pt x="282" y="91"/>
                  <a:pt x="282" y="91"/>
                </a:cubicBezTo>
                <a:cubicBezTo>
                  <a:pt x="275" y="91"/>
                  <a:pt x="275" y="91"/>
                  <a:pt x="275" y="91"/>
                </a:cubicBezTo>
                <a:lnTo>
                  <a:pt x="275" y="98"/>
                </a:lnTo>
                <a:close/>
                <a:moveTo>
                  <a:pt x="157" y="190"/>
                </a:moveTo>
                <a:cubicBezTo>
                  <a:pt x="164" y="190"/>
                  <a:pt x="164" y="190"/>
                  <a:pt x="164" y="190"/>
                </a:cubicBezTo>
                <a:cubicBezTo>
                  <a:pt x="164" y="183"/>
                  <a:pt x="164" y="183"/>
                  <a:pt x="164" y="183"/>
                </a:cubicBezTo>
                <a:cubicBezTo>
                  <a:pt x="157" y="183"/>
                  <a:pt x="157" y="183"/>
                  <a:pt x="157" y="183"/>
                </a:cubicBezTo>
                <a:lnTo>
                  <a:pt x="157" y="190"/>
                </a:lnTo>
                <a:close/>
                <a:moveTo>
                  <a:pt x="170" y="190"/>
                </a:moveTo>
                <a:cubicBezTo>
                  <a:pt x="177" y="190"/>
                  <a:pt x="177" y="190"/>
                  <a:pt x="177" y="190"/>
                </a:cubicBezTo>
                <a:cubicBezTo>
                  <a:pt x="177" y="183"/>
                  <a:pt x="177" y="183"/>
                  <a:pt x="177" y="183"/>
                </a:cubicBezTo>
                <a:cubicBezTo>
                  <a:pt x="170" y="183"/>
                  <a:pt x="170" y="183"/>
                  <a:pt x="170" y="183"/>
                </a:cubicBezTo>
                <a:lnTo>
                  <a:pt x="170" y="190"/>
                </a:lnTo>
                <a:close/>
                <a:moveTo>
                  <a:pt x="183" y="190"/>
                </a:moveTo>
                <a:cubicBezTo>
                  <a:pt x="190" y="190"/>
                  <a:pt x="190" y="190"/>
                  <a:pt x="190" y="190"/>
                </a:cubicBezTo>
                <a:cubicBezTo>
                  <a:pt x="190" y="183"/>
                  <a:pt x="190" y="183"/>
                  <a:pt x="190" y="183"/>
                </a:cubicBezTo>
                <a:cubicBezTo>
                  <a:pt x="183" y="183"/>
                  <a:pt x="183" y="183"/>
                  <a:pt x="183" y="183"/>
                </a:cubicBezTo>
                <a:lnTo>
                  <a:pt x="183" y="190"/>
                </a:lnTo>
                <a:close/>
                <a:moveTo>
                  <a:pt x="197" y="190"/>
                </a:moveTo>
                <a:cubicBezTo>
                  <a:pt x="203" y="190"/>
                  <a:pt x="203" y="190"/>
                  <a:pt x="203" y="190"/>
                </a:cubicBezTo>
                <a:cubicBezTo>
                  <a:pt x="203" y="183"/>
                  <a:pt x="203" y="183"/>
                  <a:pt x="203" y="183"/>
                </a:cubicBezTo>
                <a:cubicBezTo>
                  <a:pt x="197" y="183"/>
                  <a:pt x="197" y="183"/>
                  <a:pt x="197" y="183"/>
                </a:cubicBezTo>
                <a:lnTo>
                  <a:pt x="197" y="190"/>
                </a:lnTo>
                <a:close/>
                <a:moveTo>
                  <a:pt x="210" y="190"/>
                </a:moveTo>
                <a:cubicBezTo>
                  <a:pt x="216" y="190"/>
                  <a:pt x="216" y="190"/>
                  <a:pt x="216" y="190"/>
                </a:cubicBezTo>
                <a:cubicBezTo>
                  <a:pt x="216" y="183"/>
                  <a:pt x="216" y="183"/>
                  <a:pt x="216" y="183"/>
                </a:cubicBezTo>
                <a:cubicBezTo>
                  <a:pt x="210" y="183"/>
                  <a:pt x="210" y="183"/>
                  <a:pt x="210" y="183"/>
                </a:cubicBezTo>
                <a:lnTo>
                  <a:pt x="210" y="190"/>
                </a:lnTo>
                <a:close/>
                <a:moveTo>
                  <a:pt x="223" y="190"/>
                </a:moveTo>
                <a:cubicBezTo>
                  <a:pt x="229" y="190"/>
                  <a:pt x="229" y="190"/>
                  <a:pt x="229" y="190"/>
                </a:cubicBezTo>
                <a:cubicBezTo>
                  <a:pt x="229" y="183"/>
                  <a:pt x="229" y="183"/>
                  <a:pt x="229" y="183"/>
                </a:cubicBezTo>
                <a:cubicBezTo>
                  <a:pt x="223" y="183"/>
                  <a:pt x="223" y="183"/>
                  <a:pt x="223" y="183"/>
                </a:cubicBezTo>
                <a:lnTo>
                  <a:pt x="223" y="190"/>
                </a:lnTo>
                <a:close/>
                <a:moveTo>
                  <a:pt x="236" y="190"/>
                </a:moveTo>
                <a:cubicBezTo>
                  <a:pt x="242" y="190"/>
                  <a:pt x="242" y="190"/>
                  <a:pt x="242" y="190"/>
                </a:cubicBezTo>
                <a:cubicBezTo>
                  <a:pt x="242" y="183"/>
                  <a:pt x="242" y="183"/>
                  <a:pt x="242" y="183"/>
                </a:cubicBezTo>
                <a:cubicBezTo>
                  <a:pt x="236" y="183"/>
                  <a:pt x="236" y="183"/>
                  <a:pt x="236" y="183"/>
                </a:cubicBezTo>
                <a:lnTo>
                  <a:pt x="236" y="190"/>
                </a:lnTo>
                <a:close/>
                <a:moveTo>
                  <a:pt x="249" y="190"/>
                </a:moveTo>
                <a:cubicBezTo>
                  <a:pt x="255" y="190"/>
                  <a:pt x="255" y="190"/>
                  <a:pt x="255" y="190"/>
                </a:cubicBezTo>
                <a:cubicBezTo>
                  <a:pt x="255" y="183"/>
                  <a:pt x="255" y="183"/>
                  <a:pt x="255" y="183"/>
                </a:cubicBezTo>
                <a:cubicBezTo>
                  <a:pt x="249" y="183"/>
                  <a:pt x="249" y="183"/>
                  <a:pt x="249" y="183"/>
                </a:cubicBezTo>
                <a:lnTo>
                  <a:pt x="249" y="190"/>
                </a:lnTo>
                <a:close/>
                <a:moveTo>
                  <a:pt x="262" y="190"/>
                </a:moveTo>
                <a:cubicBezTo>
                  <a:pt x="268" y="190"/>
                  <a:pt x="268" y="190"/>
                  <a:pt x="268" y="190"/>
                </a:cubicBezTo>
                <a:cubicBezTo>
                  <a:pt x="268" y="183"/>
                  <a:pt x="268" y="183"/>
                  <a:pt x="268" y="183"/>
                </a:cubicBezTo>
                <a:cubicBezTo>
                  <a:pt x="262" y="183"/>
                  <a:pt x="262" y="183"/>
                  <a:pt x="262" y="183"/>
                </a:cubicBezTo>
                <a:lnTo>
                  <a:pt x="262" y="190"/>
                </a:lnTo>
                <a:close/>
                <a:moveTo>
                  <a:pt x="275" y="190"/>
                </a:moveTo>
                <a:cubicBezTo>
                  <a:pt x="282" y="190"/>
                  <a:pt x="282" y="190"/>
                  <a:pt x="282" y="190"/>
                </a:cubicBezTo>
                <a:cubicBezTo>
                  <a:pt x="282" y="183"/>
                  <a:pt x="282" y="183"/>
                  <a:pt x="282" y="183"/>
                </a:cubicBezTo>
                <a:cubicBezTo>
                  <a:pt x="275" y="183"/>
                  <a:pt x="275" y="183"/>
                  <a:pt x="275" y="183"/>
                </a:cubicBezTo>
                <a:lnTo>
                  <a:pt x="275" y="190"/>
                </a:lnTo>
                <a:close/>
                <a:moveTo>
                  <a:pt x="157" y="203"/>
                </a:moveTo>
                <a:cubicBezTo>
                  <a:pt x="164" y="203"/>
                  <a:pt x="164" y="203"/>
                  <a:pt x="164" y="203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57" y="196"/>
                  <a:pt x="157" y="196"/>
                  <a:pt x="157" y="196"/>
                </a:cubicBezTo>
                <a:lnTo>
                  <a:pt x="157" y="203"/>
                </a:lnTo>
                <a:close/>
                <a:moveTo>
                  <a:pt x="170" y="203"/>
                </a:moveTo>
                <a:cubicBezTo>
                  <a:pt x="177" y="203"/>
                  <a:pt x="177" y="203"/>
                  <a:pt x="177" y="203"/>
                </a:cubicBezTo>
                <a:cubicBezTo>
                  <a:pt x="177" y="196"/>
                  <a:pt x="177" y="196"/>
                  <a:pt x="177" y="196"/>
                </a:cubicBezTo>
                <a:cubicBezTo>
                  <a:pt x="170" y="196"/>
                  <a:pt x="170" y="196"/>
                  <a:pt x="170" y="196"/>
                </a:cubicBezTo>
                <a:lnTo>
                  <a:pt x="170" y="203"/>
                </a:lnTo>
                <a:close/>
                <a:moveTo>
                  <a:pt x="183" y="203"/>
                </a:moveTo>
                <a:cubicBezTo>
                  <a:pt x="190" y="203"/>
                  <a:pt x="190" y="203"/>
                  <a:pt x="190" y="203"/>
                </a:cubicBezTo>
                <a:cubicBezTo>
                  <a:pt x="190" y="196"/>
                  <a:pt x="190" y="196"/>
                  <a:pt x="190" y="196"/>
                </a:cubicBezTo>
                <a:cubicBezTo>
                  <a:pt x="183" y="196"/>
                  <a:pt x="183" y="196"/>
                  <a:pt x="183" y="196"/>
                </a:cubicBezTo>
                <a:lnTo>
                  <a:pt x="183" y="203"/>
                </a:lnTo>
                <a:close/>
                <a:moveTo>
                  <a:pt x="197" y="203"/>
                </a:moveTo>
                <a:cubicBezTo>
                  <a:pt x="203" y="203"/>
                  <a:pt x="203" y="203"/>
                  <a:pt x="203" y="203"/>
                </a:cubicBezTo>
                <a:cubicBezTo>
                  <a:pt x="203" y="196"/>
                  <a:pt x="203" y="196"/>
                  <a:pt x="203" y="196"/>
                </a:cubicBezTo>
                <a:cubicBezTo>
                  <a:pt x="197" y="196"/>
                  <a:pt x="197" y="196"/>
                  <a:pt x="197" y="196"/>
                </a:cubicBezTo>
                <a:lnTo>
                  <a:pt x="197" y="203"/>
                </a:lnTo>
                <a:close/>
                <a:moveTo>
                  <a:pt x="210" y="203"/>
                </a:moveTo>
                <a:cubicBezTo>
                  <a:pt x="216" y="203"/>
                  <a:pt x="216" y="203"/>
                  <a:pt x="216" y="203"/>
                </a:cubicBezTo>
                <a:cubicBezTo>
                  <a:pt x="216" y="196"/>
                  <a:pt x="216" y="196"/>
                  <a:pt x="216" y="196"/>
                </a:cubicBezTo>
                <a:cubicBezTo>
                  <a:pt x="210" y="196"/>
                  <a:pt x="210" y="196"/>
                  <a:pt x="210" y="196"/>
                </a:cubicBezTo>
                <a:lnTo>
                  <a:pt x="210" y="203"/>
                </a:lnTo>
                <a:close/>
                <a:moveTo>
                  <a:pt x="223" y="203"/>
                </a:moveTo>
                <a:cubicBezTo>
                  <a:pt x="229" y="203"/>
                  <a:pt x="229" y="203"/>
                  <a:pt x="229" y="203"/>
                </a:cubicBezTo>
                <a:cubicBezTo>
                  <a:pt x="229" y="196"/>
                  <a:pt x="229" y="196"/>
                  <a:pt x="229" y="196"/>
                </a:cubicBezTo>
                <a:cubicBezTo>
                  <a:pt x="223" y="196"/>
                  <a:pt x="223" y="196"/>
                  <a:pt x="223" y="196"/>
                </a:cubicBezTo>
                <a:lnTo>
                  <a:pt x="223" y="203"/>
                </a:lnTo>
                <a:close/>
                <a:moveTo>
                  <a:pt x="236" y="203"/>
                </a:moveTo>
                <a:cubicBezTo>
                  <a:pt x="242" y="203"/>
                  <a:pt x="242" y="203"/>
                  <a:pt x="242" y="203"/>
                </a:cubicBezTo>
                <a:cubicBezTo>
                  <a:pt x="242" y="196"/>
                  <a:pt x="242" y="196"/>
                  <a:pt x="242" y="196"/>
                </a:cubicBezTo>
                <a:cubicBezTo>
                  <a:pt x="236" y="196"/>
                  <a:pt x="236" y="196"/>
                  <a:pt x="236" y="196"/>
                </a:cubicBezTo>
                <a:lnTo>
                  <a:pt x="236" y="203"/>
                </a:lnTo>
                <a:close/>
                <a:moveTo>
                  <a:pt x="249" y="203"/>
                </a:moveTo>
                <a:cubicBezTo>
                  <a:pt x="255" y="203"/>
                  <a:pt x="255" y="203"/>
                  <a:pt x="255" y="203"/>
                </a:cubicBezTo>
                <a:cubicBezTo>
                  <a:pt x="255" y="196"/>
                  <a:pt x="255" y="196"/>
                  <a:pt x="255" y="196"/>
                </a:cubicBezTo>
                <a:cubicBezTo>
                  <a:pt x="249" y="196"/>
                  <a:pt x="249" y="196"/>
                  <a:pt x="249" y="196"/>
                </a:cubicBezTo>
                <a:lnTo>
                  <a:pt x="249" y="203"/>
                </a:lnTo>
                <a:close/>
                <a:moveTo>
                  <a:pt x="262" y="203"/>
                </a:moveTo>
                <a:cubicBezTo>
                  <a:pt x="268" y="203"/>
                  <a:pt x="268" y="203"/>
                  <a:pt x="268" y="203"/>
                </a:cubicBezTo>
                <a:cubicBezTo>
                  <a:pt x="268" y="196"/>
                  <a:pt x="268" y="196"/>
                  <a:pt x="268" y="196"/>
                </a:cubicBezTo>
                <a:cubicBezTo>
                  <a:pt x="262" y="196"/>
                  <a:pt x="262" y="196"/>
                  <a:pt x="262" y="196"/>
                </a:cubicBezTo>
                <a:lnTo>
                  <a:pt x="262" y="203"/>
                </a:lnTo>
                <a:close/>
                <a:moveTo>
                  <a:pt x="275" y="203"/>
                </a:moveTo>
                <a:cubicBezTo>
                  <a:pt x="282" y="203"/>
                  <a:pt x="282" y="203"/>
                  <a:pt x="282" y="203"/>
                </a:cubicBezTo>
                <a:cubicBezTo>
                  <a:pt x="282" y="196"/>
                  <a:pt x="282" y="196"/>
                  <a:pt x="282" y="196"/>
                </a:cubicBezTo>
                <a:cubicBezTo>
                  <a:pt x="275" y="196"/>
                  <a:pt x="275" y="196"/>
                  <a:pt x="275" y="196"/>
                </a:cubicBezTo>
                <a:lnTo>
                  <a:pt x="275" y="203"/>
                </a:lnTo>
                <a:close/>
                <a:moveTo>
                  <a:pt x="157" y="216"/>
                </a:moveTo>
                <a:cubicBezTo>
                  <a:pt x="164" y="216"/>
                  <a:pt x="164" y="216"/>
                  <a:pt x="164" y="216"/>
                </a:cubicBezTo>
                <a:cubicBezTo>
                  <a:pt x="164" y="209"/>
                  <a:pt x="164" y="209"/>
                  <a:pt x="164" y="209"/>
                </a:cubicBezTo>
                <a:cubicBezTo>
                  <a:pt x="157" y="209"/>
                  <a:pt x="157" y="209"/>
                  <a:pt x="157" y="209"/>
                </a:cubicBezTo>
                <a:lnTo>
                  <a:pt x="157" y="216"/>
                </a:lnTo>
                <a:close/>
                <a:moveTo>
                  <a:pt x="170" y="216"/>
                </a:moveTo>
                <a:cubicBezTo>
                  <a:pt x="177" y="216"/>
                  <a:pt x="177" y="216"/>
                  <a:pt x="177" y="216"/>
                </a:cubicBezTo>
                <a:cubicBezTo>
                  <a:pt x="177" y="209"/>
                  <a:pt x="177" y="209"/>
                  <a:pt x="177" y="209"/>
                </a:cubicBezTo>
                <a:cubicBezTo>
                  <a:pt x="170" y="209"/>
                  <a:pt x="170" y="209"/>
                  <a:pt x="170" y="209"/>
                </a:cubicBezTo>
                <a:lnTo>
                  <a:pt x="170" y="216"/>
                </a:lnTo>
                <a:close/>
                <a:moveTo>
                  <a:pt x="183" y="216"/>
                </a:moveTo>
                <a:cubicBezTo>
                  <a:pt x="190" y="216"/>
                  <a:pt x="190" y="216"/>
                  <a:pt x="190" y="216"/>
                </a:cubicBezTo>
                <a:cubicBezTo>
                  <a:pt x="190" y="209"/>
                  <a:pt x="190" y="209"/>
                  <a:pt x="190" y="209"/>
                </a:cubicBezTo>
                <a:cubicBezTo>
                  <a:pt x="183" y="209"/>
                  <a:pt x="183" y="209"/>
                  <a:pt x="183" y="209"/>
                </a:cubicBezTo>
                <a:lnTo>
                  <a:pt x="183" y="216"/>
                </a:lnTo>
                <a:close/>
                <a:moveTo>
                  <a:pt x="197" y="216"/>
                </a:moveTo>
                <a:cubicBezTo>
                  <a:pt x="203" y="216"/>
                  <a:pt x="203" y="216"/>
                  <a:pt x="203" y="216"/>
                </a:cubicBezTo>
                <a:cubicBezTo>
                  <a:pt x="203" y="209"/>
                  <a:pt x="203" y="209"/>
                  <a:pt x="203" y="209"/>
                </a:cubicBezTo>
                <a:cubicBezTo>
                  <a:pt x="197" y="209"/>
                  <a:pt x="197" y="209"/>
                  <a:pt x="197" y="209"/>
                </a:cubicBezTo>
                <a:lnTo>
                  <a:pt x="197" y="216"/>
                </a:lnTo>
                <a:close/>
                <a:moveTo>
                  <a:pt x="210" y="216"/>
                </a:moveTo>
                <a:cubicBezTo>
                  <a:pt x="216" y="216"/>
                  <a:pt x="216" y="216"/>
                  <a:pt x="216" y="216"/>
                </a:cubicBezTo>
                <a:cubicBezTo>
                  <a:pt x="216" y="209"/>
                  <a:pt x="216" y="209"/>
                  <a:pt x="216" y="209"/>
                </a:cubicBezTo>
                <a:cubicBezTo>
                  <a:pt x="210" y="209"/>
                  <a:pt x="210" y="209"/>
                  <a:pt x="210" y="209"/>
                </a:cubicBezTo>
                <a:lnTo>
                  <a:pt x="210" y="216"/>
                </a:lnTo>
                <a:close/>
                <a:moveTo>
                  <a:pt x="223" y="216"/>
                </a:moveTo>
                <a:cubicBezTo>
                  <a:pt x="229" y="216"/>
                  <a:pt x="229" y="216"/>
                  <a:pt x="229" y="216"/>
                </a:cubicBezTo>
                <a:cubicBezTo>
                  <a:pt x="229" y="209"/>
                  <a:pt x="229" y="209"/>
                  <a:pt x="229" y="209"/>
                </a:cubicBezTo>
                <a:cubicBezTo>
                  <a:pt x="223" y="209"/>
                  <a:pt x="223" y="209"/>
                  <a:pt x="223" y="209"/>
                </a:cubicBezTo>
                <a:lnTo>
                  <a:pt x="223" y="216"/>
                </a:lnTo>
                <a:close/>
                <a:moveTo>
                  <a:pt x="236" y="216"/>
                </a:moveTo>
                <a:cubicBezTo>
                  <a:pt x="242" y="216"/>
                  <a:pt x="242" y="216"/>
                  <a:pt x="242" y="216"/>
                </a:cubicBezTo>
                <a:cubicBezTo>
                  <a:pt x="242" y="209"/>
                  <a:pt x="242" y="209"/>
                  <a:pt x="242" y="209"/>
                </a:cubicBezTo>
                <a:cubicBezTo>
                  <a:pt x="236" y="209"/>
                  <a:pt x="236" y="209"/>
                  <a:pt x="236" y="209"/>
                </a:cubicBezTo>
                <a:lnTo>
                  <a:pt x="236" y="216"/>
                </a:lnTo>
                <a:close/>
                <a:moveTo>
                  <a:pt x="249" y="216"/>
                </a:moveTo>
                <a:cubicBezTo>
                  <a:pt x="255" y="216"/>
                  <a:pt x="255" y="216"/>
                  <a:pt x="255" y="216"/>
                </a:cubicBezTo>
                <a:cubicBezTo>
                  <a:pt x="255" y="209"/>
                  <a:pt x="255" y="209"/>
                  <a:pt x="255" y="209"/>
                </a:cubicBezTo>
                <a:cubicBezTo>
                  <a:pt x="249" y="209"/>
                  <a:pt x="249" y="209"/>
                  <a:pt x="249" y="209"/>
                </a:cubicBezTo>
                <a:lnTo>
                  <a:pt x="249" y="216"/>
                </a:lnTo>
                <a:close/>
                <a:moveTo>
                  <a:pt x="262" y="216"/>
                </a:moveTo>
                <a:cubicBezTo>
                  <a:pt x="268" y="216"/>
                  <a:pt x="268" y="216"/>
                  <a:pt x="268" y="216"/>
                </a:cubicBezTo>
                <a:cubicBezTo>
                  <a:pt x="268" y="209"/>
                  <a:pt x="268" y="209"/>
                  <a:pt x="268" y="209"/>
                </a:cubicBezTo>
                <a:cubicBezTo>
                  <a:pt x="262" y="209"/>
                  <a:pt x="262" y="209"/>
                  <a:pt x="262" y="209"/>
                </a:cubicBezTo>
                <a:lnTo>
                  <a:pt x="262" y="216"/>
                </a:lnTo>
                <a:close/>
                <a:moveTo>
                  <a:pt x="275" y="216"/>
                </a:moveTo>
                <a:cubicBezTo>
                  <a:pt x="282" y="216"/>
                  <a:pt x="282" y="216"/>
                  <a:pt x="282" y="216"/>
                </a:cubicBezTo>
                <a:cubicBezTo>
                  <a:pt x="282" y="209"/>
                  <a:pt x="282" y="209"/>
                  <a:pt x="282" y="209"/>
                </a:cubicBezTo>
                <a:cubicBezTo>
                  <a:pt x="275" y="209"/>
                  <a:pt x="275" y="209"/>
                  <a:pt x="275" y="209"/>
                </a:cubicBezTo>
                <a:lnTo>
                  <a:pt x="275" y="216"/>
                </a:lnTo>
                <a:close/>
                <a:moveTo>
                  <a:pt x="157" y="229"/>
                </a:moveTo>
                <a:cubicBezTo>
                  <a:pt x="164" y="229"/>
                  <a:pt x="164" y="229"/>
                  <a:pt x="164" y="229"/>
                </a:cubicBezTo>
                <a:cubicBezTo>
                  <a:pt x="164" y="222"/>
                  <a:pt x="164" y="222"/>
                  <a:pt x="164" y="222"/>
                </a:cubicBezTo>
                <a:cubicBezTo>
                  <a:pt x="157" y="222"/>
                  <a:pt x="157" y="222"/>
                  <a:pt x="157" y="222"/>
                </a:cubicBezTo>
                <a:lnTo>
                  <a:pt x="157" y="229"/>
                </a:lnTo>
                <a:close/>
                <a:moveTo>
                  <a:pt x="144" y="229"/>
                </a:moveTo>
                <a:cubicBezTo>
                  <a:pt x="151" y="229"/>
                  <a:pt x="151" y="229"/>
                  <a:pt x="151" y="229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44" y="222"/>
                  <a:pt x="144" y="222"/>
                  <a:pt x="144" y="222"/>
                </a:cubicBezTo>
                <a:lnTo>
                  <a:pt x="144" y="229"/>
                </a:lnTo>
                <a:close/>
                <a:moveTo>
                  <a:pt x="170" y="229"/>
                </a:moveTo>
                <a:cubicBezTo>
                  <a:pt x="177" y="229"/>
                  <a:pt x="177" y="229"/>
                  <a:pt x="177" y="229"/>
                </a:cubicBezTo>
                <a:cubicBezTo>
                  <a:pt x="177" y="222"/>
                  <a:pt x="177" y="222"/>
                  <a:pt x="177" y="222"/>
                </a:cubicBezTo>
                <a:cubicBezTo>
                  <a:pt x="170" y="222"/>
                  <a:pt x="170" y="222"/>
                  <a:pt x="170" y="222"/>
                </a:cubicBezTo>
                <a:lnTo>
                  <a:pt x="170" y="229"/>
                </a:lnTo>
                <a:close/>
                <a:moveTo>
                  <a:pt x="183" y="229"/>
                </a:moveTo>
                <a:cubicBezTo>
                  <a:pt x="190" y="229"/>
                  <a:pt x="190" y="229"/>
                  <a:pt x="190" y="229"/>
                </a:cubicBezTo>
                <a:cubicBezTo>
                  <a:pt x="190" y="222"/>
                  <a:pt x="190" y="222"/>
                  <a:pt x="190" y="222"/>
                </a:cubicBezTo>
                <a:cubicBezTo>
                  <a:pt x="183" y="222"/>
                  <a:pt x="183" y="222"/>
                  <a:pt x="183" y="222"/>
                </a:cubicBezTo>
                <a:lnTo>
                  <a:pt x="183" y="229"/>
                </a:lnTo>
                <a:close/>
                <a:moveTo>
                  <a:pt x="197" y="229"/>
                </a:moveTo>
                <a:cubicBezTo>
                  <a:pt x="203" y="229"/>
                  <a:pt x="203" y="229"/>
                  <a:pt x="203" y="229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197" y="222"/>
                  <a:pt x="197" y="222"/>
                  <a:pt x="197" y="222"/>
                </a:cubicBezTo>
                <a:lnTo>
                  <a:pt x="197" y="229"/>
                </a:lnTo>
                <a:close/>
                <a:moveTo>
                  <a:pt x="210" y="229"/>
                </a:moveTo>
                <a:cubicBezTo>
                  <a:pt x="216" y="229"/>
                  <a:pt x="216" y="229"/>
                  <a:pt x="216" y="229"/>
                </a:cubicBezTo>
                <a:cubicBezTo>
                  <a:pt x="216" y="222"/>
                  <a:pt x="216" y="222"/>
                  <a:pt x="216" y="222"/>
                </a:cubicBezTo>
                <a:cubicBezTo>
                  <a:pt x="210" y="222"/>
                  <a:pt x="210" y="222"/>
                  <a:pt x="210" y="222"/>
                </a:cubicBezTo>
                <a:lnTo>
                  <a:pt x="210" y="229"/>
                </a:lnTo>
                <a:close/>
                <a:moveTo>
                  <a:pt x="223" y="229"/>
                </a:moveTo>
                <a:cubicBezTo>
                  <a:pt x="229" y="229"/>
                  <a:pt x="229" y="229"/>
                  <a:pt x="229" y="229"/>
                </a:cubicBezTo>
                <a:cubicBezTo>
                  <a:pt x="229" y="222"/>
                  <a:pt x="229" y="222"/>
                  <a:pt x="229" y="222"/>
                </a:cubicBezTo>
                <a:cubicBezTo>
                  <a:pt x="223" y="222"/>
                  <a:pt x="223" y="222"/>
                  <a:pt x="223" y="222"/>
                </a:cubicBezTo>
                <a:lnTo>
                  <a:pt x="223" y="229"/>
                </a:lnTo>
                <a:close/>
                <a:moveTo>
                  <a:pt x="236" y="229"/>
                </a:moveTo>
                <a:cubicBezTo>
                  <a:pt x="242" y="229"/>
                  <a:pt x="242" y="229"/>
                  <a:pt x="242" y="229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36" y="222"/>
                  <a:pt x="236" y="222"/>
                  <a:pt x="236" y="222"/>
                </a:cubicBezTo>
                <a:lnTo>
                  <a:pt x="236" y="229"/>
                </a:lnTo>
                <a:close/>
                <a:moveTo>
                  <a:pt x="249" y="229"/>
                </a:moveTo>
                <a:cubicBezTo>
                  <a:pt x="255" y="229"/>
                  <a:pt x="255" y="229"/>
                  <a:pt x="255" y="229"/>
                </a:cubicBezTo>
                <a:cubicBezTo>
                  <a:pt x="255" y="222"/>
                  <a:pt x="255" y="222"/>
                  <a:pt x="255" y="222"/>
                </a:cubicBezTo>
                <a:cubicBezTo>
                  <a:pt x="249" y="222"/>
                  <a:pt x="249" y="222"/>
                  <a:pt x="249" y="222"/>
                </a:cubicBezTo>
                <a:lnTo>
                  <a:pt x="249" y="229"/>
                </a:lnTo>
                <a:close/>
                <a:moveTo>
                  <a:pt x="262" y="229"/>
                </a:moveTo>
                <a:cubicBezTo>
                  <a:pt x="268" y="229"/>
                  <a:pt x="268" y="229"/>
                  <a:pt x="268" y="229"/>
                </a:cubicBezTo>
                <a:cubicBezTo>
                  <a:pt x="268" y="222"/>
                  <a:pt x="268" y="222"/>
                  <a:pt x="268" y="222"/>
                </a:cubicBezTo>
                <a:cubicBezTo>
                  <a:pt x="262" y="222"/>
                  <a:pt x="262" y="222"/>
                  <a:pt x="262" y="222"/>
                </a:cubicBezTo>
                <a:lnTo>
                  <a:pt x="262" y="229"/>
                </a:lnTo>
                <a:close/>
                <a:moveTo>
                  <a:pt x="275" y="229"/>
                </a:moveTo>
                <a:cubicBezTo>
                  <a:pt x="282" y="229"/>
                  <a:pt x="282" y="229"/>
                  <a:pt x="282" y="229"/>
                </a:cubicBezTo>
                <a:cubicBezTo>
                  <a:pt x="282" y="222"/>
                  <a:pt x="282" y="222"/>
                  <a:pt x="282" y="222"/>
                </a:cubicBezTo>
                <a:cubicBezTo>
                  <a:pt x="275" y="222"/>
                  <a:pt x="275" y="222"/>
                  <a:pt x="275" y="222"/>
                </a:cubicBezTo>
                <a:lnTo>
                  <a:pt x="275" y="229"/>
                </a:lnTo>
                <a:close/>
                <a:moveTo>
                  <a:pt x="170" y="242"/>
                </a:moveTo>
                <a:cubicBezTo>
                  <a:pt x="177" y="242"/>
                  <a:pt x="177" y="242"/>
                  <a:pt x="177" y="242"/>
                </a:cubicBezTo>
                <a:cubicBezTo>
                  <a:pt x="177" y="235"/>
                  <a:pt x="177" y="235"/>
                  <a:pt x="177" y="235"/>
                </a:cubicBezTo>
                <a:cubicBezTo>
                  <a:pt x="170" y="235"/>
                  <a:pt x="170" y="235"/>
                  <a:pt x="170" y="235"/>
                </a:cubicBezTo>
                <a:lnTo>
                  <a:pt x="170" y="242"/>
                </a:lnTo>
                <a:close/>
                <a:moveTo>
                  <a:pt x="157" y="242"/>
                </a:moveTo>
                <a:cubicBezTo>
                  <a:pt x="164" y="242"/>
                  <a:pt x="164" y="242"/>
                  <a:pt x="164" y="242"/>
                </a:cubicBezTo>
                <a:cubicBezTo>
                  <a:pt x="164" y="235"/>
                  <a:pt x="164" y="235"/>
                  <a:pt x="164" y="235"/>
                </a:cubicBezTo>
                <a:cubicBezTo>
                  <a:pt x="157" y="235"/>
                  <a:pt x="157" y="235"/>
                  <a:pt x="157" y="235"/>
                </a:cubicBezTo>
                <a:lnTo>
                  <a:pt x="157" y="242"/>
                </a:lnTo>
                <a:close/>
                <a:moveTo>
                  <a:pt x="183" y="242"/>
                </a:moveTo>
                <a:cubicBezTo>
                  <a:pt x="190" y="242"/>
                  <a:pt x="190" y="242"/>
                  <a:pt x="190" y="242"/>
                </a:cubicBezTo>
                <a:cubicBezTo>
                  <a:pt x="190" y="235"/>
                  <a:pt x="190" y="235"/>
                  <a:pt x="190" y="235"/>
                </a:cubicBezTo>
                <a:cubicBezTo>
                  <a:pt x="183" y="235"/>
                  <a:pt x="183" y="235"/>
                  <a:pt x="183" y="235"/>
                </a:cubicBezTo>
                <a:lnTo>
                  <a:pt x="183" y="242"/>
                </a:lnTo>
                <a:close/>
                <a:moveTo>
                  <a:pt x="197" y="242"/>
                </a:moveTo>
                <a:cubicBezTo>
                  <a:pt x="203" y="242"/>
                  <a:pt x="203" y="242"/>
                  <a:pt x="203" y="242"/>
                </a:cubicBezTo>
                <a:cubicBezTo>
                  <a:pt x="203" y="235"/>
                  <a:pt x="203" y="235"/>
                  <a:pt x="203" y="235"/>
                </a:cubicBezTo>
                <a:cubicBezTo>
                  <a:pt x="197" y="235"/>
                  <a:pt x="197" y="235"/>
                  <a:pt x="197" y="235"/>
                </a:cubicBezTo>
                <a:lnTo>
                  <a:pt x="197" y="242"/>
                </a:lnTo>
                <a:close/>
                <a:moveTo>
                  <a:pt x="210" y="242"/>
                </a:moveTo>
                <a:cubicBezTo>
                  <a:pt x="216" y="242"/>
                  <a:pt x="216" y="242"/>
                  <a:pt x="216" y="242"/>
                </a:cubicBezTo>
                <a:cubicBezTo>
                  <a:pt x="216" y="235"/>
                  <a:pt x="216" y="235"/>
                  <a:pt x="216" y="235"/>
                </a:cubicBezTo>
                <a:cubicBezTo>
                  <a:pt x="210" y="235"/>
                  <a:pt x="210" y="235"/>
                  <a:pt x="210" y="235"/>
                </a:cubicBezTo>
                <a:lnTo>
                  <a:pt x="210" y="242"/>
                </a:lnTo>
                <a:close/>
                <a:moveTo>
                  <a:pt x="223" y="242"/>
                </a:moveTo>
                <a:cubicBezTo>
                  <a:pt x="229" y="242"/>
                  <a:pt x="229" y="242"/>
                  <a:pt x="229" y="242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223" y="235"/>
                  <a:pt x="223" y="235"/>
                  <a:pt x="223" y="235"/>
                </a:cubicBezTo>
                <a:lnTo>
                  <a:pt x="223" y="242"/>
                </a:lnTo>
                <a:close/>
                <a:moveTo>
                  <a:pt x="236" y="242"/>
                </a:moveTo>
                <a:cubicBezTo>
                  <a:pt x="242" y="242"/>
                  <a:pt x="242" y="242"/>
                  <a:pt x="242" y="242"/>
                </a:cubicBezTo>
                <a:cubicBezTo>
                  <a:pt x="242" y="235"/>
                  <a:pt x="242" y="235"/>
                  <a:pt x="242" y="235"/>
                </a:cubicBezTo>
                <a:cubicBezTo>
                  <a:pt x="236" y="235"/>
                  <a:pt x="236" y="235"/>
                  <a:pt x="236" y="235"/>
                </a:cubicBezTo>
                <a:lnTo>
                  <a:pt x="236" y="242"/>
                </a:lnTo>
                <a:close/>
                <a:moveTo>
                  <a:pt x="249" y="242"/>
                </a:moveTo>
                <a:cubicBezTo>
                  <a:pt x="255" y="242"/>
                  <a:pt x="255" y="242"/>
                  <a:pt x="255" y="242"/>
                </a:cubicBezTo>
                <a:cubicBezTo>
                  <a:pt x="255" y="235"/>
                  <a:pt x="255" y="235"/>
                  <a:pt x="255" y="235"/>
                </a:cubicBezTo>
                <a:cubicBezTo>
                  <a:pt x="249" y="235"/>
                  <a:pt x="249" y="235"/>
                  <a:pt x="249" y="235"/>
                </a:cubicBezTo>
                <a:lnTo>
                  <a:pt x="249" y="242"/>
                </a:lnTo>
                <a:close/>
                <a:moveTo>
                  <a:pt x="262" y="242"/>
                </a:moveTo>
                <a:cubicBezTo>
                  <a:pt x="268" y="242"/>
                  <a:pt x="268" y="242"/>
                  <a:pt x="268" y="242"/>
                </a:cubicBezTo>
                <a:cubicBezTo>
                  <a:pt x="268" y="235"/>
                  <a:pt x="268" y="235"/>
                  <a:pt x="268" y="235"/>
                </a:cubicBezTo>
                <a:cubicBezTo>
                  <a:pt x="262" y="235"/>
                  <a:pt x="262" y="235"/>
                  <a:pt x="262" y="235"/>
                </a:cubicBezTo>
                <a:lnTo>
                  <a:pt x="262" y="242"/>
                </a:lnTo>
                <a:close/>
                <a:moveTo>
                  <a:pt x="275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282" y="235"/>
                  <a:pt x="282" y="235"/>
                  <a:pt x="282" y="235"/>
                </a:cubicBezTo>
                <a:cubicBezTo>
                  <a:pt x="275" y="235"/>
                  <a:pt x="275" y="235"/>
                  <a:pt x="275" y="235"/>
                </a:cubicBezTo>
                <a:lnTo>
                  <a:pt x="275" y="242"/>
                </a:lnTo>
                <a:close/>
                <a:moveTo>
                  <a:pt x="183" y="255"/>
                </a:moveTo>
                <a:cubicBezTo>
                  <a:pt x="190" y="255"/>
                  <a:pt x="190" y="255"/>
                  <a:pt x="190" y="255"/>
                </a:cubicBezTo>
                <a:cubicBezTo>
                  <a:pt x="190" y="248"/>
                  <a:pt x="190" y="248"/>
                  <a:pt x="190" y="248"/>
                </a:cubicBezTo>
                <a:cubicBezTo>
                  <a:pt x="183" y="248"/>
                  <a:pt x="183" y="248"/>
                  <a:pt x="183" y="248"/>
                </a:cubicBezTo>
                <a:lnTo>
                  <a:pt x="183" y="255"/>
                </a:lnTo>
                <a:close/>
                <a:moveTo>
                  <a:pt x="197" y="255"/>
                </a:moveTo>
                <a:cubicBezTo>
                  <a:pt x="203" y="255"/>
                  <a:pt x="203" y="255"/>
                  <a:pt x="203" y="255"/>
                </a:cubicBezTo>
                <a:cubicBezTo>
                  <a:pt x="203" y="248"/>
                  <a:pt x="203" y="248"/>
                  <a:pt x="203" y="248"/>
                </a:cubicBezTo>
                <a:cubicBezTo>
                  <a:pt x="197" y="248"/>
                  <a:pt x="197" y="248"/>
                  <a:pt x="197" y="248"/>
                </a:cubicBezTo>
                <a:lnTo>
                  <a:pt x="197" y="255"/>
                </a:lnTo>
                <a:close/>
                <a:moveTo>
                  <a:pt x="210" y="255"/>
                </a:moveTo>
                <a:cubicBezTo>
                  <a:pt x="216" y="255"/>
                  <a:pt x="216" y="255"/>
                  <a:pt x="216" y="255"/>
                </a:cubicBezTo>
                <a:cubicBezTo>
                  <a:pt x="216" y="248"/>
                  <a:pt x="216" y="248"/>
                  <a:pt x="216" y="248"/>
                </a:cubicBezTo>
                <a:cubicBezTo>
                  <a:pt x="210" y="248"/>
                  <a:pt x="210" y="248"/>
                  <a:pt x="210" y="248"/>
                </a:cubicBezTo>
                <a:lnTo>
                  <a:pt x="210" y="255"/>
                </a:lnTo>
                <a:close/>
                <a:moveTo>
                  <a:pt x="223" y="255"/>
                </a:moveTo>
                <a:cubicBezTo>
                  <a:pt x="229" y="255"/>
                  <a:pt x="229" y="255"/>
                  <a:pt x="229" y="255"/>
                </a:cubicBezTo>
                <a:cubicBezTo>
                  <a:pt x="229" y="248"/>
                  <a:pt x="229" y="248"/>
                  <a:pt x="229" y="248"/>
                </a:cubicBezTo>
                <a:cubicBezTo>
                  <a:pt x="223" y="248"/>
                  <a:pt x="223" y="248"/>
                  <a:pt x="223" y="248"/>
                </a:cubicBezTo>
                <a:lnTo>
                  <a:pt x="223" y="255"/>
                </a:lnTo>
                <a:close/>
                <a:moveTo>
                  <a:pt x="236" y="255"/>
                </a:moveTo>
                <a:cubicBezTo>
                  <a:pt x="242" y="255"/>
                  <a:pt x="242" y="255"/>
                  <a:pt x="242" y="255"/>
                </a:cubicBezTo>
                <a:cubicBezTo>
                  <a:pt x="242" y="248"/>
                  <a:pt x="242" y="248"/>
                  <a:pt x="242" y="248"/>
                </a:cubicBezTo>
                <a:cubicBezTo>
                  <a:pt x="236" y="248"/>
                  <a:pt x="236" y="248"/>
                  <a:pt x="236" y="248"/>
                </a:cubicBezTo>
                <a:lnTo>
                  <a:pt x="236" y="255"/>
                </a:lnTo>
                <a:close/>
                <a:moveTo>
                  <a:pt x="249" y="255"/>
                </a:moveTo>
                <a:cubicBezTo>
                  <a:pt x="255" y="255"/>
                  <a:pt x="255" y="255"/>
                  <a:pt x="255" y="255"/>
                </a:cubicBezTo>
                <a:cubicBezTo>
                  <a:pt x="255" y="248"/>
                  <a:pt x="255" y="248"/>
                  <a:pt x="255" y="248"/>
                </a:cubicBezTo>
                <a:cubicBezTo>
                  <a:pt x="249" y="248"/>
                  <a:pt x="249" y="248"/>
                  <a:pt x="249" y="248"/>
                </a:cubicBezTo>
                <a:lnTo>
                  <a:pt x="249" y="255"/>
                </a:lnTo>
                <a:close/>
                <a:moveTo>
                  <a:pt x="262" y="255"/>
                </a:moveTo>
                <a:cubicBezTo>
                  <a:pt x="268" y="255"/>
                  <a:pt x="268" y="255"/>
                  <a:pt x="268" y="255"/>
                </a:cubicBezTo>
                <a:cubicBezTo>
                  <a:pt x="268" y="248"/>
                  <a:pt x="268" y="248"/>
                  <a:pt x="268" y="248"/>
                </a:cubicBezTo>
                <a:cubicBezTo>
                  <a:pt x="262" y="248"/>
                  <a:pt x="262" y="248"/>
                  <a:pt x="262" y="248"/>
                </a:cubicBezTo>
                <a:lnTo>
                  <a:pt x="262" y="255"/>
                </a:lnTo>
                <a:close/>
                <a:moveTo>
                  <a:pt x="275" y="255"/>
                </a:moveTo>
                <a:cubicBezTo>
                  <a:pt x="282" y="255"/>
                  <a:pt x="282" y="255"/>
                  <a:pt x="282" y="255"/>
                </a:cubicBezTo>
                <a:cubicBezTo>
                  <a:pt x="282" y="248"/>
                  <a:pt x="282" y="248"/>
                  <a:pt x="282" y="248"/>
                </a:cubicBezTo>
                <a:cubicBezTo>
                  <a:pt x="275" y="248"/>
                  <a:pt x="275" y="248"/>
                  <a:pt x="275" y="248"/>
                </a:cubicBezTo>
                <a:lnTo>
                  <a:pt x="275" y="255"/>
                </a:lnTo>
                <a:close/>
                <a:moveTo>
                  <a:pt x="197" y="268"/>
                </a:moveTo>
                <a:cubicBezTo>
                  <a:pt x="203" y="268"/>
                  <a:pt x="203" y="268"/>
                  <a:pt x="203" y="268"/>
                </a:cubicBezTo>
                <a:cubicBezTo>
                  <a:pt x="203" y="262"/>
                  <a:pt x="203" y="262"/>
                  <a:pt x="203" y="262"/>
                </a:cubicBezTo>
                <a:cubicBezTo>
                  <a:pt x="197" y="262"/>
                  <a:pt x="197" y="262"/>
                  <a:pt x="197" y="262"/>
                </a:cubicBezTo>
                <a:lnTo>
                  <a:pt x="197" y="268"/>
                </a:lnTo>
                <a:close/>
                <a:moveTo>
                  <a:pt x="183" y="268"/>
                </a:moveTo>
                <a:cubicBezTo>
                  <a:pt x="190" y="268"/>
                  <a:pt x="190" y="268"/>
                  <a:pt x="190" y="268"/>
                </a:cubicBezTo>
                <a:cubicBezTo>
                  <a:pt x="190" y="262"/>
                  <a:pt x="190" y="262"/>
                  <a:pt x="190" y="262"/>
                </a:cubicBezTo>
                <a:cubicBezTo>
                  <a:pt x="183" y="262"/>
                  <a:pt x="183" y="262"/>
                  <a:pt x="183" y="262"/>
                </a:cubicBezTo>
                <a:lnTo>
                  <a:pt x="183" y="268"/>
                </a:lnTo>
                <a:close/>
                <a:moveTo>
                  <a:pt x="210" y="268"/>
                </a:moveTo>
                <a:cubicBezTo>
                  <a:pt x="216" y="268"/>
                  <a:pt x="216" y="268"/>
                  <a:pt x="216" y="268"/>
                </a:cubicBezTo>
                <a:cubicBezTo>
                  <a:pt x="216" y="262"/>
                  <a:pt x="216" y="262"/>
                  <a:pt x="216" y="262"/>
                </a:cubicBezTo>
                <a:cubicBezTo>
                  <a:pt x="210" y="262"/>
                  <a:pt x="210" y="262"/>
                  <a:pt x="210" y="262"/>
                </a:cubicBezTo>
                <a:lnTo>
                  <a:pt x="210" y="268"/>
                </a:lnTo>
                <a:close/>
                <a:moveTo>
                  <a:pt x="223" y="268"/>
                </a:moveTo>
                <a:cubicBezTo>
                  <a:pt x="229" y="268"/>
                  <a:pt x="229" y="268"/>
                  <a:pt x="229" y="268"/>
                </a:cubicBezTo>
                <a:cubicBezTo>
                  <a:pt x="229" y="262"/>
                  <a:pt x="229" y="262"/>
                  <a:pt x="229" y="262"/>
                </a:cubicBezTo>
                <a:cubicBezTo>
                  <a:pt x="223" y="262"/>
                  <a:pt x="223" y="262"/>
                  <a:pt x="223" y="262"/>
                </a:cubicBezTo>
                <a:lnTo>
                  <a:pt x="223" y="268"/>
                </a:lnTo>
                <a:close/>
                <a:moveTo>
                  <a:pt x="236" y="268"/>
                </a:moveTo>
                <a:cubicBezTo>
                  <a:pt x="242" y="268"/>
                  <a:pt x="242" y="268"/>
                  <a:pt x="242" y="268"/>
                </a:cubicBezTo>
                <a:cubicBezTo>
                  <a:pt x="242" y="262"/>
                  <a:pt x="242" y="262"/>
                  <a:pt x="242" y="262"/>
                </a:cubicBezTo>
                <a:cubicBezTo>
                  <a:pt x="236" y="262"/>
                  <a:pt x="236" y="262"/>
                  <a:pt x="236" y="262"/>
                </a:cubicBezTo>
                <a:lnTo>
                  <a:pt x="236" y="268"/>
                </a:lnTo>
                <a:close/>
                <a:moveTo>
                  <a:pt x="249" y="268"/>
                </a:moveTo>
                <a:cubicBezTo>
                  <a:pt x="255" y="268"/>
                  <a:pt x="255" y="268"/>
                  <a:pt x="255" y="268"/>
                </a:cubicBezTo>
                <a:cubicBezTo>
                  <a:pt x="255" y="262"/>
                  <a:pt x="255" y="262"/>
                  <a:pt x="255" y="262"/>
                </a:cubicBezTo>
                <a:cubicBezTo>
                  <a:pt x="249" y="262"/>
                  <a:pt x="249" y="262"/>
                  <a:pt x="249" y="262"/>
                </a:cubicBezTo>
                <a:lnTo>
                  <a:pt x="249" y="268"/>
                </a:lnTo>
                <a:close/>
                <a:moveTo>
                  <a:pt x="262" y="268"/>
                </a:moveTo>
                <a:cubicBezTo>
                  <a:pt x="268" y="268"/>
                  <a:pt x="268" y="268"/>
                  <a:pt x="268" y="268"/>
                </a:cubicBezTo>
                <a:cubicBezTo>
                  <a:pt x="268" y="262"/>
                  <a:pt x="268" y="262"/>
                  <a:pt x="268" y="262"/>
                </a:cubicBezTo>
                <a:cubicBezTo>
                  <a:pt x="262" y="262"/>
                  <a:pt x="262" y="262"/>
                  <a:pt x="262" y="262"/>
                </a:cubicBezTo>
                <a:lnTo>
                  <a:pt x="262" y="268"/>
                </a:lnTo>
                <a:close/>
                <a:moveTo>
                  <a:pt x="275" y="268"/>
                </a:moveTo>
                <a:cubicBezTo>
                  <a:pt x="282" y="268"/>
                  <a:pt x="282" y="268"/>
                  <a:pt x="282" y="268"/>
                </a:cubicBezTo>
                <a:cubicBezTo>
                  <a:pt x="282" y="262"/>
                  <a:pt x="282" y="262"/>
                  <a:pt x="282" y="262"/>
                </a:cubicBezTo>
                <a:cubicBezTo>
                  <a:pt x="275" y="262"/>
                  <a:pt x="275" y="262"/>
                  <a:pt x="275" y="262"/>
                </a:cubicBezTo>
                <a:lnTo>
                  <a:pt x="275" y="268"/>
                </a:lnTo>
                <a:close/>
                <a:moveTo>
                  <a:pt x="210" y="281"/>
                </a:moveTo>
                <a:cubicBezTo>
                  <a:pt x="216" y="281"/>
                  <a:pt x="216" y="281"/>
                  <a:pt x="216" y="281"/>
                </a:cubicBezTo>
                <a:cubicBezTo>
                  <a:pt x="216" y="275"/>
                  <a:pt x="216" y="275"/>
                  <a:pt x="216" y="275"/>
                </a:cubicBezTo>
                <a:cubicBezTo>
                  <a:pt x="210" y="275"/>
                  <a:pt x="210" y="275"/>
                  <a:pt x="210" y="275"/>
                </a:cubicBezTo>
                <a:lnTo>
                  <a:pt x="210" y="281"/>
                </a:lnTo>
                <a:close/>
                <a:moveTo>
                  <a:pt x="203" y="275"/>
                </a:moveTo>
                <a:cubicBezTo>
                  <a:pt x="196" y="275"/>
                  <a:pt x="196" y="275"/>
                  <a:pt x="196" y="275"/>
                </a:cubicBezTo>
                <a:cubicBezTo>
                  <a:pt x="196" y="281"/>
                  <a:pt x="196" y="281"/>
                  <a:pt x="196" y="281"/>
                </a:cubicBezTo>
                <a:cubicBezTo>
                  <a:pt x="203" y="281"/>
                  <a:pt x="203" y="281"/>
                  <a:pt x="203" y="281"/>
                </a:cubicBezTo>
                <a:lnTo>
                  <a:pt x="203" y="275"/>
                </a:lnTo>
                <a:close/>
                <a:moveTo>
                  <a:pt x="223" y="281"/>
                </a:moveTo>
                <a:cubicBezTo>
                  <a:pt x="229" y="281"/>
                  <a:pt x="229" y="281"/>
                  <a:pt x="229" y="281"/>
                </a:cubicBezTo>
                <a:cubicBezTo>
                  <a:pt x="229" y="275"/>
                  <a:pt x="229" y="275"/>
                  <a:pt x="229" y="275"/>
                </a:cubicBezTo>
                <a:cubicBezTo>
                  <a:pt x="223" y="275"/>
                  <a:pt x="223" y="275"/>
                  <a:pt x="223" y="275"/>
                </a:cubicBezTo>
                <a:lnTo>
                  <a:pt x="223" y="281"/>
                </a:lnTo>
                <a:close/>
                <a:moveTo>
                  <a:pt x="236" y="281"/>
                </a:moveTo>
                <a:cubicBezTo>
                  <a:pt x="242" y="281"/>
                  <a:pt x="242" y="281"/>
                  <a:pt x="242" y="281"/>
                </a:cubicBezTo>
                <a:cubicBezTo>
                  <a:pt x="242" y="275"/>
                  <a:pt x="242" y="275"/>
                  <a:pt x="242" y="275"/>
                </a:cubicBezTo>
                <a:cubicBezTo>
                  <a:pt x="236" y="275"/>
                  <a:pt x="236" y="275"/>
                  <a:pt x="236" y="275"/>
                </a:cubicBezTo>
                <a:lnTo>
                  <a:pt x="236" y="281"/>
                </a:lnTo>
                <a:close/>
                <a:moveTo>
                  <a:pt x="249" y="281"/>
                </a:moveTo>
                <a:cubicBezTo>
                  <a:pt x="255" y="281"/>
                  <a:pt x="255" y="281"/>
                  <a:pt x="255" y="281"/>
                </a:cubicBezTo>
                <a:cubicBezTo>
                  <a:pt x="255" y="275"/>
                  <a:pt x="255" y="275"/>
                  <a:pt x="255" y="275"/>
                </a:cubicBezTo>
                <a:cubicBezTo>
                  <a:pt x="249" y="275"/>
                  <a:pt x="249" y="275"/>
                  <a:pt x="249" y="275"/>
                </a:cubicBezTo>
                <a:lnTo>
                  <a:pt x="249" y="281"/>
                </a:lnTo>
                <a:close/>
                <a:moveTo>
                  <a:pt x="262" y="281"/>
                </a:moveTo>
                <a:cubicBezTo>
                  <a:pt x="268" y="281"/>
                  <a:pt x="268" y="281"/>
                  <a:pt x="268" y="281"/>
                </a:cubicBezTo>
                <a:cubicBezTo>
                  <a:pt x="268" y="275"/>
                  <a:pt x="268" y="275"/>
                  <a:pt x="268" y="275"/>
                </a:cubicBezTo>
                <a:cubicBezTo>
                  <a:pt x="262" y="275"/>
                  <a:pt x="262" y="275"/>
                  <a:pt x="262" y="275"/>
                </a:cubicBezTo>
                <a:lnTo>
                  <a:pt x="262" y="281"/>
                </a:lnTo>
                <a:close/>
                <a:moveTo>
                  <a:pt x="275" y="281"/>
                </a:moveTo>
                <a:cubicBezTo>
                  <a:pt x="282" y="281"/>
                  <a:pt x="282" y="281"/>
                  <a:pt x="282" y="281"/>
                </a:cubicBezTo>
                <a:cubicBezTo>
                  <a:pt x="282" y="275"/>
                  <a:pt x="282" y="275"/>
                  <a:pt x="282" y="275"/>
                </a:cubicBezTo>
                <a:cubicBezTo>
                  <a:pt x="275" y="275"/>
                  <a:pt x="275" y="275"/>
                  <a:pt x="275" y="275"/>
                </a:cubicBezTo>
                <a:lnTo>
                  <a:pt x="275" y="281"/>
                </a:lnTo>
                <a:close/>
                <a:moveTo>
                  <a:pt x="223" y="294"/>
                </a:moveTo>
                <a:cubicBezTo>
                  <a:pt x="229" y="294"/>
                  <a:pt x="229" y="294"/>
                  <a:pt x="229" y="294"/>
                </a:cubicBezTo>
                <a:cubicBezTo>
                  <a:pt x="229" y="288"/>
                  <a:pt x="229" y="288"/>
                  <a:pt x="229" y="288"/>
                </a:cubicBezTo>
                <a:cubicBezTo>
                  <a:pt x="223" y="288"/>
                  <a:pt x="223" y="288"/>
                  <a:pt x="223" y="288"/>
                </a:cubicBezTo>
                <a:lnTo>
                  <a:pt x="223" y="294"/>
                </a:lnTo>
                <a:close/>
                <a:moveTo>
                  <a:pt x="236" y="294"/>
                </a:moveTo>
                <a:cubicBezTo>
                  <a:pt x="242" y="294"/>
                  <a:pt x="242" y="294"/>
                  <a:pt x="242" y="294"/>
                </a:cubicBezTo>
                <a:cubicBezTo>
                  <a:pt x="242" y="288"/>
                  <a:pt x="242" y="288"/>
                  <a:pt x="242" y="288"/>
                </a:cubicBezTo>
                <a:cubicBezTo>
                  <a:pt x="236" y="288"/>
                  <a:pt x="236" y="288"/>
                  <a:pt x="236" y="288"/>
                </a:cubicBezTo>
                <a:lnTo>
                  <a:pt x="236" y="294"/>
                </a:lnTo>
                <a:close/>
                <a:moveTo>
                  <a:pt x="197" y="294"/>
                </a:moveTo>
                <a:cubicBezTo>
                  <a:pt x="203" y="294"/>
                  <a:pt x="203" y="294"/>
                  <a:pt x="203" y="294"/>
                </a:cubicBezTo>
                <a:cubicBezTo>
                  <a:pt x="203" y="288"/>
                  <a:pt x="203" y="288"/>
                  <a:pt x="203" y="288"/>
                </a:cubicBezTo>
                <a:cubicBezTo>
                  <a:pt x="197" y="288"/>
                  <a:pt x="197" y="288"/>
                  <a:pt x="197" y="288"/>
                </a:cubicBezTo>
                <a:lnTo>
                  <a:pt x="197" y="294"/>
                </a:lnTo>
                <a:close/>
                <a:moveTo>
                  <a:pt x="210" y="294"/>
                </a:moveTo>
                <a:cubicBezTo>
                  <a:pt x="216" y="294"/>
                  <a:pt x="216" y="294"/>
                  <a:pt x="216" y="294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0" y="288"/>
                  <a:pt x="210" y="288"/>
                  <a:pt x="210" y="288"/>
                </a:cubicBezTo>
                <a:lnTo>
                  <a:pt x="210" y="294"/>
                </a:lnTo>
                <a:close/>
                <a:moveTo>
                  <a:pt x="249" y="294"/>
                </a:moveTo>
                <a:cubicBezTo>
                  <a:pt x="255" y="294"/>
                  <a:pt x="255" y="294"/>
                  <a:pt x="255" y="294"/>
                </a:cubicBezTo>
                <a:cubicBezTo>
                  <a:pt x="255" y="288"/>
                  <a:pt x="255" y="288"/>
                  <a:pt x="255" y="288"/>
                </a:cubicBezTo>
                <a:cubicBezTo>
                  <a:pt x="249" y="288"/>
                  <a:pt x="249" y="288"/>
                  <a:pt x="249" y="288"/>
                </a:cubicBezTo>
                <a:lnTo>
                  <a:pt x="249" y="294"/>
                </a:lnTo>
                <a:close/>
                <a:moveTo>
                  <a:pt x="262" y="294"/>
                </a:moveTo>
                <a:cubicBezTo>
                  <a:pt x="268" y="294"/>
                  <a:pt x="268" y="294"/>
                  <a:pt x="268" y="294"/>
                </a:cubicBezTo>
                <a:cubicBezTo>
                  <a:pt x="268" y="288"/>
                  <a:pt x="268" y="288"/>
                  <a:pt x="268" y="288"/>
                </a:cubicBezTo>
                <a:cubicBezTo>
                  <a:pt x="262" y="288"/>
                  <a:pt x="262" y="288"/>
                  <a:pt x="262" y="288"/>
                </a:cubicBezTo>
                <a:lnTo>
                  <a:pt x="262" y="294"/>
                </a:lnTo>
                <a:close/>
                <a:moveTo>
                  <a:pt x="275" y="294"/>
                </a:moveTo>
                <a:cubicBezTo>
                  <a:pt x="282" y="294"/>
                  <a:pt x="282" y="294"/>
                  <a:pt x="282" y="294"/>
                </a:cubicBezTo>
                <a:cubicBezTo>
                  <a:pt x="282" y="288"/>
                  <a:pt x="282" y="288"/>
                  <a:pt x="282" y="288"/>
                </a:cubicBezTo>
                <a:cubicBezTo>
                  <a:pt x="275" y="288"/>
                  <a:pt x="275" y="288"/>
                  <a:pt x="275" y="288"/>
                </a:cubicBezTo>
                <a:lnTo>
                  <a:pt x="275" y="294"/>
                </a:lnTo>
                <a:close/>
                <a:moveTo>
                  <a:pt x="223" y="307"/>
                </a:moveTo>
                <a:cubicBezTo>
                  <a:pt x="229" y="307"/>
                  <a:pt x="229" y="307"/>
                  <a:pt x="229" y="307"/>
                </a:cubicBezTo>
                <a:cubicBezTo>
                  <a:pt x="229" y="301"/>
                  <a:pt x="229" y="301"/>
                  <a:pt x="229" y="301"/>
                </a:cubicBezTo>
                <a:cubicBezTo>
                  <a:pt x="223" y="301"/>
                  <a:pt x="223" y="301"/>
                  <a:pt x="223" y="301"/>
                </a:cubicBezTo>
                <a:lnTo>
                  <a:pt x="223" y="307"/>
                </a:lnTo>
                <a:close/>
                <a:moveTo>
                  <a:pt x="210" y="307"/>
                </a:moveTo>
                <a:cubicBezTo>
                  <a:pt x="216" y="307"/>
                  <a:pt x="216" y="307"/>
                  <a:pt x="216" y="307"/>
                </a:cubicBezTo>
                <a:cubicBezTo>
                  <a:pt x="216" y="301"/>
                  <a:pt x="216" y="301"/>
                  <a:pt x="216" y="301"/>
                </a:cubicBezTo>
                <a:cubicBezTo>
                  <a:pt x="210" y="301"/>
                  <a:pt x="210" y="301"/>
                  <a:pt x="210" y="301"/>
                </a:cubicBezTo>
                <a:lnTo>
                  <a:pt x="210" y="307"/>
                </a:lnTo>
                <a:close/>
                <a:moveTo>
                  <a:pt x="236" y="307"/>
                </a:moveTo>
                <a:cubicBezTo>
                  <a:pt x="242" y="307"/>
                  <a:pt x="242" y="307"/>
                  <a:pt x="242" y="307"/>
                </a:cubicBezTo>
                <a:cubicBezTo>
                  <a:pt x="242" y="301"/>
                  <a:pt x="242" y="301"/>
                  <a:pt x="242" y="301"/>
                </a:cubicBezTo>
                <a:cubicBezTo>
                  <a:pt x="236" y="301"/>
                  <a:pt x="236" y="301"/>
                  <a:pt x="236" y="301"/>
                </a:cubicBezTo>
                <a:lnTo>
                  <a:pt x="236" y="307"/>
                </a:lnTo>
                <a:close/>
                <a:moveTo>
                  <a:pt x="249" y="307"/>
                </a:moveTo>
                <a:cubicBezTo>
                  <a:pt x="255" y="307"/>
                  <a:pt x="255" y="307"/>
                  <a:pt x="255" y="307"/>
                </a:cubicBezTo>
                <a:cubicBezTo>
                  <a:pt x="255" y="301"/>
                  <a:pt x="255" y="301"/>
                  <a:pt x="255" y="301"/>
                </a:cubicBezTo>
                <a:cubicBezTo>
                  <a:pt x="249" y="301"/>
                  <a:pt x="249" y="301"/>
                  <a:pt x="249" y="301"/>
                </a:cubicBezTo>
                <a:lnTo>
                  <a:pt x="249" y="307"/>
                </a:lnTo>
                <a:close/>
                <a:moveTo>
                  <a:pt x="262" y="307"/>
                </a:moveTo>
                <a:cubicBezTo>
                  <a:pt x="268" y="307"/>
                  <a:pt x="268" y="307"/>
                  <a:pt x="268" y="307"/>
                </a:cubicBezTo>
                <a:cubicBezTo>
                  <a:pt x="268" y="301"/>
                  <a:pt x="268" y="301"/>
                  <a:pt x="268" y="301"/>
                </a:cubicBezTo>
                <a:cubicBezTo>
                  <a:pt x="262" y="301"/>
                  <a:pt x="262" y="301"/>
                  <a:pt x="262" y="301"/>
                </a:cubicBezTo>
                <a:lnTo>
                  <a:pt x="262" y="307"/>
                </a:lnTo>
                <a:close/>
                <a:moveTo>
                  <a:pt x="275" y="307"/>
                </a:moveTo>
                <a:cubicBezTo>
                  <a:pt x="282" y="307"/>
                  <a:pt x="282" y="307"/>
                  <a:pt x="282" y="307"/>
                </a:cubicBezTo>
                <a:cubicBezTo>
                  <a:pt x="282" y="301"/>
                  <a:pt x="282" y="301"/>
                  <a:pt x="282" y="301"/>
                </a:cubicBezTo>
                <a:cubicBezTo>
                  <a:pt x="275" y="301"/>
                  <a:pt x="275" y="301"/>
                  <a:pt x="275" y="301"/>
                </a:cubicBezTo>
                <a:lnTo>
                  <a:pt x="275" y="307"/>
                </a:lnTo>
                <a:close/>
                <a:moveTo>
                  <a:pt x="223" y="320"/>
                </a:moveTo>
                <a:cubicBezTo>
                  <a:pt x="229" y="320"/>
                  <a:pt x="229" y="320"/>
                  <a:pt x="229" y="320"/>
                </a:cubicBezTo>
                <a:cubicBezTo>
                  <a:pt x="229" y="314"/>
                  <a:pt x="229" y="314"/>
                  <a:pt x="229" y="314"/>
                </a:cubicBezTo>
                <a:cubicBezTo>
                  <a:pt x="223" y="314"/>
                  <a:pt x="223" y="314"/>
                  <a:pt x="223" y="314"/>
                </a:cubicBezTo>
                <a:lnTo>
                  <a:pt x="223" y="320"/>
                </a:lnTo>
                <a:close/>
                <a:moveTo>
                  <a:pt x="236" y="320"/>
                </a:moveTo>
                <a:cubicBezTo>
                  <a:pt x="242" y="320"/>
                  <a:pt x="242" y="320"/>
                  <a:pt x="242" y="320"/>
                </a:cubicBezTo>
                <a:cubicBezTo>
                  <a:pt x="242" y="314"/>
                  <a:pt x="242" y="314"/>
                  <a:pt x="242" y="314"/>
                </a:cubicBezTo>
                <a:cubicBezTo>
                  <a:pt x="236" y="314"/>
                  <a:pt x="236" y="314"/>
                  <a:pt x="236" y="314"/>
                </a:cubicBezTo>
                <a:lnTo>
                  <a:pt x="236" y="320"/>
                </a:lnTo>
                <a:close/>
                <a:moveTo>
                  <a:pt x="249" y="320"/>
                </a:moveTo>
                <a:cubicBezTo>
                  <a:pt x="255" y="320"/>
                  <a:pt x="255" y="320"/>
                  <a:pt x="255" y="320"/>
                </a:cubicBezTo>
                <a:cubicBezTo>
                  <a:pt x="255" y="314"/>
                  <a:pt x="255" y="314"/>
                  <a:pt x="255" y="314"/>
                </a:cubicBezTo>
                <a:cubicBezTo>
                  <a:pt x="249" y="314"/>
                  <a:pt x="249" y="314"/>
                  <a:pt x="249" y="314"/>
                </a:cubicBezTo>
                <a:lnTo>
                  <a:pt x="249" y="320"/>
                </a:lnTo>
                <a:close/>
                <a:moveTo>
                  <a:pt x="262" y="320"/>
                </a:moveTo>
                <a:cubicBezTo>
                  <a:pt x="268" y="320"/>
                  <a:pt x="268" y="320"/>
                  <a:pt x="268" y="320"/>
                </a:cubicBezTo>
                <a:cubicBezTo>
                  <a:pt x="268" y="314"/>
                  <a:pt x="268" y="314"/>
                  <a:pt x="268" y="314"/>
                </a:cubicBezTo>
                <a:cubicBezTo>
                  <a:pt x="262" y="314"/>
                  <a:pt x="262" y="314"/>
                  <a:pt x="262" y="314"/>
                </a:cubicBezTo>
                <a:lnTo>
                  <a:pt x="262" y="320"/>
                </a:lnTo>
                <a:close/>
                <a:moveTo>
                  <a:pt x="275" y="320"/>
                </a:moveTo>
                <a:cubicBezTo>
                  <a:pt x="282" y="320"/>
                  <a:pt x="282" y="320"/>
                  <a:pt x="282" y="320"/>
                </a:cubicBezTo>
                <a:cubicBezTo>
                  <a:pt x="282" y="314"/>
                  <a:pt x="282" y="314"/>
                  <a:pt x="282" y="314"/>
                </a:cubicBezTo>
                <a:cubicBezTo>
                  <a:pt x="275" y="314"/>
                  <a:pt x="275" y="314"/>
                  <a:pt x="275" y="314"/>
                </a:cubicBezTo>
                <a:lnTo>
                  <a:pt x="275" y="320"/>
                </a:lnTo>
                <a:close/>
                <a:moveTo>
                  <a:pt x="223" y="333"/>
                </a:moveTo>
                <a:cubicBezTo>
                  <a:pt x="229" y="333"/>
                  <a:pt x="229" y="333"/>
                  <a:pt x="229" y="333"/>
                </a:cubicBezTo>
                <a:cubicBezTo>
                  <a:pt x="229" y="327"/>
                  <a:pt x="229" y="327"/>
                  <a:pt x="229" y="327"/>
                </a:cubicBezTo>
                <a:cubicBezTo>
                  <a:pt x="223" y="327"/>
                  <a:pt x="223" y="327"/>
                  <a:pt x="223" y="327"/>
                </a:cubicBezTo>
                <a:lnTo>
                  <a:pt x="223" y="333"/>
                </a:lnTo>
                <a:close/>
                <a:moveTo>
                  <a:pt x="236" y="333"/>
                </a:moveTo>
                <a:cubicBezTo>
                  <a:pt x="242" y="333"/>
                  <a:pt x="242" y="333"/>
                  <a:pt x="242" y="333"/>
                </a:cubicBezTo>
                <a:cubicBezTo>
                  <a:pt x="242" y="327"/>
                  <a:pt x="242" y="327"/>
                  <a:pt x="242" y="327"/>
                </a:cubicBezTo>
                <a:cubicBezTo>
                  <a:pt x="236" y="327"/>
                  <a:pt x="236" y="327"/>
                  <a:pt x="236" y="327"/>
                </a:cubicBezTo>
                <a:lnTo>
                  <a:pt x="236" y="333"/>
                </a:lnTo>
                <a:close/>
                <a:moveTo>
                  <a:pt x="249" y="333"/>
                </a:moveTo>
                <a:cubicBezTo>
                  <a:pt x="255" y="333"/>
                  <a:pt x="255" y="333"/>
                  <a:pt x="255" y="333"/>
                </a:cubicBezTo>
                <a:cubicBezTo>
                  <a:pt x="255" y="327"/>
                  <a:pt x="255" y="327"/>
                  <a:pt x="255" y="327"/>
                </a:cubicBezTo>
                <a:cubicBezTo>
                  <a:pt x="249" y="327"/>
                  <a:pt x="249" y="327"/>
                  <a:pt x="249" y="327"/>
                </a:cubicBezTo>
                <a:lnTo>
                  <a:pt x="249" y="333"/>
                </a:lnTo>
                <a:close/>
                <a:moveTo>
                  <a:pt x="262" y="333"/>
                </a:moveTo>
                <a:cubicBezTo>
                  <a:pt x="268" y="333"/>
                  <a:pt x="268" y="333"/>
                  <a:pt x="268" y="333"/>
                </a:cubicBezTo>
                <a:cubicBezTo>
                  <a:pt x="268" y="327"/>
                  <a:pt x="268" y="327"/>
                  <a:pt x="268" y="327"/>
                </a:cubicBezTo>
                <a:cubicBezTo>
                  <a:pt x="262" y="327"/>
                  <a:pt x="262" y="327"/>
                  <a:pt x="262" y="327"/>
                </a:cubicBezTo>
                <a:lnTo>
                  <a:pt x="262" y="333"/>
                </a:lnTo>
                <a:close/>
                <a:moveTo>
                  <a:pt x="275" y="333"/>
                </a:moveTo>
                <a:cubicBezTo>
                  <a:pt x="282" y="333"/>
                  <a:pt x="282" y="333"/>
                  <a:pt x="282" y="333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7"/>
                  <a:pt x="275" y="327"/>
                  <a:pt x="275" y="327"/>
                </a:cubicBezTo>
                <a:lnTo>
                  <a:pt x="275" y="333"/>
                </a:lnTo>
                <a:close/>
                <a:moveTo>
                  <a:pt x="223" y="347"/>
                </a:moveTo>
                <a:cubicBezTo>
                  <a:pt x="229" y="347"/>
                  <a:pt x="229" y="347"/>
                  <a:pt x="229" y="347"/>
                </a:cubicBezTo>
                <a:cubicBezTo>
                  <a:pt x="229" y="340"/>
                  <a:pt x="229" y="340"/>
                  <a:pt x="229" y="340"/>
                </a:cubicBezTo>
                <a:cubicBezTo>
                  <a:pt x="223" y="340"/>
                  <a:pt x="223" y="340"/>
                  <a:pt x="223" y="340"/>
                </a:cubicBezTo>
                <a:lnTo>
                  <a:pt x="223" y="347"/>
                </a:lnTo>
                <a:close/>
                <a:moveTo>
                  <a:pt x="209" y="320"/>
                </a:moveTo>
                <a:cubicBezTo>
                  <a:pt x="216" y="320"/>
                  <a:pt x="216" y="320"/>
                  <a:pt x="216" y="320"/>
                </a:cubicBezTo>
                <a:cubicBezTo>
                  <a:pt x="216" y="314"/>
                  <a:pt x="216" y="314"/>
                  <a:pt x="216" y="314"/>
                </a:cubicBezTo>
                <a:cubicBezTo>
                  <a:pt x="209" y="314"/>
                  <a:pt x="209" y="314"/>
                  <a:pt x="209" y="314"/>
                </a:cubicBezTo>
                <a:lnTo>
                  <a:pt x="209" y="320"/>
                </a:lnTo>
                <a:close/>
                <a:moveTo>
                  <a:pt x="209" y="333"/>
                </a:moveTo>
                <a:cubicBezTo>
                  <a:pt x="216" y="333"/>
                  <a:pt x="216" y="333"/>
                  <a:pt x="216" y="333"/>
                </a:cubicBezTo>
                <a:cubicBezTo>
                  <a:pt x="216" y="327"/>
                  <a:pt x="216" y="327"/>
                  <a:pt x="216" y="327"/>
                </a:cubicBezTo>
                <a:cubicBezTo>
                  <a:pt x="209" y="327"/>
                  <a:pt x="209" y="327"/>
                  <a:pt x="209" y="327"/>
                </a:cubicBezTo>
                <a:lnTo>
                  <a:pt x="209" y="333"/>
                </a:lnTo>
                <a:close/>
                <a:moveTo>
                  <a:pt x="209" y="347"/>
                </a:moveTo>
                <a:cubicBezTo>
                  <a:pt x="216" y="347"/>
                  <a:pt x="216" y="347"/>
                  <a:pt x="216" y="347"/>
                </a:cubicBezTo>
                <a:cubicBezTo>
                  <a:pt x="216" y="340"/>
                  <a:pt x="216" y="340"/>
                  <a:pt x="216" y="340"/>
                </a:cubicBezTo>
                <a:cubicBezTo>
                  <a:pt x="209" y="340"/>
                  <a:pt x="209" y="340"/>
                  <a:pt x="209" y="340"/>
                </a:cubicBezTo>
                <a:lnTo>
                  <a:pt x="209" y="347"/>
                </a:lnTo>
                <a:close/>
                <a:moveTo>
                  <a:pt x="236" y="347"/>
                </a:moveTo>
                <a:cubicBezTo>
                  <a:pt x="242" y="347"/>
                  <a:pt x="242" y="347"/>
                  <a:pt x="242" y="347"/>
                </a:cubicBezTo>
                <a:cubicBezTo>
                  <a:pt x="242" y="340"/>
                  <a:pt x="242" y="340"/>
                  <a:pt x="242" y="340"/>
                </a:cubicBezTo>
                <a:cubicBezTo>
                  <a:pt x="236" y="340"/>
                  <a:pt x="236" y="340"/>
                  <a:pt x="236" y="340"/>
                </a:cubicBezTo>
                <a:lnTo>
                  <a:pt x="236" y="347"/>
                </a:lnTo>
                <a:close/>
                <a:moveTo>
                  <a:pt x="249" y="347"/>
                </a:moveTo>
                <a:cubicBezTo>
                  <a:pt x="255" y="347"/>
                  <a:pt x="255" y="347"/>
                  <a:pt x="255" y="347"/>
                </a:cubicBezTo>
                <a:cubicBezTo>
                  <a:pt x="255" y="340"/>
                  <a:pt x="255" y="340"/>
                  <a:pt x="255" y="340"/>
                </a:cubicBezTo>
                <a:cubicBezTo>
                  <a:pt x="249" y="340"/>
                  <a:pt x="249" y="340"/>
                  <a:pt x="249" y="340"/>
                </a:cubicBezTo>
                <a:lnTo>
                  <a:pt x="249" y="347"/>
                </a:lnTo>
                <a:close/>
                <a:moveTo>
                  <a:pt x="262" y="347"/>
                </a:moveTo>
                <a:cubicBezTo>
                  <a:pt x="268" y="347"/>
                  <a:pt x="268" y="347"/>
                  <a:pt x="268" y="347"/>
                </a:cubicBezTo>
                <a:cubicBezTo>
                  <a:pt x="268" y="340"/>
                  <a:pt x="268" y="340"/>
                  <a:pt x="268" y="340"/>
                </a:cubicBezTo>
                <a:cubicBezTo>
                  <a:pt x="262" y="340"/>
                  <a:pt x="262" y="340"/>
                  <a:pt x="262" y="340"/>
                </a:cubicBezTo>
                <a:lnTo>
                  <a:pt x="262" y="347"/>
                </a:lnTo>
                <a:close/>
                <a:moveTo>
                  <a:pt x="275" y="347"/>
                </a:moveTo>
                <a:cubicBezTo>
                  <a:pt x="282" y="347"/>
                  <a:pt x="282" y="347"/>
                  <a:pt x="282" y="347"/>
                </a:cubicBezTo>
                <a:cubicBezTo>
                  <a:pt x="282" y="340"/>
                  <a:pt x="282" y="340"/>
                  <a:pt x="282" y="340"/>
                </a:cubicBezTo>
                <a:cubicBezTo>
                  <a:pt x="275" y="340"/>
                  <a:pt x="275" y="340"/>
                  <a:pt x="275" y="340"/>
                </a:cubicBezTo>
                <a:lnTo>
                  <a:pt x="275" y="347"/>
                </a:lnTo>
                <a:close/>
                <a:moveTo>
                  <a:pt x="223" y="360"/>
                </a:moveTo>
                <a:cubicBezTo>
                  <a:pt x="229" y="360"/>
                  <a:pt x="229" y="360"/>
                  <a:pt x="229" y="360"/>
                </a:cubicBezTo>
                <a:cubicBezTo>
                  <a:pt x="229" y="353"/>
                  <a:pt x="229" y="353"/>
                  <a:pt x="229" y="353"/>
                </a:cubicBezTo>
                <a:cubicBezTo>
                  <a:pt x="223" y="353"/>
                  <a:pt x="223" y="353"/>
                  <a:pt x="223" y="353"/>
                </a:cubicBezTo>
                <a:lnTo>
                  <a:pt x="223" y="360"/>
                </a:lnTo>
                <a:close/>
                <a:moveTo>
                  <a:pt x="236" y="360"/>
                </a:moveTo>
                <a:cubicBezTo>
                  <a:pt x="242" y="360"/>
                  <a:pt x="242" y="360"/>
                  <a:pt x="242" y="360"/>
                </a:cubicBezTo>
                <a:cubicBezTo>
                  <a:pt x="242" y="353"/>
                  <a:pt x="242" y="353"/>
                  <a:pt x="242" y="353"/>
                </a:cubicBezTo>
                <a:cubicBezTo>
                  <a:pt x="236" y="353"/>
                  <a:pt x="236" y="353"/>
                  <a:pt x="236" y="353"/>
                </a:cubicBezTo>
                <a:lnTo>
                  <a:pt x="236" y="360"/>
                </a:lnTo>
                <a:close/>
                <a:moveTo>
                  <a:pt x="249" y="360"/>
                </a:moveTo>
                <a:cubicBezTo>
                  <a:pt x="255" y="360"/>
                  <a:pt x="255" y="360"/>
                  <a:pt x="255" y="360"/>
                </a:cubicBezTo>
                <a:cubicBezTo>
                  <a:pt x="255" y="353"/>
                  <a:pt x="255" y="353"/>
                  <a:pt x="255" y="353"/>
                </a:cubicBezTo>
                <a:cubicBezTo>
                  <a:pt x="249" y="353"/>
                  <a:pt x="249" y="353"/>
                  <a:pt x="249" y="353"/>
                </a:cubicBezTo>
                <a:lnTo>
                  <a:pt x="249" y="360"/>
                </a:lnTo>
                <a:close/>
                <a:moveTo>
                  <a:pt x="262" y="360"/>
                </a:moveTo>
                <a:cubicBezTo>
                  <a:pt x="268" y="360"/>
                  <a:pt x="268" y="360"/>
                  <a:pt x="268" y="360"/>
                </a:cubicBezTo>
                <a:cubicBezTo>
                  <a:pt x="268" y="353"/>
                  <a:pt x="268" y="353"/>
                  <a:pt x="268" y="353"/>
                </a:cubicBezTo>
                <a:cubicBezTo>
                  <a:pt x="262" y="353"/>
                  <a:pt x="262" y="353"/>
                  <a:pt x="262" y="353"/>
                </a:cubicBezTo>
                <a:lnTo>
                  <a:pt x="262" y="360"/>
                </a:lnTo>
                <a:close/>
                <a:moveTo>
                  <a:pt x="275" y="360"/>
                </a:moveTo>
                <a:cubicBezTo>
                  <a:pt x="282" y="360"/>
                  <a:pt x="282" y="360"/>
                  <a:pt x="282" y="360"/>
                </a:cubicBezTo>
                <a:cubicBezTo>
                  <a:pt x="282" y="353"/>
                  <a:pt x="282" y="353"/>
                  <a:pt x="282" y="353"/>
                </a:cubicBezTo>
                <a:cubicBezTo>
                  <a:pt x="275" y="353"/>
                  <a:pt x="275" y="353"/>
                  <a:pt x="275" y="353"/>
                </a:cubicBezTo>
                <a:lnTo>
                  <a:pt x="275" y="360"/>
                </a:lnTo>
                <a:close/>
                <a:moveTo>
                  <a:pt x="236" y="373"/>
                </a:moveTo>
                <a:cubicBezTo>
                  <a:pt x="242" y="373"/>
                  <a:pt x="242" y="373"/>
                  <a:pt x="242" y="373"/>
                </a:cubicBezTo>
                <a:cubicBezTo>
                  <a:pt x="242" y="366"/>
                  <a:pt x="242" y="366"/>
                  <a:pt x="242" y="366"/>
                </a:cubicBezTo>
                <a:cubicBezTo>
                  <a:pt x="236" y="366"/>
                  <a:pt x="236" y="366"/>
                  <a:pt x="236" y="366"/>
                </a:cubicBezTo>
                <a:lnTo>
                  <a:pt x="236" y="373"/>
                </a:lnTo>
                <a:close/>
                <a:moveTo>
                  <a:pt x="223" y="373"/>
                </a:moveTo>
                <a:cubicBezTo>
                  <a:pt x="229" y="373"/>
                  <a:pt x="229" y="373"/>
                  <a:pt x="229" y="373"/>
                </a:cubicBezTo>
                <a:cubicBezTo>
                  <a:pt x="229" y="366"/>
                  <a:pt x="229" y="366"/>
                  <a:pt x="229" y="366"/>
                </a:cubicBezTo>
                <a:cubicBezTo>
                  <a:pt x="223" y="366"/>
                  <a:pt x="223" y="366"/>
                  <a:pt x="223" y="366"/>
                </a:cubicBezTo>
                <a:lnTo>
                  <a:pt x="223" y="373"/>
                </a:lnTo>
                <a:close/>
                <a:moveTo>
                  <a:pt x="249" y="373"/>
                </a:moveTo>
                <a:cubicBezTo>
                  <a:pt x="255" y="373"/>
                  <a:pt x="255" y="373"/>
                  <a:pt x="255" y="373"/>
                </a:cubicBezTo>
                <a:cubicBezTo>
                  <a:pt x="255" y="366"/>
                  <a:pt x="255" y="366"/>
                  <a:pt x="255" y="366"/>
                </a:cubicBezTo>
                <a:cubicBezTo>
                  <a:pt x="249" y="366"/>
                  <a:pt x="249" y="366"/>
                  <a:pt x="249" y="366"/>
                </a:cubicBezTo>
                <a:lnTo>
                  <a:pt x="249" y="373"/>
                </a:lnTo>
                <a:close/>
                <a:moveTo>
                  <a:pt x="262" y="373"/>
                </a:moveTo>
                <a:cubicBezTo>
                  <a:pt x="268" y="373"/>
                  <a:pt x="268" y="373"/>
                  <a:pt x="268" y="373"/>
                </a:cubicBezTo>
                <a:cubicBezTo>
                  <a:pt x="268" y="366"/>
                  <a:pt x="268" y="366"/>
                  <a:pt x="268" y="366"/>
                </a:cubicBezTo>
                <a:cubicBezTo>
                  <a:pt x="262" y="366"/>
                  <a:pt x="262" y="366"/>
                  <a:pt x="262" y="366"/>
                </a:cubicBezTo>
                <a:lnTo>
                  <a:pt x="262" y="373"/>
                </a:lnTo>
                <a:close/>
                <a:moveTo>
                  <a:pt x="275" y="373"/>
                </a:moveTo>
                <a:cubicBezTo>
                  <a:pt x="282" y="373"/>
                  <a:pt x="282" y="373"/>
                  <a:pt x="282" y="373"/>
                </a:cubicBezTo>
                <a:cubicBezTo>
                  <a:pt x="282" y="366"/>
                  <a:pt x="282" y="366"/>
                  <a:pt x="282" y="366"/>
                </a:cubicBezTo>
                <a:cubicBezTo>
                  <a:pt x="275" y="366"/>
                  <a:pt x="275" y="366"/>
                  <a:pt x="275" y="366"/>
                </a:cubicBezTo>
                <a:lnTo>
                  <a:pt x="275" y="373"/>
                </a:lnTo>
                <a:close/>
                <a:moveTo>
                  <a:pt x="249" y="386"/>
                </a:moveTo>
                <a:cubicBezTo>
                  <a:pt x="255" y="386"/>
                  <a:pt x="255" y="386"/>
                  <a:pt x="255" y="386"/>
                </a:cubicBezTo>
                <a:cubicBezTo>
                  <a:pt x="255" y="379"/>
                  <a:pt x="255" y="379"/>
                  <a:pt x="255" y="379"/>
                </a:cubicBezTo>
                <a:cubicBezTo>
                  <a:pt x="249" y="379"/>
                  <a:pt x="249" y="379"/>
                  <a:pt x="249" y="379"/>
                </a:cubicBezTo>
                <a:lnTo>
                  <a:pt x="249" y="386"/>
                </a:lnTo>
                <a:close/>
                <a:moveTo>
                  <a:pt x="236" y="386"/>
                </a:moveTo>
                <a:cubicBezTo>
                  <a:pt x="242" y="386"/>
                  <a:pt x="242" y="386"/>
                  <a:pt x="242" y="386"/>
                </a:cubicBezTo>
                <a:cubicBezTo>
                  <a:pt x="242" y="379"/>
                  <a:pt x="242" y="379"/>
                  <a:pt x="242" y="379"/>
                </a:cubicBezTo>
                <a:cubicBezTo>
                  <a:pt x="236" y="379"/>
                  <a:pt x="236" y="379"/>
                  <a:pt x="236" y="379"/>
                </a:cubicBezTo>
                <a:lnTo>
                  <a:pt x="236" y="386"/>
                </a:lnTo>
                <a:close/>
                <a:moveTo>
                  <a:pt x="262" y="386"/>
                </a:moveTo>
                <a:cubicBezTo>
                  <a:pt x="268" y="386"/>
                  <a:pt x="268" y="386"/>
                  <a:pt x="268" y="386"/>
                </a:cubicBezTo>
                <a:cubicBezTo>
                  <a:pt x="268" y="379"/>
                  <a:pt x="268" y="379"/>
                  <a:pt x="268" y="379"/>
                </a:cubicBezTo>
                <a:cubicBezTo>
                  <a:pt x="262" y="379"/>
                  <a:pt x="262" y="379"/>
                  <a:pt x="262" y="379"/>
                </a:cubicBezTo>
                <a:lnTo>
                  <a:pt x="262" y="386"/>
                </a:lnTo>
                <a:close/>
                <a:moveTo>
                  <a:pt x="275" y="386"/>
                </a:moveTo>
                <a:cubicBezTo>
                  <a:pt x="282" y="386"/>
                  <a:pt x="282" y="386"/>
                  <a:pt x="282" y="386"/>
                </a:cubicBezTo>
                <a:cubicBezTo>
                  <a:pt x="282" y="379"/>
                  <a:pt x="282" y="379"/>
                  <a:pt x="282" y="379"/>
                </a:cubicBezTo>
                <a:cubicBezTo>
                  <a:pt x="275" y="379"/>
                  <a:pt x="275" y="379"/>
                  <a:pt x="275" y="379"/>
                </a:cubicBezTo>
                <a:lnTo>
                  <a:pt x="275" y="386"/>
                </a:lnTo>
                <a:close/>
                <a:moveTo>
                  <a:pt x="275" y="399"/>
                </a:moveTo>
                <a:cubicBezTo>
                  <a:pt x="282" y="399"/>
                  <a:pt x="282" y="399"/>
                  <a:pt x="282" y="399"/>
                </a:cubicBezTo>
                <a:cubicBezTo>
                  <a:pt x="282" y="392"/>
                  <a:pt x="282" y="392"/>
                  <a:pt x="282" y="392"/>
                </a:cubicBezTo>
                <a:cubicBezTo>
                  <a:pt x="275" y="392"/>
                  <a:pt x="275" y="392"/>
                  <a:pt x="275" y="392"/>
                </a:cubicBezTo>
                <a:lnTo>
                  <a:pt x="275" y="399"/>
                </a:lnTo>
                <a:close/>
                <a:moveTo>
                  <a:pt x="262" y="399"/>
                </a:moveTo>
                <a:cubicBezTo>
                  <a:pt x="268" y="399"/>
                  <a:pt x="268" y="399"/>
                  <a:pt x="268" y="399"/>
                </a:cubicBezTo>
                <a:cubicBezTo>
                  <a:pt x="268" y="392"/>
                  <a:pt x="268" y="392"/>
                  <a:pt x="268" y="392"/>
                </a:cubicBezTo>
                <a:cubicBezTo>
                  <a:pt x="262" y="392"/>
                  <a:pt x="262" y="392"/>
                  <a:pt x="262" y="392"/>
                </a:cubicBezTo>
                <a:lnTo>
                  <a:pt x="262" y="399"/>
                </a:lnTo>
                <a:close/>
                <a:moveTo>
                  <a:pt x="262" y="412"/>
                </a:moveTo>
                <a:cubicBezTo>
                  <a:pt x="268" y="412"/>
                  <a:pt x="268" y="412"/>
                  <a:pt x="268" y="412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2" y="405"/>
                  <a:pt x="262" y="405"/>
                  <a:pt x="262" y="405"/>
                </a:cubicBezTo>
                <a:lnTo>
                  <a:pt x="262" y="412"/>
                </a:lnTo>
                <a:close/>
                <a:moveTo>
                  <a:pt x="249" y="399"/>
                </a:moveTo>
                <a:cubicBezTo>
                  <a:pt x="255" y="399"/>
                  <a:pt x="255" y="399"/>
                  <a:pt x="255" y="399"/>
                </a:cubicBezTo>
                <a:cubicBezTo>
                  <a:pt x="255" y="392"/>
                  <a:pt x="255" y="392"/>
                  <a:pt x="255" y="392"/>
                </a:cubicBezTo>
                <a:cubicBezTo>
                  <a:pt x="249" y="392"/>
                  <a:pt x="249" y="392"/>
                  <a:pt x="249" y="392"/>
                </a:cubicBezTo>
                <a:lnTo>
                  <a:pt x="249" y="399"/>
                </a:lnTo>
                <a:close/>
                <a:moveTo>
                  <a:pt x="275" y="412"/>
                </a:moveTo>
                <a:cubicBezTo>
                  <a:pt x="275" y="412"/>
                  <a:pt x="275" y="412"/>
                  <a:pt x="275" y="412"/>
                </a:cubicBezTo>
                <a:cubicBezTo>
                  <a:pt x="282" y="412"/>
                  <a:pt x="282" y="412"/>
                  <a:pt x="282" y="412"/>
                </a:cubicBezTo>
                <a:cubicBezTo>
                  <a:pt x="282" y="405"/>
                  <a:pt x="282" y="405"/>
                  <a:pt x="282" y="405"/>
                </a:cubicBezTo>
                <a:cubicBezTo>
                  <a:pt x="275" y="405"/>
                  <a:pt x="275" y="405"/>
                  <a:pt x="275" y="405"/>
                </a:cubicBezTo>
                <a:lnTo>
                  <a:pt x="275" y="412"/>
                </a:lnTo>
                <a:close/>
                <a:moveTo>
                  <a:pt x="40" y="137"/>
                </a:moveTo>
                <a:cubicBezTo>
                  <a:pt x="46" y="137"/>
                  <a:pt x="46" y="137"/>
                  <a:pt x="46" y="137"/>
                </a:cubicBezTo>
                <a:cubicBezTo>
                  <a:pt x="46" y="131"/>
                  <a:pt x="46" y="131"/>
                  <a:pt x="46" y="131"/>
                </a:cubicBezTo>
                <a:cubicBezTo>
                  <a:pt x="40" y="131"/>
                  <a:pt x="40" y="131"/>
                  <a:pt x="40" y="131"/>
                </a:cubicBezTo>
                <a:lnTo>
                  <a:pt x="40" y="137"/>
                </a:lnTo>
                <a:close/>
                <a:moveTo>
                  <a:pt x="53" y="137"/>
                </a:moveTo>
                <a:cubicBezTo>
                  <a:pt x="59" y="137"/>
                  <a:pt x="59" y="137"/>
                  <a:pt x="59" y="137"/>
                </a:cubicBezTo>
                <a:cubicBezTo>
                  <a:pt x="59" y="131"/>
                  <a:pt x="59" y="131"/>
                  <a:pt x="59" y="131"/>
                </a:cubicBezTo>
                <a:cubicBezTo>
                  <a:pt x="53" y="131"/>
                  <a:pt x="53" y="131"/>
                  <a:pt x="53" y="131"/>
                </a:cubicBezTo>
                <a:lnTo>
                  <a:pt x="53" y="137"/>
                </a:lnTo>
                <a:close/>
                <a:moveTo>
                  <a:pt x="66" y="137"/>
                </a:moveTo>
                <a:cubicBezTo>
                  <a:pt x="72" y="137"/>
                  <a:pt x="72" y="137"/>
                  <a:pt x="72" y="137"/>
                </a:cubicBezTo>
                <a:cubicBezTo>
                  <a:pt x="72" y="131"/>
                  <a:pt x="72" y="131"/>
                  <a:pt x="72" y="131"/>
                </a:cubicBezTo>
                <a:cubicBezTo>
                  <a:pt x="66" y="131"/>
                  <a:pt x="66" y="131"/>
                  <a:pt x="66" y="131"/>
                </a:cubicBezTo>
                <a:lnTo>
                  <a:pt x="66" y="137"/>
                </a:lnTo>
                <a:close/>
                <a:moveTo>
                  <a:pt x="85" y="131"/>
                </a:moveTo>
                <a:cubicBezTo>
                  <a:pt x="79" y="131"/>
                  <a:pt x="79" y="131"/>
                  <a:pt x="79" y="131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85" y="137"/>
                  <a:pt x="85" y="137"/>
                  <a:pt x="85" y="137"/>
                </a:cubicBezTo>
                <a:lnTo>
                  <a:pt x="85" y="131"/>
                </a:lnTo>
                <a:close/>
                <a:moveTo>
                  <a:pt x="98" y="131"/>
                </a:moveTo>
                <a:cubicBezTo>
                  <a:pt x="92" y="131"/>
                  <a:pt x="92" y="131"/>
                  <a:pt x="92" y="131"/>
                </a:cubicBezTo>
                <a:cubicBezTo>
                  <a:pt x="92" y="137"/>
                  <a:pt x="92" y="137"/>
                  <a:pt x="92" y="137"/>
                </a:cubicBezTo>
                <a:cubicBezTo>
                  <a:pt x="98" y="137"/>
                  <a:pt x="98" y="137"/>
                  <a:pt x="98" y="137"/>
                </a:cubicBezTo>
                <a:lnTo>
                  <a:pt x="98" y="131"/>
                </a:lnTo>
                <a:close/>
                <a:moveTo>
                  <a:pt x="111" y="131"/>
                </a:moveTo>
                <a:cubicBezTo>
                  <a:pt x="105" y="131"/>
                  <a:pt x="105" y="131"/>
                  <a:pt x="105" y="131"/>
                </a:cubicBezTo>
                <a:cubicBezTo>
                  <a:pt x="105" y="137"/>
                  <a:pt x="105" y="137"/>
                  <a:pt x="105" y="137"/>
                </a:cubicBezTo>
                <a:cubicBezTo>
                  <a:pt x="111" y="137"/>
                  <a:pt x="111" y="137"/>
                  <a:pt x="111" y="137"/>
                </a:cubicBezTo>
                <a:lnTo>
                  <a:pt x="111" y="131"/>
                </a:lnTo>
                <a:close/>
                <a:moveTo>
                  <a:pt x="33" y="144"/>
                </a:moveTo>
                <a:cubicBezTo>
                  <a:pt x="27" y="144"/>
                  <a:pt x="27" y="144"/>
                  <a:pt x="27" y="144"/>
                </a:cubicBezTo>
                <a:cubicBezTo>
                  <a:pt x="27" y="150"/>
                  <a:pt x="27" y="150"/>
                  <a:pt x="27" y="150"/>
                </a:cubicBezTo>
                <a:cubicBezTo>
                  <a:pt x="33" y="150"/>
                  <a:pt x="33" y="150"/>
                  <a:pt x="33" y="150"/>
                </a:cubicBezTo>
                <a:lnTo>
                  <a:pt x="33" y="144"/>
                </a:lnTo>
                <a:close/>
                <a:moveTo>
                  <a:pt x="20" y="144"/>
                </a:moveTo>
                <a:cubicBezTo>
                  <a:pt x="13" y="144"/>
                  <a:pt x="13" y="144"/>
                  <a:pt x="13" y="144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20" y="150"/>
                  <a:pt x="20" y="150"/>
                  <a:pt x="20" y="150"/>
                </a:cubicBezTo>
                <a:lnTo>
                  <a:pt x="20" y="144"/>
                </a:lnTo>
                <a:close/>
                <a:moveTo>
                  <a:pt x="40" y="150"/>
                </a:moveTo>
                <a:cubicBezTo>
                  <a:pt x="46" y="150"/>
                  <a:pt x="46" y="150"/>
                  <a:pt x="46" y="150"/>
                </a:cubicBezTo>
                <a:cubicBezTo>
                  <a:pt x="46" y="144"/>
                  <a:pt x="46" y="144"/>
                  <a:pt x="46" y="144"/>
                </a:cubicBezTo>
                <a:cubicBezTo>
                  <a:pt x="40" y="144"/>
                  <a:pt x="40" y="144"/>
                  <a:pt x="40" y="144"/>
                </a:cubicBezTo>
                <a:lnTo>
                  <a:pt x="40" y="150"/>
                </a:lnTo>
                <a:close/>
                <a:moveTo>
                  <a:pt x="53" y="150"/>
                </a:moveTo>
                <a:cubicBezTo>
                  <a:pt x="59" y="150"/>
                  <a:pt x="59" y="150"/>
                  <a:pt x="59" y="150"/>
                </a:cubicBezTo>
                <a:cubicBezTo>
                  <a:pt x="59" y="144"/>
                  <a:pt x="59" y="144"/>
                  <a:pt x="59" y="144"/>
                </a:cubicBezTo>
                <a:cubicBezTo>
                  <a:pt x="53" y="144"/>
                  <a:pt x="53" y="144"/>
                  <a:pt x="53" y="144"/>
                </a:cubicBezTo>
                <a:lnTo>
                  <a:pt x="53" y="150"/>
                </a:lnTo>
                <a:close/>
                <a:moveTo>
                  <a:pt x="66" y="150"/>
                </a:moveTo>
                <a:cubicBezTo>
                  <a:pt x="72" y="150"/>
                  <a:pt x="72" y="150"/>
                  <a:pt x="72" y="150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66" y="144"/>
                  <a:pt x="66" y="144"/>
                  <a:pt x="66" y="144"/>
                </a:cubicBezTo>
                <a:lnTo>
                  <a:pt x="66" y="150"/>
                </a:lnTo>
                <a:close/>
                <a:moveTo>
                  <a:pt x="79" y="150"/>
                </a:moveTo>
                <a:cubicBezTo>
                  <a:pt x="85" y="150"/>
                  <a:pt x="85" y="150"/>
                  <a:pt x="85" y="150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79" y="144"/>
                  <a:pt x="79" y="144"/>
                  <a:pt x="79" y="144"/>
                </a:cubicBezTo>
                <a:lnTo>
                  <a:pt x="79" y="150"/>
                </a:lnTo>
                <a:close/>
                <a:moveTo>
                  <a:pt x="92" y="150"/>
                </a:moveTo>
                <a:cubicBezTo>
                  <a:pt x="98" y="150"/>
                  <a:pt x="98" y="150"/>
                  <a:pt x="98" y="150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92" y="144"/>
                  <a:pt x="92" y="144"/>
                  <a:pt x="92" y="144"/>
                </a:cubicBezTo>
                <a:lnTo>
                  <a:pt x="92" y="150"/>
                </a:lnTo>
                <a:close/>
                <a:moveTo>
                  <a:pt x="105" y="150"/>
                </a:moveTo>
                <a:cubicBezTo>
                  <a:pt x="112" y="150"/>
                  <a:pt x="112" y="150"/>
                  <a:pt x="112" y="150"/>
                </a:cubicBezTo>
                <a:cubicBezTo>
                  <a:pt x="112" y="144"/>
                  <a:pt x="112" y="144"/>
                  <a:pt x="112" y="144"/>
                </a:cubicBezTo>
                <a:cubicBezTo>
                  <a:pt x="105" y="144"/>
                  <a:pt x="105" y="144"/>
                  <a:pt x="105" y="144"/>
                </a:cubicBezTo>
                <a:lnTo>
                  <a:pt x="105" y="150"/>
                </a:lnTo>
                <a:close/>
                <a:moveTo>
                  <a:pt x="118" y="150"/>
                </a:moveTo>
                <a:cubicBezTo>
                  <a:pt x="125" y="150"/>
                  <a:pt x="125" y="150"/>
                  <a:pt x="125" y="15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18" y="144"/>
                  <a:pt x="118" y="144"/>
                  <a:pt x="118" y="144"/>
                </a:cubicBezTo>
                <a:lnTo>
                  <a:pt x="118" y="150"/>
                </a:lnTo>
                <a:close/>
                <a:moveTo>
                  <a:pt x="131" y="150"/>
                </a:moveTo>
                <a:cubicBezTo>
                  <a:pt x="138" y="150"/>
                  <a:pt x="138" y="150"/>
                  <a:pt x="138" y="150"/>
                </a:cubicBezTo>
                <a:cubicBezTo>
                  <a:pt x="138" y="144"/>
                  <a:pt x="138" y="144"/>
                  <a:pt x="138" y="144"/>
                </a:cubicBezTo>
                <a:cubicBezTo>
                  <a:pt x="131" y="144"/>
                  <a:pt x="131" y="144"/>
                  <a:pt x="131" y="144"/>
                </a:cubicBezTo>
                <a:lnTo>
                  <a:pt x="131" y="150"/>
                </a:lnTo>
                <a:close/>
                <a:moveTo>
                  <a:pt x="33" y="157"/>
                </a:moveTo>
                <a:cubicBezTo>
                  <a:pt x="27" y="157"/>
                  <a:pt x="27" y="157"/>
                  <a:pt x="27" y="157"/>
                </a:cubicBezTo>
                <a:cubicBezTo>
                  <a:pt x="27" y="163"/>
                  <a:pt x="27" y="163"/>
                  <a:pt x="27" y="163"/>
                </a:cubicBezTo>
                <a:cubicBezTo>
                  <a:pt x="33" y="163"/>
                  <a:pt x="33" y="163"/>
                  <a:pt x="33" y="163"/>
                </a:cubicBezTo>
                <a:lnTo>
                  <a:pt x="33" y="157"/>
                </a:lnTo>
                <a:close/>
                <a:moveTo>
                  <a:pt x="20" y="157"/>
                </a:moveTo>
                <a:cubicBezTo>
                  <a:pt x="13" y="157"/>
                  <a:pt x="13" y="157"/>
                  <a:pt x="13" y="157"/>
                </a:cubicBezTo>
                <a:cubicBezTo>
                  <a:pt x="13" y="163"/>
                  <a:pt x="13" y="163"/>
                  <a:pt x="13" y="163"/>
                </a:cubicBezTo>
                <a:cubicBezTo>
                  <a:pt x="20" y="163"/>
                  <a:pt x="20" y="163"/>
                  <a:pt x="20" y="163"/>
                </a:cubicBezTo>
                <a:lnTo>
                  <a:pt x="20" y="157"/>
                </a:lnTo>
                <a:close/>
                <a:moveTo>
                  <a:pt x="40" y="163"/>
                </a:moveTo>
                <a:cubicBezTo>
                  <a:pt x="46" y="163"/>
                  <a:pt x="46" y="163"/>
                  <a:pt x="46" y="163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40" y="157"/>
                  <a:pt x="40" y="157"/>
                  <a:pt x="40" y="157"/>
                </a:cubicBezTo>
                <a:lnTo>
                  <a:pt x="40" y="163"/>
                </a:lnTo>
                <a:close/>
                <a:moveTo>
                  <a:pt x="53" y="163"/>
                </a:moveTo>
                <a:cubicBezTo>
                  <a:pt x="59" y="163"/>
                  <a:pt x="59" y="163"/>
                  <a:pt x="59" y="163"/>
                </a:cubicBezTo>
                <a:cubicBezTo>
                  <a:pt x="59" y="157"/>
                  <a:pt x="59" y="157"/>
                  <a:pt x="59" y="157"/>
                </a:cubicBezTo>
                <a:cubicBezTo>
                  <a:pt x="53" y="157"/>
                  <a:pt x="53" y="157"/>
                  <a:pt x="53" y="157"/>
                </a:cubicBezTo>
                <a:lnTo>
                  <a:pt x="53" y="163"/>
                </a:lnTo>
                <a:close/>
                <a:moveTo>
                  <a:pt x="66" y="163"/>
                </a:moveTo>
                <a:cubicBezTo>
                  <a:pt x="72" y="163"/>
                  <a:pt x="72" y="163"/>
                  <a:pt x="72" y="163"/>
                </a:cubicBezTo>
                <a:cubicBezTo>
                  <a:pt x="72" y="157"/>
                  <a:pt x="72" y="157"/>
                  <a:pt x="72" y="157"/>
                </a:cubicBezTo>
                <a:cubicBezTo>
                  <a:pt x="66" y="157"/>
                  <a:pt x="66" y="157"/>
                  <a:pt x="66" y="157"/>
                </a:cubicBezTo>
                <a:lnTo>
                  <a:pt x="66" y="163"/>
                </a:lnTo>
                <a:close/>
                <a:moveTo>
                  <a:pt x="79" y="163"/>
                </a:moveTo>
                <a:cubicBezTo>
                  <a:pt x="85" y="163"/>
                  <a:pt x="85" y="163"/>
                  <a:pt x="85" y="163"/>
                </a:cubicBezTo>
                <a:cubicBezTo>
                  <a:pt x="85" y="157"/>
                  <a:pt x="85" y="157"/>
                  <a:pt x="85" y="157"/>
                </a:cubicBezTo>
                <a:cubicBezTo>
                  <a:pt x="79" y="157"/>
                  <a:pt x="79" y="157"/>
                  <a:pt x="79" y="157"/>
                </a:cubicBezTo>
                <a:lnTo>
                  <a:pt x="79" y="163"/>
                </a:lnTo>
                <a:close/>
                <a:moveTo>
                  <a:pt x="92" y="163"/>
                </a:moveTo>
                <a:cubicBezTo>
                  <a:pt x="98" y="163"/>
                  <a:pt x="98" y="163"/>
                  <a:pt x="98" y="163"/>
                </a:cubicBezTo>
                <a:cubicBezTo>
                  <a:pt x="98" y="157"/>
                  <a:pt x="98" y="157"/>
                  <a:pt x="98" y="157"/>
                </a:cubicBezTo>
                <a:cubicBezTo>
                  <a:pt x="92" y="157"/>
                  <a:pt x="92" y="157"/>
                  <a:pt x="92" y="157"/>
                </a:cubicBezTo>
                <a:lnTo>
                  <a:pt x="92" y="163"/>
                </a:lnTo>
                <a:close/>
                <a:moveTo>
                  <a:pt x="105" y="163"/>
                </a:moveTo>
                <a:cubicBezTo>
                  <a:pt x="112" y="163"/>
                  <a:pt x="112" y="163"/>
                  <a:pt x="112" y="163"/>
                </a:cubicBezTo>
                <a:cubicBezTo>
                  <a:pt x="112" y="157"/>
                  <a:pt x="112" y="157"/>
                  <a:pt x="112" y="157"/>
                </a:cubicBezTo>
                <a:cubicBezTo>
                  <a:pt x="105" y="157"/>
                  <a:pt x="105" y="157"/>
                  <a:pt x="105" y="157"/>
                </a:cubicBezTo>
                <a:lnTo>
                  <a:pt x="105" y="163"/>
                </a:lnTo>
                <a:close/>
                <a:moveTo>
                  <a:pt x="118" y="163"/>
                </a:moveTo>
                <a:cubicBezTo>
                  <a:pt x="125" y="163"/>
                  <a:pt x="125" y="163"/>
                  <a:pt x="125" y="163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3"/>
                </a:lnTo>
                <a:close/>
                <a:moveTo>
                  <a:pt x="131" y="163"/>
                </a:moveTo>
                <a:cubicBezTo>
                  <a:pt x="138" y="163"/>
                  <a:pt x="138" y="163"/>
                  <a:pt x="138" y="163"/>
                </a:cubicBezTo>
                <a:cubicBezTo>
                  <a:pt x="138" y="157"/>
                  <a:pt x="138" y="157"/>
                  <a:pt x="138" y="157"/>
                </a:cubicBezTo>
                <a:cubicBezTo>
                  <a:pt x="131" y="157"/>
                  <a:pt x="131" y="157"/>
                  <a:pt x="131" y="157"/>
                </a:cubicBezTo>
                <a:lnTo>
                  <a:pt x="131" y="163"/>
                </a:lnTo>
                <a:close/>
                <a:moveTo>
                  <a:pt x="144" y="163"/>
                </a:moveTo>
                <a:cubicBezTo>
                  <a:pt x="151" y="163"/>
                  <a:pt x="151" y="163"/>
                  <a:pt x="151" y="163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44" y="157"/>
                  <a:pt x="144" y="157"/>
                  <a:pt x="144" y="157"/>
                </a:cubicBezTo>
                <a:lnTo>
                  <a:pt x="144" y="163"/>
                </a:lnTo>
                <a:close/>
                <a:moveTo>
                  <a:pt x="40" y="176"/>
                </a:moveTo>
                <a:cubicBezTo>
                  <a:pt x="46" y="176"/>
                  <a:pt x="46" y="176"/>
                  <a:pt x="46" y="176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0" y="170"/>
                  <a:pt x="40" y="170"/>
                  <a:pt x="40" y="170"/>
                </a:cubicBezTo>
                <a:lnTo>
                  <a:pt x="40" y="176"/>
                </a:lnTo>
                <a:close/>
                <a:moveTo>
                  <a:pt x="33" y="170"/>
                </a:moveTo>
                <a:cubicBezTo>
                  <a:pt x="27" y="170"/>
                  <a:pt x="27" y="170"/>
                  <a:pt x="27" y="170"/>
                </a:cubicBezTo>
                <a:cubicBezTo>
                  <a:pt x="27" y="176"/>
                  <a:pt x="27" y="176"/>
                  <a:pt x="27" y="176"/>
                </a:cubicBezTo>
                <a:cubicBezTo>
                  <a:pt x="33" y="176"/>
                  <a:pt x="33" y="176"/>
                  <a:pt x="33" y="176"/>
                </a:cubicBezTo>
                <a:lnTo>
                  <a:pt x="33" y="170"/>
                </a:lnTo>
                <a:close/>
                <a:moveTo>
                  <a:pt x="20" y="170"/>
                </a:moveTo>
                <a:cubicBezTo>
                  <a:pt x="13" y="170"/>
                  <a:pt x="13" y="170"/>
                  <a:pt x="13" y="170"/>
                </a:cubicBezTo>
                <a:cubicBezTo>
                  <a:pt x="13" y="176"/>
                  <a:pt x="13" y="176"/>
                  <a:pt x="13" y="176"/>
                </a:cubicBezTo>
                <a:cubicBezTo>
                  <a:pt x="20" y="176"/>
                  <a:pt x="20" y="176"/>
                  <a:pt x="20" y="176"/>
                </a:cubicBezTo>
                <a:lnTo>
                  <a:pt x="20" y="170"/>
                </a:lnTo>
                <a:close/>
                <a:moveTo>
                  <a:pt x="0" y="176"/>
                </a:moveTo>
                <a:cubicBezTo>
                  <a:pt x="7" y="176"/>
                  <a:pt x="7" y="176"/>
                  <a:pt x="7" y="176"/>
                </a:cubicBezTo>
                <a:cubicBezTo>
                  <a:pt x="7" y="170"/>
                  <a:pt x="7" y="170"/>
                  <a:pt x="7" y="170"/>
                </a:cubicBezTo>
                <a:cubicBezTo>
                  <a:pt x="0" y="170"/>
                  <a:pt x="0" y="170"/>
                  <a:pt x="0" y="170"/>
                </a:cubicBezTo>
                <a:lnTo>
                  <a:pt x="0" y="176"/>
                </a:lnTo>
                <a:close/>
                <a:moveTo>
                  <a:pt x="53" y="176"/>
                </a:moveTo>
                <a:cubicBezTo>
                  <a:pt x="59" y="176"/>
                  <a:pt x="59" y="176"/>
                  <a:pt x="59" y="176"/>
                </a:cubicBezTo>
                <a:cubicBezTo>
                  <a:pt x="59" y="170"/>
                  <a:pt x="59" y="170"/>
                  <a:pt x="59" y="170"/>
                </a:cubicBezTo>
                <a:cubicBezTo>
                  <a:pt x="53" y="170"/>
                  <a:pt x="53" y="170"/>
                  <a:pt x="53" y="170"/>
                </a:cubicBezTo>
                <a:lnTo>
                  <a:pt x="53" y="176"/>
                </a:lnTo>
                <a:close/>
                <a:moveTo>
                  <a:pt x="66" y="176"/>
                </a:moveTo>
                <a:cubicBezTo>
                  <a:pt x="72" y="176"/>
                  <a:pt x="72" y="176"/>
                  <a:pt x="72" y="176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66" y="170"/>
                  <a:pt x="66" y="170"/>
                  <a:pt x="66" y="170"/>
                </a:cubicBezTo>
                <a:lnTo>
                  <a:pt x="66" y="176"/>
                </a:lnTo>
                <a:close/>
                <a:moveTo>
                  <a:pt x="79" y="176"/>
                </a:moveTo>
                <a:cubicBezTo>
                  <a:pt x="85" y="176"/>
                  <a:pt x="85" y="176"/>
                  <a:pt x="85" y="176"/>
                </a:cubicBezTo>
                <a:cubicBezTo>
                  <a:pt x="85" y="170"/>
                  <a:pt x="85" y="170"/>
                  <a:pt x="85" y="170"/>
                </a:cubicBezTo>
                <a:cubicBezTo>
                  <a:pt x="79" y="170"/>
                  <a:pt x="79" y="170"/>
                  <a:pt x="79" y="170"/>
                </a:cubicBezTo>
                <a:lnTo>
                  <a:pt x="79" y="176"/>
                </a:lnTo>
                <a:close/>
                <a:moveTo>
                  <a:pt x="92" y="176"/>
                </a:moveTo>
                <a:cubicBezTo>
                  <a:pt x="98" y="176"/>
                  <a:pt x="98" y="176"/>
                  <a:pt x="98" y="176"/>
                </a:cubicBezTo>
                <a:cubicBezTo>
                  <a:pt x="98" y="170"/>
                  <a:pt x="98" y="170"/>
                  <a:pt x="98" y="170"/>
                </a:cubicBezTo>
                <a:cubicBezTo>
                  <a:pt x="92" y="170"/>
                  <a:pt x="92" y="170"/>
                  <a:pt x="92" y="170"/>
                </a:cubicBezTo>
                <a:lnTo>
                  <a:pt x="92" y="176"/>
                </a:lnTo>
                <a:close/>
                <a:moveTo>
                  <a:pt x="105" y="176"/>
                </a:moveTo>
                <a:cubicBezTo>
                  <a:pt x="112" y="176"/>
                  <a:pt x="112" y="176"/>
                  <a:pt x="112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05" y="170"/>
                  <a:pt x="105" y="170"/>
                  <a:pt x="105" y="170"/>
                </a:cubicBezTo>
                <a:lnTo>
                  <a:pt x="105" y="176"/>
                </a:lnTo>
                <a:close/>
                <a:moveTo>
                  <a:pt x="118" y="176"/>
                </a:moveTo>
                <a:cubicBezTo>
                  <a:pt x="125" y="176"/>
                  <a:pt x="125" y="176"/>
                  <a:pt x="125" y="176"/>
                </a:cubicBezTo>
                <a:cubicBezTo>
                  <a:pt x="125" y="170"/>
                  <a:pt x="125" y="170"/>
                  <a:pt x="125" y="170"/>
                </a:cubicBezTo>
                <a:cubicBezTo>
                  <a:pt x="118" y="170"/>
                  <a:pt x="118" y="170"/>
                  <a:pt x="118" y="170"/>
                </a:cubicBezTo>
                <a:lnTo>
                  <a:pt x="118" y="176"/>
                </a:lnTo>
                <a:close/>
                <a:moveTo>
                  <a:pt x="131" y="176"/>
                </a:moveTo>
                <a:cubicBezTo>
                  <a:pt x="138" y="176"/>
                  <a:pt x="138" y="176"/>
                  <a:pt x="138" y="176"/>
                </a:cubicBezTo>
                <a:cubicBezTo>
                  <a:pt x="138" y="170"/>
                  <a:pt x="138" y="170"/>
                  <a:pt x="138" y="170"/>
                </a:cubicBezTo>
                <a:cubicBezTo>
                  <a:pt x="131" y="170"/>
                  <a:pt x="131" y="170"/>
                  <a:pt x="131" y="170"/>
                </a:cubicBezTo>
                <a:lnTo>
                  <a:pt x="131" y="176"/>
                </a:lnTo>
                <a:close/>
                <a:moveTo>
                  <a:pt x="144" y="176"/>
                </a:moveTo>
                <a:cubicBezTo>
                  <a:pt x="151" y="176"/>
                  <a:pt x="151" y="176"/>
                  <a:pt x="151" y="176"/>
                </a:cubicBezTo>
                <a:cubicBezTo>
                  <a:pt x="151" y="170"/>
                  <a:pt x="151" y="170"/>
                  <a:pt x="151" y="170"/>
                </a:cubicBezTo>
                <a:cubicBezTo>
                  <a:pt x="144" y="170"/>
                  <a:pt x="144" y="170"/>
                  <a:pt x="144" y="170"/>
                </a:cubicBezTo>
                <a:lnTo>
                  <a:pt x="144" y="176"/>
                </a:lnTo>
                <a:close/>
                <a:moveTo>
                  <a:pt x="40" y="190"/>
                </a:moveTo>
                <a:cubicBezTo>
                  <a:pt x="46" y="190"/>
                  <a:pt x="46" y="190"/>
                  <a:pt x="46" y="190"/>
                </a:cubicBezTo>
                <a:cubicBezTo>
                  <a:pt x="46" y="183"/>
                  <a:pt x="46" y="183"/>
                  <a:pt x="46" y="183"/>
                </a:cubicBezTo>
                <a:cubicBezTo>
                  <a:pt x="40" y="183"/>
                  <a:pt x="40" y="183"/>
                  <a:pt x="40" y="183"/>
                </a:cubicBezTo>
                <a:lnTo>
                  <a:pt x="40" y="190"/>
                </a:lnTo>
                <a:close/>
                <a:moveTo>
                  <a:pt x="27" y="190"/>
                </a:moveTo>
                <a:cubicBezTo>
                  <a:pt x="33" y="190"/>
                  <a:pt x="33" y="190"/>
                  <a:pt x="33" y="190"/>
                </a:cubicBezTo>
                <a:cubicBezTo>
                  <a:pt x="33" y="183"/>
                  <a:pt x="33" y="183"/>
                  <a:pt x="33" y="183"/>
                </a:cubicBezTo>
                <a:cubicBezTo>
                  <a:pt x="27" y="183"/>
                  <a:pt x="27" y="183"/>
                  <a:pt x="27" y="183"/>
                </a:cubicBezTo>
                <a:lnTo>
                  <a:pt x="27" y="190"/>
                </a:lnTo>
                <a:close/>
                <a:moveTo>
                  <a:pt x="53" y="190"/>
                </a:moveTo>
                <a:cubicBezTo>
                  <a:pt x="59" y="190"/>
                  <a:pt x="59" y="190"/>
                  <a:pt x="59" y="190"/>
                </a:cubicBezTo>
                <a:cubicBezTo>
                  <a:pt x="59" y="183"/>
                  <a:pt x="59" y="183"/>
                  <a:pt x="59" y="183"/>
                </a:cubicBezTo>
                <a:cubicBezTo>
                  <a:pt x="53" y="183"/>
                  <a:pt x="53" y="183"/>
                  <a:pt x="53" y="183"/>
                </a:cubicBezTo>
                <a:lnTo>
                  <a:pt x="53" y="190"/>
                </a:lnTo>
                <a:close/>
                <a:moveTo>
                  <a:pt x="66" y="190"/>
                </a:moveTo>
                <a:cubicBezTo>
                  <a:pt x="72" y="190"/>
                  <a:pt x="72" y="190"/>
                  <a:pt x="72" y="190"/>
                </a:cubicBezTo>
                <a:cubicBezTo>
                  <a:pt x="72" y="183"/>
                  <a:pt x="72" y="183"/>
                  <a:pt x="72" y="183"/>
                </a:cubicBezTo>
                <a:cubicBezTo>
                  <a:pt x="66" y="183"/>
                  <a:pt x="66" y="183"/>
                  <a:pt x="66" y="183"/>
                </a:cubicBezTo>
                <a:lnTo>
                  <a:pt x="66" y="190"/>
                </a:lnTo>
                <a:close/>
                <a:moveTo>
                  <a:pt x="79" y="190"/>
                </a:moveTo>
                <a:cubicBezTo>
                  <a:pt x="85" y="190"/>
                  <a:pt x="85" y="190"/>
                  <a:pt x="85" y="190"/>
                </a:cubicBezTo>
                <a:cubicBezTo>
                  <a:pt x="85" y="183"/>
                  <a:pt x="85" y="183"/>
                  <a:pt x="85" y="183"/>
                </a:cubicBezTo>
                <a:cubicBezTo>
                  <a:pt x="79" y="183"/>
                  <a:pt x="79" y="183"/>
                  <a:pt x="79" y="183"/>
                </a:cubicBezTo>
                <a:lnTo>
                  <a:pt x="79" y="190"/>
                </a:lnTo>
                <a:close/>
                <a:moveTo>
                  <a:pt x="92" y="190"/>
                </a:moveTo>
                <a:cubicBezTo>
                  <a:pt x="98" y="190"/>
                  <a:pt x="98" y="190"/>
                  <a:pt x="98" y="190"/>
                </a:cubicBezTo>
                <a:cubicBezTo>
                  <a:pt x="98" y="183"/>
                  <a:pt x="98" y="183"/>
                  <a:pt x="98" y="183"/>
                </a:cubicBezTo>
                <a:cubicBezTo>
                  <a:pt x="92" y="183"/>
                  <a:pt x="92" y="183"/>
                  <a:pt x="92" y="183"/>
                </a:cubicBezTo>
                <a:lnTo>
                  <a:pt x="92" y="190"/>
                </a:lnTo>
                <a:close/>
                <a:moveTo>
                  <a:pt x="105" y="190"/>
                </a:moveTo>
                <a:cubicBezTo>
                  <a:pt x="112" y="190"/>
                  <a:pt x="112" y="190"/>
                  <a:pt x="112" y="190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05" y="183"/>
                  <a:pt x="105" y="183"/>
                  <a:pt x="105" y="183"/>
                </a:cubicBezTo>
                <a:lnTo>
                  <a:pt x="105" y="190"/>
                </a:lnTo>
                <a:close/>
                <a:moveTo>
                  <a:pt x="118" y="190"/>
                </a:moveTo>
                <a:cubicBezTo>
                  <a:pt x="125" y="190"/>
                  <a:pt x="125" y="190"/>
                  <a:pt x="125" y="190"/>
                </a:cubicBezTo>
                <a:cubicBezTo>
                  <a:pt x="125" y="183"/>
                  <a:pt x="125" y="183"/>
                  <a:pt x="125" y="183"/>
                </a:cubicBezTo>
                <a:cubicBezTo>
                  <a:pt x="118" y="183"/>
                  <a:pt x="118" y="183"/>
                  <a:pt x="118" y="183"/>
                </a:cubicBezTo>
                <a:lnTo>
                  <a:pt x="118" y="190"/>
                </a:lnTo>
                <a:close/>
                <a:moveTo>
                  <a:pt x="131" y="190"/>
                </a:moveTo>
                <a:cubicBezTo>
                  <a:pt x="138" y="190"/>
                  <a:pt x="138" y="190"/>
                  <a:pt x="138" y="190"/>
                </a:cubicBezTo>
                <a:cubicBezTo>
                  <a:pt x="138" y="183"/>
                  <a:pt x="138" y="183"/>
                  <a:pt x="138" y="183"/>
                </a:cubicBezTo>
                <a:cubicBezTo>
                  <a:pt x="131" y="183"/>
                  <a:pt x="131" y="183"/>
                  <a:pt x="131" y="183"/>
                </a:cubicBezTo>
                <a:lnTo>
                  <a:pt x="131" y="190"/>
                </a:lnTo>
                <a:close/>
                <a:moveTo>
                  <a:pt x="144" y="190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44" y="183"/>
                  <a:pt x="144" y="183"/>
                  <a:pt x="144" y="183"/>
                </a:cubicBezTo>
                <a:lnTo>
                  <a:pt x="144" y="190"/>
                </a:lnTo>
                <a:close/>
                <a:moveTo>
                  <a:pt x="27" y="203"/>
                </a:moveTo>
                <a:cubicBezTo>
                  <a:pt x="33" y="203"/>
                  <a:pt x="33" y="203"/>
                  <a:pt x="33" y="203"/>
                </a:cubicBezTo>
                <a:cubicBezTo>
                  <a:pt x="33" y="196"/>
                  <a:pt x="33" y="196"/>
                  <a:pt x="33" y="196"/>
                </a:cubicBezTo>
                <a:cubicBezTo>
                  <a:pt x="27" y="196"/>
                  <a:pt x="27" y="196"/>
                  <a:pt x="27" y="196"/>
                </a:cubicBezTo>
                <a:lnTo>
                  <a:pt x="27" y="203"/>
                </a:lnTo>
                <a:close/>
                <a:moveTo>
                  <a:pt x="40" y="203"/>
                </a:moveTo>
                <a:cubicBezTo>
                  <a:pt x="46" y="203"/>
                  <a:pt x="46" y="203"/>
                  <a:pt x="46" y="203"/>
                </a:cubicBezTo>
                <a:cubicBezTo>
                  <a:pt x="46" y="196"/>
                  <a:pt x="46" y="196"/>
                  <a:pt x="46" y="196"/>
                </a:cubicBezTo>
                <a:cubicBezTo>
                  <a:pt x="40" y="196"/>
                  <a:pt x="40" y="196"/>
                  <a:pt x="40" y="196"/>
                </a:cubicBezTo>
                <a:lnTo>
                  <a:pt x="40" y="203"/>
                </a:lnTo>
                <a:close/>
                <a:moveTo>
                  <a:pt x="53" y="203"/>
                </a:moveTo>
                <a:cubicBezTo>
                  <a:pt x="59" y="203"/>
                  <a:pt x="59" y="203"/>
                  <a:pt x="59" y="203"/>
                </a:cubicBezTo>
                <a:cubicBezTo>
                  <a:pt x="59" y="196"/>
                  <a:pt x="59" y="196"/>
                  <a:pt x="59" y="196"/>
                </a:cubicBezTo>
                <a:cubicBezTo>
                  <a:pt x="53" y="196"/>
                  <a:pt x="53" y="196"/>
                  <a:pt x="53" y="196"/>
                </a:cubicBezTo>
                <a:lnTo>
                  <a:pt x="53" y="203"/>
                </a:lnTo>
                <a:close/>
                <a:moveTo>
                  <a:pt x="66" y="203"/>
                </a:moveTo>
                <a:cubicBezTo>
                  <a:pt x="72" y="203"/>
                  <a:pt x="72" y="203"/>
                  <a:pt x="72" y="203"/>
                </a:cubicBezTo>
                <a:cubicBezTo>
                  <a:pt x="72" y="196"/>
                  <a:pt x="72" y="196"/>
                  <a:pt x="72" y="196"/>
                </a:cubicBezTo>
                <a:cubicBezTo>
                  <a:pt x="66" y="196"/>
                  <a:pt x="66" y="196"/>
                  <a:pt x="66" y="196"/>
                </a:cubicBezTo>
                <a:lnTo>
                  <a:pt x="66" y="203"/>
                </a:lnTo>
                <a:close/>
                <a:moveTo>
                  <a:pt x="79" y="203"/>
                </a:moveTo>
                <a:cubicBezTo>
                  <a:pt x="85" y="203"/>
                  <a:pt x="85" y="203"/>
                  <a:pt x="85" y="203"/>
                </a:cubicBezTo>
                <a:cubicBezTo>
                  <a:pt x="85" y="196"/>
                  <a:pt x="85" y="196"/>
                  <a:pt x="85" y="196"/>
                </a:cubicBezTo>
                <a:cubicBezTo>
                  <a:pt x="79" y="196"/>
                  <a:pt x="79" y="196"/>
                  <a:pt x="79" y="196"/>
                </a:cubicBezTo>
                <a:lnTo>
                  <a:pt x="79" y="203"/>
                </a:lnTo>
                <a:close/>
                <a:moveTo>
                  <a:pt x="92" y="203"/>
                </a:moveTo>
                <a:cubicBezTo>
                  <a:pt x="98" y="203"/>
                  <a:pt x="98" y="203"/>
                  <a:pt x="98" y="203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92" y="196"/>
                  <a:pt x="92" y="196"/>
                  <a:pt x="92" y="196"/>
                </a:cubicBezTo>
                <a:lnTo>
                  <a:pt x="92" y="203"/>
                </a:lnTo>
                <a:close/>
                <a:moveTo>
                  <a:pt x="105" y="203"/>
                </a:moveTo>
                <a:cubicBezTo>
                  <a:pt x="112" y="203"/>
                  <a:pt x="112" y="203"/>
                  <a:pt x="112" y="203"/>
                </a:cubicBezTo>
                <a:cubicBezTo>
                  <a:pt x="112" y="196"/>
                  <a:pt x="112" y="196"/>
                  <a:pt x="112" y="196"/>
                </a:cubicBezTo>
                <a:cubicBezTo>
                  <a:pt x="105" y="196"/>
                  <a:pt x="105" y="196"/>
                  <a:pt x="105" y="196"/>
                </a:cubicBezTo>
                <a:lnTo>
                  <a:pt x="105" y="203"/>
                </a:lnTo>
                <a:close/>
                <a:moveTo>
                  <a:pt x="118" y="203"/>
                </a:moveTo>
                <a:cubicBezTo>
                  <a:pt x="125" y="203"/>
                  <a:pt x="125" y="203"/>
                  <a:pt x="125" y="203"/>
                </a:cubicBezTo>
                <a:cubicBezTo>
                  <a:pt x="125" y="196"/>
                  <a:pt x="125" y="196"/>
                  <a:pt x="125" y="196"/>
                </a:cubicBezTo>
                <a:cubicBezTo>
                  <a:pt x="118" y="196"/>
                  <a:pt x="118" y="196"/>
                  <a:pt x="118" y="196"/>
                </a:cubicBezTo>
                <a:lnTo>
                  <a:pt x="118" y="203"/>
                </a:lnTo>
                <a:close/>
                <a:moveTo>
                  <a:pt x="131" y="203"/>
                </a:moveTo>
                <a:cubicBezTo>
                  <a:pt x="138" y="203"/>
                  <a:pt x="138" y="203"/>
                  <a:pt x="138" y="20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31" y="196"/>
                  <a:pt x="131" y="196"/>
                  <a:pt x="131" y="196"/>
                </a:cubicBezTo>
                <a:lnTo>
                  <a:pt x="131" y="203"/>
                </a:lnTo>
                <a:close/>
                <a:moveTo>
                  <a:pt x="144" y="203"/>
                </a:moveTo>
                <a:cubicBezTo>
                  <a:pt x="151" y="203"/>
                  <a:pt x="151" y="203"/>
                  <a:pt x="151" y="203"/>
                </a:cubicBezTo>
                <a:cubicBezTo>
                  <a:pt x="151" y="196"/>
                  <a:pt x="151" y="196"/>
                  <a:pt x="151" y="196"/>
                </a:cubicBezTo>
                <a:cubicBezTo>
                  <a:pt x="144" y="196"/>
                  <a:pt x="144" y="196"/>
                  <a:pt x="144" y="196"/>
                </a:cubicBezTo>
                <a:lnTo>
                  <a:pt x="144" y="203"/>
                </a:lnTo>
                <a:close/>
                <a:moveTo>
                  <a:pt x="13" y="203"/>
                </a:moveTo>
                <a:cubicBezTo>
                  <a:pt x="20" y="203"/>
                  <a:pt x="20" y="203"/>
                  <a:pt x="20" y="20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14" y="196"/>
                  <a:pt x="14" y="196"/>
                  <a:pt x="14" y="196"/>
                </a:cubicBezTo>
                <a:cubicBezTo>
                  <a:pt x="13" y="199"/>
                  <a:pt x="13" y="199"/>
                  <a:pt x="13" y="199"/>
                </a:cubicBezTo>
                <a:lnTo>
                  <a:pt x="13" y="203"/>
                </a:lnTo>
                <a:close/>
                <a:moveTo>
                  <a:pt x="20" y="209"/>
                </a:moveTo>
                <a:cubicBezTo>
                  <a:pt x="13" y="209"/>
                  <a:pt x="13" y="209"/>
                  <a:pt x="13" y="209"/>
                </a:cubicBezTo>
                <a:cubicBezTo>
                  <a:pt x="13" y="215"/>
                  <a:pt x="13" y="215"/>
                  <a:pt x="13" y="215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20" y="216"/>
                  <a:pt x="20" y="216"/>
                  <a:pt x="20" y="216"/>
                </a:cubicBezTo>
                <a:lnTo>
                  <a:pt x="20" y="209"/>
                </a:lnTo>
                <a:close/>
                <a:moveTo>
                  <a:pt x="27" y="216"/>
                </a:moveTo>
                <a:cubicBezTo>
                  <a:pt x="33" y="216"/>
                  <a:pt x="33" y="216"/>
                  <a:pt x="33" y="216"/>
                </a:cubicBezTo>
                <a:cubicBezTo>
                  <a:pt x="33" y="209"/>
                  <a:pt x="33" y="209"/>
                  <a:pt x="33" y="209"/>
                </a:cubicBezTo>
                <a:cubicBezTo>
                  <a:pt x="27" y="209"/>
                  <a:pt x="27" y="209"/>
                  <a:pt x="27" y="209"/>
                </a:cubicBezTo>
                <a:lnTo>
                  <a:pt x="27" y="216"/>
                </a:lnTo>
                <a:close/>
                <a:moveTo>
                  <a:pt x="40" y="216"/>
                </a:moveTo>
                <a:cubicBezTo>
                  <a:pt x="46" y="216"/>
                  <a:pt x="46" y="216"/>
                  <a:pt x="46" y="216"/>
                </a:cubicBezTo>
                <a:cubicBezTo>
                  <a:pt x="46" y="209"/>
                  <a:pt x="46" y="209"/>
                  <a:pt x="46" y="209"/>
                </a:cubicBezTo>
                <a:cubicBezTo>
                  <a:pt x="40" y="209"/>
                  <a:pt x="40" y="209"/>
                  <a:pt x="40" y="209"/>
                </a:cubicBezTo>
                <a:lnTo>
                  <a:pt x="40" y="216"/>
                </a:lnTo>
                <a:close/>
                <a:moveTo>
                  <a:pt x="53" y="216"/>
                </a:moveTo>
                <a:cubicBezTo>
                  <a:pt x="59" y="216"/>
                  <a:pt x="59" y="216"/>
                  <a:pt x="59" y="216"/>
                </a:cubicBezTo>
                <a:cubicBezTo>
                  <a:pt x="59" y="209"/>
                  <a:pt x="59" y="209"/>
                  <a:pt x="59" y="209"/>
                </a:cubicBezTo>
                <a:cubicBezTo>
                  <a:pt x="53" y="209"/>
                  <a:pt x="53" y="209"/>
                  <a:pt x="53" y="209"/>
                </a:cubicBezTo>
                <a:lnTo>
                  <a:pt x="53" y="216"/>
                </a:lnTo>
                <a:close/>
                <a:moveTo>
                  <a:pt x="66" y="216"/>
                </a:moveTo>
                <a:cubicBezTo>
                  <a:pt x="72" y="216"/>
                  <a:pt x="72" y="216"/>
                  <a:pt x="72" y="216"/>
                </a:cubicBezTo>
                <a:cubicBezTo>
                  <a:pt x="72" y="209"/>
                  <a:pt x="72" y="209"/>
                  <a:pt x="72" y="209"/>
                </a:cubicBezTo>
                <a:cubicBezTo>
                  <a:pt x="66" y="209"/>
                  <a:pt x="66" y="209"/>
                  <a:pt x="66" y="209"/>
                </a:cubicBezTo>
                <a:lnTo>
                  <a:pt x="66" y="216"/>
                </a:lnTo>
                <a:close/>
                <a:moveTo>
                  <a:pt x="27" y="229"/>
                </a:moveTo>
                <a:cubicBezTo>
                  <a:pt x="33" y="229"/>
                  <a:pt x="33" y="229"/>
                  <a:pt x="33" y="229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27" y="223"/>
                  <a:pt x="27" y="223"/>
                  <a:pt x="27" y="223"/>
                </a:cubicBezTo>
                <a:lnTo>
                  <a:pt x="27" y="229"/>
                </a:lnTo>
                <a:close/>
                <a:moveTo>
                  <a:pt x="27" y="255"/>
                </a:moveTo>
                <a:cubicBezTo>
                  <a:pt x="33" y="255"/>
                  <a:pt x="33" y="255"/>
                  <a:pt x="33" y="255"/>
                </a:cubicBezTo>
                <a:cubicBezTo>
                  <a:pt x="33" y="248"/>
                  <a:pt x="33" y="248"/>
                  <a:pt x="33" y="248"/>
                </a:cubicBezTo>
                <a:cubicBezTo>
                  <a:pt x="27" y="248"/>
                  <a:pt x="27" y="248"/>
                  <a:pt x="27" y="248"/>
                </a:cubicBezTo>
                <a:lnTo>
                  <a:pt x="27" y="255"/>
                </a:lnTo>
                <a:close/>
                <a:moveTo>
                  <a:pt x="14" y="255"/>
                </a:moveTo>
                <a:cubicBezTo>
                  <a:pt x="20" y="255"/>
                  <a:pt x="20" y="255"/>
                  <a:pt x="20" y="255"/>
                </a:cubicBezTo>
                <a:cubicBezTo>
                  <a:pt x="20" y="248"/>
                  <a:pt x="20" y="248"/>
                  <a:pt x="20" y="248"/>
                </a:cubicBezTo>
                <a:cubicBezTo>
                  <a:pt x="14" y="248"/>
                  <a:pt x="14" y="248"/>
                  <a:pt x="14" y="248"/>
                </a:cubicBezTo>
                <a:lnTo>
                  <a:pt x="14" y="255"/>
                </a:lnTo>
                <a:close/>
                <a:moveTo>
                  <a:pt x="40" y="229"/>
                </a:moveTo>
                <a:cubicBezTo>
                  <a:pt x="46" y="229"/>
                  <a:pt x="46" y="229"/>
                  <a:pt x="46" y="229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0" y="223"/>
                  <a:pt x="40" y="223"/>
                  <a:pt x="40" y="223"/>
                </a:cubicBezTo>
                <a:lnTo>
                  <a:pt x="40" y="229"/>
                </a:lnTo>
                <a:close/>
                <a:moveTo>
                  <a:pt x="53" y="229"/>
                </a:moveTo>
                <a:cubicBezTo>
                  <a:pt x="59" y="229"/>
                  <a:pt x="59" y="229"/>
                  <a:pt x="59" y="229"/>
                </a:cubicBezTo>
                <a:cubicBezTo>
                  <a:pt x="59" y="223"/>
                  <a:pt x="59" y="223"/>
                  <a:pt x="59" y="223"/>
                </a:cubicBezTo>
                <a:cubicBezTo>
                  <a:pt x="53" y="223"/>
                  <a:pt x="53" y="223"/>
                  <a:pt x="53" y="223"/>
                </a:cubicBezTo>
                <a:lnTo>
                  <a:pt x="53" y="229"/>
                </a:lnTo>
                <a:close/>
                <a:moveTo>
                  <a:pt x="66" y="229"/>
                </a:moveTo>
                <a:cubicBezTo>
                  <a:pt x="72" y="229"/>
                  <a:pt x="72" y="229"/>
                  <a:pt x="72" y="229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66" y="223"/>
                  <a:pt x="66" y="223"/>
                  <a:pt x="66" y="223"/>
                </a:cubicBezTo>
                <a:lnTo>
                  <a:pt x="66" y="229"/>
                </a:lnTo>
                <a:close/>
                <a:moveTo>
                  <a:pt x="40" y="242"/>
                </a:moveTo>
                <a:cubicBezTo>
                  <a:pt x="46" y="242"/>
                  <a:pt x="46" y="242"/>
                  <a:pt x="46" y="242"/>
                </a:cubicBezTo>
                <a:cubicBezTo>
                  <a:pt x="46" y="236"/>
                  <a:pt x="46" y="236"/>
                  <a:pt x="46" y="236"/>
                </a:cubicBezTo>
                <a:cubicBezTo>
                  <a:pt x="40" y="236"/>
                  <a:pt x="40" y="236"/>
                  <a:pt x="40" y="236"/>
                </a:cubicBezTo>
                <a:lnTo>
                  <a:pt x="40" y="242"/>
                </a:lnTo>
                <a:close/>
                <a:moveTo>
                  <a:pt x="53" y="242"/>
                </a:moveTo>
                <a:cubicBezTo>
                  <a:pt x="59" y="242"/>
                  <a:pt x="59" y="242"/>
                  <a:pt x="59" y="242"/>
                </a:cubicBezTo>
                <a:cubicBezTo>
                  <a:pt x="59" y="236"/>
                  <a:pt x="59" y="236"/>
                  <a:pt x="59" y="236"/>
                </a:cubicBezTo>
                <a:cubicBezTo>
                  <a:pt x="53" y="236"/>
                  <a:pt x="53" y="236"/>
                  <a:pt x="53" y="236"/>
                </a:cubicBezTo>
                <a:lnTo>
                  <a:pt x="53" y="242"/>
                </a:lnTo>
                <a:close/>
                <a:moveTo>
                  <a:pt x="66" y="242"/>
                </a:moveTo>
                <a:cubicBezTo>
                  <a:pt x="72" y="242"/>
                  <a:pt x="72" y="242"/>
                  <a:pt x="72" y="242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66" y="236"/>
                  <a:pt x="66" y="236"/>
                  <a:pt x="66" y="236"/>
                </a:cubicBezTo>
                <a:lnTo>
                  <a:pt x="66" y="242"/>
                </a:lnTo>
                <a:close/>
                <a:moveTo>
                  <a:pt x="118" y="216"/>
                </a:moveTo>
                <a:cubicBezTo>
                  <a:pt x="125" y="216"/>
                  <a:pt x="125" y="216"/>
                  <a:pt x="125" y="216"/>
                </a:cubicBezTo>
                <a:cubicBezTo>
                  <a:pt x="125" y="209"/>
                  <a:pt x="125" y="209"/>
                  <a:pt x="125" y="209"/>
                </a:cubicBezTo>
                <a:cubicBezTo>
                  <a:pt x="118" y="209"/>
                  <a:pt x="118" y="209"/>
                  <a:pt x="118" y="209"/>
                </a:cubicBezTo>
                <a:lnTo>
                  <a:pt x="118" y="216"/>
                </a:lnTo>
                <a:close/>
                <a:moveTo>
                  <a:pt x="131" y="216"/>
                </a:moveTo>
                <a:cubicBezTo>
                  <a:pt x="138" y="216"/>
                  <a:pt x="138" y="216"/>
                  <a:pt x="138" y="216"/>
                </a:cubicBezTo>
                <a:cubicBezTo>
                  <a:pt x="138" y="209"/>
                  <a:pt x="138" y="209"/>
                  <a:pt x="138" y="209"/>
                </a:cubicBezTo>
                <a:cubicBezTo>
                  <a:pt x="131" y="209"/>
                  <a:pt x="131" y="209"/>
                  <a:pt x="131" y="209"/>
                </a:cubicBezTo>
                <a:lnTo>
                  <a:pt x="131" y="216"/>
                </a:lnTo>
                <a:close/>
                <a:moveTo>
                  <a:pt x="144" y="216"/>
                </a:moveTo>
                <a:cubicBezTo>
                  <a:pt x="151" y="216"/>
                  <a:pt x="151" y="216"/>
                  <a:pt x="151" y="216"/>
                </a:cubicBezTo>
                <a:cubicBezTo>
                  <a:pt x="151" y="209"/>
                  <a:pt x="151" y="209"/>
                  <a:pt x="151" y="209"/>
                </a:cubicBezTo>
                <a:cubicBezTo>
                  <a:pt x="144" y="209"/>
                  <a:pt x="144" y="209"/>
                  <a:pt x="144" y="209"/>
                </a:cubicBezTo>
                <a:lnTo>
                  <a:pt x="144" y="216"/>
                </a:lnTo>
                <a:close/>
                <a:moveTo>
                  <a:pt x="79" y="216"/>
                </a:moveTo>
                <a:cubicBezTo>
                  <a:pt x="85" y="216"/>
                  <a:pt x="85" y="216"/>
                  <a:pt x="85" y="216"/>
                </a:cubicBezTo>
                <a:cubicBezTo>
                  <a:pt x="85" y="209"/>
                  <a:pt x="85" y="209"/>
                  <a:pt x="85" y="209"/>
                </a:cubicBezTo>
                <a:cubicBezTo>
                  <a:pt x="79" y="209"/>
                  <a:pt x="79" y="209"/>
                  <a:pt x="79" y="209"/>
                </a:cubicBezTo>
                <a:lnTo>
                  <a:pt x="79" y="216"/>
                </a:lnTo>
                <a:close/>
                <a:moveTo>
                  <a:pt x="92" y="216"/>
                </a:moveTo>
                <a:cubicBezTo>
                  <a:pt x="98" y="216"/>
                  <a:pt x="98" y="216"/>
                  <a:pt x="98" y="216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2" y="209"/>
                  <a:pt x="92" y="209"/>
                  <a:pt x="92" y="209"/>
                </a:cubicBezTo>
                <a:lnTo>
                  <a:pt x="92" y="216"/>
                </a:lnTo>
                <a:close/>
                <a:moveTo>
                  <a:pt x="105" y="216"/>
                </a:moveTo>
                <a:cubicBezTo>
                  <a:pt x="112" y="216"/>
                  <a:pt x="112" y="216"/>
                  <a:pt x="112" y="216"/>
                </a:cubicBezTo>
                <a:cubicBezTo>
                  <a:pt x="112" y="209"/>
                  <a:pt x="112" y="209"/>
                  <a:pt x="112" y="209"/>
                </a:cubicBezTo>
                <a:cubicBezTo>
                  <a:pt x="105" y="209"/>
                  <a:pt x="105" y="209"/>
                  <a:pt x="105" y="209"/>
                </a:cubicBezTo>
                <a:lnTo>
                  <a:pt x="105" y="216"/>
                </a:lnTo>
                <a:close/>
                <a:moveTo>
                  <a:pt x="517" y="157"/>
                </a:moveTo>
                <a:cubicBezTo>
                  <a:pt x="510" y="157"/>
                  <a:pt x="510" y="157"/>
                  <a:pt x="510" y="157"/>
                </a:cubicBezTo>
                <a:cubicBezTo>
                  <a:pt x="510" y="163"/>
                  <a:pt x="510" y="163"/>
                  <a:pt x="510" y="163"/>
                </a:cubicBezTo>
                <a:cubicBezTo>
                  <a:pt x="517" y="163"/>
                  <a:pt x="517" y="163"/>
                  <a:pt x="517" y="163"/>
                </a:cubicBezTo>
                <a:lnTo>
                  <a:pt x="517" y="157"/>
                </a:lnTo>
                <a:close/>
                <a:moveTo>
                  <a:pt x="517" y="170"/>
                </a:moveTo>
                <a:cubicBezTo>
                  <a:pt x="510" y="170"/>
                  <a:pt x="510" y="170"/>
                  <a:pt x="510" y="170"/>
                </a:cubicBezTo>
                <a:cubicBezTo>
                  <a:pt x="510" y="176"/>
                  <a:pt x="510" y="176"/>
                  <a:pt x="510" y="176"/>
                </a:cubicBezTo>
                <a:cubicBezTo>
                  <a:pt x="517" y="176"/>
                  <a:pt x="517" y="176"/>
                  <a:pt x="517" y="176"/>
                </a:cubicBezTo>
                <a:lnTo>
                  <a:pt x="517" y="170"/>
                </a:ln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Global Market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1082152" y="5890607"/>
            <a:ext cx="195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Shares #1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639621" y="5860256"/>
            <a:ext cx="368478" cy="3684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618119" y="5890606"/>
            <a:ext cx="4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W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4588787" y="5890607"/>
            <a:ext cx="195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Shares #2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4146256" y="5860256"/>
            <a:ext cx="368478" cy="36847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4124754" y="5890606"/>
            <a:ext cx="4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C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650671" y="1986472"/>
            <a:ext cx="373062" cy="3730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7111431" y="2222500"/>
            <a:ext cx="1156269" cy="774700"/>
          </a:xfrm>
          <a:prstGeom prst="wedgeEllipseCallou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7211279" y="2358499"/>
            <a:ext cx="95657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Example</a:t>
            </a:r>
          </a:p>
          <a:p>
            <a:pPr algn="ctr">
              <a:lnSpc>
                <a:spcPts val="1600"/>
              </a:lnSpc>
            </a:pPr>
            <a:r>
              <a:rPr 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Country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7640505" y="2009653"/>
            <a:ext cx="420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56%</a:t>
            </a:r>
            <a:endParaRPr lang="en-US" sz="9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8691724" y="4187400"/>
            <a:ext cx="373062" cy="3730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/>
          <p:cNvSpPr/>
          <p:nvPr/>
        </p:nvSpPr>
        <p:spPr>
          <a:xfrm>
            <a:off x="8152484" y="4423428"/>
            <a:ext cx="1156269" cy="774700"/>
          </a:xfrm>
          <a:prstGeom prst="wedgeEllipseCallou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8252332" y="4559427"/>
            <a:ext cx="95657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Example</a:t>
            </a:r>
          </a:p>
          <a:p>
            <a:pPr algn="ctr">
              <a:lnSpc>
                <a:spcPts val="1600"/>
              </a:lnSpc>
            </a:pPr>
            <a:r>
              <a:rPr 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Country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8681558" y="4210581"/>
            <a:ext cx="420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56%</a:t>
            </a:r>
            <a:endParaRPr lang="en-US" sz="9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062215" y="1474383"/>
            <a:ext cx="1156269" cy="1010728"/>
            <a:chOff x="10062215" y="1474383"/>
            <a:chExt cx="1156269" cy="1010728"/>
          </a:xfrm>
        </p:grpSpPr>
        <p:sp>
          <p:nvSpPr>
            <p:cNvPr id="36" name="Oval 35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Callout 54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618119" y="1775141"/>
            <a:ext cx="207554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Write</a:t>
            </a:r>
          </a:p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Heading Here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06B118B2-3C63-4BE7-AD08-CF9400D60B3B}"/>
              </a:ext>
            </a:extLst>
          </p:cNvPr>
          <p:cNvSpPr txBox="1"/>
          <p:nvPr/>
        </p:nvSpPr>
        <p:spPr>
          <a:xfrm>
            <a:off x="618119" y="2604583"/>
            <a:ext cx="4551647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industry.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Lorem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Ipsum has been the industry's standard dummy </a:t>
            </a:r>
            <a:endParaRPr lang="en-US" sz="900" dirty="0" smtClean="0">
              <a:solidFill>
                <a:schemeClr val="bg2"/>
              </a:solidFill>
              <a:latin typeface="Montserrat Light" panose="00000400000000000000" pitchFamily="50" charset="0"/>
            </a:endParaRP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scrambled it to make a type specimen book. It has survived not only five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centuries, but also the leap into electronic typesetting,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remaining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essentially unchanged.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0A3CD255-0EA7-473C-9920-E6D6CCE7A4D4}"/>
              </a:ext>
            </a:extLst>
          </p:cNvPr>
          <p:cNvSpPr txBox="1"/>
          <p:nvPr/>
        </p:nvSpPr>
        <p:spPr>
          <a:xfrm>
            <a:off x="618119" y="3951976"/>
            <a:ext cx="341391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dummy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typesetting Lorem Ipsum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been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the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scrambled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it to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make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2315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A0E93F6-B1FA-4629-9AC5-F89F46134C6A}"/>
              </a:ext>
            </a:extLst>
          </p:cNvPr>
          <p:cNvGrpSpPr/>
          <p:nvPr/>
        </p:nvGrpSpPr>
        <p:grpSpPr>
          <a:xfrm>
            <a:off x="-1038612" y="1761328"/>
            <a:ext cx="7619740" cy="4698618"/>
            <a:chOff x="4779603" y="1545770"/>
            <a:chExt cx="6108062" cy="3766460"/>
          </a:xfrm>
          <a:solidFill>
            <a:schemeClr val="bg1">
              <a:lumMod val="8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xmlns="" id="{792F2ADE-A61B-47EF-8DAC-E04C2D101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085" y="2375730"/>
              <a:ext cx="810069" cy="681688"/>
            </a:xfrm>
            <a:custGeom>
              <a:avLst/>
              <a:gdLst>
                <a:gd name="T0" fmla="*/ 9 w 448"/>
                <a:gd name="T1" fmla="*/ 239 h 377"/>
                <a:gd name="T2" fmla="*/ 45 w 448"/>
                <a:gd name="T3" fmla="*/ 36 h 377"/>
                <a:gd name="T4" fmla="*/ 45 w 448"/>
                <a:gd name="T5" fmla="*/ 0 h 377"/>
                <a:gd name="T6" fmla="*/ 54 w 448"/>
                <a:gd name="T7" fmla="*/ 0 h 377"/>
                <a:gd name="T8" fmla="*/ 154 w 448"/>
                <a:gd name="T9" fmla="*/ 9 h 377"/>
                <a:gd name="T10" fmla="*/ 255 w 448"/>
                <a:gd name="T11" fmla="*/ 27 h 377"/>
                <a:gd name="T12" fmla="*/ 375 w 448"/>
                <a:gd name="T13" fmla="*/ 36 h 377"/>
                <a:gd name="T14" fmla="*/ 448 w 448"/>
                <a:gd name="T15" fmla="*/ 46 h 377"/>
                <a:gd name="T16" fmla="*/ 439 w 448"/>
                <a:gd name="T17" fmla="*/ 211 h 377"/>
                <a:gd name="T18" fmla="*/ 427 w 448"/>
                <a:gd name="T19" fmla="*/ 377 h 377"/>
                <a:gd name="T20" fmla="*/ 330 w 448"/>
                <a:gd name="T21" fmla="*/ 368 h 377"/>
                <a:gd name="T22" fmla="*/ 282 w 448"/>
                <a:gd name="T23" fmla="*/ 359 h 377"/>
                <a:gd name="T24" fmla="*/ 182 w 448"/>
                <a:gd name="T25" fmla="*/ 350 h 377"/>
                <a:gd name="T26" fmla="*/ 118 w 448"/>
                <a:gd name="T27" fmla="*/ 341 h 377"/>
                <a:gd name="T28" fmla="*/ 0 w 448"/>
                <a:gd name="T29" fmla="*/ 323 h 377"/>
                <a:gd name="T30" fmla="*/ 9 w 448"/>
                <a:gd name="T31" fmla="*/ 23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377">
                  <a:moveTo>
                    <a:pt x="9" y="239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54" y="9"/>
                  </a:lnTo>
                  <a:lnTo>
                    <a:pt x="255" y="27"/>
                  </a:lnTo>
                  <a:lnTo>
                    <a:pt x="375" y="36"/>
                  </a:lnTo>
                  <a:lnTo>
                    <a:pt x="448" y="46"/>
                  </a:lnTo>
                  <a:lnTo>
                    <a:pt x="439" y="211"/>
                  </a:lnTo>
                  <a:lnTo>
                    <a:pt x="427" y="377"/>
                  </a:lnTo>
                  <a:lnTo>
                    <a:pt x="330" y="368"/>
                  </a:lnTo>
                  <a:lnTo>
                    <a:pt x="282" y="359"/>
                  </a:lnTo>
                  <a:lnTo>
                    <a:pt x="182" y="350"/>
                  </a:lnTo>
                  <a:lnTo>
                    <a:pt x="118" y="341"/>
                  </a:lnTo>
                  <a:lnTo>
                    <a:pt x="0" y="323"/>
                  </a:lnTo>
                  <a:lnTo>
                    <a:pt x="9" y="2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xmlns="" id="{5F93AC4E-AE2E-4016-B26D-082E5B9B6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085" y="2375730"/>
              <a:ext cx="810069" cy="681688"/>
            </a:xfrm>
            <a:custGeom>
              <a:avLst/>
              <a:gdLst>
                <a:gd name="T0" fmla="*/ 9 w 448"/>
                <a:gd name="T1" fmla="*/ 239 h 377"/>
                <a:gd name="T2" fmla="*/ 45 w 448"/>
                <a:gd name="T3" fmla="*/ 36 h 377"/>
                <a:gd name="T4" fmla="*/ 45 w 448"/>
                <a:gd name="T5" fmla="*/ 0 h 377"/>
                <a:gd name="T6" fmla="*/ 54 w 448"/>
                <a:gd name="T7" fmla="*/ 0 h 377"/>
                <a:gd name="T8" fmla="*/ 154 w 448"/>
                <a:gd name="T9" fmla="*/ 9 h 377"/>
                <a:gd name="T10" fmla="*/ 255 w 448"/>
                <a:gd name="T11" fmla="*/ 27 h 377"/>
                <a:gd name="T12" fmla="*/ 375 w 448"/>
                <a:gd name="T13" fmla="*/ 36 h 377"/>
                <a:gd name="T14" fmla="*/ 448 w 448"/>
                <a:gd name="T15" fmla="*/ 46 h 377"/>
                <a:gd name="T16" fmla="*/ 439 w 448"/>
                <a:gd name="T17" fmla="*/ 211 h 377"/>
                <a:gd name="T18" fmla="*/ 427 w 448"/>
                <a:gd name="T19" fmla="*/ 377 h 377"/>
                <a:gd name="T20" fmla="*/ 330 w 448"/>
                <a:gd name="T21" fmla="*/ 368 h 377"/>
                <a:gd name="T22" fmla="*/ 282 w 448"/>
                <a:gd name="T23" fmla="*/ 359 h 377"/>
                <a:gd name="T24" fmla="*/ 182 w 448"/>
                <a:gd name="T25" fmla="*/ 350 h 377"/>
                <a:gd name="T26" fmla="*/ 118 w 448"/>
                <a:gd name="T27" fmla="*/ 341 h 377"/>
                <a:gd name="T28" fmla="*/ 0 w 448"/>
                <a:gd name="T29" fmla="*/ 323 h 377"/>
                <a:gd name="T30" fmla="*/ 9 w 448"/>
                <a:gd name="T31" fmla="*/ 23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377">
                  <a:moveTo>
                    <a:pt x="9" y="239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54" y="9"/>
                  </a:lnTo>
                  <a:lnTo>
                    <a:pt x="255" y="27"/>
                  </a:lnTo>
                  <a:lnTo>
                    <a:pt x="375" y="36"/>
                  </a:lnTo>
                  <a:lnTo>
                    <a:pt x="448" y="46"/>
                  </a:lnTo>
                  <a:lnTo>
                    <a:pt x="439" y="211"/>
                  </a:lnTo>
                  <a:lnTo>
                    <a:pt x="427" y="377"/>
                  </a:lnTo>
                  <a:lnTo>
                    <a:pt x="330" y="368"/>
                  </a:lnTo>
                  <a:lnTo>
                    <a:pt x="282" y="359"/>
                  </a:lnTo>
                  <a:lnTo>
                    <a:pt x="182" y="350"/>
                  </a:lnTo>
                  <a:lnTo>
                    <a:pt x="118" y="341"/>
                  </a:lnTo>
                  <a:lnTo>
                    <a:pt x="0" y="323"/>
                  </a:lnTo>
                  <a:lnTo>
                    <a:pt x="9" y="23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xmlns="" id="{4CFE9DDB-72DD-45EC-B852-14D2F150E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085" y="2375730"/>
              <a:ext cx="810069" cy="681688"/>
            </a:xfrm>
            <a:custGeom>
              <a:avLst/>
              <a:gdLst>
                <a:gd name="T0" fmla="*/ 9 w 448"/>
                <a:gd name="T1" fmla="*/ 239 h 377"/>
                <a:gd name="T2" fmla="*/ 45 w 448"/>
                <a:gd name="T3" fmla="*/ 36 h 377"/>
                <a:gd name="T4" fmla="*/ 45 w 448"/>
                <a:gd name="T5" fmla="*/ 0 h 377"/>
                <a:gd name="T6" fmla="*/ 54 w 448"/>
                <a:gd name="T7" fmla="*/ 0 h 377"/>
                <a:gd name="T8" fmla="*/ 154 w 448"/>
                <a:gd name="T9" fmla="*/ 9 h 377"/>
                <a:gd name="T10" fmla="*/ 255 w 448"/>
                <a:gd name="T11" fmla="*/ 27 h 377"/>
                <a:gd name="T12" fmla="*/ 375 w 448"/>
                <a:gd name="T13" fmla="*/ 36 h 377"/>
                <a:gd name="T14" fmla="*/ 448 w 448"/>
                <a:gd name="T15" fmla="*/ 46 h 377"/>
                <a:gd name="T16" fmla="*/ 439 w 448"/>
                <a:gd name="T17" fmla="*/ 211 h 377"/>
                <a:gd name="T18" fmla="*/ 427 w 448"/>
                <a:gd name="T19" fmla="*/ 377 h 377"/>
                <a:gd name="T20" fmla="*/ 330 w 448"/>
                <a:gd name="T21" fmla="*/ 368 h 377"/>
                <a:gd name="T22" fmla="*/ 282 w 448"/>
                <a:gd name="T23" fmla="*/ 359 h 377"/>
                <a:gd name="T24" fmla="*/ 182 w 448"/>
                <a:gd name="T25" fmla="*/ 350 h 377"/>
                <a:gd name="T26" fmla="*/ 118 w 448"/>
                <a:gd name="T27" fmla="*/ 341 h 377"/>
                <a:gd name="T28" fmla="*/ 0 w 448"/>
                <a:gd name="T29" fmla="*/ 323 h 377"/>
                <a:gd name="T30" fmla="*/ 9 w 448"/>
                <a:gd name="T31" fmla="*/ 23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377">
                  <a:moveTo>
                    <a:pt x="9" y="239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54" y="9"/>
                  </a:lnTo>
                  <a:lnTo>
                    <a:pt x="255" y="27"/>
                  </a:lnTo>
                  <a:lnTo>
                    <a:pt x="375" y="36"/>
                  </a:lnTo>
                  <a:lnTo>
                    <a:pt x="448" y="46"/>
                  </a:lnTo>
                  <a:lnTo>
                    <a:pt x="439" y="211"/>
                  </a:lnTo>
                  <a:lnTo>
                    <a:pt x="427" y="377"/>
                  </a:lnTo>
                  <a:lnTo>
                    <a:pt x="330" y="368"/>
                  </a:lnTo>
                  <a:lnTo>
                    <a:pt x="282" y="359"/>
                  </a:lnTo>
                  <a:lnTo>
                    <a:pt x="182" y="350"/>
                  </a:lnTo>
                  <a:lnTo>
                    <a:pt x="118" y="341"/>
                  </a:lnTo>
                  <a:lnTo>
                    <a:pt x="0" y="323"/>
                  </a:lnTo>
                  <a:lnTo>
                    <a:pt x="9" y="2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xmlns="" id="{E794CDA2-0EAE-444D-9703-ABDE68BD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085" y="2375730"/>
              <a:ext cx="810069" cy="681688"/>
            </a:xfrm>
            <a:custGeom>
              <a:avLst/>
              <a:gdLst>
                <a:gd name="T0" fmla="*/ 9 w 448"/>
                <a:gd name="T1" fmla="*/ 239 h 377"/>
                <a:gd name="T2" fmla="*/ 45 w 448"/>
                <a:gd name="T3" fmla="*/ 36 h 377"/>
                <a:gd name="T4" fmla="*/ 45 w 448"/>
                <a:gd name="T5" fmla="*/ 0 h 377"/>
                <a:gd name="T6" fmla="*/ 54 w 448"/>
                <a:gd name="T7" fmla="*/ 0 h 377"/>
                <a:gd name="T8" fmla="*/ 154 w 448"/>
                <a:gd name="T9" fmla="*/ 9 h 377"/>
                <a:gd name="T10" fmla="*/ 255 w 448"/>
                <a:gd name="T11" fmla="*/ 27 h 377"/>
                <a:gd name="T12" fmla="*/ 375 w 448"/>
                <a:gd name="T13" fmla="*/ 36 h 377"/>
                <a:gd name="T14" fmla="*/ 448 w 448"/>
                <a:gd name="T15" fmla="*/ 46 h 377"/>
                <a:gd name="T16" fmla="*/ 439 w 448"/>
                <a:gd name="T17" fmla="*/ 211 h 377"/>
                <a:gd name="T18" fmla="*/ 427 w 448"/>
                <a:gd name="T19" fmla="*/ 377 h 377"/>
                <a:gd name="T20" fmla="*/ 330 w 448"/>
                <a:gd name="T21" fmla="*/ 368 h 377"/>
                <a:gd name="T22" fmla="*/ 282 w 448"/>
                <a:gd name="T23" fmla="*/ 359 h 377"/>
                <a:gd name="T24" fmla="*/ 182 w 448"/>
                <a:gd name="T25" fmla="*/ 350 h 377"/>
                <a:gd name="T26" fmla="*/ 118 w 448"/>
                <a:gd name="T27" fmla="*/ 341 h 377"/>
                <a:gd name="T28" fmla="*/ 0 w 448"/>
                <a:gd name="T29" fmla="*/ 323 h 377"/>
                <a:gd name="T30" fmla="*/ 9 w 448"/>
                <a:gd name="T31" fmla="*/ 23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377">
                  <a:moveTo>
                    <a:pt x="9" y="239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54" y="9"/>
                  </a:lnTo>
                  <a:lnTo>
                    <a:pt x="255" y="27"/>
                  </a:lnTo>
                  <a:lnTo>
                    <a:pt x="375" y="36"/>
                  </a:lnTo>
                  <a:lnTo>
                    <a:pt x="448" y="46"/>
                  </a:lnTo>
                  <a:lnTo>
                    <a:pt x="439" y="211"/>
                  </a:lnTo>
                  <a:lnTo>
                    <a:pt x="427" y="377"/>
                  </a:lnTo>
                  <a:lnTo>
                    <a:pt x="330" y="368"/>
                  </a:lnTo>
                  <a:lnTo>
                    <a:pt x="282" y="359"/>
                  </a:lnTo>
                  <a:lnTo>
                    <a:pt x="182" y="350"/>
                  </a:lnTo>
                  <a:lnTo>
                    <a:pt x="118" y="341"/>
                  </a:lnTo>
                  <a:lnTo>
                    <a:pt x="0" y="323"/>
                  </a:lnTo>
                  <a:lnTo>
                    <a:pt x="9" y="239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xmlns="" id="{64533890-47A3-4E0A-B5D9-E87A639CB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387" y="2967007"/>
              <a:ext cx="509909" cy="529800"/>
            </a:xfrm>
            <a:custGeom>
              <a:avLst/>
              <a:gdLst>
                <a:gd name="T0" fmla="*/ 0 w 282"/>
                <a:gd name="T1" fmla="*/ 202 h 293"/>
                <a:gd name="T2" fmla="*/ 11 w 282"/>
                <a:gd name="T3" fmla="*/ 193 h 293"/>
                <a:gd name="T4" fmla="*/ 18 w 282"/>
                <a:gd name="T5" fmla="*/ 184 h 293"/>
                <a:gd name="T6" fmla="*/ 18 w 282"/>
                <a:gd name="T7" fmla="*/ 166 h 293"/>
                <a:gd name="T8" fmla="*/ 27 w 282"/>
                <a:gd name="T9" fmla="*/ 148 h 293"/>
                <a:gd name="T10" fmla="*/ 36 w 282"/>
                <a:gd name="T11" fmla="*/ 148 h 293"/>
                <a:gd name="T12" fmla="*/ 36 w 282"/>
                <a:gd name="T13" fmla="*/ 127 h 293"/>
                <a:gd name="T14" fmla="*/ 46 w 282"/>
                <a:gd name="T15" fmla="*/ 118 h 293"/>
                <a:gd name="T16" fmla="*/ 64 w 282"/>
                <a:gd name="T17" fmla="*/ 111 h 293"/>
                <a:gd name="T18" fmla="*/ 82 w 282"/>
                <a:gd name="T19" fmla="*/ 93 h 293"/>
                <a:gd name="T20" fmla="*/ 91 w 282"/>
                <a:gd name="T21" fmla="*/ 64 h 293"/>
                <a:gd name="T22" fmla="*/ 91 w 282"/>
                <a:gd name="T23" fmla="*/ 48 h 293"/>
                <a:gd name="T24" fmla="*/ 91 w 282"/>
                <a:gd name="T25" fmla="*/ 27 h 293"/>
                <a:gd name="T26" fmla="*/ 91 w 282"/>
                <a:gd name="T27" fmla="*/ 0 h 293"/>
                <a:gd name="T28" fmla="*/ 173 w 282"/>
                <a:gd name="T29" fmla="*/ 64 h 293"/>
                <a:gd name="T30" fmla="*/ 182 w 282"/>
                <a:gd name="T31" fmla="*/ 102 h 293"/>
                <a:gd name="T32" fmla="*/ 200 w 282"/>
                <a:gd name="T33" fmla="*/ 84 h 293"/>
                <a:gd name="T34" fmla="*/ 209 w 282"/>
                <a:gd name="T35" fmla="*/ 84 h 293"/>
                <a:gd name="T36" fmla="*/ 227 w 282"/>
                <a:gd name="T37" fmla="*/ 64 h 293"/>
                <a:gd name="T38" fmla="*/ 237 w 282"/>
                <a:gd name="T39" fmla="*/ 57 h 293"/>
                <a:gd name="T40" fmla="*/ 255 w 282"/>
                <a:gd name="T41" fmla="*/ 48 h 293"/>
                <a:gd name="T42" fmla="*/ 264 w 282"/>
                <a:gd name="T43" fmla="*/ 57 h 293"/>
                <a:gd name="T44" fmla="*/ 273 w 282"/>
                <a:gd name="T45" fmla="*/ 64 h 293"/>
                <a:gd name="T46" fmla="*/ 282 w 282"/>
                <a:gd name="T47" fmla="*/ 73 h 293"/>
                <a:gd name="T48" fmla="*/ 282 w 282"/>
                <a:gd name="T49" fmla="*/ 93 h 293"/>
                <a:gd name="T50" fmla="*/ 246 w 282"/>
                <a:gd name="T51" fmla="*/ 84 h 293"/>
                <a:gd name="T52" fmla="*/ 237 w 282"/>
                <a:gd name="T53" fmla="*/ 102 h 293"/>
                <a:gd name="T54" fmla="*/ 237 w 282"/>
                <a:gd name="T55" fmla="*/ 118 h 293"/>
                <a:gd name="T56" fmla="*/ 227 w 282"/>
                <a:gd name="T57" fmla="*/ 127 h 293"/>
                <a:gd name="T58" fmla="*/ 209 w 282"/>
                <a:gd name="T59" fmla="*/ 127 h 293"/>
                <a:gd name="T60" fmla="*/ 209 w 282"/>
                <a:gd name="T61" fmla="*/ 148 h 293"/>
                <a:gd name="T62" fmla="*/ 200 w 282"/>
                <a:gd name="T63" fmla="*/ 166 h 293"/>
                <a:gd name="T64" fmla="*/ 182 w 282"/>
                <a:gd name="T65" fmla="*/ 157 h 293"/>
                <a:gd name="T66" fmla="*/ 173 w 282"/>
                <a:gd name="T67" fmla="*/ 173 h 293"/>
                <a:gd name="T68" fmla="*/ 164 w 282"/>
                <a:gd name="T69" fmla="*/ 193 h 293"/>
                <a:gd name="T70" fmla="*/ 164 w 282"/>
                <a:gd name="T71" fmla="*/ 211 h 293"/>
                <a:gd name="T72" fmla="*/ 155 w 282"/>
                <a:gd name="T73" fmla="*/ 230 h 293"/>
                <a:gd name="T74" fmla="*/ 155 w 282"/>
                <a:gd name="T75" fmla="*/ 248 h 293"/>
                <a:gd name="T76" fmla="*/ 146 w 282"/>
                <a:gd name="T77" fmla="*/ 257 h 293"/>
                <a:gd name="T78" fmla="*/ 127 w 282"/>
                <a:gd name="T79" fmla="*/ 266 h 293"/>
                <a:gd name="T80" fmla="*/ 118 w 282"/>
                <a:gd name="T81" fmla="*/ 275 h 293"/>
                <a:gd name="T82" fmla="*/ 100 w 282"/>
                <a:gd name="T83" fmla="*/ 284 h 293"/>
                <a:gd name="T84" fmla="*/ 91 w 282"/>
                <a:gd name="T85" fmla="*/ 275 h 293"/>
                <a:gd name="T86" fmla="*/ 73 w 282"/>
                <a:gd name="T87" fmla="*/ 293 h 293"/>
                <a:gd name="T88" fmla="*/ 55 w 282"/>
                <a:gd name="T89" fmla="*/ 284 h 293"/>
                <a:gd name="T90" fmla="*/ 46 w 282"/>
                <a:gd name="T91" fmla="*/ 275 h 293"/>
                <a:gd name="T92" fmla="*/ 36 w 282"/>
                <a:gd name="T93" fmla="*/ 266 h 293"/>
                <a:gd name="T94" fmla="*/ 18 w 282"/>
                <a:gd name="T95" fmla="*/ 248 h 293"/>
                <a:gd name="T96" fmla="*/ 0 w 282"/>
                <a:gd name="T97" fmla="*/ 221 h 293"/>
                <a:gd name="T98" fmla="*/ 0 w 282"/>
                <a:gd name="T99" fmla="*/ 20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293">
                  <a:moveTo>
                    <a:pt x="0" y="202"/>
                  </a:moveTo>
                  <a:lnTo>
                    <a:pt x="0" y="202"/>
                  </a:lnTo>
                  <a:lnTo>
                    <a:pt x="11" y="202"/>
                  </a:lnTo>
                  <a:lnTo>
                    <a:pt x="11" y="193"/>
                  </a:lnTo>
                  <a:lnTo>
                    <a:pt x="11" y="184"/>
                  </a:lnTo>
                  <a:lnTo>
                    <a:pt x="18" y="184"/>
                  </a:lnTo>
                  <a:lnTo>
                    <a:pt x="18" y="173"/>
                  </a:lnTo>
                  <a:lnTo>
                    <a:pt x="18" y="166"/>
                  </a:lnTo>
                  <a:lnTo>
                    <a:pt x="18" y="157"/>
                  </a:lnTo>
                  <a:lnTo>
                    <a:pt x="27" y="148"/>
                  </a:lnTo>
                  <a:lnTo>
                    <a:pt x="36" y="157"/>
                  </a:lnTo>
                  <a:lnTo>
                    <a:pt x="36" y="148"/>
                  </a:lnTo>
                  <a:lnTo>
                    <a:pt x="36" y="139"/>
                  </a:lnTo>
                  <a:lnTo>
                    <a:pt x="36" y="127"/>
                  </a:lnTo>
                  <a:lnTo>
                    <a:pt x="46" y="127"/>
                  </a:lnTo>
                  <a:lnTo>
                    <a:pt x="46" y="118"/>
                  </a:lnTo>
                  <a:lnTo>
                    <a:pt x="55" y="111"/>
                  </a:lnTo>
                  <a:lnTo>
                    <a:pt x="64" y="111"/>
                  </a:lnTo>
                  <a:lnTo>
                    <a:pt x="73" y="102"/>
                  </a:lnTo>
                  <a:lnTo>
                    <a:pt x="82" y="93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91" y="57"/>
                  </a:lnTo>
                  <a:lnTo>
                    <a:pt x="91" y="48"/>
                  </a:lnTo>
                  <a:lnTo>
                    <a:pt x="91" y="39"/>
                  </a:lnTo>
                  <a:lnTo>
                    <a:pt x="91" y="27"/>
                  </a:lnTo>
                  <a:lnTo>
                    <a:pt x="91" y="9"/>
                  </a:lnTo>
                  <a:lnTo>
                    <a:pt x="91" y="0"/>
                  </a:lnTo>
                  <a:lnTo>
                    <a:pt x="109" y="73"/>
                  </a:lnTo>
                  <a:lnTo>
                    <a:pt x="173" y="64"/>
                  </a:lnTo>
                  <a:lnTo>
                    <a:pt x="182" y="111"/>
                  </a:lnTo>
                  <a:lnTo>
                    <a:pt x="182" y="102"/>
                  </a:lnTo>
                  <a:lnTo>
                    <a:pt x="191" y="93"/>
                  </a:lnTo>
                  <a:lnTo>
                    <a:pt x="200" y="84"/>
                  </a:lnTo>
                  <a:lnTo>
                    <a:pt x="200" y="73"/>
                  </a:lnTo>
                  <a:lnTo>
                    <a:pt x="209" y="84"/>
                  </a:lnTo>
                  <a:lnTo>
                    <a:pt x="218" y="64"/>
                  </a:lnTo>
                  <a:lnTo>
                    <a:pt x="227" y="64"/>
                  </a:lnTo>
                  <a:lnTo>
                    <a:pt x="237" y="64"/>
                  </a:lnTo>
                  <a:lnTo>
                    <a:pt x="237" y="57"/>
                  </a:lnTo>
                  <a:lnTo>
                    <a:pt x="246" y="57"/>
                  </a:lnTo>
                  <a:lnTo>
                    <a:pt x="255" y="48"/>
                  </a:lnTo>
                  <a:lnTo>
                    <a:pt x="255" y="57"/>
                  </a:lnTo>
                  <a:lnTo>
                    <a:pt x="264" y="57"/>
                  </a:lnTo>
                  <a:lnTo>
                    <a:pt x="273" y="57"/>
                  </a:lnTo>
                  <a:lnTo>
                    <a:pt x="273" y="64"/>
                  </a:lnTo>
                  <a:lnTo>
                    <a:pt x="282" y="64"/>
                  </a:lnTo>
                  <a:lnTo>
                    <a:pt x="282" y="73"/>
                  </a:lnTo>
                  <a:lnTo>
                    <a:pt x="282" y="84"/>
                  </a:lnTo>
                  <a:lnTo>
                    <a:pt x="282" y="93"/>
                  </a:lnTo>
                  <a:lnTo>
                    <a:pt x="246" y="73"/>
                  </a:lnTo>
                  <a:lnTo>
                    <a:pt x="246" y="84"/>
                  </a:lnTo>
                  <a:lnTo>
                    <a:pt x="246" y="102"/>
                  </a:lnTo>
                  <a:lnTo>
                    <a:pt x="237" y="102"/>
                  </a:lnTo>
                  <a:lnTo>
                    <a:pt x="237" y="111"/>
                  </a:lnTo>
                  <a:lnTo>
                    <a:pt x="237" y="118"/>
                  </a:lnTo>
                  <a:lnTo>
                    <a:pt x="227" y="118"/>
                  </a:lnTo>
                  <a:lnTo>
                    <a:pt x="227" y="127"/>
                  </a:lnTo>
                  <a:lnTo>
                    <a:pt x="218" y="127"/>
                  </a:lnTo>
                  <a:lnTo>
                    <a:pt x="209" y="127"/>
                  </a:lnTo>
                  <a:lnTo>
                    <a:pt x="209" y="139"/>
                  </a:lnTo>
                  <a:lnTo>
                    <a:pt x="209" y="148"/>
                  </a:lnTo>
                  <a:lnTo>
                    <a:pt x="209" y="157"/>
                  </a:lnTo>
                  <a:lnTo>
                    <a:pt x="200" y="166"/>
                  </a:lnTo>
                  <a:lnTo>
                    <a:pt x="191" y="166"/>
                  </a:lnTo>
                  <a:lnTo>
                    <a:pt x="182" y="157"/>
                  </a:lnTo>
                  <a:lnTo>
                    <a:pt x="173" y="157"/>
                  </a:lnTo>
                  <a:lnTo>
                    <a:pt x="173" y="173"/>
                  </a:lnTo>
                  <a:lnTo>
                    <a:pt x="173" y="193"/>
                  </a:lnTo>
                  <a:lnTo>
                    <a:pt x="164" y="193"/>
                  </a:lnTo>
                  <a:lnTo>
                    <a:pt x="164" y="202"/>
                  </a:lnTo>
                  <a:lnTo>
                    <a:pt x="164" y="211"/>
                  </a:lnTo>
                  <a:lnTo>
                    <a:pt x="155" y="221"/>
                  </a:lnTo>
                  <a:lnTo>
                    <a:pt x="155" y="230"/>
                  </a:lnTo>
                  <a:lnTo>
                    <a:pt x="155" y="239"/>
                  </a:lnTo>
                  <a:lnTo>
                    <a:pt x="155" y="248"/>
                  </a:lnTo>
                  <a:lnTo>
                    <a:pt x="155" y="257"/>
                  </a:lnTo>
                  <a:lnTo>
                    <a:pt x="146" y="257"/>
                  </a:lnTo>
                  <a:lnTo>
                    <a:pt x="136" y="257"/>
                  </a:lnTo>
                  <a:lnTo>
                    <a:pt x="127" y="266"/>
                  </a:lnTo>
                  <a:lnTo>
                    <a:pt x="118" y="266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84"/>
                  </a:lnTo>
                  <a:lnTo>
                    <a:pt x="91" y="284"/>
                  </a:lnTo>
                  <a:lnTo>
                    <a:pt x="91" y="275"/>
                  </a:lnTo>
                  <a:lnTo>
                    <a:pt x="82" y="284"/>
                  </a:lnTo>
                  <a:lnTo>
                    <a:pt x="73" y="293"/>
                  </a:lnTo>
                  <a:lnTo>
                    <a:pt x="64" y="293"/>
                  </a:lnTo>
                  <a:lnTo>
                    <a:pt x="55" y="284"/>
                  </a:lnTo>
                  <a:lnTo>
                    <a:pt x="55" y="275"/>
                  </a:lnTo>
                  <a:lnTo>
                    <a:pt x="46" y="275"/>
                  </a:lnTo>
                  <a:lnTo>
                    <a:pt x="46" y="266"/>
                  </a:lnTo>
                  <a:lnTo>
                    <a:pt x="36" y="266"/>
                  </a:lnTo>
                  <a:lnTo>
                    <a:pt x="27" y="257"/>
                  </a:lnTo>
                  <a:lnTo>
                    <a:pt x="18" y="248"/>
                  </a:lnTo>
                  <a:lnTo>
                    <a:pt x="11" y="239"/>
                  </a:lnTo>
                  <a:lnTo>
                    <a:pt x="0" y="221"/>
                  </a:lnTo>
                  <a:lnTo>
                    <a:pt x="0" y="211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xmlns="" id="{09151C15-A0FD-40EA-B0D6-9A15BA9AF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387" y="2967007"/>
              <a:ext cx="509909" cy="529800"/>
            </a:xfrm>
            <a:custGeom>
              <a:avLst/>
              <a:gdLst>
                <a:gd name="T0" fmla="*/ 0 w 282"/>
                <a:gd name="T1" fmla="*/ 202 h 293"/>
                <a:gd name="T2" fmla="*/ 11 w 282"/>
                <a:gd name="T3" fmla="*/ 193 h 293"/>
                <a:gd name="T4" fmla="*/ 18 w 282"/>
                <a:gd name="T5" fmla="*/ 184 h 293"/>
                <a:gd name="T6" fmla="*/ 18 w 282"/>
                <a:gd name="T7" fmla="*/ 166 h 293"/>
                <a:gd name="T8" fmla="*/ 27 w 282"/>
                <a:gd name="T9" fmla="*/ 148 h 293"/>
                <a:gd name="T10" fmla="*/ 36 w 282"/>
                <a:gd name="T11" fmla="*/ 148 h 293"/>
                <a:gd name="T12" fmla="*/ 36 w 282"/>
                <a:gd name="T13" fmla="*/ 127 h 293"/>
                <a:gd name="T14" fmla="*/ 46 w 282"/>
                <a:gd name="T15" fmla="*/ 118 h 293"/>
                <a:gd name="T16" fmla="*/ 64 w 282"/>
                <a:gd name="T17" fmla="*/ 111 h 293"/>
                <a:gd name="T18" fmla="*/ 82 w 282"/>
                <a:gd name="T19" fmla="*/ 93 h 293"/>
                <a:gd name="T20" fmla="*/ 91 w 282"/>
                <a:gd name="T21" fmla="*/ 64 h 293"/>
                <a:gd name="T22" fmla="*/ 91 w 282"/>
                <a:gd name="T23" fmla="*/ 48 h 293"/>
                <a:gd name="T24" fmla="*/ 91 w 282"/>
                <a:gd name="T25" fmla="*/ 27 h 293"/>
                <a:gd name="T26" fmla="*/ 91 w 282"/>
                <a:gd name="T27" fmla="*/ 0 h 293"/>
                <a:gd name="T28" fmla="*/ 173 w 282"/>
                <a:gd name="T29" fmla="*/ 64 h 293"/>
                <a:gd name="T30" fmla="*/ 182 w 282"/>
                <a:gd name="T31" fmla="*/ 102 h 293"/>
                <a:gd name="T32" fmla="*/ 200 w 282"/>
                <a:gd name="T33" fmla="*/ 84 h 293"/>
                <a:gd name="T34" fmla="*/ 209 w 282"/>
                <a:gd name="T35" fmla="*/ 84 h 293"/>
                <a:gd name="T36" fmla="*/ 227 w 282"/>
                <a:gd name="T37" fmla="*/ 64 h 293"/>
                <a:gd name="T38" fmla="*/ 237 w 282"/>
                <a:gd name="T39" fmla="*/ 57 h 293"/>
                <a:gd name="T40" fmla="*/ 255 w 282"/>
                <a:gd name="T41" fmla="*/ 48 h 293"/>
                <a:gd name="T42" fmla="*/ 264 w 282"/>
                <a:gd name="T43" fmla="*/ 57 h 293"/>
                <a:gd name="T44" fmla="*/ 273 w 282"/>
                <a:gd name="T45" fmla="*/ 64 h 293"/>
                <a:gd name="T46" fmla="*/ 282 w 282"/>
                <a:gd name="T47" fmla="*/ 73 h 293"/>
                <a:gd name="T48" fmla="*/ 282 w 282"/>
                <a:gd name="T49" fmla="*/ 93 h 293"/>
                <a:gd name="T50" fmla="*/ 246 w 282"/>
                <a:gd name="T51" fmla="*/ 84 h 293"/>
                <a:gd name="T52" fmla="*/ 237 w 282"/>
                <a:gd name="T53" fmla="*/ 102 h 293"/>
                <a:gd name="T54" fmla="*/ 237 w 282"/>
                <a:gd name="T55" fmla="*/ 118 h 293"/>
                <a:gd name="T56" fmla="*/ 227 w 282"/>
                <a:gd name="T57" fmla="*/ 127 h 293"/>
                <a:gd name="T58" fmla="*/ 209 w 282"/>
                <a:gd name="T59" fmla="*/ 127 h 293"/>
                <a:gd name="T60" fmla="*/ 209 w 282"/>
                <a:gd name="T61" fmla="*/ 148 h 293"/>
                <a:gd name="T62" fmla="*/ 200 w 282"/>
                <a:gd name="T63" fmla="*/ 166 h 293"/>
                <a:gd name="T64" fmla="*/ 182 w 282"/>
                <a:gd name="T65" fmla="*/ 157 h 293"/>
                <a:gd name="T66" fmla="*/ 173 w 282"/>
                <a:gd name="T67" fmla="*/ 173 h 293"/>
                <a:gd name="T68" fmla="*/ 164 w 282"/>
                <a:gd name="T69" fmla="*/ 193 h 293"/>
                <a:gd name="T70" fmla="*/ 164 w 282"/>
                <a:gd name="T71" fmla="*/ 211 h 293"/>
                <a:gd name="T72" fmla="*/ 155 w 282"/>
                <a:gd name="T73" fmla="*/ 230 h 293"/>
                <a:gd name="T74" fmla="*/ 155 w 282"/>
                <a:gd name="T75" fmla="*/ 248 h 293"/>
                <a:gd name="T76" fmla="*/ 146 w 282"/>
                <a:gd name="T77" fmla="*/ 257 h 293"/>
                <a:gd name="T78" fmla="*/ 127 w 282"/>
                <a:gd name="T79" fmla="*/ 266 h 293"/>
                <a:gd name="T80" fmla="*/ 118 w 282"/>
                <a:gd name="T81" fmla="*/ 275 h 293"/>
                <a:gd name="T82" fmla="*/ 100 w 282"/>
                <a:gd name="T83" fmla="*/ 284 h 293"/>
                <a:gd name="T84" fmla="*/ 91 w 282"/>
                <a:gd name="T85" fmla="*/ 275 h 293"/>
                <a:gd name="T86" fmla="*/ 73 w 282"/>
                <a:gd name="T87" fmla="*/ 293 h 293"/>
                <a:gd name="T88" fmla="*/ 55 w 282"/>
                <a:gd name="T89" fmla="*/ 284 h 293"/>
                <a:gd name="T90" fmla="*/ 46 w 282"/>
                <a:gd name="T91" fmla="*/ 275 h 293"/>
                <a:gd name="T92" fmla="*/ 36 w 282"/>
                <a:gd name="T93" fmla="*/ 266 h 293"/>
                <a:gd name="T94" fmla="*/ 18 w 282"/>
                <a:gd name="T95" fmla="*/ 248 h 293"/>
                <a:gd name="T96" fmla="*/ 0 w 282"/>
                <a:gd name="T97" fmla="*/ 221 h 293"/>
                <a:gd name="T98" fmla="*/ 0 w 282"/>
                <a:gd name="T99" fmla="*/ 20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293">
                  <a:moveTo>
                    <a:pt x="0" y="202"/>
                  </a:moveTo>
                  <a:lnTo>
                    <a:pt x="0" y="202"/>
                  </a:lnTo>
                  <a:lnTo>
                    <a:pt x="11" y="202"/>
                  </a:lnTo>
                  <a:lnTo>
                    <a:pt x="11" y="193"/>
                  </a:lnTo>
                  <a:lnTo>
                    <a:pt x="11" y="184"/>
                  </a:lnTo>
                  <a:lnTo>
                    <a:pt x="18" y="184"/>
                  </a:lnTo>
                  <a:lnTo>
                    <a:pt x="18" y="173"/>
                  </a:lnTo>
                  <a:lnTo>
                    <a:pt x="18" y="166"/>
                  </a:lnTo>
                  <a:lnTo>
                    <a:pt x="18" y="157"/>
                  </a:lnTo>
                  <a:lnTo>
                    <a:pt x="27" y="148"/>
                  </a:lnTo>
                  <a:lnTo>
                    <a:pt x="36" y="157"/>
                  </a:lnTo>
                  <a:lnTo>
                    <a:pt x="36" y="148"/>
                  </a:lnTo>
                  <a:lnTo>
                    <a:pt x="36" y="139"/>
                  </a:lnTo>
                  <a:lnTo>
                    <a:pt x="36" y="127"/>
                  </a:lnTo>
                  <a:lnTo>
                    <a:pt x="46" y="127"/>
                  </a:lnTo>
                  <a:lnTo>
                    <a:pt x="46" y="118"/>
                  </a:lnTo>
                  <a:lnTo>
                    <a:pt x="55" y="111"/>
                  </a:lnTo>
                  <a:lnTo>
                    <a:pt x="64" y="111"/>
                  </a:lnTo>
                  <a:lnTo>
                    <a:pt x="73" y="102"/>
                  </a:lnTo>
                  <a:lnTo>
                    <a:pt x="82" y="93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91" y="57"/>
                  </a:lnTo>
                  <a:lnTo>
                    <a:pt x="91" y="48"/>
                  </a:lnTo>
                  <a:lnTo>
                    <a:pt x="91" y="39"/>
                  </a:lnTo>
                  <a:lnTo>
                    <a:pt x="91" y="27"/>
                  </a:lnTo>
                  <a:lnTo>
                    <a:pt x="91" y="9"/>
                  </a:lnTo>
                  <a:lnTo>
                    <a:pt x="91" y="0"/>
                  </a:lnTo>
                  <a:lnTo>
                    <a:pt x="109" y="73"/>
                  </a:lnTo>
                  <a:lnTo>
                    <a:pt x="173" y="64"/>
                  </a:lnTo>
                  <a:lnTo>
                    <a:pt x="182" y="111"/>
                  </a:lnTo>
                  <a:lnTo>
                    <a:pt x="182" y="102"/>
                  </a:lnTo>
                  <a:lnTo>
                    <a:pt x="191" y="93"/>
                  </a:lnTo>
                  <a:lnTo>
                    <a:pt x="200" y="84"/>
                  </a:lnTo>
                  <a:lnTo>
                    <a:pt x="200" y="73"/>
                  </a:lnTo>
                  <a:lnTo>
                    <a:pt x="209" y="84"/>
                  </a:lnTo>
                  <a:lnTo>
                    <a:pt x="218" y="64"/>
                  </a:lnTo>
                  <a:lnTo>
                    <a:pt x="227" y="64"/>
                  </a:lnTo>
                  <a:lnTo>
                    <a:pt x="237" y="64"/>
                  </a:lnTo>
                  <a:lnTo>
                    <a:pt x="237" y="57"/>
                  </a:lnTo>
                  <a:lnTo>
                    <a:pt x="246" y="57"/>
                  </a:lnTo>
                  <a:lnTo>
                    <a:pt x="255" y="48"/>
                  </a:lnTo>
                  <a:lnTo>
                    <a:pt x="255" y="57"/>
                  </a:lnTo>
                  <a:lnTo>
                    <a:pt x="264" y="57"/>
                  </a:lnTo>
                  <a:lnTo>
                    <a:pt x="273" y="57"/>
                  </a:lnTo>
                  <a:lnTo>
                    <a:pt x="273" y="64"/>
                  </a:lnTo>
                  <a:lnTo>
                    <a:pt x="282" y="64"/>
                  </a:lnTo>
                  <a:lnTo>
                    <a:pt x="282" y="73"/>
                  </a:lnTo>
                  <a:lnTo>
                    <a:pt x="282" y="84"/>
                  </a:lnTo>
                  <a:lnTo>
                    <a:pt x="282" y="93"/>
                  </a:lnTo>
                  <a:lnTo>
                    <a:pt x="246" y="73"/>
                  </a:lnTo>
                  <a:lnTo>
                    <a:pt x="246" y="84"/>
                  </a:lnTo>
                  <a:lnTo>
                    <a:pt x="246" y="102"/>
                  </a:lnTo>
                  <a:lnTo>
                    <a:pt x="237" y="102"/>
                  </a:lnTo>
                  <a:lnTo>
                    <a:pt x="237" y="111"/>
                  </a:lnTo>
                  <a:lnTo>
                    <a:pt x="237" y="118"/>
                  </a:lnTo>
                  <a:lnTo>
                    <a:pt x="227" y="118"/>
                  </a:lnTo>
                  <a:lnTo>
                    <a:pt x="227" y="127"/>
                  </a:lnTo>
                  <a:lnTo>
                    <a:pt x="218" y="127"/>
                  </a:lnTo>
                  <a:lnTo>
                    <a:pt x="209" y="127"/>
                  </a:lnTo>
                  <a:lnTo>
                    <a:pt x="209" y="139"/>
                  </a:lnTo>
                  <a:lnTo>
                    <a:pt x="209" y="148"/>
                  </a:lnTo>
                  <a:lnTo>
                    <a:pt x="209" y="157"/>
                  </a:lnTo>
                  <a:lnTo>
                    <a:pt x="200" y="166"/>
                  </a:lnTo>
                  <a:lnTo>
                    <a:pt x="191" y="166"/>
                  </a:lnTo>
                  <a:lnTo>
                    <a:pt x="182" y="157"/>
                  </a:lnTo>
                  <a:lnTo>
                    <a:pt x="173" y="157"/>
                  </a:lnTo>
                  <a:lnTo>
                    <a:pt x="173" y="173"/>
                  </a:lnTo>
                  <a:lnTo>
                    <a:pt x="173" y="193"/>
                  </a:lnTo>
                  <a:lnTo>
                    <a:pt x="164" y="193"/>
                  </a:lnTo>
                  <a:lnTo>
                    <a:pt x="164" y="202"/>
                  </a:lnTo>
                  <a:lnTo>
                    <a:pt x="164" y="211"/>
                  </a:lnTo>
                  <a:lnTo>
                    <a:pt x="155" y="221"/>
                  </a:lnTo>
                  <a:lnTo>
                    <a:pt x="155" y="230"/>
                  </a:lnTo>
                  <a:lnTo>
                    <a:pt x="155" y="239"/>
                  </a:lnTo>
                  <a:lnTo>
                    <a:pt x="155" y="248"/>
                  </a:lnTo>
                  <a:lnTo>
                    <a:pt x="155" y="257"/>
                  </a:lnTo>
                  <a:lnTo>
                    <a:pt x="146" y="257"/>
                  </a:lnTo>
                  <a:lnTo>
                    <a:pt x="136" y="257"/>
                  </a:lnTo>
                  <a:lnTo>
                    <a:pt x="127" y="266"/>
                  </a:lnTo>
                  <a:lnTo>
                    <a:pt x="118" y="266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84"/>
                  </a:lnTo>
                  <a:lnTo>
                    <a:pt x="91" y="284"/>
                  </a:lnTo>
                  <a:lnTo>
                    <a:pt x="91" y="275"/>
                  </a:lnTo>
                  <a:lnTo>
                    <a:pt x="82" y="284"/>
                  </a:lnTo>
                  <a:lnTo>
                    <a:pt x="73" y="293"/>
                  </a:lnTo>
                  <a:lnTo>
                    <a:pt x="64" y="293"/>
                  </a:lnTo>
                  <a:lnTo>
                    <a:pt x="55" y="284"/>
                  </a:lnTo>
                  <a:lnTo>
                    <a:pt x="55" y="275"/>
                  </a:lnTo>
                  <a:lnTo>
                    <a:pt x="46" y="275"/>
                  </a:lnTo>
                  <a:lnTo>
                    <a:pt x="46" y="266"/>
                  </a:lnTo>
                  <a:lnTo>
                    <a:pt x="36" y="266"/>
                  </a:lnTo>
                  <a:lnTo>
                    <a:pt x="27" y="257"/>
                  </a:lnTo>
                  <a:lnTo>
                    <a:pt x="18" y="248"/>
                  </a:lnTo>
                  <a:lnTo>
                    <a:pt x="11" y="239"/>
                  </a:lnTo>
                  <a:lnTo>
                    <a:pt x="0" y="221"/>
                  </a:lnTo>
                  <a:lnTo>
                    <a:pt x="0" y="211"/>
                  </a:lnTo>
                  <a:lnTo>
                    <a:pt x="0" y="20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xmlns="" id="{2FFE61AB-DED6-4F31-B7CC-A22C853CE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387" y="2967007"/>
              <a:ext cx="509909" cy="529800"/>
            </a:xfrm>
            <a:custGeom>
              <a:avLst/>
              <a:gdLst>
                <a:gd name="T0" fmla="*/ 0 w 282"/>
                <a:gd name="T1" fmla="*/ 202 h 293"/>
                <a:gd name="T2" fmla="*/ 11 w 282"/>
                <a:gd name="T3" fmla="*/ 193 h 293"/>
                <a:gd name="T4" fmla="*/ 18 w 282"/>
                <a:gd name="T5" fmla="*/ 184 h 293"/>
                <a:gd name="T6" fmla="*/ 18 w 282"/>
                <a:gd name="T7" fmla="*/ 166 h 293"/>
                <a:gd name="T8" fmla="*/ 27 w 282"/>
                <a:gd name="T9" fmla="*/ 148 h 293"/>
                <a:gd name="T10" fmla="*/ 36 w 282"/>
                <a:gd name="T11" fmla="*/ 148 h 293"/>
                <a:gd name="T12" fmla="*/ 36 w 282"/>
                <a:gd name="T13" fmla="*/ 127 h 293"/>
                <a:gd name="T14" fmla="*/ 46 w 282"/>
                <a:gd name="T15" fmla="*/ 118 h 293"/>
                <a:gd name="T16" fmla="*/ 64 w 282"/>
                <a:gd name="T17" fmla="*/ 111 h 293"/>
                <a:gd name="T18" fmla="*/ 82 w 282"/>
                <a:gd name="T19" fmla="*/ 93 h 293"/>
                <a:gd name="T20" fmla="*/ 91 w 282"/>
                <a:gd name="T21" fmla="*/ 64 h 293"/>
                <a:gd name="T22" fmla="*/ 91 w 282"/>
                <a:gd name="T23" fmla="*/ 48 h 293"/>
                <a:gd name="T24" fmla="*/ 91 w 282"/>
                <a:gd name="T25" fmla="*/ 27 h 293"/>
                <a:gd name="T26" fmla="*/ 91 w 282"/>
                <a:gd name="T27" fmla="*/ 0 h 293"/>
                <a:gd name="T28" fmla="*/ 173 w 282"/>
                <a:gd name="T29" fmla="*/ 64 h 293"/>
                <a:gd name="T30" fmla="*/ 182 w 282"/>
                <a:gd name="T31" fmla="*/ 102 h 293"/>
                <a:gd name="T32" fmla="*/ 200 w 282"/>
                <a:gd name="T33" fmla="*/ 84 h 293"/>
                <a:gd name="T34" fmla="*/ 209 w 282"/>
                <a:gd name="T35" fmla="*/ 84 h 293"/>
                <a:gd name="T36" fmla="*/ 227 w 282"/>
                <a:gd name="T37" fmla="*/ 64 h 293"/>
                <a:gd name="T38" fmla="*/ 237 w 282"/>
                <a:gd name="T39" fmla="*/ 57 h 293"/>
                <a:gd name="T40" fmla="*/ 255 w 282"/>
                <a:gd name="T41" fmla="*/ 48 h 293"/>
                <a:gd name="T42" fmla="*/ 264 w 282"/>
                <a:gd name="T43" fmla="*/ 57 h 293"/>
                <a:gd name="T44" fmla="*/ 273 w 282"/>
                <a:gd name="T45" fmla="*/ 64 h 293"/>
                <a:gd name="T46" fmla="*/ 282 w 282"/>
                <a:gd name="T47" fmla="*/ 73 h 293"/>
                <a:gd name="T48" fmla="*/ 282 w 282"/>
                <a:gd name="T49" fmla="*/ 93 h 293"/>
                <a:gd name="T50" fmla="*/ 246 w 282"/>
                <a:gd name="T51" fmla="*/ 84 h 293"/>
                <a:gd name="T52" fmla="*/ 237 w 282"/>
                <a:gd name="T53" fmla="*/ 102 h 293"/>
                <a:gd name="T54" fmla="*/ 237 w 282"/>
                <a:gd name="T55" fmla="*/ 118 h 293"/>
                <a:gd name="T56" fmla="*/ 227 w 282"/>
                <a:gd name="T57" fmla="*/ 127 h 293"/>
                <a:gd name="T58" fmla="*/ 209 w 282"/>
                <a:gd name="T59" fmla="*/ 127 h 293"/>
                <a:gd name="T60" fmla="*/ 209 w 282"/>
                <a:gd name="T61" fmla="*/ 148 h 293"/>
                <a:gd name="T62" fmla="*/ 200 w 282"/>
                <a:gd name="T63" fmla="*/ 166 h 293"/>
                <a:gd name="T64" fmla="*/ 182 w 282"/>
                <a:gd name="T65" fmla="*/ 157 h 293"/>
                <a:gd name="T66" fmla="*/ 173 w 282"/>
                <a:gd name="T67" fmla="*/ 173 h 293"/>
                <a:gd name="T68" fmla="*/ 164 w 282"/>
                <a:gd name="T69" fmla="*/ 193 h 293"/>
                <a:gd name="T70" fmla="*/ 164 w 282"/>
                <a:gd name="T71" fmla="*/ 211 h 293"/>
                <a:gd name="T72" fmla="*/ 155 w 282"/>
                <a:gd name="T73" fmla="*/ 230 h 293"/>
                <a:gd name="T74" fmla="*/ 155 w 282"/>
                <a:gd name="T75" fmla="*/ 248 h 293"/>
                <a:gd name="T76" fmla="*/ 146 w 282"/>
                <a:gd name="T77" fmla="*/ 257 h 293"/>
                <a:gd name="T78" fmla="*/ 127 w 282"/>
                <a:gd name="T79" fmla="*/ 266 h 293"/>
                <a:gd name="T80" fmla="*/ 118 w 282"/>
                <a:gd name="T81" fmla="*/ 275 h 293"/>
                <a:gd name="T82" fmla="*/ 100 w 282"/>
                <a:gd name="T83" fmla="*/ 284 h 293"/>
                <a:gd name="T84" fmla="*/ 91 w 282"/>
                <a:gd name="T85" fmla="*/ 275 h 293"/>
                <a:gd name="T86" fmla="*/ 73 w 282"/>
                <a:gd name="T87" fmla="*/ 293 h 293"/>
                <a:gd name="T88" fmla="*/ 55 w 282"/>
                <a:gd name="T89" fmla="*/ 284 h 293"/>
                <a:gd name="T90" fmla="*/ 46 w 282"/>
                <a:gd name="T91" fmla="*/ 275 h 293"/>
                <a:gd name="T92" fmla="*/ 36 w 282"/>
                <a:gd name="T93" fmla="*/ 266 h 293"/>
                <a:gd name="T94" fmla="*/ 18 w 282"/>
                <a:gd name="T95" fmla="*/ 248 h 293"/>
                <a:gd name="T96" fmla="*/ 0 w 282"/>
                <a:gd name="T97" fmla="*/ 221 h 293"/>
                <a:gd name="T98" fmla="*/ 0 w 282"/>
                <a:gd name="T99" fmla="*/ 20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293">
                  <a:moveTo>
                    <a:pt x="0" y="202"/>
                  </a:moveTo>
                  <a:lnTo>
                    <a:pt x="0" y="202"/>
                  </a:lnTo>
                  <a:lnTo>
                    <a:pt x="11" y="202"/>
                  </a:lnTo>
                  <a:lnTo>
                    <a:pt x="11" y="193"/>
                  </a:lnTo>
                  <a:lnTo>
                    <a:pt x="11" y="184"/>
                  </a:lnTo>
                  <a:lnTo>
                    <a:pt x="18" y="184"/>
                  </a:lnTo>
                  <a:lnTo>
                    <a:pt x="18" y="173"/>
                  </a:lnTo>
                  <a:lnTo>
                    <a:pt x="18" y="166"/>
                  </a:lnTo>
                  <a:lnTo>
                    <a:pt x="18" y="157"/>
                  </a:lnTo>
                  <a:lnTo>
                    <a:pt x="27" y="148"/>
                  </a:lnTo>
                  <a:lnTo>
                    <a:pt x="36" y="157"/>
                  </a:lnTo>
                  <a:lnTo>
                    <a:pt x="36" y="148"/>
                  </a:lnTo>
                  <a:lnTo>
                    <a:pt x="36" y="139"/>
                  </a:lnTo>
                  <a:lnTo>
                    <a:pt x="36" y="127"/>
                  </a:lnTo>
                  <a:lnTo>
                    <a:pt x="46" y="127"/>
                  </a:lnTo>
                  <a:lnTo>
                    <a:pt x="46" y="118"/>
                  </a:lnTo>
                  <a:lnTo>
                    <a:pt x="55" y="111"/>
                  </a:lnTo>
                  <a:lnTo>
                    <a:pt x="64" y="111"/>
                  </a:lnTo>
                  <a:lnTo>
                    <a:pt x="73" y="102"/>
                  </a:lnTo>
                  <a:lnTo>
                    <a:pt x="82" y="93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91" y="57"/>
                  </a:lnTo>
                  <a:lnTo>
                    <a:pt x="91" y="48"/>
                  </a:lnTo>
                  <a:lnTo>
                    <a:pt x="91" y="39"/>
                  </a:lnTo>
                  <a:lnTo>
                    <a:pt x="91" y="27"/>
                  </a:lnTo>
                  <a:lnTo>
                    <a:pt x="91" y="9"/>
                  </a:lnTo>
                  <a:lnTo>
                    <a:pt x="91" y="0"/>
                  </a:lnTo>
                  <a:lnTo>
                    <a:pt x="109" y="73"/>
                  </a:lnTo>
                  <a:lnTo>
                    <a:pt x="173" y="64"/>
                  </a:lnTo>
                  <a:lnTo>
                    <a:pt x="182" y="111"/>
                  </a:lnTo>
                  <a:lnTo>
                    <a:pt x="182" y="102"/>
                  </a:lnTo>
                  <a:lnTo>
                    <a:pt x="191" y="93"/>
                  </a:lnTo>
                  <a:lnTo>
                    <a:pt x="200" y="84"/>
                  </a:lnTo>
                  <a:lnTo>
                    <a:pt x="200" y="73"/>
                  </a:lnTo>
                  <a:lnTo>
                    <a:pt x="209" y="84"/>
                  </a:lnTo>
                  <a:lnTo>
                    <a:pt x="218" y="64"/>
                  </a:lnTo>
                  <a:lnTo>
                    <a:pt x="227" y="64"/>
                  </a:lnTo>
                  <a:lnTo>
                    <a:pt x="237" y="64"/>
                  </a:lnTo>
                  <a:lnTo>
                    <a:pt x="237" y="57"/>
                  </a:lnTo>
                  <a:lnTo>
                    <a:pt x="246" y="57"/>
                  </a:lnTo>
                  <a:lnTo>
                    <a:pt x="255" y="48"/>
                  </a:lnTo>
                  <a:lnTo>
                    <a:pt x="255" y="57"/>
                  </a:lnTo>
                  <a:lnTo>
                    <a:pt x="264" y="57"/>
                  </a:lnTo>
                  <a:lnTo>
                    <a:pt x="273" y="57"/>
                  </a:lnTo>
                  <a:lnTo>
                    <a:pt x="273" y="64"/>
                  </a:lnTo>
                  <a:lnTo>
                    <a:pt x="282" y="64"/>
                  </a:lnTo>
                  <a:lnTo>
                    <a:pt x="282" y="73"/>
                  </a:lnTo>
                  <a:lnTo>
                    <a:pt x="282" y="84"/>
                  </a:lnTo>
                  <a:lnTo>
                    <a:pt x="282" y="93"/>
                  </a:lnTo>
                  <a:lnTo>
                    <a:pt x="246" y="73"/>
                  </a:lnTo>
                  <a:lnTo>
                    <a:pt x="246" y="84"/>
                  </a:lnTo>
                  <a:lnTo>
                    <a:pt x="246" y="102"/>
                  </a:lnTo>
                  <a:lnTo>
                    <a:pt x="237" y="102"/>
                  </a:lnTo>
                  <a:lnTo>
                    <a:pt x="237" y="111"/>
                  </a:lnTo>
                  <a:lnTo>
                    <a:pt x="237" y="118"/>
                  </a:lnTo>
                  <a:lnTo>
                    <a:pt x="227" y="118"/>
                  </a:lnTo>
                  <a:lnTo>
                    <a:pt x="227" y="127"/>
                  </a:lnTo>
                  <a:lnTo>
                    <a:pt x="218" y="127"/>
                  </a:lnTo>
                  <a:lnTo>
                    <a:pt x="209" y="127"/>
                  </a:lnTo>
                  <a:lnTo>
                    <a:pt x="209" y="139"/>
                  </a:lnTo>
                  <a:lnTo>
                    <a:pt x="209" y="148"/>
                  </a:lnTo>
                  <a:lnTo>
                    <a:pt x="209" y="157"/>
                  </a:lnTo>
                  <a:lnTo>
                    <a:pt x="200" y="166"/>
                  </a:lnTo>
                  <a:lnTo>
                    <a:pt x="191" y="166"/>
                  </a:lnTo>
                  <a:lnTo>
                    <a:pt x="182" y="157"/>
                  </a:lnTo>
                  <a:lnTo>
                    <a:pt x="173" y="157"/>
                  </a:lnTo>
                  <a:lnTo>
                    <a:pt x="173" y="173"/>
                  </a:lnTo>
                  <a:lnTo>
                    <a:pt x="173" y="193"/>
                  </a:lnTo>
                  <a:lnTo>
                    <a:pt x="164" y="193"/>
                  </a:lnTo>
                  <a:lnTo>
                    <a:pt x="164" y="202"/>
                  </a:lnTo>
                  <a:lnTo>
                    <a:pt x="164" y="211"/>
                  </a:lnTo>
                  <a:lnTo>
                    <a:pt x="155" y="221"/>
                  </a:lnTo>
                  <a:lnTo>
                    <a:pt x="155" y="230"/>
                  </a:lnTo>
                  <a:lnTo>
                    <a:pt x="155" y="239"/>
                  </a:lnTo>
                  <a:lnTo>
                    <a:pt x="155" y="248"/>
                  </a:lnTo>
                  <a:lnTo>
                    <a:pt x="155" y="257"/>
                  </a:lnTo>
                  <a:lnTo>
                    <a:pt x="146" y="257"/>
                  </a:lnTo>
                  <a:lnTo>
                    <a:pt x="136" y="257"/>
                  </a:lnTo>
                  <a:lnTo>
                    <a:pt x="127" y="266"/>
                  </a:lnTo>
                  <a:lnTo>
                    <a:pt x="118" y="266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84"/>
                  </a:lnTo>
                  <a:lnTo>
                    <a:pt x="91" y="284"/>
                  </a:lnTo>
                  <a:lnTo>
                    <a:pt x="91" y="275"/>
                  </a:lnTo>
                  <a:lnTo>
                    <a:pt x="82" y="284"/>
                  </a:lnTo>
                  <a:lnTo>
                    <a:pt x="73" y="293"/>
                  </a:lnTo>
                  <a:lnTo>
                    <a:pt x="64" y="293"/>
                  </a:lnTo>
                  <a:lnTo>
                    <a:pt x="55" y="284"/>
                  </a:lnTo>
                  <a:lnTo>
                    <a:pt x="55" y="275"/>
                  </a:lnTo>
                  <a:lnTo>
                    <a:pt x="46" y="275"/>
                  </a:lnTo>
                  <a:lnTo>
                    <a:pt x="46" y="266"/>
                  </a:lnTo>
                  <a:lnTo>
                    <a:pt x="36" y="266"/>
                  </a:lnTo>
                  <a:lnTo>
                    <a:pt x="27" y="257"/>
                  </a:lnTo>
                  <a:lnTo>
                    <a:pt x="18" y="248"/>
                  </a:lnTo>
                  <a:lnTo>
                    <a:pt x="11" y="239"/>
                  </a:lnTo>
                  <a:lnTo>
                    <a:pt x="0" y="221"/>
                  </a:lnTo>
                  <a:lnTo>
                    <a:pt x="0" y="211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xmlns="" id="{622E27FA-9CEE-4C7C-ACFC-C8BE05D6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387" y="2967007"/>
              <a:ext cx="509909" cy="529800"/>
            </a:xfrm>
            <a:custGeom>
              <a:avLst/>
              <a:gdLst>
                <a:gd name="T0" fmla="*/ 0 w 282"/>
                <a:gd name="T1" fmla="*/ 202 h 293"/>
                <a:gd name="T2" fmla="*/ 11 w 282"/>
                <a:gd name="T3" fmla="*/ 193 h 293"/>
                <a:gd name="T4" fmla="*/ 18 w 282"/>
                <a:gd name="T5" fmla="*/ 184 h 293"/>
                <a:gd name="T6" fmla="*/ 18 w 282"/>
                <a:gd name="T7" fmla="*/ 166 h 293"/>
                <a:gd name="T8" fmla="*/ 27 w 282"/>
                <a:gd name="T9" fmla="*/ 148 h 293"/>
                <a:gd name="T10" fmla="*/ 36 w 282"/>
                <a:gd name="T11" fmla="*/ 148 h 293"/>
                <a:gd name="T12" fmla="*/ 36 w 282"/>
                <a:gd name="T13" fmla="*/ 127 h 293"/>
                <a:gd name="T14" fmla="*/ 46 w 282"/>
                <a:gd name="T15" fmla="*/ 118 h 293"/>
                <a:gd name="T16" fmla="*/ 64 w 282"/>
                <a:gd name="T17" fmla="*/ 111 h 293"/>
                <a:gd name="T18" fmla="*/ 82 w 282"/>
                <a:gd name="T19" fmla="*/ 93 h 293"/>
                <a:gd name="T20" fmla="*/ 91 w 282"/>
                <a:gd name="T21" fmla="*/ 64 h 293"/>
                <a:gd name="T22" fmla="*/ 91 w 282"/>
                <a:gd name="T23" fmla="*/ 48 h 293"/>
                <a:gd name="T24" fmla="*/ 91 w 282"/>
                <a:gd name="T25" fmla="*/ 27 h 293"/>
                <a:gd name="T26" fmla="*/ 91 w 282"/>
                <a:gd name="T27" fmla="*/ 0 h 293"/>
                <a:gd name="T28" fmla="*/ 173 w 282"/>
                <a:gd name="T29" fmla="*/ 64 h 293"/>
                <a:gd name="T30" fmla="*/ 182 w 282"/>
                <a:gd name="T31" fmla="*/ 102 h 293"/>
                <a:gd name="T32" fmla="*/ 200 w 282"/>
                <a:gd name="T33" fmla="*/ 84 h 293"/>
                <a:gd name="T34" fmla="*/ 209 w 282"/>
                <a:gd name="T35" fmla="*/ 84 h 293"/>
                <a:gd name="T36" fmla="*/ 227 w 282"/>
                <a:gd name="T37" fmla="*/ 64 h 293"/>
                <a:gd name="T38" fmla="*/ 237 w 282"/>
                <a:gd name="T39" fmla="*/ 57 h 293"/>
                <a:gd name="T40" fmla="*/ 255 w 282"/>
                <a:gd name="T41" fmla="*/ 48 h 293"/>
                <a:gd name="T42" fmla="*/ 264 w 282"/>
                <a:gd name="T43" fmla="*/ 57 h 293"/>
                <a:gd name="T44" fmla="*/ 273 w 282"/>
                <a:gd name="T45" fmla="*/ 64 h 293"/>
                <a:gd name="T46" fmla="*/ 282 w 282"/>
                <a:gd name="T47" fmla="*/ 73 h 293"/>
                <a:gd name="T48" fmla="*/ 282 w 282"/>
                <a:gd name="T49" fmla="*/ 93 h 293"/>
                <a:gd name="T50" fmla="*/ 246 w 282"/>
                <a:gd name="T51" fmla="*/ 84 h 293"/>
                <a:gd name="T52" fmla="*/ 237 w 282"/>
                <a:gd name="T53" fmla="*/ 102 h 293"/>
                <a:gd name="T54" fmla="*/ 237 w 282"/>
                <a:gd name="T55" fmla="*/ 118 h 293"/>
                <a:gd name="T56" fmla="*/ 227 w 282"/>
                <a:gd name="T57" fmla="*/ 127 h 293"/>
                <a:gd name="T58" fmla="*/ 209 w 282"/>
                <a:gd name="T59" fmla="*/ 127 h 293"/>
                <a:gd name="T60" fmla="*/ 209 w 282"/>
                <a:gd name="T61" fmla="*/ 148 h 293"/>
                <a:gd name="T62" fmla="*/ 200 w 282"/>
                <a:gd name="T63" fmla="*/ 166 h 293"/>
                <a:gd name="T64" fmla="*/ 182 w 282"/>
                <a:gd name="T65" fmla="*/ 157 h 293"/>
                <a:gd name="T66" fmla="*/ 173 w 282"/>
                <a:gd name="T67" fmla="*/ 173 h 293"/>
                <a:gd name="T68" fmla="*/ 164 w 282"/>
                <a:gd name="T69" fmla="*/ 193 h 293"/>
                <a:gd name="T70" fmla="*/ 164 w 282"/>
                <a:gd name="T71" fmla="*/ 211 h 293"/>
                <a:gd name="T72" fmla="*/ 155 w 282"/>
                <a:gd name="T73" fmla="*/ 230 h 293"/>
                <a:gd name="T74" fmla="*/ 155 w 282"/>
                <a:gd name="T75" fmla="*/ 248 h 293"/>
                <a:gd name="T76" fmla="*/ 146 w 282"/>
                <a:gd name="T77" fmla="*/ 257 h 293"/>
                <a:gd name="T78" fmla="*/ 127 w 282"/>
                <a:gd name="T79" fmla="*/ 266 h 293"/>
                <a:gd name="T80" fmla="*/ 118 w 282"/>
                <a:gd name="T81" fmla="*/ 275 h 293"/>
                <a:gd name="T82" fmla="*/ 100 w 282"/>
                <a:gd name="T83" fmla="*/ 284 h 293"/>
                <a:gd name="T84" fmla="*/ 91 w 282"/>
                <a:gd name="T85" fmla="*/ 275 h 293"/>
                <a:gd name="T86" fmla="*/ 73 w 282"/>
                <a:gd name="T87" fmla="*/ 293 h 293"/>
                <a:gd name="T88" fmla="*/ 55 w 282"/>
                <a:gd name="T89" fmla="*/ 284 h 293"/>
                <a:gd name="T90" fmla="*/ 46 w 282"/>
                <a:gd name="T91" fmla="*/ 275 h 293"/>
                <a:gd name="T92" fmla="*/ 36 w 282"/>
                <a:gd name="T93" fmla="*/ 266 h 293"/>
                <a:gd name="T94" fmla="*/ 18 w 282"/>
                <a:gd name="T95" fmla="*/ 248 h 293"/>
                <a:gd name="T96" fmla="*/ 0 w 282"/>
                <a:gd name="T97" fmla="*/ 221 h 293"/>
                <a:gd name="T98" fmla="*/ 0 w 282"/>
                <a:gd name="T99" fmla="*/ 20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293">
                  <a:moveTo>
                    <a:pt x="0" y="202"/>
                  </a:moveTo>
                  <a:lnTo>
                    <a:pt x="0" y="202"/>
                  </a:lnTo>
                  <a:lnTo>
                    <a:pt x="11" y="202"/>
                  </a:lnTo>
                  <a:lnTo>
                    <a:pt x="11" y="193"/>
                  </a:lnTo>
                  <a:lnTo>
                    <a:pt x="11" y="184"/>
                  </a:lnTo>
                  <a:lnTo>
                    <a:pt x="18" y="184"/>
                  </a:lnTo>
                  <a:lnTo>
                    <a:pt x="18" y="173"/>
                  </a:lnTo>
                  <a:lnTo>
                    <a:pt x="18" y="166"/>
                  </a:lnTo>
                  <a:lnTo>
                    <a:pt x="18" y="157"/>
                  </a:lnTo>
                  <a:lnTo>
                    <a:pt x="27" y="148"/>
                  </a:lnTo>
                  <a:lnTo>
                    <a:pt x="36" y="157"/>
                  </a:lnTo>
                  <a:lnTo>
                    <a:pt x="36" y="148"/>
                  </a:lnTo>
                  <a:lnTo>
                    <a:pt x="36" y="139"/>
                  </a:lnTo>
                  <a:lnTo>
                    <a:pt x="36" y="127"/>
                  </a:lnTo>
                  <a:lnTo>
                    <a:pt x="46" y="127"/>
                  </a:lnTo>
                  <a:lnTo>
                    <a:pt x="46" y="118"/>
                  </a:lnTo>
                  <a:lnTo>
                    <a:pt x="55" y="111"/>
                  </a:lnTo>
                  <a:lnTo>
                    <a:pt x="64" y="111"/>
                  </a:lnTo>
                  <a:lnTo>
                    <a:pt x="73" y="102"/>
                  </a:lnTo>
                  <a:lnTo>
                    <a:pt x="82" y="93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91" y="57"/>
                  </a:lnTo>
                  <a:lnTo>
                    <a:pt x="91" y="48"/>
                  </a:lnTo>
                  <a:lnTo>
                    <a:pt x="91" y="39"/>
                  </a:lnTo>
                  <a:lnTo>
                    <a:pt x="91" y="27"/>
                  </a:lnTo>
                  <a:lnTo>
                    <a:pt x="91" y="9"/>
                  </a:lnTo>
                  <a:lnTo>
                    <a:pt x="91" y="0"/>
                  </a:lnTo>
                  <a:lnTo>
                    <a:pt x="109" y="73"/>
                  </a:lnTo>
                  <a:lnTo>
                    <a:pt x="173" y="64"/>
                  </a:lnTo>
                  <a:lnTo>
                    <a:pt x="182" y="111"/>
                  </a:lnTo>
                  <a:lnTo>
                    <a:pt x="182" y="102"/>
                  </a:lnTo>
                  <a:lnTo>
                    <a:pt x="191" y="93"/>
                  </a:lnTo>
                  <a:lnTo>
                    <a:pt x="200" y="84"/>
                  </a:lnTo>
                  <a:lnTo>
                    <a:pt x="200" y="73"/>
                  </a:lnTo>
                  <a:lnTo>
                    <a:pt x="209" y="84"/>
                  </a:lnTo>
                  <a:lnTo>
                    <a:pt x="218" y="64"/>
                  </a:lnTo>
                  <a:lnTo>
                    <a:pt x="227" y="64"/>
                  </a:lnTo>
                  <a:lnTo>
                    <a:pt x="237" y="64"/>
                  </a:lnTo>
                  <a:lnTo>
                    <a:pt x="237" y="57"/>
                  </a:lnTo>
                  <a:lnTo>
                    <a:pt x="246" y="57"/>
                  </a:lnTo>
                  <a:lnTo>
                    <a:pt x="255" y="48"/>
                  </a:lnTo>
                  <a:lnTo>
                    <a:pt x="255" y="57"/>
                  </a:lnTo>
                  <a:lnTo>
                    <a:pt x="264" y="57"/>
                  </a:lnTo>
                  <a:lnTo>
                    <a:pt x="273" y="57"/>
                  </a:lnTo>
                  <a:lnTo>
                    <a:pt x="273" y="64"/>
                  </a:lnTo>
                  <a:lnTo>
                    <a:pt x="282" y="64"/>
                  </a:lnTo>
                  <a:lnTo>
                    <a:pt x="282" y="73"/>
                  </a:lnTo>
                  <a:lnTo>
                    <a:pt x="282" y="84"/>
                  </a:lnTo>
                  <a:lnTo>
                    <a:pt x="282" y="93"/>
                  </a:lnTo>
                  <a:lnTo>
                    <a:pt x="246" y="73"/>
                  </a:lnTo>
                  <a:lnTo>
                    <a:pt x="246" y="84"/>
                  </a:lnTo>
                  <a:lnTo>
                    <a:pt x="246" y="102"/>
                  </a:lnTo>
                  <a:lnTo>
                    <a:pt x="237" y="102"/>
                  </a:lnTo>
                  <a:lnTo>
                    <a:pt x="237" y="111"/>
                  </a:lnTo>
                  <a:lnTo>
                    <a:pt x="237" y="118"/>
                  </a:lnTo>
                  <a:lnTo>
                    <a:pt x="227" y="118"/>
                  </a:lnTo>
                  <a:lnTo>
                    <a:pt x="227" y="127"/>
                  </a:lnTo>
                  <a:lnTo>
                    <a:pt x="218" y="127"/>
                  </a:lnTo>
                  <a:lnTo>
                    <a:pt x="209" y="127"/>
                  </a:lnTo>
                  <a:lnTo>
                    <a:pt x="209" y="139"/>
                  </a:lnTo>
                  <a:lnTo>
                    <a:pt x="209" y="148"/>
                  </a:lnTo>
                  <a:lnTo>
                    <a:pt x="209" y="157"/>
                  </a:lnTo>
                  <a:lnTo>
                    <a:pt x="200" y="166"/>
                  </a:lnTo>
                  <a:lnTo>
                    <a:pt x="191" y="166"/>
                  </a:lnTo>
                  <a:lnTo>
                    <a:pt x="182" y="157"/>
                  </a:lnTo>
                  <a:lnTo>
                    <a:pt x="173" y="157"/>
                  </a:lnTo>
                  <a:lnTo>
                    <a:pt x="173" y="173"/>
                  </a:lnTo>
                  <a:lnTo>
                    <a:pt x="173" y="193"/>
                  </a:lnTo>
                  <a:lnTo>
                    <a:pt x="164" y="193"/>
                  </a:lnTo>
                  <a:lnTo>
                    <a:pt x="164" y="202"/>
                  </a:lnTo>
                  <a:lnTo>
                    <a:pt x="164" y="211"/>
                  </a:lnTo>
                  <a:lnTo>
                    <a:pt x="155" y="221"/>
                  </a:lnTo>
                  <a:lnTo>
                    <a:pt x="155" y="230"/>
                  </a:lnTo>
                  <a:lnTo>
                    <a:pt x="155" y="239"/>
                  </a:lnTo>
                  <a:lnTo>
                    <a:pt x="155" y="248"/>
                  </a:lnTo>
                  <a:lnTo>
                    <a:pt x="155" y="257"/>
                  </a:lnTo>
                  <a:lnTo>
                    <a:pt x="146" y="257"/>
                  </a:lnTo>
                  <a:lnTo>
                    <a:pt x="136" y="257"/>
                  </a:lnTo>
                  <a:lnTo>
                    <a:pt x="127" y="266"/>
                  </a:lnTo>
                  <a:lnTo>
                    <a:pt x="118" y="266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84"/>
                  </a:lnTo>
                  <a:lnTo>
                    <a:pt x="91" y="284"/>
                  </a:lnTo>
                  <a:lnTo>
                    <a:pt x="91" y="275"/>
                  </a:lnTo>
                  <a:lnTo>
                    <a:pt x="82" y="284"/>
                  </a:lnTo>
                  <a:lnTo>
                    <a:pt x="73" y="293"/>
                  </a:lnTo>
                  <a:lnTo>
                    <a:pt x="64" y="293"/>
                  </a:lnTo>
                  <a:lnTo>
                    <a:pt x="55" y="284"/>
                  </a:lnTo>
                  <a:lnTo>
                    <a:pt x="55" y="275"/>
                  </a:lnTo>
                  <a:lnTo>
                    <a:pt x="46" y="275"/>
                  </a:lnTo>
                  <a:lnTo>
                    <a:pt x="46" y="266"/>
                  </a:lnTo>
                  <a:lnTo>
                    <a:pt x="36" y="266"/>
                  </a:lnTo>
                  <a:lnTo>
                    <a:pt x="27" y="257"/>
                  </a:lnTo>
                  <a:lnTo>
                    <a:pt x="18" y="248"/>
                  </a:lnTo>
                  <a:lnTo>
                    <a:pt x="11" y="239"/>
                  </a:lnTo>
                  <a:lnTo>
                    <a:pt x="0" y="221"/>
                  </a:lnTo>
                  <a:lnTo>
                    <a:pt x="0" y="211"/>
                  </a:lnTo>
                  <a:lnTo>
                    <a:pt x="0" y="202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xmlns="" id="{9288A729-C8A0-42B6-B60D-06C6ECEAD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745" y="3102622"/>
              <a:ext cx="898670" cy="517142"/>
            </a:xfrm>
            <a:custGeom>
              <a:avLst/>
              <a:gdLst>
                <a:gd name="T0" fmla="*/ 18 w 497"/>
                <a:gd name="T1" fmla="*/ 275 h 286"/>
                <a:gd name="T2" fmla="*/ 45 w 497"/>
                <a:gd name="T3" fmla="*/ 259 h 286"/>
                <a:gd name="T4" fmla="*/ 63 w 497"/>
                <a:gd name="T5" fmla="*/ 250 h 286"/>
                <a:gd name="T6" fmla="*/ 81 w 497"/>
                <a:gd name="T7" fmla="*/ 220 h 286"/>
                <a:gd name="T8" fmla="*/ 109 w 497"/>
                <a:gd name="T9" fmla="*/ 202 h 286"/>
                <a:gd name="T10" fmla="*/ 125 w 497"/>
                <a:gd name="T11" fmla="*/ 220 h 286"/>
                <a:gd name="T12" fmla="*/ 145 w 497"/>
                <a:gd name="T13" fmla="*/ 214 h 286"/>
                <a:gd name="T14" fmla="*/ 170 w 497"/>
                <a:gd name="T15" fmla="*/ 202 h 286"/>
                <a:gd name="T16" fmla="*/ 190 w 497"/>
                <a:gd name="T17" fmla="*/ 184 h 286"/>
                <a:gd name="T18" fmla="*/ 206 w 497"/>
                <a:gd name="T19" fmla="*/ 175 h 286"/>
                <a:gd name="T20" fmla="*/ 206 w 497"/>
                <a:gd name="T21" fmla="*/ 148 h 286"/>
                <a:gd name="T22" fmla="*/ 216 w 497"/>
                <a:gd name="T23" fmla="*/ 121 h 286"/>
                <a:gd name="T24" fmla="*/ 225 w 497"/>
                <a:gd name="T25" fmla="*/ 84 h 286"/>
                <a:gd name="T26" fmla="*/ 252 w 497"/>
                <a:gd name="T27" fmla="*/ 93 h 286"/>
                <a:gd name="T28" fmla="*/ 261 w 497"/>
                <a:gd name="T29" fmla="*/ 64 h 286"/>
                <a:gd name="T30" fmla="*/ 279 w 497"/>
                <a:gd name="T31" fmla="*/ 55 h 286"/>
                <a:gd name="T32" fmla="*/ 288 w 497"/>
                <a:gd name="T33" fmla="*/ 39 h 286"/>
                <a:gd name="T34" fmla="*/ 297 w 497"/>
                <a:gd name="T35" fmla="*/ 9 h 286"/>
                <a:gd name="T36" fmla="*/ 334 w 497"/>
                <a:gd name="T37" fmla="*/ 9 h 286"/>
                <a:gd name="T38" fmla="*/ 352 w 497"/>
                <a:gd name="T39" fmla="*/ 0 h 286"/>
                <a:gd name="T40" fmla="*/ 361 w 497"/>
                <a:gd name="T41" fmla="*/ 18 h 286"/>
                <a:gd name="T42" fmla="*/ 388 w 497"/>
                <a:gd name="T43" fmla="*/ 27 h 286"/>
                <a:gd name="T44" fmla="*/ 388 w 497"/>
                <a:gd name="T45" fmla="*/ 46 h 286"/>
                <a:gd name="T46" fmla="*/ 379 w 497"/>
                <a:gd name="T47" fmla="*/ 64 h 286"/>
                <a:gd name="T48" fmla="*/ 397 w 497"/>
                <a:gd name="T49" fmla="*/ 75 h 286"/>
                <a:gd name="T50" fmla="*/ 425 w 497"/>
                <a:gd name="T51" fmla="*/ 84 h 286"/>
                <a:gd name="T52" fmla="*/ 452 w 497"/>
                <a:gd name="T53" fmla="*/ 100 h 286"/>
                <a:gd name="T54" fmla="*/ 443 w 497"/>
                <a:gd name="T55" fmla="*/ 121 h 286"/>
                <a:gd name="T56" fmla="*/ 416 w 497"/>
                <a:gd name="T57" fmla="*/ 100 h 286"/>
                <a:gd name="T58" fmla="*/ 388 w 497"/>
                <a:gd name="T59" fmla="*/ 93 h 286"/>
                <a:gd name="T60" fmla="*/ 406 w 497"/>
                <a:gd name="T61" fmla="*/ 100 h 286"/>
                <a:gd name="T62" fmla="*/ 425 w 497"/>
                <a:gd name="T63" fmla="*/ 111 h 286"/>
                <a:gd name="T64" fmla="*/ 452 w 497"/>
                <a:gd name="T65" fmla="*/ 130 h 286"/>
                <a:gd name="T66" fmla="*/ 461 w 497"/>
                <a:gd name="T67" fmla="*/ 148 h 286"/>
                <a:gd name="T68" fmla="*/ 452 w 497"/>
                <a:gd name="T69" fmla="*/ 157 h 286"/>
                <a:gd name="T70" fmla="*/ 425 w 497"/>
                <a:gd name="T71" fmla="*/ 139 h 286"/>
                <a:gd name="T72" fmla="*/ 452 w 497"/>
                <a:gd name="T73" fmla="*/ 157 h 286"/>
                <a:gd name="T74" fmla="*/ 461 w 497"/>
                <a:gd name="T75" fmla="*/ 175 h 286"/>
                <a:gd name="T76" fmla="*/ 434 w 497"/>
                <a:gd name="T77" fmla="*/ 157 h 286"/>
                <a:gd name="T78" fmla="*/ 416 w 497"/>
                <a:gd name="T79" fmla="*/ 157 h 286"/>
                <a:gd name="T80" fmla="*/ 416 w 497"/>
                <a:gd name="T81" fmla="*/ 157 h 286"/>
                <a:gd name="T82" fmla="*/ 443 w 497"/>
                <a:gd name="T83" fmla="*/ 166 h 286"/>
                <a:gd name="T84" fmla="*/ 452 w 497"/>
                <a:gd name="T85" fmla="*/ 184 h 286"/>
                <a:gd name="T86" fmla="*/ 461 w 497"/>
                <a:gd name="T87" fmla="*/ 184 h 286"/>
                <a:gd name="T88" fmla="*/ 488 w 497"/>
                <a:gd name="T89" fmla="*/ 184 h 286"/>
                <a:gd name="T90" fmla="*/ 488 w 497"/>
                <a:gd name="T91" fmla="*/ 193 h 286"/>
                <a:gd name="T92" fmla="*/ 352 w 497"/>
                <a:gd name="T93" fmla="*/ 230 h 286"/>
                <a:gd name="T94" fmla="*/ 145 w 497"/>
                <a:gd name="T95" fmla="*/ 268 h 286"/>
                <a:gd name="T96" fmla="*/ 109 w 497"/>
                <a:gd name="T97" fmla="*/ 275 h 286"/>
                <a:gd name="T98" fmla="*/ 27 w 497"/>
                <a:gd name="T9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7" h="286">
                  <a:moveTo>
                    <a:pt x="0" y="286"/>
                  </a:moveTo>
                  <a:lnTo>
                    <a:pt x="18" y="286"/>
                  </a:lnTo>
                  <a:lnTo>
                    <a:pt x="18" y="275"/>
                  </a:lnTo>
                  <a:lnTo>
                    <a:pt x="27" y="275"/>
                  </a:lnTo>
                  <a:lnTo>
                    <a:pt x="36" y="268"/>
                  </a:lnTo>
                  <a:lnTo>
                    <a:pt x="45" y="259"/>
                  </a:lnTo>
                  <a:lnTo>
                    <a:pt x="54" y="259"/>
                  </a:lnTo>
                  <a:lnTo>
                    <a:pt x="54" y="250"/>
                  </a:lnTo>
                  <a:lnTo>
                    <a:pt x="63" y="250"/>
                  </a:lnTo>
                  <a:lnTo>
                    <a:pt x="63" y="239"/>
                  </a:lnTo>
                  <a:lnTo>
                    <a:pt x="63" y="230"/>
                  </a:lnTo>
                  <a:lnTo>
                    <a:pt x="81" y="220"/>
                  </a:lnTo>
                  <a:lnTo>
                    <a:pt x="100" y="193"/>
                  </a:lnTo>
                  <a:lnTo>
                    <a:pt x="100" y="202"/>
                  </a:lnTo>
                  <a:lnTo>
                    <a:pt x="109" y="202"/>
                  </a:lnTo>
                  <a:lnTo>
                    <a:pt x="109" y="214"/>
                  </a:lnTo>
                  <a:lnTo>
                    <a:pt x="115" y="220"/>
                  </a:lnTo>
                  <a:lnTo>
                    <a:pt x="125" y="220"/>
                  </a:lnTo>
                  <a:lnTo>
                    <a:pt x="136" y="214"/>
                  </a:lnTo>
                  <a:lnTo>
                    <a:pt x="145" y="202"/>
                  </a:lnTo>
                  <a:lnTo>
                    <a:pt x="145" y="214"/>
                  </a:lnTo>
                  <a:lnTo>
                    <a:pt x="154" y="214"/>
                  </a:lnTo>
                  <a:lnTo>
                    <a:pt x="161" y="202"/>
                  </a:lnTo>
                  <a:lnTo>
                    <a:pt x="170" y="202"/>
                  </a:lnTo>
                  <a:lnTo>
                    <a:pt x="170" y="193"/>
                  </a:lnTo>
                  <a:lnTo>
                    <a:pt x="179" y="193"/>
                  </a:lnTo>
                  <a:lnTo>
                    <a:pt x="190" y="184"/>
                  </a:lnTo>
                  <a:lnTo>
                    <a:pt x="200" y="184"/>
                  </a:lnTo>
                  <a:lnTo>
                    <a:pt x="206" y="184"/>
                  </a:lnTo>
                  <a:lnTo>
                    <a:pt x="206" y="175"/>
                  </a:lnTo>
                  <a:lnTo>
                    <a:pt x="206" y="166"/>
                  </a:lnTo>
                  <a:lnTo>
                    <a:pt x="206" y="157"/>
                  </a:lnTo>
                  <a:lnTo>
                    <a:pt x="206" y="148"/>
                  </a:lnTo>
                  <a:lnTo>
                    <a:pt x="216" y="139"/>
                  </a:lnTo>
                  <a:lnTo>
                    <a:pt x="216" y="130"/>
                  </a:lnTo>
                  <a:lnTo>
                    <a:pt x="216" y="121"/>
                  </a:lnTo>
                  <a:lnTo>
                    <a:pt x="225" y="121"/>
                  </a:lnTo>
                  <a:lnTo>
                    <a:pt x="225" y="100"/>
                  </a:lnTo>
                  <a:lnTo>
                    <a:pt x="225" y="84"/>
                  </a:lnTo>
                  <a:lnTo>
                    <a:pt x="234" y="84"/>
                  </a:lnTo>
                  <a:lnTo>
                    <a:pt x="243" y="93"/>
                  </a:lnTo>
                  <a:lnTo>
                    <a:pt x="252" y="93"/>
                  </a:lnTo>
                  <a:lnTo>
                    <a:pt x="261" y="84"/>
                  </a:lnTo>
                  <a:lnTo>
                    <a:pt x="261" y="75"/>
                  </a:lnTo>
                  <a:lnTo>
                    <a:pt x="261" y="64"/>
                  </a:lnTo>
                  <a:lnTo>
                    <a:pt x="261" y="55"/>
                  </a:lnTo>
                  <a:lnTo>
                    <a:pt x="270" y="55"/>
                  </a:lnTo>
                  <a:lnTo>
                    <a:pt x="279" y="55"/>
                  </a:lnTo>
                  <a:lnTo>
                    <a:pt x="279" y="46"/>
                  </a:lnTo>
                  <a:lnTo>
                    <a:pt x="288" y="46"/>
                  </a:lnTo>
                  <a:lnTo>
                    <a:pt x="288" y="39"/>
                  </a:lnTo>
                  <a:lnTo>
                    <a:pt x="288" y="27"/>
                  </a:lnTo>
                  <a:lnTo>
                    <a:pt x="297" y="27"/>
                  </a:lnTo>
                  <a:lnTo>
                    <a:pt x="297" y="9"/>
                  </a:lnTo>
                  <a:lnTo>
                    <a:pt x="297" y="0"/>
                  </a:lnTo>
                  <a:lnTo>
                    <a:pt x="334" y="18"/>
                  </a:lnTo>
                  <a:lnTo>
                    <a:pt x="334" y="9"/>
                  </a:lnTo>
                  <a:lnTo>
                    <a:pt x="334" y="0"/>
                  </a:lnTo>
                  <a:lnTo>
                    <a:pt x="343" y="0"/>
                  </a:lnTo>
                  <a:lnTo>
                    <a:pt x="352" y="0"/>
                  </a:lnTo>
                  <a:lnTo>
                    <a:pt x="352" y="9"/>
                  </a:lnTo>
                  <a:lnTo>
                    <a:pt x="352" y="18"/>
                  </a:lnTo>
                  <a:lnTo>
                    <a:pt x="361" y="18"/>
                  </a:lnTo>
                  <a:lnTo>
                    <a:pt x="370" y="18"/>
                  </a:lnTo>
                  <a:lnTo>
                    <a:pt x="379" y="27"/>
                  </a:lnTo>
                  <a:lnTo>
                    <a:pt x="388" y="27"/>
                  </a:lnTo>
                  <a:lnTo>
                    <a:pt x="388" y="39"/>
                  </a:lnTo>
                  <a:lnTo>
                    <a:pt x="379" y="46"/>
                  </a:lnTo>
                  <a:lnTo>
                    <a:pt x="388" y="46"/>
                  </a:lnTo>
                  <a:lnTo>
                    <a:pt x="379" y="55"/>
                  </a:lnTo>
                  <a:lnTo>
                    <a:pt x="379" y="46"/>
                  </a:lnTo>
                  <a:lnTo>
                    <a:pt x="379" y="64"/>
                  </a:lnTo>
                  <a:lnTo>
                    <a:pt x="379" y="75"/>
                  </a:lnTo>
                  <a:lnTo>
                    <a:pt x="388" y="75"/>
                  </a:lnTo>
                  <a:lnTo>
                    <a:pt x="397" y="75"/>
                  </a:lnTo>
                  <a:lnTo>
                    <a:pt x="406" y="84"/>
                  </a:lnTo>
                  <a:lnTo>
                    <a:pt x="416" y="84"/>
                  </a:lnTo>
                  <a:lnTo>
                    <a:pt x="425" y="84"/>
                  </a:lnTo>
                  <a:lnTo>
                    <a:pt x="434" y="93"/>
                  </a:lnTo>
                  <a:lnTo>
                    <a:pt x="443" y="93"/>
                  </a:lnTo>
                  <a:lnTo>
                    <a:pt x="452" y="100"/>
                  </a:lnTo>
                  <a:lnTo>
                    <a:pt x="452" y="111"/>
                  </a:lnTo>
                  <a:lnTo>
                    <a:pt x="452" y="121"/>
                  </a:lnTo>
                  <a:lnTo>
                    <a:pt x="443" y="121"/>
                  </a:lnTo>
                  <a:lnTo>
                    <a:pt x="434" y="121"/>
                  </a:lnTo>
                  <a:lnTo>
                    <a:pt x="425" y="111"/>
                  </a:lnTo>
                  <a:lnTo>
                    <a:pt x="416" y="100"/>
                  </a:lnTo>
                  <a:lnTo>
                    <a:pt x="406" y="93"/>
                  </a:lnTo>
                  <a:lnTo>
                    <a:pt x="397" y="93"/>
                  </a:lnTo>
                  <a:lnTo>
                    <a:pt x="388" y="93"/>
                  </a:lnTo>
                  <a:lnTo>
                    <a:pt x="397" y="93"/>
                  </a:lnTo>
                  <a:lnTo>
                    <a:pt x="406" y="93"/>
                  </a:lnTo>
                  <a:lnTo>
                    <a:pt x="406" y="100"/>
                  </a:lnTo>
                  <a:lnTo>
                    <a:pt x="416" y="100"/>
                  </a:lnTo>
                  <a:lnTo>
                    <a:pt x="416" y="111"/>
                  </a:lnTo>
                  <a:lnTo>
                    <a:pt x="425" y="111"/>
                  </a:lnTo>
                  <a:lnTo>
                    <a:pt x="434" y="121"/>
                  </a:lnTo>
                  <a:lnTo>
                    <a:pt x="443" y="121"/>
                  </a:lnTo>
                  <a:lnTo>
                    <a:pt x="452" y="130"/>
                  </a:lnTo>
                  <a:lnTo>
                    <a:pt x="461" y="130"/>
                  </a:lnTo>
                  <a:lnTo>
                    <a:pt x="461" y="139"/>
                  </a:lnTo>
                  <a:lnTo>
                    <a:pt x="461" y="148"/>
                  </a:lnTo>
                  <a:lnTo>
                    <a:pt x="452" y="139"/>
                  </a:lnTo>
                  <a:lnTo>
                    <a:pt x="452" y="148"/>
                  </a:lnTo>
                  <a:lnTo>
                    <a:pt x="452" y="157"/>
                  </a:lnTo>
                  <a:lnTo>
                    <a:pt x="443" y="148"/>
                  </a:lnTo>
                  <a:lnTo>
                    <a:pt x="434" y="139"/>
                  </a:lnTo>
                  <a:lnTo>
                    <a:pt x="425" y="139"/>
                  </a:lnTo>
                  <a:lnTo>
                    <a:pt x="434" y="148"/>
                  </a:lnTo>
                  <a:lnTo>
                    <a:pt x="443" y="148"/>
                  </a:lnTo>
                  <a:lnTo>
                    <a:pt x="452" y="157"/>
                  </a:lnTo>
                  <a:lnTo>
                    <a:pt x="461" y="157"/>
                  </a:lnTo>
                  <a:lnTo>
                    <a:pt x="461" y="166"/>
                  </a:lnTo>
                  <a:lnTo>
                    <a:pt x="461" y="175"/>
                  </a:lnTo>
                  <a:lnTo>
                    <a:pt x="452" y="166"/>
                  </a:lnTo>
                  <a:lnTo>
                    <a:pt x="443" y="166"/>
                  </a:lnTo>
                  <a:lnTo>
                    <a:pt x="434" y="157"/>
                  </a:lnTo>
                  <a:lnTo>
                    <a:pt x="434" y="166"/>
                  </a:lnTo>
                  <a:lnTo>
                    <a:pt x="425" y="157"/>
                  </a:lnTo>
                  <a:lnTo>
                    <a:pt x="416" y="157"/>
                  </a:lnTo>
                  <a:lnTo>
                    <a:pt x="406" y="157"/>
                  </a:lnTo>
                  <a:lnTo>
                    <a:pt x="397" y="157"/>
                  </a:lnTo>
                  <a:lnTo>
                    <a:pt x="416" y="157"/>
                  </a:lnTo>
                  <a:lnTo>
                    <a:pt x="425" y="166"/>
                  </a:lnTo>
                  <a:lnTo>
                    <a:pt x="434" y="166"/>
                  </a:lnTo>
                  <a:lnTo>
                    <a:pt x="443" y="166"/>
                  </a:lnTo>
                  <a:lnTo>
                    <a:pt x="443" y="175"/>
                  </a:lnTo>
                  <a:lnTo>
                    <a:pt x="452" y="175"/>
                  </a:lnTo>
                  <a:lnTo>
                    <a:pt x="452" y="184"/>
                  </a:lnTo>
                  <a:lnTo>
                    <a:pt x="461" y="184"/>
                  </a:lnTo>
                  <a:lnTo>
                    <a:pt x="470" y="184"/>
                  </a:lnTo>
                  <a:lnTo>
                    <a:pt x="461" y="184"/>
                  </a:lnTo>
                  <a:lnTo>
                    <a:pt x="470" y="175"/>
                  </a:lnTo>
                  <a:lnTo>
                    <a:pt x="488" y="175"/>
                  </a:lnTo>
                  <a:lnTo>
                    <a:pt x="488" y="184"/>
                  </a:lnTo>
                  <a:lnTo>
                    <a:pt x="497" y="202"/>
                  </a:lnTo>
                  <a:lnTo>
                    <a:pt x="497" y="193"/>
                  </a:lnTo>
                  <a:lnTo>
                    <a:pt x="488" y="193"/>
                  </a:lnTo>
                  <a:lnTo>
                    <a:pt x="488" y="202"/>
                  </a:lnTo>
                  <a:lnTo>
                    <a:pt x="425" y="220"/>
                  </a:lnTo>
                  <a:lnTo>
                    <a:pt x="352" y="230"/>
                  </a:lnTo>
                  <a:lnTo>
                    <a:pt x="216" y="259"/>
                  </a:lnTo>
                  <a:lnTo>
                    <a:pt x="161" y="268"/>
                  </a:lnTo>
                  <a:lnTo>
                    <a:pt x="145" y="268"/>
                  </a:lnTo>
                  <a:lnTo>
                    <a:pt x="136" y="268"/>
                  </a:lnTo>
                  <a:lnTo>
                    <a:pt x="125" y="268"/>
                  </a:lnTo>
                  <a:lnTo>
                    <a:pt x="109" y="275"/>
                  </a:lnTo>
                  <a:lnTo>
                    <a:pt x="81" y="275"/>
                  </a:lnTo>
                  <a:lnTo>
                    <a:pt x="36" y="286"/>
                  </a:lnTo>
                  <a:lnTo>
                    <a:pt x="27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xmlns="" id="{85C82610-0272-4F2F-830E-E12BB4CAD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745" y="3102622"/>
              <a:ext cx="898670" cy="517142"/>
            </a:xfrm>
            <a:custGeom>
              <a:avLst/>
              <a:gdLst>
                <a:gd name="T0" fmla="*/ 18 w 497"/>
                <a:gd name="T1" fmla="*/ 275 h 286"/>
                <a:gd name="T2" fmla="*/ 45 w 497"/>
                <a:gd name="T3" fmla="*/ 259 h 286"/>
                <a:gd name="T4" fmla="*/ 63 w 497"/>
                <a:gd name="T5" fmla="*/ 250 h 286"/>
                <a:gd name="T6" fmla="*/ 81 w 497"/>
                <a:gd name="T7" fmla="*/ 220 h 286"/>
                <a:gd name="T8" fmla="*/ 109 w 497"/>
                <a:gd name="T9" fmla="*/ 202 h 286"/>
                <a:gd name="T10" fmla="*/ 125 w 497"/>
                <a:gd name="T11" fmla="*/ 220 h 286"/>
                <a:gd name="T12" fmla="*/ 145 w 497"/>
                <a:gd name="T13" fmla="*/ 214 h 286"/>
                <a:gd name="T14" fmla="*/ 170 w 497"/>
                <a:gd name="T15" fmla="*/ 202 h 286"/>
                <a:gd name="T16" fmla="*/ 190 w 497"/>
                <a:gd name="T17" fmla="*/ 184 h 286"/>
                <a:gd name="T18" fmla="*/ 206 w 497"/>
                <a:gd name="T19" fmla="*/ 175 h 286"/>
                <a:gd name="T20" fmla="*/ 206 w 497"/>
                <a:gd name="T21" fmla="*/ 148 h 286"/>
                <a:gd name="T22" fmla="*/ 216 w 497"/>
                <a:gd name="T23" fmla="*/ 121 h 286"/>
                <a:gd name="T24" fmla="*/ 225 w 497"/>
                <a:gd name="T25" fmla="*/ 84 h 286"/>
                <a:gd name="T26" fmla="*/ 252 w 497"/>
                <a:gd name="T27" fmla="*/ 93 h 286"/>
                <a:gd name="T28" fmla="*/ 261 w 497"/>
                <a:gd name="T29" fmla="*/ 64 h 286"/>
                <a:gd name="T30" fmla="*/ 279 w 497"/>
                <a:gd name="T31" fmla="*/ 55 h 286"/>
                <a:gd name="T32" fmla="*/ 288 w 497"/>
                <a:gd name="T33" fmla="*/ 39 h 286"/>
                <a:gd name="T34" fmla="*/ 297 w 497"/>
                <a:gd name="T35" fmla="*/ 9 h 286"/>
                <a:gd name="T36" fmla="*/ 334 w 497"/>
                <a:gd name="T37" fmla="*/ 9 h 286"/>
                <a:gd name="T38" fmla="*/ 352 w 497"/>
                <a:gd name="T39" fmla="*/ 0 h 286"/>
                <a:gd name="T40" fmla="*/ 361 w 497"/>
                <a:gd name="T41" fmla="*/ 18 h 286"/>
                <a:gd name="T42" fmla="*/ 388 w 497"/>
                <a:gd name="T43" fmla="*/ 27 h 286"/>
                <a:gd name="T44" fmla="*/ 388 w 497"/>
                <a:gd name="T45" fmla="*/ 46 h 286"/>
                <a:gd name="T46" fmla="*/ 379 w 497"/>
                <a:gd name="T47" fmla="*/ 64 h 286"/>
                <a:gd name="T48" fmla="*/ 397 w 497"/>
                <a:gd name="T49" fmla="*/ 75 h 286"/>
                <a:gd name="T50" fmla="*/ 425 w 497"/>
                <a:gd name="T51" fmla="*/ 84 h 286"/>
                <a:gd name="T52" fmla="*/ 452 w 497"/>
                <a:gd name="T53" fmla="*/ 100 h 286"/>
                <a:gd name="T54" fmla="*/ 443 w 497"/>
                <a:gd name="T55" fmla="*/ 121 h 286"/>
                <a:gd name="T56" fmla="*/ 416 w 497"/>
                <a:gd name="T57" fmla="*/ 100 h 286"/>
                <a:gd name="T58" fmla="*/ 388 w 497"/>
                <a:gd name="T59" fmla="*/ 93 h 286"/>
                <a:gd name="T60" fmla="*/ 406 w 497"/>
                <a:gd name="T61" fmla="*/ 100 h 286"/>
                <a:gd name="T62" fmla="*/ 425 w 497"/>
                <a:gd name="T63" fmla="*/ 111 h 286"/>
                <a:gd name="T64" fmla="*/ 452 w 497"/>
                <a:gd name="T65" fmla="*/ 130 h 286"/>
                <a:gd name="T66" fmla="*/ 461 w 497"/>
                <a:gd name="T67" fmla="*/ 148 h 286"/>
                <a:gd name="T68" fmla="*/ 452 w 497"/>
                <a:gd name="T69" fmla="*/ 157 h 286"/>
                <a:gd name="T70" fmla="*/ 425 w 497"/>
                <a:gd name="T71" fmla="*/ 139 h 286"/>
                <a:gd name="T72" fmla="*/ 452 w 497"/>
                <a:gd name="T73" fmla="*/ 157 h 286"/>
                <a:gd name="T74" fmla="*/ 461 w 497"/>
                <a:gd name="T75" fmla="*/ 175 h 286"/>
                <a:gd name="T76" fmla="*/ 434 w 497"/>
                <a:gd name="T77" fmla="*/ 157 h 286"/>
                <a:gd name="T78" fmla="*/ 416 w 497"/>
                <a:gd name="T79" fmla="*/ 157 h 286"/>
                <a:gd name="T80" fmla="*/ 416 w 497"/>
                <a:gd name="T81" fmla="*/ 157 h 286"/>
                <a:gd name="T82" fmla="*/ 443 w 497"/>
                <a:gd name="T83" fmla="*/ 166 h 286"/>
                <a:gd name="T84" fmla="*/ 452 w 497"/>
                <a:gd name="T85" fmla="*/ 184 h 286"/>
                <a:gd name="T86" fmla="*/ 461 w 497"/>
                <a:gd name="T87" fmla="*/ 184 h 286"/>
                <a:gd name="T88" fmla="*/ 488 w 497"/>
                <a:gd name="T89" fmla="*/ 184 h 286"/>
                <a:gd name="T90" fmla="*/ 488 w 497"/>
                <a:gd name="T91" fmla="*/ 193 h 286"/>
                <a:gd name="T92" fmla="*/ 352 w 497"/>
                <a:gd name="T93" fmla="*/ 230 h 286"/>
                <a:gd name="T94" fmla="*/ 145 w 497"/>
                <a:gd name="T95" fmla="*/ 268 h 286"/>
                <a:gd name="T96" fmla="*/ 109 w 497"/>
                <a:gd name="T97" fmla="*/ 275 h 286"/>
                <a:gd name="T98" fmla="*/ 27 w 497"/>
                <a:gd name="T9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7" h="286">
                  <a:moveTo>
                    <a:pt x="0" y="286"/>
                  </a:moveTo>
                  <a:lnTo>
                    <a:pt x="18" y="286"/>
                  </a:lnTo>
                  <a:lnTo>
                    <a:pt x="18" y="275"/>
                  </a:lnTo>
                  <a:lnTo>
                    <a:pt x="27" y="275"/>
                  </a:lnTo>
                  <a:lnTo>
                    <a:pt x="36" y="268"/>
                  </a:lnTo>
                  <a:lnTo>
                    <a:pt x="45" y="259"/>
                  </a:lnTo>
                  <a:lnTo>
                    <a:pt x="54" y="259"/>
                  </a:lnTo>
                  <a:lnTo>
                    <a:pt x="54" y="250"/>
                  </a:lnTo>
                  <a:lnTo>
                    <a:pt x="63" y="250"/>
                  </a:lnTo>
                  <a:lnTo>
                    <a:pt x="63" y="239"/>
                  </a:lnTo>
                  <a:lnTo>
                    <a:pt x="63" y="230"/>
                  </a:lnTo>
                  <a:lnTo>
                    <a:pt x="81" y="220"/>
                  </a:lnTo>
                  <a:lnTo>
                    <a:pt x="100" y="193"/>
                  </a:lnTo>
                  <a:lnTo>
                    <a:pt x="100" y="202"/>
                  </a:lnTo>
                  <a:lnTo>
                    <a:pt x="109" y="202"/>
                  </a:lnTo>
                  <a:lnTo>
                    <a:pt x="109" y="214"/>
                  </a:lnTo>
                  <a:lnTo>
                    <a:pt x="115" y="220"/>
                  </a:lnTo>
                  <a:lnTo>
                    <a:pt x="125" y="220"/>
                  </a:lnTo>
                  <a:lnTo>
                    <a:pt x="136" y="214"/>
                  </a:lnTo>
                  <a:lnTo>
                    <a:pt x="145" y="202"/>
                  </a:lnTo>
                  <a:lnTo>
                    <a:pt x="145" y="214"/>
                  </a:lnTo>
                  <a:lnTo>
                    <a:pt x="154" y="214"/>
                  </a:lnTo>
                  <a:lnTo>
                    <a:pt x="161" y="202"/>
                  </a:lnTo>
                  <a:lnTo>
                    <a:pt x="170" y="202"/>
                  </a:lnTo>
                  <a:lnTo>
                    <a:pt x="170" y="193"/>
                  </a:lnTo>
                  <a:lnTo>
                    <a:pt x="179" y="193"/>
                  </a:lnTo>
                  <a:lnTo>
                    <a:pt x="190" y="184"/>
                  </a:lnTo>
                  <a:lnTo>
                    <a:pt x="200" y="184"/>
                  </a:lnTo>
                  <a:lnTo>
                    <a:pt x="206" y="184"/>
                  </a:lnTo>
                  <a:lnTo>
                    <a:pt x="206" y="175"/>
                  </a:lnTo>
                  <a:lnTo>
                    <a:pt x="206" y="166"/>
                  </a:lnTo>
                  <a:lnTo>
                    <a:pt x="206" y="157"/>
                  </a:lnTo>
                  <a:lnTo>
                    <a:pt x="206" y="148"/>
                  </a:lnTo>
                  <a:lnTo>
                    <a:pt x="216" y="139"/>
                  </a:lnTo>
                  <a:lnTo>
                    <a:pt x="216" y="130"/>
                  </a:lnTo>
                  <a:lnTo>
                    <a:pt x="216" y="121"/>
                  </a:lnTo>
                  <a:lnTo>
                    <a:pt x="225" y="121"/>
                  </a:lnTo>
                  <a:lnTo>
                    <a:pt x="225" y="100"/>
                  </a:lnTo>
                  <a:lnTo>
                    <a:pt x="225" y="84"/>
                  </a:lnTo>
                  <a:lnTo>
                    <a:pt x="234" y="84"/>
                  </a:lnTo>
                  <a:lnTo>
                    <a:pt x="243" y="93"/>
                  </a:lnTo>
                  <a:lnTo>
                    <a:pt x="252" y="93"/>
                  </a:lnTo>
                  <a:lnTo>
                    <a:pt x="261" y="84"/>
                  </a:lnTo>
                  <a:lnTo>
                    <a:pt x="261" y="75"/>
                  </a:lnTo>
                  <a:lnTo>
                    <a:pt x="261" y="64"/>
                  </a:lnTo>
                  <a:lnTo>
                    <a:pt x="261" y="55"/>
                  </a:lnTo>
                  <a:lnTo>
                    <a:pt x="270" y="55"/>
                  </a:lnTo>
                  <a:lnTo>
                    <a:pt x="279" y="55"/>
                  </a:lnTo>
                  <a:lnTo>
                    <a:pt x="279" y="46"/>
                  </a:lnTo>
                  <a:lnTo>
                    <a:pt x="288" y="46"/>
                  </a:lnTo>
                  <a:lnTo>
                    <a:pt x="288" y="39"/>
                  </a:lnTo>
                  <a:lnTo>
                    <a:pt x="288" y="27"/>
                  </a:lnTo>
                  <a:lnTo>
                    <a:pt x="297" y="27"/>
                  </a:lnTo>
                  <a:lnTo>
                    <a:pt x="297" y="9"/>
                  </a:lnTo>
                  <a:lnTo>
                    <a:pt x="297" y="0"/>
                  </a:lnTo>
                  <a:lnTo>
                    <a:pt x="334" y="18"/>
                  </a:lnTo>
                  <a:lnTo>
                    <a:pt x="334" y="9"/>
                  </a:lnTo>
                  <a:lnTo>
                    <a:pt x="334" y="0"/>
                  </a:lnTo>
                  <a:lnTo>
                    <a:pt x="343" y="0"/>
                  </a:lnTo>
                  <a:lnTo>
                    <a:pt x="352" y="0"/>
                  </a:lnTo>
                  <a:lnTo>
                    <a:pt x="352" y="9"/>
                  </a:lnTo>
                  <a:lnTo>
                    <a:pt x="352" y="18"/>
                  </a:lnTo>
                  <a:lnTo>
                    <a:pt x="361" y="18"/>
                  </a:lnTo>
                  <a:lnTo>
                    <a:pt x="370" y="18"/>
                  </a:lnTo>
                  <a:lnTo>
                    <a:pt x="379" y="27"/>
                  </a:lnTo>
                  <a:lnTo>
                    <a:pt x="388" y="27"/>
                  </a:lnTo>
                  <a:lnTo>
                    <a:pt x="388" y="39"/>
                  </a:lnTo>
                  <a:lnTo>
                    <a:pt x="379" y="46"/>
                  </a:lnTo>
                  <a:lnTo>
                    <a:pt x="388" y="46"/>
                  </a:lnTo>
                  <a:lnTo>
                    <a:pt x="379" y="55"/>
                  </a:lnTo>
                  <a:lnTo>
                    <a:pt x="379" y="46"/>
                  </a:lnTo>
                  <a:lnTo>
                    <a:pt x="379" y="64"/>
                  </a:lnTo>
                  <a:lnTo>
                    <a:pt x="379" y="75"/>
                  </a:lnTo>
                  <a:lnTo>
                    <a:pt x="388" y="75"/>
                  </a:lnTo>
                  <a:lnTo>
                    <a:pt x="397" y="75"/>
                  </a:lnTo>
                  <a:lnTo>
                    <a:pt x="406" y="84"/>
                  </a:lnTo>
                  <a:lnTo>
                    <a:pt x="416" y="84"/>
                  </a:lnTo>
                  <a:lnTo>
                    <a:pt x="425" y="84"/>
                  </a:lnTo>
                  <a:lnTo>
                    <a:pt x="434" y="93"/>
                  </a:lnTo>
                  <a:lnTo>
                    <a:pt x="443" y="93"/>
                  </a:lnTo>
                  <a:lnTo>
                    <a:pt x="452" y="100"/>
                  </a:lnTo>
                  <a:lnTo>
                    <a:pt x="452" y="111"/>
                  </a:lnTo>
                  <a:lnTo>
                    <a:pt x="452" y="121"/>
                  </a:lnTo>
                  <a:lnTo>
                    <a:pt x="443" y="121"/>
                  </a:lnTo>
                  <a:lnTo>
                    <a:pt x="434" y="121"/>
                  </a:lnTo>
                  <a:lnTo>
                    <a:pt x="425" y="111"/>
                  </a:lnTo>
                  <a:lnTo>
                    <a:pt x="416" y="100"/>
                  </a:lnTo>
                  <a:lnTo>
                    <a:pt x="406" y="93"/>
                  </a:lnTo>
                  <a:lnTo>
                    <a:pt x="397" y="93"/>
                  </a:lnTo>
                  <a:lnTo>
                    <a:pt x="388" y="93"/>
                  </a:lnTo>
                  <a:lnTo>
                    <a:pt x="397" y="93"/>
                  </a:lnTo>
                  <a:lnTo>
                    <a:pt x="406" y="93"/>
                  </a:lnTo>
                  <a:lnTo>
                    <a:pt x="406" y="100"/>
                  </a:lnTo>
                  <a:lnTo>
                    <a:pt x="416" y="100"/>
                  </a:lnTo>
                  <a:lnTo>
                    <a:pt x="416" y="111"/>
                  </a:lnTo>
                  <a:lnTo>
                    <a:pt x="425" y="111"/>
                  </a:lnTo>
                  <a:lnTo>
                    <a:pt x="434" y="121"/>
                  </a:lnTo>
                  <a:lnTo>
                    <a:pt x="443" y="121"/>
                  </a:lnTo>
                  <a:lnTo>
                    <a:pt x="452" y="130"/>
                  </a:lnTo>
                  <a:lnTo>
                    <a:pt x="461" y="130"/>
                  </a:lnTo>
                  <a:lnTo>
                    <a:pt x="461" y="139"/>
                  </a:lnTo>
                  <a:lnTo>
                    <a:pt x="461" y="148"/>
                  </a:lnTo>
                  <a:lnTo>
                    <a:pt x="452" y="139"/>
                  </a:lnTo>
                  <a:lnTo>
                    <a:pt x="452" y="148"/>
                  </a:lnTo>
                  <a:lnTo>
                    <a:pt x="452" y="157"/>
                  </a:lnTo>
                  <a:lnTo>
                    <a:pt x="443" y="148"/>
                  </a:lnTo>
                  <a:lnTo>
                    <a:pt x="434" y="139"/>
                  </a:lnTo>
                  <a:lnTo>
                    <a:pt x="425" y="139"/>
                  </a:lnTo>
                  <a:lnTo>
                    <a:pt x="434" y="148"/>
                  </a:lnTo>
                  <a:lnTo>
                    <a:pt x="443" y="148"/>
                  </a:lnTo>
                  <a:lnTo>
                    <a:pt x="452" y="157"/>
                  </a:lnTo>
                  <a:lnTo>
                    <a:pt x="461" y="157"/>
                  </a:lnTo>
                  <a:lnTo>
                    <a:pt x="461" y="166"/>
                  </a:lnTo>
                  <a:lnTo>
                    <a:pt x="461" y="175"/>
                  </a:lnTo>
                  <a:lnTo>
                    <a:pt x="452" y="166"/>
                  </a:lnTo>
                  <a:lnTo>
                    <a:pt x="443" y="166"/>
                  </a:lnTo>
                  <a:lnTo>
                    <a:pt x="434" y="157"/>
                  </a:lnTo>
                  <a:lnTo>
                    <a:pt x="434" y="166"/>
                  </a:lnTo>
                  <a:lnTo>
                    <a:pt x="425" y="157"/>
                  </a:lnTo>
                  <a:lnTo>
                    <a:pt x="416" y="157"/>
                  </a:lnTo>
                  <a:lnTo>
                    <a:pt x="406" y="157"/>
                  </a:lnTo>
                  <a:lnTo>
                    <a:pt x="397" y="157"/>
                  </a:lnTo>
                  <a:lnTo>
                    <a:pt x="416" y="157"/>
                  </a:lnTo>
                  <a:lnTo>
                    <a:pt x="425" y="166"/>
                  </a:lnTo>
                  <a:lnTo>
                    <a:pt x="434" y="166"/>
                  </a:lnTo>
                  <a:lnTo>
                    <a:pt x="443" y="166"/>
                  </a:lnTo>
                  <a:lnTo>
                    <a:pt x="443" y="175"/>
                  </a:lnTo>
                  <a:lnTo>
                    <a:pt x="452" y="175"/>
                  </a:lnTo>
                  <a:lnTo>
                    <a:pt x="452" y="184"/>
                  </a:lnTo>
                  <a:lnTo>
                    <a:pt x="461" y="184"/>
                  </a:lnTo>
                  <a:lnTo>
                    <a:pt x="470" y="184"/>
                  </a:lnTo>
                  <a:lnTo>
                    <a:pt x="461" y="184"/>
                  </a:lnTo>
                  <a:lnTo>
                    <a:pt x="470" y="175"/>
                  </a:lnTo>
                  <a:lnTo>
                    <a:pt x="488" y="175"/>
                  </a:lnTo>
                  <a:lnTo>
                    <a:pt x="488" y="184"/>
                  </a:lnTo>
                  <a:lnTo>
                    <a:pt x="497" y="202"/>
                  </a:lnTo>
                  <a:lnTo>
                    <a:pt x="497" y="193"/>
                  </a:lnTo>
                  <a:lnTo>
                    <a:pt x="488" y="193"/>
                  </a:lnTo>
                  <a:lnTo>
                    <a:pt x="488" y="202"/>
                  </a:lnTo>
                  <a:lnTo>
                    <a:pt x="425" y="220"/>
                  </a:lnTo>
                  <a:lnTo>
                    <a:pt x="352" y="230"/>
                  </a:lnTo>
                  <a:lnTo>
                    <a:pt x="216" y="259"/>
                  </a:lnTo>
                  <a:lnTo>
                    <a:pt x="161" y="268"/>
                  </a:lnTo>
                  <a:lnTo>
                    <a:pt x="145" y="268"/>
                  </a:lnTo>
                  <a:lnTo>
                    <a:pt x="136" y="268"/>
                  </a:lnTo>
                  <a:lnTo>
                    <a:pt x="125" y="268"/>
                  </a:lnTo>
                  <a:lnTo>
                    <a:pt x="109" y="275"/>
                  </a:lnTo>
                  <a:lnTo>
                    <a:pt x="81" y="275"/>
                  </a:lnTo>
                  <a:lnTo>
                    <a:pt x="36" y="286"/>
                  </a:lnTo>
                  <a:lnTo>
                    <a:pt x="27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xmlns="" id="{B99B9100-E0A7-4E58-A7E3-A8F62E560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2126200"/>
              <a:ext cx="200710" cy="372487"/>
            </a:xfrm>
            <a:custGeom>
              <a:avLst/>
              <a:gdLst>
                <a:gd name="T0" fmla="*/ 0 w 111"/>
                <a:gd name="T1" fmla="*/ 29 h 206"/>
                <a:gd name="T2" fmla="*/ 18 w 111"/>
                <a:gd name="T3" fmla="*/ 18 h 206"/>
                <a:gd name="T4" fmla="*/ 102 w 111"/>
                <a:gd name="T5" fmla="*/ 0 h 206"/>
                <a:gd name="T6" fmla="*/ 111 w 111"/>
                <a:gd name="T7" fmla="*/ 9 h 206"/>
                <a:gd name="T8" fmla="*/ 102 w 111"/>
                <a:gd name="T9" fmla="*/ 18 h 206"/>
                <a:gd name="T10" fmla="*/ 102 w 111"/>
                <a:gd name="T11" fmla="*/ 29 h 206"/>
                <a:gd name="T12" fmla="*/ 111 w 111"/>
                <a:gd name="T13" fmla="*/ 29 h 206"/>
                <a:gd name="T14" fmla="*/ 111 w 111"/>
                <a:gd name="T15" fmla="*/ 38 h 206"/>
                <a:gd name="T16" fmla="*/ 111 w 111"/>
                <a:gd name="T17" fmla="*/ 47 h 206"/>
                <a:gd name="T18" fmla="*/ 102 w 111"/>
                <a:gd name="T19" fmla="*/ 56 h 206"/>
                <a:gd name="T20" fmla="*/ 93 w 111"/>
                <a:gd name="T21" fmla="*/ 56 h 206"/>
                <a:gd name="T22" fmla="*/ 93 w 111"/>
                <a:gd name="T23" fmla="*/ 65 h 206"/>
                <a:gd name="T24" fmla="*/ 93 w 111"/>
                <a:gd name="T25" fmla="*/ 75 h 206"/>
                <a:gd name="T26" fmla="*/ 93 w 111"/>
                <a:gd name="T27" fmla="*/ 84 h 206"/>
                <a:gd name="T28" fmla="*/ 93 w 111"/>
                <a:gd name="T29" fmla="*/ 93 h 206"/>
                <a:gd name="T30" fmla="*/ 93 w 111"/>
                <a:gd name="T31" fmla="*/ 104 h 206"/>
                <a:gd name="T32" fmla="*/ 93 w 111"/>
                <a:gd name="T33" fmla="*/ 113 h 206"/>
                <a:gd name="T34" fmla="*/ 84 w 111"/>
                <a:gd name="T35" fmla="*/ 120 h 206"/>
                <a:gd name="T36" fmla="*/ 93 w 111"/>
                <a:gd name="T37" fmla="*/ 120 h 206"/>
                <a:gd name="T38" fmla="*/ 84 w 111"/>
                <a:gd name="T39" fmla="*/ 131 h 206"/>
                <a:gd name="T40" fmla="*/ 93 w 111"/>
                <a:gd name="T41" fmla="*/ 149 h 206"/>
                <a:gd name="T42" fmla="*/ 93 w 111"/>
                <a:gd name="T43" fmla="*/ 159 h 206"/>
                <a:gd name="T44" fmla="*/ 93 w 111"/>
                <a:gd name="T45" fmla="*/ 177 h 206"/>
                <a:gd name="T46" fmla="*/ 93 w 111"/>
                <a:gd name="T47" fmla="*/ 186 h 206"/>
                <a:gd name="T48" fmla="*/ 93 w 111"/>
                <a:gd name="T49" fmla="*/ 195 h 206"/>
                <a:gd name="T50" fmla="*/ 102 w 111"/>
                <a:gd name="T51" fmla="*/ 195 h 206"/>
                <a:gd name="T52" fmla="*/ 56 w 111"/>
                <a:gd name="T53" fmla="*/ 206 h 206"/>
                <a:gd name="T54" fmla="*/ 45 w 111"/>
                <a:gd name="T55" fmla="*/ 206 h 206"/>
                <a:gd name="T56" fmla="*/ 45 w 111"/>
                <a:gd name="T57" fmla="*/ 195 h 206"/>
                <a:gd name="T58" fmla="*/ 36 w 111"/>
                <a:gd name="T59" fmla="*/ 149 h 206"/>
                <a:gd name="T60" fmla="*/ 27 w 111"/>
                <a:gd name="T61" fmla="*/ 140 h 206"/>
                <a:gd name="T62" fmla="*/ 27 w 111"/>
                <a:gd name="T63" fmla="*/ 149 h 206"/>
                <a:gd name="T64" fmla="*/ 27 w 111"/>
                <a:gd name="T65" fmla="*/ 140 h 206"/>
                <a:gd name="T66" fmla="*/ 27 w 111"/>
                <a:gd name="T67" fmla="*/ 131 h 206"/>
                <a:gd name="T68" fmla="*/ 18 w 111"/>
                <a:gd name="T69" fmla="*/ 120 h 206"/>
                <a:gd name="T70" fmla="*/ 18 w 111"/>
                <a:gd name="T71" fmla="*/ 113 h 206"/>
                <a:gd name="T72" fmla="*/ 18 w 111"/>
                <a:gd name="T73" fmla="*/ 104 h 206"/>
                <a:gd name="T74" fmla="*/ 18 w 111"/>
                <a:gd name="T75" fmla="*/ 93 h 206"/>
                <a:gd name="T76" fmla="*/ 18 w 111"/>
                <a:gd name="T77" fmla="*/ 84 h 206"/>
                <a:gd name="T78" fmla="*/ 18 w 111"/>
                <a:gd name="T79" fmla="*/ 75 h 206"/>
                <a:gd name="T80" fmla="*/ 18 w 111"/>
                <a:gd name="T81" fmla="*/ 65 h 206"/>
                <a:gd name="T82" fmla="*/ 9 w 111"/>
                <a:gd name="T83" fmla="*/ 65 h 206"/>
                <a:gd name="T84" fmla="*/ 9 w 111"/>
                <a:gd name="T85" fmla="*/ 56 h 206"/>
                <a:gd name="T86" fmla="*/ 9 w 111"/>
                <a:gd name="T87" fmla="*/ 47 h 206"/>
                <a:gd name="T88" fmla="*/ 0 w 111"/>
                <a:gd name="T89" fmla="*/ 38 h 206"/>
                <a:gd name="T90" fmla="*/ 0 w 111"/>
                <a:gd name="T91" fmla="*/ 2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1" h="206">
                  <a:moveTo>
                    <a:pt x="0" y="29"/>
                  </a:moveTo>
                  <a:lnTo>
                    <a:pt x="18" y="18"/>
                  </a:lnTo>
                  <a:lnTo>
                    <a:pt x="102" y="0"/>
                  </a:lnTo>
                  <a:lnTo>
                    <a:pt x="111" y="9"/>
                  </a:lnTo>
                  <a:lnTo>
                    <a:pt x="102" y="18"/>
                  </a:lnTo>
                  <a:lnTo>
                    <a:pt x="102" y="29"/>
                  </a:lnTo>
                  <a:lnTo>
                    <a:pt x="111" y="29"/>
                  </a:lnTo>
                  <a:lnTo>
                    <a:pt x="111" y="38"/>
                  </a:lnTo>
                  <a:lnTo>
                    <a:pt x="111" y="47"/>
                  </a:lnTo>
                  <a:lnTo>
                    <a:pt x="102" y="56"/>
                  </a:lnTo>
                  <a:lnTo>
                    <a:pt x="93" y="56"/>
                  </a:lnTo>
                  <a:lnTo>
                    <a:pt x="93" y="65"/>
                  </a:lnTo>
                  <a:lnTo>
                    <a:pt x="93" y="75"/>
                  </a:lnTo>
                  <a:lnTo>
                    <a:pt x="93" y="84"/>
                  </a:lnTo>
                  <a:lnTo>
                    <a:pt x="93" y="93"/>
                  </a:lnTo>
                  <a:lnTo>
                    <a:pt x="93" y="104"/>
                  </a:lnTo>
                  <a:lnTo>
                    <a:pt x="93" y="113"/>
                  </a:lnTo>
                  <a:lnTo>
                    <a:pt x="84" y="120"/>
                  </a:lnTo>
                  <a:lnTo>
                    <a:pt x="93" y="120"/>
                  </a:lnTo>
                  <a:lnTo>
                    <a:pt x="84" y="131"/>
                  </a:lnTo>
                  <a:lnTo>
                    <a:pt x="93" y="149"/>
                  </a:lnTo>
                  <a:lnTo>
                    <a:pt x="93" y="159"/>
                  </a:lnTo>
                  <a:lnTo>
                    <a:pt x="93" y="177"/>
                  </a:lnTo>
                  <a:lnTo>
                    <a:pt x="93" y="186"/>
                  </a:lnTo>
                  <a:lnTo>
                    <a:pt x="93" y="195"/>
                  </a:lnTo>
                  <a:lnTo>
                    <a:pt x="102" y="195"/>
                  </a:lnTo>
                  <a:lnTo>
                    <a:pt x="56" y="206"/>
                  </a:lnTo>
                  <a:lnTo>
                    <a:pt x="45" y="206"/>
                  </a:lnTo>
                  <a:lnTo>
                    <a:pt x="45" y="195"/>
                  </a:lnTo>
                  <a:lnTo>
                    <a:pt x="36" y="149"/>
                  </a:lnTo>
                  <a:lnTo>
                    <a:pt x="27" y="140"/>
                  </a:lnTo>
                  <a:lnTo>
                    <a:pt x="27" y="149"/>
                  </a:lnTo>
                  <a:lnTo>
                    <a:pt x="27" y="140"/>
                  </a:lnTo>
                  <a:lnTo>
                    <a:pt x="27" y="131"/>
                  </a:lnTo>
                  <a:lnTo>
                    <a:pt x="18" y="120"/>
                  </a:lnTo>
                  <a:lnTo>
                    <a:pt x="18" y="113"/>
                  </a:lnTo>
                  <a:lnTo>
                    <a:pt x="18" y="104"/>
                  </a:lnTo>
                  <a:lnTo>
                    <a:pt x="18" y="93"/>
                  </a:lnTo>
                  <a:lnTo>
                    <a:pt x="18" y="84"/>
                  </a:lnTo>
                  <a:lnTo>
                    <a:pt x="18" y="75"/>
                  </a:lnTo>
                  <a:lnTo>
                    <a:pt x="18" y="65"/>
                  </a:lnTo>
                  <a:lnTo>
                    <a:pt x="9" y="65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0" y="3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xmlns="" id="{DD7673A3-D12B-4ECD-A140-7695F4AC5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2126200"/>
              <a:ext cx="200710" cy="372487"/>
            </a:xfrm>
            <a:custGeom>
              <a:avLst/>
              <a:gdLst>
                <a:gd name="T0" fmla="*/ 0 w 111"/>
                <a:gd name="T1" fmla="*/ 29 h 206"/>
                <a:gd name="T2" fmla="*/ 18 w 111"/>
                <a:gd name="T3" fmla="*/ 18 h 206"/>
                <a:gd name="T4" fmla="*/ 102 w 111"/>
                <a:gd name="T5" fmla="*/ 0 h 206"/>
                <a:gd name="T6" fmla="*/ 111 w 111"/>
                <a:gd name="T7" fmla="*/ 9 h 206"/>
                <a:gd name="T8" fmla="*/ 102 w 111"/>
                <a:gd name="T9" fmla="*/ 18 h 206"/>
                <a:gd name="T10" fmla="*/ 102 w 111"/>
                <a:gd name="T11" fmla="*/ 29 h 206"/>
                <a:gd name="T12" fmla="*/ 111 w 111"/>
                <a:gd name="T13" fmla="*/ 29 h 206"/>
                <a:gd name="T14" fmla="*/ 111 w 111"/>
                <a:gd name="T15" fmla="*/ 38 h 206"/>
                <a:gd name="T16" fmla="*/ 111 w 111"/>
                <a:gd name="T17" fmla="*/ 47 h 206"/>
                <a:gd name="T18" fmla="*/ 102 w 111"/>
                <a:gd name="T19" fmla="*/ 56 h 206"/>
                <a:gd name="T20" fmla="*/ 93 w 111"/>
                <a:gd name="T21" fmla="*/ 56 h 206"/>
                <a:gd name="T22" fmla="*/ 93 w 111"/>
                <a:gd name="T23" fmla="*/ 65 h 206"/>
                <a:gd name="T24" fmla="*/ 93 w 111"/>
                <a:gd name="T25" fmla="*/ 75 h 206"/>
                <a:gd name="T26" fmla="*/ 93 w 111"/>
                <a:gd name="T27" fmla="*/ 84 h 206"/>
                <a:gd name="T28" fmla="*/ 93 w 111"/>
                <a:gd name="T29" fmla="*/ 93 h 206"/>
                <a:gd name="T30" fmla="*/ 93 w 111"/>
                <a:gd name="T31" fmla="*/ 104 h 206"/>
                <a:gd name="T32" fmla="*/ 93 w 111"/>
                <a:gd name="T33" fmla="*/ 113 h 206"/>
                <a:gd name="T34" fmla="*/ 84 w 111"/>
                <a:gd name="T35" fmla="*/ 120 h 206"/>
                <a:gd name="T36" fmla="*/ 93 w 111"/>
                <a:gd name="T37" fmla="*/ 120 h 206"/>
                <a:gd name="T38" fmla="*/ 84 w 111"/>
                <a:gd name="T39" fmla="*/ 131 h 206"/>
                <a:gd name="T40" fmla="*/ 93 w 111"/>
                <a:gd name="T41" fmla="*/ 149 h 206"/>
                <a:gd name="T42" fmla="*/ 93 w 111"/>
                <a:gd name="T43" fmla="*/ 159 h 206"/>
                <a:gd name="T44" fmla="*/ 93 w 111"/>
                <a:gd name="T45" fmla="*/ 177 h 206"/>
                <a:gd name="T46" fmla="*/ 93 w 111"/>
                <a:gd name="T47" fmla="*/ 186 h 206"/>
                <a:gd name="T48" fmla="*/ 93 w 111"/>
                <a:gd name="T49" fmla="*/ 195 h 206"/>
                <a:gd name="T50" fmla="*/ 102 w 111"/>
                <a:gd name="T51" fmla="*/ 195 h 206"/>
                <a:gd name="T52" fmla="*/ 56 w 111"/>
                <a:gd name="T53" fmla="*/ 206 h 206"/>
                <a:gd name="T54" fmla="*/ 45 w 111"/>
                <a:gd name="T55" fmla="*/ 206 h 206"/>
                <a:gd name="T56" fmla="*/ 45 w 111"/>
                <a:gd name="T57" fmla="*/ 195 h 206"/>
                <a:gd name="T58" fmla="*/ 36 w 111"/>
                <a:gd name="T59" fmla="*/ 149 h 206"/>
                <a:gd name="T60" fmla="*/ 27 w 111"/>
                <a:gd name="T61" fmla="*/ 140 h 206"/>
                <a:gd name="T62" fmla="*/ 27 w 111"/>
                <a:gd name="T63" fmla="*/ 149 h 206"/>
                <a:gd name="T64" fmla="*/ 27 w 111"/>
                <a:gd name="T65" fmla="*/ 140 h 206"/>
                <a:gd name="T66" fmla="*/ 27 w 111"/>
                <a:gd name="T67" fmla="*/ 131 h 206"/>
                <a:gd name="T68" fmla="*/ 18 w 111"/>
                <a:gd name="T69" fmla="*/ 120 h 206"/>
                <a:gd name="T70" fmla="*/ 18 w 111"/>
                <a:gd name="T71" fmla="*/ 113 h 206"/>
                <a:gd name="T72" fmla="*/ 18 w 111"/>
                <a:gd name="T73" fmla="*/ 104 h 206"/>
                <a:gd name="T74" fmla="*/ 18 w 111"/>
                <a:gd name="T75" fmla="*/ 93 h 206"/>
                <a:gd name="T76" fmla="*/ 18 w 111"/>
                <a:gd name="T77" fmla="*/ 84 h 206"/>
                <a:gd name="T78" fmla="*/ 18 w 111"/>
                <a:gd name="T79" fmla="*/ 75 h 206"/>
                <a:gd name="T80" fmla="*/ 18 w 111"/>
                <a:gd name="T81" fmla="*/ 65 h 206"/>
                <a:gd name="T82" fmla="*/ 9 w 111"/>
                <a:gd name="T83" fmla="*/ 65 h 206"/>
                <a:gd name="T84" fmla="*/ 9 w 111"/>
                <a:gd name="T85" fmla="*/ 56 h 206"/>
                <a:gd name="T86" fmla="*/ 9 w 111"/>
                <a:gd name="T87" fmla="*/ 47 h 206"/>
                <a:gd name="T88" fmla="*/ 0 w 111"/>
                <a:gd name="T89" fmla="*/ 38 h 206"/>
                <a:gd name="T90" fmla="*/ 0 w 111"/>
                <a:gd name="T91" fmla="*/ 2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1" h="206">
                  <a:moveTo>
                    <a:pt x="0" y="29"/>
                  </a:moveTo>
                  <a:lnTo>
                    <a:pt x="18" y="18"/>
                  </a:lnTo>
                  <a:lnTo>
                    <a:pt x="102" y="0"/>
                  </a:lnTo>
                  <a:lnTo>
                    <a:pt x="111" y="9"/>
                  </a:lnTo>
                  <a:lnTo>
                    <a:pt x="102" y="18"/>
                  </a:lnTo>
                  <a:lnTo>
                    <a:pt x="102" y="29"/>
                  </a:lnTo>
                  <a:lnTo>
                    <a:pt x="111" y="29"/>
                  </a:lnTo>
                  <a:lnTo>
                    <a:pt x="111" y="38"/>
                  </a:lnTo>
                  <a:lnTo>
                    <a:pt x="111" y="47"/>
                  </a:lnTo>
                  <a:lnTo>
                    <a:pt x="102" y="56"/>
                  </a:lnTo>
                  <a:lnTo>
                    <a:pt x="93" y="56"/>
                  </a:lnTo>
                  <a:lnTo>
                    <a:pt x="93" y="65"/>
                  </a:lnTo>
                  <a:lnTo>
                    <a:pt x="93" y="75"/>
                  </a:lnTo>
                  <a:lnTo>
                    <a:pt x="93" y="84"/>
                  </a:lnTo>
                  <a:lnTo>
                    <a:pt x="93" y="93"/>
                  </a:lnTo>
                  <a:lnTo>
                    <a:pt x="93" y="104"/>
                  </a:lnTo>
                  <a:lnTo>
                    <a:pt x="93" y="113"/>
                  </a:lnTo>
                  <a:lnTo>
                    <a:pt x="84" y="120"/>
                  </a:lnTo>
                  <a:lnTo>
                    <a:pt x="93" y="120"/>
                  </a:lnTo>
                  <a:lnTo>
                    <a:pt x="84" y="131"/>
                  </a:lnTo>
                  <a:lnTo>
                    <a:pt x="93" y="149"/>
                  </a:lnTo>
                  <a:lnTo>
                    <a:pt x="93" y="159"/>
                  </a:lnTo>
                  <a:lnTo>
                    <a:pt x="93" y="177"/>
                  </a:lnTo>
                  <a:lnTo>
                    <a:pt x="93" y="186"/>
                  </a:lnTo>
                  <a:lnTo>
                    <a:pt x="93" y="195"/>
                  </a:lnTo>
                  <a:lnTo>
                    <a:pt x="102" y="195"/>
                  </a:lnTo>
                  <a:lnTo>
                    <a:pt x="56" y="206"/>
                  </a:lnTo>
                  <a:lnTo>
                    <a:pt x="45" y="206"/>
                  </a:lnTo>
                  <a:lnTo>
                    <a:pt x="45" y="195"/>
                  </a:lnTo>
                  <a:lnTo>
                    <a:pt x="36" y="149"/>
                  </a:lnTo>
                  <a:lnTo>
                    <a:pt x="27" y="140"/>
                  </a:lnTo>
                  <a:lnTo>
                    <a:pt x="27" y="149"/>
                  </a:lnTo>
                  <a:lnTo>
                    <a:pt x="27" y="140"/>
                  </a:lnTo>
                  <a:lnTo>
                    <a:pt x="27" y="131"/>
                  </a:lnTo>
                  <a:lnTo>
                    <a:pt x="18" y="120"/>
                  </a:lnTo>
                  <a:lnTo>
                    <a:pt x="18" y="113"/>
                  </a:lnTo>
                  <a:lnTo>
                    <a:pt x="18" y="104"/>
                  </a:lnTo>
                  <a:lnTo>
                    <a:pt x="18" y="93"/>
                  </a:lnTo>
                  <a:lnTo>
                    <a:pt x="18" y="84"/>
                  </a:lnTo>
                  <a:lnTo>
                    <a:pt x="18" y="75"/>
                  </a:lnTo>
                  <a:lnTo>
                    <a:pt x="18" y="65"/>
                  </a:lnTo>
                  <a:lnTo>
                    <a:pt x="9" y="65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0" y="38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xmlns="" id="{A618DF86-5447-4F97-B0CF-C05D8C208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544" y="2753641"/>
              <a:ext cx="641908" cy="829960"/>
            </a:xfrm>
            <a:custGeom>
              <a:avLst/>
              <a:gdLst>
                <a:gd name="T0" fmla="*/ 0 w 355"/>
                <a:gd name="T1" fmla="*/ 413 h 459"/>
                <a:gd name="T2" fmla="*/ 71 w 355"/>
                <a:gd name="T3" fmla="*/ 0 h 459"/>
                <a:gd name="T4" fmla="*/ 91 w 355"/>
                <a:gd name="T5" fmla="*/ 9 h 459"/>
                <a:gd name="T6" fmla="*/ 182 w 355"/>
                <a:gd name="T7" fmla="*/ 18 h 459"/>
                <a:gd name="T8" fmla="*/ 246 w 355"/>
                <a:gd name="T9" fmla="*/ 27 h 459"/>
                <a:gd name="T10" fmla="*/ 237 w 355"/>
                <a:gd name="T11" fmla="*/ 111 h 459"/>
                <a:gd name="T12" fmla="*/ 355 w 355"/>
                <a:gd name="T13" fmla="*/ 130 h 459"/>
                <a:gd name="T14" fmla="*/ 319 w 355"/>
                <a:gd name="T15" fmla="*/ 459 h 459"/>
                <a:gd name="T16" fmla="*/ 228 w 355"/>
                <a:gd name="T17" fmla="*/ 450 h 459"/>
                <a:gd name="T18" fmla="*/ 146 w 355"/>
                <a:gd name="T19" fmla="*/ 432 h 459"/>
                <a:gd name="T20" fmla="*/ 55 w 355"/>
                <a:gd name="T21" fmla="*/ 423 h 459"/>
                <a:gd name="T22" fmla="*/ 0 w 355"/>
                <a:gd name="T23" fmla="*/ 41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5" h="459">
                  <a:moveTo>
                    <a:pt x="0" y="413"/>
                  </a:moveTo>
                  <a:lnTo>
                    <a:pt x="71" y="0"/>
                  </a:lnTo>
                  <a:lnTo>
                    <a:pt x="91" y="9"/>
                  </a:lnTo>
                  <a:lnTo>
                    <a:pt x="182" y="18"/>
                  </a:lnTo>
                  <a:lnTo>
                    <a:pt x="246" y="27"/>
                  </a:lnTo>
                  <a:lnTo>
                    <a:pt x="237" y="111"/>
                  </a:lnTo>
                  <a:lnTo>
                    <a:pt x="355" y="130"/>
                  </a:lnTo>
                  <a:lnTo>
                    <a:pt x="319" y="459"/>
                  </a:lnTo>
                  <a:lnTo>
                    <a:pt x="228" y="450"/>
                  </a:lnTo>
                  <a:lnTo>
                    <a:pt x="146" y="432"/>
                  </a:lnTo>
                  <a:lnTo>
                    <a:pt x="55" y="423"/>
                  </a:lnTo>
                  <a:lnTo>
                    <a:pt x="0" y="41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xmlns="" id="{B69B69C7-1A09-4E5F-8B23-03C9BD0AE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544" y="2753641"/>
              <a:ext cx="641908" cy="829960"/>
            </a:xfrm>
            <a:custGeom>
              <a:avLst/>
              <a:gdLst>
                <a:gd name="T0" fmla="*/ 0 w 355"/>
                <a:gd name="T1" fmla="*/ 413 h 459"/>
                <a:gd name="T2" fmla="*/ 71 w 355"/>
                <a:gd name="T3" fmla="*/ 0 h 459"/>
                <a:gd name="T4" fmla="*/ 91 w 355"/>
                <a:gd name="T5" fmla="*/ 9 h 459"/>
                <a:gd name="T6" fmla="*/ 182 w 355"/>
                <a:gd name="T7" fmla="*/ 18 h 459"/>
                <a:gd name="T8" fmla="*/ 246 w 355"/>
                <a:gd name="T9" fmla="*/ 27 h 459"/>
                <a:gd name="T10" fmla="*/ 237 w 355"/>
                <a:gd name="T11" fmla="*/ 111 h 459"/>
                <a:gd name="T12" fmla="*/ 355 w 355"/>
                <a:gd name="T13" fmla="*/ 130 h 459"/>
                <a:gd name="T14" fmla="*/ 319 w 355"/>
                <a:gd name="T15" fmla="*/ 459 h 459"/>
                <a:gd name="T16" fmla="*/ 228 w 355"/>
                <a:gd name="T17" fmla="*/ 450 h 459"/>
                <a:gd name="T18" fmla="*/ 146 w 355"/>
                <a:gd name="T19" fmla="*/ 432 h 459"/>
                <a:gd name="T20" fmla="*/ 55 w 355"/>
                <a:gd name="T21" fmla="*/ 423 h 459"/>
                <a:gd name="T22" fmla="*/ 0 w 355"/>
                <a:gd name="T23" fmla="*/ 41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5" h="459">
                  <a:moveTo>
                    <a:pt x="0" y="413"/>
                  </a:moveTo>
                  <a:lnTo>
                    <a:pt x="71" y="0"/>
                  </a:lnTo>
                  <a:lnTo>
                    <a:pt x="91" y="9"/>
                  </a:lnTo>
                  <a:lnTo>
                    <a:pt x="182" y="18"/>
                  </a:lnTo>
                  <a:lnTo>
                    <a:pt x="246" y="27"/>
                  </a:lnTo>
                  <a:lnTo>
                    <a:pt x="237" y="111"/>
                  </a:lnTo>
                  <a:lnTo>
                    <a:pt x="355" y="130"/>
                  </a:lnTo>
                  <a:lnTo>
                    <a:pt x="319" y="459"/>
                  </a:lnTo>
                  <a:lnTo>
                    <a:pt x="228" y="450"/>
                  </a:lnTo>
                  <a:lnTo>
                    <a:pt x="146" y="432"/>
                  </a:lnTo>
                  <a:lnTo>
                    <a:pt x="55" y="423"/>
                  </a:lnTo>
                  <a:lnTo>
                    <a:pt x="0" y="41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xmlns="" id="{D91172A5-F790-4DAE-BE2C-4B5683638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544" y="2753641"/>
              <a:ext cx="641908" cy="829960"/>
            </a:xfrm>
            <a:custGeom>
              <a:avLst/>
              <a:gdLst>
                <a:gd name="T0" fmla="*/ 0 w 355"/>
                <a:gd name="T1" fmla="*/ 413 h 459"/>
                <a:gd name="T2" fmla="*/ 71 w 355"/>
                <a:gd name="T3" fmla="*/ 0 h 459"/>
                <a:gd name="T4" fmla="*/ 91 w 355"/>
                <a:gd name="T5" fmla="*/ 9 h 459"/>
                <a:gd name="T6" fmla="*/ 182 w 355"/>
                <a:gd name="T7" fmla="*/ 18 h 459"/>
                <a:gd name="T8" fmla="*/ 246 w 355"/>
                <a:gd name="T9" fmla="*/ 27 h 459"/>
                <a:gd name="T10" fmla="*/ 237 w 355"/>
                <a:gd name="T11" fmla="*/ 111 h 459"/>
                <a:gd name="T12" fmla="*/ 355 w 355"/>
                <a:gd name="T13" fmla="*/ 130 h 459"/>
                <a:gd name="T14" fmla="*/ 319 w 355"/>
                <a:gd name="T15" fmla="*/ 459 h 459"/>
                <a:gd name="T16" fmla="*/ 228 w 355"/>
                <a:gd name="T17" fmla="*/ 450 h 459"/>
                <a:gd name="T18" fmla="*/ 146 w 355"/>
                <a:gd name="T19" fmla="*/ 432 h 459"/>
                <a:gd name="T20" fmla="*/ 55 w 355"/>
                <a:gd name="T21" fmla="*/ 423 h 459"/>
                <a:gd name="T22" fmla="*/ 0 w 355"/>
                <a:gd name="T23" fmla="*/ 41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5" h="459">
                  <a:moveTo>
                    <a:pt x="0" y="413"/>
                  </a:moveTo>
                  <a:lnTo>
                    <a:pt x="71" y="0"/>
                  </a:lnTo>
                  <a:lnTo>
                    <a:pt x="91" y="9"/>
                  </a:lnTo>
                  <a:lnTo>
                    <a:pt x="182" y="18"/>
                  </a:lnTo>
                  <a:lnTo>
                    <a:pt x="246" y="27"/>
                  </a:lnTo>
                  <a:lnTo>
                    <a:pt x="237" y="111"/>
                  </a:lnTo>
                  <a:lnTo>
                    <a:pt x="355" y="130"/>
                  </a:lnTo>
                  <a:lnTo>
                    <a:pt x="319" y="459"/>
                  </a:lnTo>
                  <a:lnTo>
                    <a:pt x="228" y="450"/>
                  </a:lnTo>
                  <a:lnTo>
                    <a:pt x="146" y="432"/>
                  </a:lnTo>
                  <a:lnTo>
                    <a:pt x="55" y="423"/>
                  </a:lnTo>
                  <a:lnTo>
                    <a:pt x="0" y="41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xmlns="" id="{AA92CCD0-1C6F-4BB5-984D-6D6F92607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544" y="2753641"/>
              <a:ext cx="641908" cy="829960"/>
            </a:xfrm>
            <a:custGeom>
              <a:avLst/>
              <a:gdLst>
                <a:gd name="T0" fmla="*/ 0 w 355"/>
                <a:gd name="T1" fmla="*/ 413 h 459"/>
                <a:gd name="T2" fmla="*/ 71 w 355"/>
                <a:gd name="T3" fmla="*/ 0 h 459"/>
                <a:gd name="T4" fmla="*/ 91 w 355"/>
                <a:gd name="T5" fmla="*/ 9 h 459"/>
                <a:gd name="T6" fmla="*/ 182 w 355"/>
                <a:gd name="T7" fmla="*/ 18 h 459"/>
                <a:gd name="T8" fmla="*/ 246 w 355"/>
                <a:gd name="T9" fmla="*/ 27 h 459"/>
                <a:gd name="T10" fmla="*/ 237 w 355"/>
                <a:gd name="T11" fmla="*/ 111 h 459"/>
                <a:gd name="T12" fmla="*/ 355 w 355"/>
                <a:gd name="T13" fmla="*/ 130 h 459"/>
                <a:gd name="T14" fmla="*/ 319 w 355"/>
                <a:gd name="T15" fmla="*/ 459 h 459"/>
                <a:gd name="T16" fmla="*/ 228 w 355"/>
                <a:gd name="T17" fmla="*/ 450 h 459"/>
                <a:gd name="T18" fmla="*/ 146 w 355"/>
                <a:gd name="T19" fmla="*/ 432 h 459"/>
                <a:gd name="T20" fmla="*/ 55 w 355"/>
                <a:gd name="T21" fmla="*/ 423 h 459"/>
                <a:gd name="T22" fmla="*/ 0 w 355"/>
                <a:gd name="T23" fmla="*/ 41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5" h="459">
                  <a:moveTo>
                    <a:pt x="0" y="413"/>
                  </a:moveTo>
                  <a:lnTo>
                    <a:pt x="71" y="0"/>
                  </a:lnTo>
                  <a:lnTo>
                    <a:pt x="91" y="9"/>
                  </a:lnTo>
                  <a:lnTo>
                    <a:pt x="182" y="18"/>
                  </a:lnTo>
                  <a:lnTo>
                    <a:pt x="246" y="27"/>
                  </a:lnTo>
                  <a:lnTo>
                    <a:pt x="237" y="111"/>
                  </a:lnTo>
                  <a:lnTo>
                    <a:pt x="355" y="130"/>
                  </a:lnTo>
                  <a:lnTo>
                    <a:pt x="319" y="459"/>
                  </a:lnTo>
                  <a:lnTo>
                    <a:pt x="228" y="450"/>
                  </a:lnTo>
                  <a:lnTo>
                    <a:pt x="146" y="432"/>
                  </a:lnTo>
                  <a:lnTo>
                    <a:pt x="55" y="423"/>
                  </a:lnTo>
                  <a:lnTo>
                    <a:pt x="0" y="413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xmlns="" id="{B415EAC3-68B6-4C85-AFA2-C6B06745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882" y="3583601"/>
              <a:ext cx="1010778" cy="361638"/>
            </a:xfrm>
            <a:custGeom>
              <a:avLst/>
              <a:gdLst>
                <a:gd name="T0" fmla="*/ 0 w 559"/>
                <a:gd name="T1" fmla="*/ 200 h 200"/>
                <a:gd name="T2" fmla="*/ 18 w 559"/>
                <a:gd name="T3" fmla="*/ 182 h 200"/>
                <a:gd name="T4" fmla="*/ 18 w 559"/>
                <a:gd name="T5" fmla="*/ 163 h 200"/>
                <a:gd name="T6" fmla="*/ 18 w 559"/>
                <a:gd name="T7" fmla="*/ 154 h 200"/>
                <a:gd name="T8" fmla="*/ 18 w 559"/>
                <a:gd name="T9" fmla="*/ 154 h 200"/>
                <a:gd name="T10" fmla="*/ 27 w 559"/>
                <a:gd name="T11" fmla="*/ 136 h 200"/>
                <a:gd name="T12" fmla="*/ 36 w 559"/>
                <a:gd name="T13" fmla="*/ 118 h 200"/>
                <a:gd name="T14" fmla="*/ 36 w 559"/>
                <a:gd name="T15" fmla="*/ 100 h 200"/>
                <a:gd name="T16" fmla="*/ 36 w 559"/>
                <a:gd name="T17" fmla="*/ 91 h 200"/>
                <a:gd name="T18" fmla="*/ 45 w 559"/>
                <a:gd name="T19" fmla="*/ 82 h 200"/>
                <a:gd name="T20" fmla="*/ 54 w 559"/>
                <a:gd name="T21" fmla="*/ 73 h 200"/>
                <a:gd name="T22" fmla="*/ 145 w 559"/>
                <a:gd name="T23" fmla="*/ 54 h 200"/>
                <a:gd name="T24" fmla="*/ 145 w 559"/>
                <a:gd name="T25" fmla="*/ 45 h 200"/>
                <a:gd name="T26" fmla="*/ 181 w 559"/>
                <a:gd name="T27" fmla="*/ 45 h 200"/>
                <a:gd name="T28" fmla="*/ 247 w 559"/>
                <a:gd name="T29" fmla="*/ 36 h 200"/>
                <a:gd name="T30" fmla="*/ 311 w 559"/>
                <a:gd name="T31" fmla="*/ 36 h 200"/>
                <a:gd name="T32" fmla="*/ 357 w 559"/>
                <a:gd name="T33" fmla="*/ 27 h 200"/>
                <a:gd name="T34" fmla="*/ 395 w 559"/>
                <a:gd name="T35" fmla="*/ 27 h 200"/>
                <a:gd name="T36" fmla="*/ 423 w 559"/>
                <a:gd name="T37" fmla="*/ 18 h 200"/>
                <a:gd name="T38" fmla="*/ 459 w 559"/>
                <a:gd name="T39" fmla="*/ 18 h 200"/>
                <a:gd name="T40" fmla="*/ 532 w 559"/>
                <a:gd name="T41" fmla="*/ 9 h 200"/>
                <a:gd name="T42" fmla="*/ 559 w 559"/>
                <a:gd name="T43" fmla="*/ 0 h 200"/>
                <a:gd name="T44" fmla="*/ 550 w 559"/>
                <a:gd name="T45" fmla="*/ 18 h 200"/>
                <a:gd name="T46" fmla="*/ 541 w 559"/>
                <a:gd name="T47" fmla="*/ 27 h 200"/>
                <a:gd name="T48" fmla="*/ 532 w 559"/>
                <a:gd name="T49" fmla="*/ 45 h 200"/>
                <a:gd name="T50" fmla="*/ 513 w 559"/>
                <a:gd name="T51" fmla="*/ 54 h 200"/>
                <a:gd name="T52" fmla="*/ 495 w 559"/>
                <a:gd name="T53" fmla="*/ 54 h 200"/>
                <a:gd name="T54" fmla="*/ 486 w 559"/>
                <a:gd name="T55" fmla="*/ 63 h 200"/>
                <a:gd name="T56" fmla="*/ 477 w 559"/>
                <a:gd name="T57" fmla="*/ 82 h 200"/>
                <a:gd name="T58" fmla="*/ 448 w 559"/>
                <a:gd name="T59" fmla="*/ 100 h 200"/>
                <a:gd name="T60" fmla="*/ 432 w 559"/>
                <a:gd name="T61" fmla="*/ 109 h 200"/>
                <a:gd name="T62" fmla="*/ 423 w 559"/>
                <a:gd name="T63" fmla="*/ 118 h 200"/>
                <a:gd name="T64" fmla="*/ 411 w 559"/>
                <a:gd name="T65" fmla="*/ 136 h 200"/>
                <a:gd name="T66" fmla="*/ 402 w 559"/>
                <a:gd name="T67" fmla="*/ 154 h 200"/>
                <a:gd name="T68" fmla="*/ 311 w 559"/>
                <a:gd name="T69" fmla="*/ 163 h 200"/>
                <a:gd name="T70" fmla="*/ 145 w 559"/>
                <a:gd name="T71" fmla="*/ 182 h 200"/>
                <a:gd name="T72" fmla="*/ 0 w 559"/>
                <a:gd name="T7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9" h="200">
                  <a:moveTo>
                    <a:pt x="0" y="200"/>
                  </a:moveTo>
                  <a:lnTo>
                    <a:pt x="0" y="200"/>
                  </a:lnTo>
                  <a:lnTo>
                    <a:pt x="9" y="191"/>
                  </a:lnTo>
                  <a:lnTo>
                    <a:pt x="18" y="182"/>
                  </a:lnTo>
                  <a:lnTo>
                    <a:pt x="18" y="17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18" y="154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36" y="127"/>
                  </a:lnTo>
                  <a:lnTo>
                    <a:pt x="36" y="118"/>
                  </a:lnTo>
                  <a:lnTo>
                    <a:pt x="36" y="109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36" y="91"/>
                  </a:lnTo>
                  <a:lnTo>
                    <a:pt x="45" y="91"/>
                  </a:lnTo>
                  <a:lnTo>
                    <a:pt x="45" y="82"/>
                  </a:lnTo>
                  <a:lnTo>
                    <a:pt x="45" y="73"/>
                  </a:lnTo>
                  <a:lnTo>
                    <a:pt x="54" y="73"/>
                  </a:lnTo>
                  <a:lnTo>
                    <a:pt x="145" y="63"/>
                  </a:lnTo>
                  <a:lnTo>
                    <a:pt x="145" y="54"/>
                  </a:lnTo>
                  <a:lnTo>
                    <a:pt x="136" y="45"/>
                  </a:lnTo>
                  <a:lnTo>
                    <a:pt x="145" y="45"/>
                  </a:lnTo>
                  <a:lnTo>
                    <a:pt x="156" y="45"/>
                  </a:lnTo>
                  <a:lnTo>
                    <a:pt x="181" y="45"/>
                  </a:lnTo>
                  <a:lnTo>
                    <a:pt x="211" y="45"/>
                  </a:lnTo>
                  <a:lnTo>
                    <a:pt x="247" y="36"/>
                  </a:lnTo>
                  <a:lnTo>
                    <a:pt x="275" y="36"/>
                  </a:lnTo>
                  <a:lnTo>
                    <a:pt x="311" y="36"/>
                  </a:lnTo>
                  <a:lnTo>
                    <a:pt x="320" y="27"/>
                  </a:lnTo>
                  <a:lnTo>
                    <a:pt x="357" y="27"/>
                  </a:lnTo>
                  <a:lnTo>
                    <a:pt x="375" y="27"/>
                  </a:lnTo>
                  <a:lnTo>
                    <a:pt x="395" y="27"/>
                  </a:lnTo>
                  <a:lnTo>
                    <a:pt x="423" y="27"/>
                  </a:lnTo>
                  <a:lnTo>
                    <a:pt x="423" y="18"/>
                  </a:lnTo>
                  <a:lnTo>
                    <a:pt x="448" y="18"/>
                  </a:lnTo>
                  <a:lnTo>
                    <a:pt x="459" y="18"/>
                  </a:lnTo>
                  <a:lnTo>
                    <a:pt x="504" y="9"/>
                  </a:lnTo>
                  <a:lnTo>
                    <a:pt x="532" y="9"/>
                  </a:lnTo>
                  <a:lnTo>
                    <a:pt x="550" y="0"/>
                  </a:lnTo>
                  <a:lnTo>
                    <a:pt x="559" y="0"/>
                  </a:lnTo>
                  <a:lnTo>
                    <a:pt x="550" y="9"/>
                  </a:lnTo>
                  <a:lnTo>
                    <a:pt x="550" y="18"/>
                  </a:lnTo>
                  <a:lnTo>
                    <a:pt x="550" y="27"/>
                  </a:lnTo>
                  <a:lnTo>
                    <a:pt x="541" y="27"/>
                  </a:lnTo>
                  <a:lnTo>
                    <a:pt x="541" y="45"/>
                  </a:lnTo>
                  <a:lnTo>
                    <a:pt x="532" y="45"/>
                  </a:lnTo>
                  <a:lnTo>
                    <a:pt x="523" y="45"/>
                  </a:lnTo>
                  <a:lnTo>
                    <a:pt x="513" y="54"/>
                  </a:lnTo>
                  <a:lnTo>
                    <a:pt x="504" y="63"/>
                  </a:lnTo>
                  <a:lnTo>
                    <a:pt x="495" y="54"/>
                  </a:lnTo>
                  <a:lnTo>
                    <a:pt x="495" y="63"/>
                  </a:lnTo>
                  <a:lnTo>
                    <a:pt x="486" y="63"/>
                  </a:lnTo>
                  <a:lnTo>
                    <a:pt x="486" y="73"/>
                  </a:lnTo>
                  <a:lnTo>
                    <a:pt x="477" y="82"/>
                  </a:lnTo>
                  <a:lnTo>
                    <a:pt x="468" y="91"/>
                  </a:lnTo>
                  <a:lnTo>
                    <a:pt x="448" y="100"/>
                  </a:lnTo>
                  <a:lnTo>
                    <a:pt x="448" y="109"/>
                  </a:lnTo>
                  <a:lnTo>
                    <a:pt x="432" y="109"/>
                  </a:lnTo>
                  <a:lnTo>
                    <a:pt x="423" y="109"/>
                  </a:lnTo>
                  <a:lnTo>
                    <a:pt x="423" y="118"/>
                  </a:lnTo>
                  <a:lnTo>
                    <a:pt x="411" y="127"/>
                  </a:lnTo>
                  <a:lnTo>
                    <a:pt x="411" y="136"/>
                  </a:lnTo>
                  <a:lnTo>
                    <a:pt x="402" y="136"/>
                  </a:lnTo>
                  <a:lnTo>
                    <a:pt x="402" y="154"/>
                  </a:lnTo>
                  <a:lnTo>
                    <a:pt x="375" y="163"/>
                  </a:lnTo>
                  <a:lnTo>
                    <a:pt x="311" y="163"/>
                  </a:lnTo>
                  <a:lnTo>
                    <a:pt x="238" y="173"/>
                  </a:lnTo>
                  <a:lnTo>
                    <a:pt x="145" y="182"/>
                  </a:lnTo>
                  <a:lnTo>
                    <a:pt x="91" y="191"/>
                  </a:lnTo>
                  <a:lnTo>
                    <a:pt x="0" y="2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xmlns="" id="{F1940747-C3BB-4DC2-9C1F-647A4DBFC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882" y="3583601"/>
              <a:ext cx="1010778" cy="361638"/>
            </a:xfrm>
            <a:custGeom>
              <a:avLst/>
              <a:gdLst>
                <a:gd name="T0" fmla="*/ 0 w 559"/>
                <a:gd name="T1" fmla="*/ 200 h 200"/>
                <a:gd name="T2" fmla="*/ 18 w 559"/>
                <a:gd name="T3" fmla="*/ 182 h 200"/>
                <a:gd name="T4" fmla="*/ 18 w 559"/>
                <a:gd name="T5" fmla="*/ 163 h 200"/>
                <a:gd name="T6" fmla="*/ 18 w 559"/>
                <a:gd name="T7" fmla="*/ 154 h 200"/>
                <a:gd name="T8" fmla="*/ 18 w 559"/>
                <a:gd name="T9" fmla="*/ 154 h 200"/>
                <a:gd name="T10" fmla="*/ 27 w 559"/>
                <a:gd name="T11" fmla="*/ 136 h 200"/>
                <a:gd name="T12" fmla="*/ 36 w 559"/>
                <a:gd name="T13" fmla="*/ 118 h 200"/>
                <a:gd name="T14" fmla="*/ 36 w 559"/>
                <a:gd name="T15" fmla="*/ 100 h 200"/>
                <a:gd name="T16" fmla="*/ 36 w 559"/>
                <a:gd name="T17" fmla="*/ 91 h 200"/>
                <a:gd name="T18" fmla="*/ 45 w 559"/>
                <a:gd name="T19" fmla="*/ 82 h 200"/>
                <a:gd name="T20" fmla="*/ 54 w 559"/>
                <a:gd name="T21" fmla="*/ 73 h 200"/>
                <a:gd name="T22" fmla="*/ 145 w 559"/>
                <a:gd name="T23" fmla="*/ 54 h 200"/>
                <a:gd name="T24" fmla="*/ 145 w 559"/>
                <a:gd name="T25" fmla="*/ 45 h 200"/>
                <a:gd name="T26" fmla="*/ 181 w 559"/>
                <a:gd name="T27" fmla="*/ 45 h 200"/>
                <a:gd name="T28" fmla="*/ 247 w 559"/>
                <a:gd name="T29" fmla="*/ 36 h 200"/>
                <a:gd name="T30" fmla="*/ 311 w 559"/>
                <a:gd name="T31" fmla="*/ 36 h 200"/>
                <a:gd name="T32" fmla="*/ 357 w 559"/>
                <a:gd name="T33" fmla="*/ 27 h 200"/>
                <a:gd name="T34" fmla="*/ 395 w 559"/>
                <a:gd name="T35" fmla="*/ 27 h 200"/>
                <a:gd name="T36" fmla="*/ 423 w 559"/>
                <a:gd name="T37" fmla="*/ 18 h 200"/>
                <a:gd name="T38" fmla="*/ 459 w 559"/>
                <a:gd name="T39" fmla="*/ 18 h 200"/>
                <a:gd name="T40" fmla="*/ 532 w 559"/>
                <a:gd name="T41" fmla="*/ 9 h 200"/>
                <a:gd name="T42" fmla="*/ 559 w 559"/>
                <a:gd name="T43" fmla="*/ 0 h 200"/>
                <a:gd name="T44" fmla="*/ 550 w 559"/>
                <a:gd name="T45" fmla="*/ 18 h 200"/>
                <a:gd name="T46" fmla="*/ 541 w 559"/>
                <a:gd name="T47" fmla="*/ 27 h 200"/>
                <a:gd name="T48" fmla="*/ 532 w 559"/>
                <a:gd name="T49" fmla="*/ 45 h 200"/>
                <a:gd name="T50" fmla="*/ 513 w 559"/>
                <a:gd name="T51" fmla="*/ 54 h 200"/>
                <a:gd name="T52" fmla="*/ 495 w 559"/>
                <a:gd name="T53" fmla="*/ 54 h 200"/>
                <a:gd name="T54" fmla="*/ 486 w 559"/>
                <a:gd name="T55" fmla="*/ 63 h 200"/>
                <a:gd name="T56" fmla="*/ 477 w 559"/>
                <a:gd name="T57" fmla="*/ 82 h 200"/>
                <a:gd name="T58" fmla="*/ 448 w 559"/>
                <a:gd name="T59" fmla="*/ 100 h 200"/>
                <a:gd name="T60" fmla="*/ 432 w 559"/>
                <a:gd name="T61" fmla="*/ 109 h 200"/>
                <a:gd name="T62" fmla="*/ 423 w 559"/>
                <a:gd name="T63" fmla="*/ 118 h 200"/>
                <a:gd name="T64" fmla="*/ 411 w 559"/>
                <a:gd name="T65" fmla="*/ 136 h 200"/>
                <a:gd name="T66" fmla="*/ 402 w 559"/>
                <a:gd name="T67" fmla="*/ 154 h 200"/>
                <a:gd name="T68" fmla="*/ 311 w 559"/>
                <a:gd name="T69" fmla="*/ 163 h 200"/>
                <a:gd name="T70" fmla="*/ 145 w 559"/>
                <a:gd name="T71" fmla="*/ 182 h 200"/>
                <a:gd name="T72" fmla="*/ 0 w 559"/>
                <a:gd name="T7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9" h="200">
                  <a:moveTo>
                    <a:pt x="0" y="200"/>
                  </a:moveTo>
                  <a:lnTo>
                    <a:pt x="0" y="200"/>
                  </a:lnTo>
                  <a:lnTo>
                    <a:pt x="9" y="191"/>
                  </a:lnTo>
                  <a:lnTo>
                    <a:pt x="18" y="182"/>
                  </a:lnTo>
                  <a:lnTo>
                    <a:pt x="18" y="17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18" y="154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36" y="127"/>
                  </a:lnTo>
                  <a:lnTo>
                    <a:pt x="36" y="118"/>
                  </a:lnTo>
                  <a:lnTo>
                    <a:pt x="36" y="109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36" y="91"/>
                  </a:lnTo>
                  <a:lnTo>
                    <a:pt x="45" y="91"/>
                  </a:lnTo>
                  <a:lnTo>
                    <a:pt x="45" y="82"/>
                  </a:lnTo>
                  <a:lnTo>
                    <a:pt x="45" y="73"/>
                  </a:lnTo>
                  <a:lnTo>
                    <a:pt x="54" y="73"/>
                  </a:lnTo>
                  <a:lnTo>
                    <a:pt x="145" y="63"/>
                  </a:lnTo>
                  <a:lnTo>
                    <a:pt x="145" y="54"/>
                  </a:lnTo>
                  <a:lnTo>
                    <a:pt x="136" y="45"/>
                  </a:lnTo>
                  <a:lnTo>
                    <a:pt x="145" y="45"/>
                  </a:lnTo>
                  <a:lnTo>
                    <a:pt x="156" y="45"/>
                  </a:lnTo>
                  <a:lnTo>
                    <a:pt x="181" y="45"/>
                  </a:lnTo>
                  <a:lnTo>
                    <a:pt x="211" y="45"/>
                  </a:lnTo>
                  <a:lnTo>
                    <a:pt x="247" y="36"/>
                  </a:lnTo>
                  <a:lnTo>
                    <a:pt x="275" y="36"/>
                  </a:lnTo>
                  <a:lnTo>
                    <a:pt x="311" y="36"/>
                  </a:lnTo>
                  <a:lnTo>
                    <a:pt x="320" y="27"/>
                  </a:lnTo>
                  <a:lnTo>
                    <a:pt x="357" y="27"/>
                  </a:lnTo>
                  <a:lnTo>
                    <a:pt x="375" y="27"/>
                  </a:lnTo>
                  <a:lnTo>
                    <a:pt x="395" y="27"/>
                  </a:lnTo>
                  <a:lnTo>
                    <a:pt x="423" y="27"/>
                  </a:lnTo>
                  <a:lnTo>
                    <a:pt x="423" y="18"/>
                  </a:lnTo>
                  <a:lnTo>
                    <a:pt x="448" y="18"/>
                  </a:lnTo>
                  <a:lnTo>
                    <a:pt x="459" y="18"/>
                  </a:lnTo>
                  <a:lnTo>
                    <a:pt x="504" y="9"/>
                  </a:lnTo>
                  <a:lnTo>
                    <a:pt x="532" y="9"/>
                  </a:lnTo>
                  <a:lnTo>
                    <a:pt x="550" y="0"/>
                  </a:lnTo>
                  <a:lnTo>
                    <a:pt x="559" y="0"/>
                  </a:lnTo>
                  <a:lnTo>
                    <a:pt x="550" y="9"/>
                  </a:lnTo>
                  <a:lnTo>
                    <a:pt x="550" y="18"/>
                  </a:lnTo>
                  <a:lnTo>
                    <a:pt x="550" y="27"/>
                  </a:lnTo>
                  <a:lnTo>
                    <a:pt x="541" y="27"/>
                  </a:lnTo>
                  <a:lnTo>
                    <a:pt x="541" y="45"/>
                  </a:lnTo>
                  <a:lnTo>
                    <a:pt x="532" y="45"/>
                  </a:lnTo>
                  <a:lnTo>
                    <a:pt x="523" y="45"/>
                  </a:lnTo>
                  <a:lnTo>
                    <a:pt x="513" y="54"/>
                  </a:lnTo>
                  <a:lnTo>
                    <a:pt x="504" y="63"/>
                  </a:lnTo>
                  <a:lnTo>
                    <a:pt x="495" y="54"/>
                  </a:lnTo>
                  <a:lnTo>
                    <a:pt x="495" y="63"/>
                  </a:lnTo>
                  <a:lnTo>
                    <a:pt x="486" y="63"/>
                  </a:lnTo>
                  <a:lnTo>
                    <a:pt x="486" y="73"/>
                  </a:lnTo>
                  <a:lnTo>
                    <a:pt x="477" y="82"/>
                  </a:lnTo>
                  <a:lnTo>
                    <a:pt x="468" y="91"/>
                  </a:lnTo>
                  <a:lnTo>
                    <a:pt x="448" y="100"/>
                  </a:lnTo>
                  <a:lnTo>
                    <a:pt x="448" y="109"/>
                  </a:lnTo>
                  <a:lnTo>
                    <a:pt x="432" y="109"/>
                  </a:lnTo>
                  <a:lnTo>
                    <a:pt x="423" y="109"/>
                  </a:lnTo>
                  <a:lnTo>
                    <a:pt x="423" y="118"/>
                  </a:lnTo>
                  <a:lnTo>
                    <a:pt x="411" y="127"/>
                  </a:lnTo>
                  <a:lnTo>
                    <a:pt x="411" y="136"/>
                  </a:lnTo>
                  <a:lnTo>
                    <a:pt x="402" y="136"/>
                  </a:lnTo>
                  <a:lnTo>
                    <a:pt x="402" y="154"/>
                  </a:lnTo>
                  <a:lnTo>
                    <a:pt x="375" y="163"/>
                  </a:lnTo>
                  <a:lnTo>
                    <a:pt x="311" y="163"/>
                  </a:lnTo>
                  <a:lnTo>
                    <a:pt x="238" y="173"/>
                  </a:lnTo>
                  <a:lnTo>
                    <a:pt x="145" y="182"/>
                  </a:lnTo>
                  <a:lnTo>
                    <a:pt x="91" y="191"/>
                  </a:lnTo>
                  <a:lnTo>
                    <a:pt x="0" y="20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xmlns="" id="{785BF29B-B1E3-4F8C-A502-ECF109A18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882" y="3583601"/>
              <a:ext cx="1010778" cy="361638"/>
            </a:xfrm>
            <a:custGeom>
              <a:avLst/>
              <a:gdLst>
                <a:gd name="T0" fmla="*/ 0 w 559"/>
                <a:gd name="T1" fmla="*/ 200 h 200"/>
                <a:gd name="T2" fmla="*/ 18 w 559"/>
                <a:gd name="T3" fmla="*/ 182 h 200"/>
                <a:gd name="T4" fmla="*/ 18 w 559"/>
                <a:gd name="T5" fmla="*/ 163 h 200"/>
                <a:gd name="T6" fmla="*/ 18 w 559"/>
                <a:gd name="T7" fmla="*/ 154 h 200"/>
                <a:gd name="T8" fmla="*/ 18 w 559"/>
                <a:gd name="T9" fmla="*/ 154 h 200"/>
                <a:gd name="T10" fmla="*/ 27 w 559"/>
                <a:gd name="T11" fmla="*/ 136 h 200"/>
                <a:gd name="T12" fmla="*/ 36 w 559"/>
                <a:gd name="T13" fmla="*/ 118 h 200"/>
                <a:gd name="T14" fmla="*/ 36 w 559"/>
                <a:gd name="T15" fmla="*/ 100 h 200"/>
                <a:gd name="T16" fmla="*/ 36 w 559"/>
                <a:gd name="T17" fmla="*/ 91 h 200"/>
                <a:gd name="T18" fmla="*/ 45 w 559"/>
                <a:gd name="T19" fmla="*/ 82 h 200"/>
                <a:gd name="T20" fmla="*/ 54 w 559"/>
                <a:gd name="T21" fmla="*/ 73 h 200"/>
                <a:gd name="T22" fmla="*/ 145 w 559"/>
                <a:gd name="T23" fmla="*/ 54 h 200"/>
                <a:gd name="T24" fmla="*/ 145 w 559"/>
                <a:gd name="T25" fmla="*/ 45 h 200"/>
                <a:gd name="T26" fmla="*/ 181 w 559"/>
                <a:gd name="T27" fmla="*/ 45 h 200"/>
                <a:gd name="T28" fmla="*/ 247 w 559"/>
                <a:gd name="T29" fmla="*/ 36 h 200"/>
                <a:gd name="T30" fmla="*/ 311 w 559"/>
                <a:gd name="T31" fmla="*/ 36 h 200"/>
                <a:gd name="T32" fmla="*/ 357 w 559"/>
                <a:gd name="T33" fmla="*/ 27 h 200"/>
                <a:gd name="T34" fmla="*/ 395 w 559"/>
                <a:gd name="T35" fmla="*/ 27 h 200"/>
                <a:gd name="T36" fmla="*/ 423 w 559"/>
                <a:gd name="T37" fmla="*/ 18 h 200"/>
                <a:gd name="T38" fmla="*/ 459 w 559"/>
                <a:gd name="T39" fmla="*/ 18 h 200"/>
                <a:gd name="T40" fmla="*/ 532 w 559"/>
                <a:gd name="T41" fmla="*/ 9 h 200"/>
                <a:gd name="T42" fmla="*/ 559 w 559"/>
                <a:gd name="T43" fmla="*/ 0 h 200"/>
                <a:gd name="T44" fmla="*/ 550 w 559"/>
                <a:gd name="T45" fmla="*/ 18 h 200"/>
                <a:gd name="T46" fmla="*/ 541 w 559"/>
                <a:gd name="T47" fmla="*/ 27 h 200"/>
                <a:gd name="T48" fmla="*/ 532 w 559"/>
                <a:gd name="T49" fmla="*/ 45 h 200"/>
                <a:gd name="T50" fmla="*/ 513 w 559"/>
                <a:gd name="T51" fmla="*/ 54 h 200"/>
                <a:gd name="T52" fmla="*/ 495 w 559"/>
                <a:gd name="T53" fmla="*/ 54 h 200"/>
                <a:gd name="T54" fmla="*/ 486 w 559"/>
                <a:gd name="T55" fmla="*/ 63 h 200"/>
                <a:gd name="T56" fmla="*/ 477 w 559"/>
                <a:gd name="T57" fmla="*/ 82 h 200"/>
                <a:gd name="T58" fmla="*/ 448 w 559"/>
                <a:gd name="T59" fmla="*/ 100 h 200"/>
                <a:gd name="T60" fmla="*/ 432 w 559"/>
                <a:gd name="T61" fmla="*/ 109 h 200"/>
                <a:gd name="T62" fmla="*/ 423 w 559"/>
                <a:gd name="T63" fmla="*/ 118 h 200"/>
                <a:gd name="T64" fmla="*/ 411 w 559"/>
                <a:gd name="T65" fmla="*/ 136 h 200"/>
                <a:gd name="T66" fmla="*/ 402 w 559"/>
                <a:gd name="T67" fmla="*/ 154 h 200"/>
                <a:gd name="T68" fmla="*/ 311 w 559"/>
                <a:gd name="T69" fmla="*/ 163 h 200"/>
                <a:gd name="T70" fmla="*/ 145 w 559"/>
                <a:gd name="T71" fmla="*/ 182 h 200"/>
                <a:gd name="T72" fmla="*/ 0 w 559"/>
                <a:gd name="T7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9" h="200">
                  <a:moveTo>
                    <a:pt x="0" y="200"/>
                  </a:moveTo>
                  <a:lnTo>
                    <a:pt x="0" y="200"/>
                  </a:lnTo>
                  <a:lnTo>
                    <a:pt x="9" y="191"/>
                  </a:lnTo>
                  <a:lnTo>
                    <a:pt x="18" y="182"/>
                  </a:lnTo>
                  <a:lnTo>
                    <a:pt x="18" y="17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18" y="154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36" y="127"/>
                  </a:lnTo>
                  <a:lnTo>
                    <a:pt x="36" y="118"/>
                  </a:lnTo>
                  <a:lnTo>
                    <a:pt x="36" y="109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36" y="91"/>
                  </a:lnTo>
                  <a:lnTo>
                    <a:pt x="45" y="91"/>
                  </a:lnTo>
                  <a:lnTo>
                    <a:pt x="45" y="82"/>
                  </a:lnTo>
                  <a:lnTo>
                    <a:pt x="45" y="73"/>
                  </a:lnTo>
                  <a:lnTo>
                    <a:pt x="54" y="73"/>
                  </a:lnTo>
                  <a:lnTo>
                    <a:pt x="145" y="63"/>
                  </a:lnTo>
                  <a:lnTo>
                    <a:pt x="145" y="54"/>
                  </a:lnTo>
                  <a:lnTo>
                    <a:pt x="136" y="45"/>
                  </a:lnTo>
                  <a:lnTo>
                    <a:pt x="145" y="45"/>
                  </a:lnTo>
                  <a:lnTo>
                    <a:pt x="156" y="45"/>
                  </a:lnTo>
                  <a:lnTo>
                    <a:pt x="181" y="45"/>
                  </a:lnTo>
                  <a:lnTo>
                    <a:pt x="211" y="45"/>
                  </a:lnTo>
                  <a:lnTo>
                    <a:pt x="247" y="36"/>
                  </a:lnTo>
                  <a:lnTo>
                    <a:pt x="275" y="36"/>
                  </a:lnTo>
                  <a:lnTo>
                    <a:pt x="311" y="36"/>
                  </a:lnTo>
                  <a:lnTo>
                    <a:pt x="320" y="27"/>
                  </a:lnTo>
                  <a:lnTo>
                    <a:pt x="357" y="27"/>
                  </a:lnTo>
                  <a:lnTo>
                    <a:pt x="375" y="27"/>
                  </a:lnTo>
                  <a:lnTo>
                    <a:pt x="395" y="27"/>
                  </a:lnTo>
                  <a:lnTo>
                    <a:pt x="423" y="27"/>
                  </a:lnTo>
                  <a:lnTo>
                    <a:pt x="423" y="18"/>
                  </a:lnTo>
                  <a:lnTo>
                    <a:pt x="448" y="18"/>
                  </a:lnTo>
                  <a:lnTo>
                    <a:pt x="459" y="18"/>
                  </a:lnTo>
                  <a:lnTo>
                    <a:pt x="504" y="9"/>
                  </a:lnTo>
                  <a:lnTo>
                    <a:pt x="532" y="9"/>
                  </a:lnTo>
                  <a:lnTo>
                    <a:pt x="550" y="0"/>
                  </a:lnTo>
                  <a:lnTo>
                    <a:pt x="559" y="0"/>
                  </a:lnTo>
                  <a:lnTo>
                    <a:pt x="550" y="9"/>
                  </a:lnTo>
                  <a:lnTo>
                    <a:pt x="550" y="18"/>
                  </a:lnTo>
                  <a:lnTo>
                    <a:pt x="550" y="27"/>
                  </a:lnTo>
                  <a:lnTo>
                    <a:pt x="541" y="27"/>
                  </a:lnTo>
                  <a:lnTo>
                    <a:pt x="541" y="45"/>
                  </a:lnTo>
                  <a:lnTo>
                    <a:pt x="532" y="45"/>
                  </a:lnTo>
                  <a:lnTo>
                    <a:pt x="523" y="45"/>
                  </a:lnTo>
                  <a:lnTo>
                    <a:pt x="513" y="54"/>
                  </a:lnTo>
                  <a:lnTo>
                    <a:pt x="504" y="63"/>
                  </a:lnTo>
                  <a:lnTo>
                    <a:pt x="495" y="54"/>
                  </a:lnTo>
                  <a:lnTo>
                    <a:pt x="495" y="63"/>
                  </a:lnTo>
                  <a:lnTo>
                    <a:pt x="486" y="63"/>
                  </a:lnTo>
                  <a:lnTo>
                    <a:pt x="486" y="73"/>
                  </a:lnTo>
                  <a:lnTo>
                    <a:pt x="477" y="82"/>
                  </a:lnTo>
                  <a:lnTo>
                    <a:pt x="468" y="91"/>
                  </a:lnTo>
                  <a:lnTo>
                    <a:pt x="448" y="100"/>
                  </a:lnTo>
                  <a:lnTo>
                    <a:pt x="448" y="109"/>
                  </a:lnTo>
                  <a:lnTo>
                    <a:pt x="432" y="109"/>
                  </a:lnTo>
                  <a:lnTo>
                    <a:pt x="423" y="109"/>
                  </a:lnTo>
                  <a:lnTo>
                    <a:pt x="423" y="118"/>
                  </a:lnTo>
                  <a:lnTo>
                    <a:pt x="411" y="127"/>
                  </a:lnTo>
                  <a:lnTo>
                    <a:pt x="411" y="136"/>
                  </a:lnTo>
                  <a:lnTo>
                    <a:pt x="402" y="136"/>
                  </a:lnTo>
                  <a:lnTo>
                    <a:pt x="402" y="154"/>
                  </a:lnTo>
                  <a:lnTo>
                    <a:pt x="375" y="163"/>
                  </a:lnTo>
                  <a:lnTo>
                    <a:pt x="311" y="163"/>
                  </a:lnTo>
                  <a:lnTo>
                    <a:pt x="238" y="173"/>
                  </a:lnTo>
                  <a:lnTo>
                    <a:pt x="145" y="182"/>
                  </a:lnTo>
                  <a:lnTo>
                    <a:pt x="91" y="191"/>
                  </a:lnTo>
                  <a:lnTo>
                    <a:pt x="0" y="2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xmlns="" id="{DA0871D7-9415-40D2-AED3-B662F270B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882" y="3583601"/>
              <a:ext cx="1010778" cy="361638"/>
            </a:xfrm>
            <a:custGeom>
              <a:avLst/>
              <a:gdLst>
                <a:gd name="T0" fmla="*/ 0 w 559"/>
                <a:gd name="T1" fmla="*/ 200 h 200"/>
                <a:gd name="T2" fmla="*/ 18 w 559"/>
                <a:gd name="T3" fmla="*/ 182 h 200"/>
                <a:gd name="T4" fmla="*/ 18 w 559"/>
                <a:gd name="T5" fmla="*/ 163 h 200"/>
                <a:gd name="T6" fmla="*/ 18 w 559"/>
                <a:gd name="T7" fmla="*/ 154 h 200"/>
                <a:gd name="T8" fmla="*/ 18 w 559"/>
                <a:gd name="T9" fmla="*/ 154 h 200"/>
                <a:gd name="T10" fmla="*/ 27 w 559"/>
                <a:gd name="T11" fmla="*/ 136 h 200"/>
                <a:gd name="T12" fmla="*/ 36 w 559"/>
                <a:gd name="T13" fmla="*/ 118 h 200"/>
                <a:gd name="T14" fmla="*/ 36 w 559"/>
                <a:gd name="T15" fmla="*/ 100 h 200"/>
                <a:gd name="T16" fmla="*/ 36 w 559"/>
                <a:gd name="T17" fmla="*/ 91 h 200"/>
                <a:gd name="T18" fmla="*/ 45 w 559"/>
                <a:gd name="T19" fmla="*/ 82 h 200"/>
                <a:gd name="T20" fmla="*/ 54 w 559"/>
                <a:gd name="T21" fmla="*/ 73 h 200"/>
                <a:gd name="T22" fmla="*/ 145 w 559"/>
                <a:gd name="T23" fmla="*/ 54 h 200"/>
                <a:gd name="T24" fmla="*/ 145 w 559"/>
                <a:gd name="T25" fmla="*/ 45 h 200"/>
                <a:gd name="T26" fmla="*/ 181 w 559"/>
                <a:gd name="T27" fmla="*/ 45 h 200"/>
                <a:gd name="T28" fmla="*/ 247 w 559"/>
                <a:gd name="T29" fmla="*/ 36 h 200"/>
                <a:gd name="T30" fmla="*/ 311 w 559"/>
                <a:gd name="T31" fmla="*/ 36 h 200"/>
                <a:gd name="T32" fmla="*/ 357 w 559"/>
                <a:gd name="T33" fmla="*/ 27 h 200"/>
                <a:gd name="T34" fmla="*/ 395 w 559"/>
                <a:gd name="T35" fmla="*/ 27 h 200"/>
                <a:gd name="T36" fmla="*/ 423 w 559"/>
                <a:gd name="T37" fmla="*/ 18 h 200"/>
                <a:gd name="T38" fmla="*/ 459 w 559"/>
                <a:gd name="T39" fmla="*/ 18 h 200"/>
                <a:gd name="T40" fmla="*/ 532 w 559"/>
                <a:gd name="T41" fmla="*/ 9 h 200"/>
                <a:gd name="T42" fmla="*/ 559 w 559"/>
                <a:gd name="T43" fmla="*/ 0 h 200"/>
                <a:gd name="T44" fmla="*/ 550 w 559"/>
                <a:gd name="T45" fmla="*/ 18 h 200"/>
                <a:gd name="T46" fmla="*/ 541 w 559"/>
                <a:gd name="T47" fmla="*/ 27 h 200"/>
                <a:gd name="T48" fmla="*/ 532 w 559"/>
                <a:gd name="T49" fmla="*/ 45 h 200"/>
                <a:gd name="T50" fmla="*/ 513 w 559"/>
                <a:gd name="T51" fmla="*/ 54 h 200"/>
                <a:gd name="T52" fmla="*/ 495 w 559"/>
                <a:gd name="T53" fmla="*/ 54 h 200"/>
                <a:gd name="T54" fmla="*/ 486 w 559"/>
                <a:gd name="T55" fmla="*/ 63 h 200"/>
                <a:gd name="T56" fmla="*/ 477 w 559"/>
                <a:gd name="T57" fmla="*/ 82 h 200"/>
                <a:gd name="T58" fmla="*/ 448 w 559"/>
                <a:gd name="T59" fmla="*/ 100 h 200"/>
                <a:gd name="T60" fmla="*/ 432 w 559"/>
                <a:gd name="T61" fmla="*/ 109 h 200"/>
                <a:gd name="T62" fmla="*/ 423 w 559"/>
                <a:gd name="T63" fmla="*/ 118 h 200"/>
                <a:gd name="T64" fmla="*/ 411 w 559"/>
                <a:gd name="T65" fmla="*/ 136 h 200"/>
                <a:gd name="T66" fmla="*/ 402 w 559"/>
                <a:gd name="T67" fmla="*/ 154 h 200"/>
                <a:gd name="T68" fmla="*/ 311 w 559"/>
                <a:gd name="T69" fmla="*/ 163 h 200"/>
                <a:gd name="T70" fmla="*/ 145 w 559"/>
                <a:gd name="T71" fmla="*/ 182 h 200"/>
                <a:gd name="T72" fmla="*/ 0 w 559"/>
                <a:gd name="T7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9" h="200">
                  <a:moveTo>
                    <a:pt x="0" y="200"/>
                  </a:moveTo>
                  <a:lnTo>
                    <a:pt x="0" y="200"/>
                  </a:lnTo>
                  <a:lnTo>
                    <a:pt x="9" y="191"/>
                  </a:lnTo>
                  <a:lnTo>
                    <a:pt x="18" y="182"/>
                  </a:lnTo>
                  <a:lnTo>
                    <a:pt x="18" y="17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18" y="154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36" y="127"/>
                  </a:lnTo>
                  <a:lnTo>
                    <a:pt x="36" y="118"/>
                  </a:lnTo>
                  <a:lnTo>
                    <a:pt x="36" y="109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36" y="91"/>
                  </a:lnTo>
                  <a:lnTo>
                    <a:pt x="45" y="91"/>
                  </a:lnTo>
                  <a:lnTo>
                    <a:pt x="45" y="82"/>
                  </a:lnTo>
                  <a:lnTo>
                    <a:pt x="45" y="73"/>
                  </a:lnTo>
                  <a:lnTo>
                    <a:pt x="54" y="73"/>
                  </a:lnTo>
                  <a:lnTo>
                    <a:pt x="145" y="63"/>
                  </a:lnTo>
                  <a:lnTo>
                    <a:pt x="145" y="54"/>
                  </a:lnTo>
                  <a:lnTo>
                    <a:pt x="136" y="45"/>
                  </a:lnTo>
                  <a:lnTo>
                    <a:pt x="145" y="45"/>
                  </a:lnTo>
                  <a:lnTo>
                    <a:pt x="156" y="45"/>
                  </a:lnTo>
                  <a:lnTo>
                    <a:pt x="181" y="45"/>
                  </a:lnTo>
                  <a:lnTo>
                    <a:pt x="211" y="45"/>
                  </a:lnTo>
                  <a:lnTo>
                    <a:pt x="247" y="36"/>
                  </a:lnTo>
                  <a:lnTo>
                    <a:pt x="275" y="36"/>
                  </a:lnTo>
                  <a:lnTo>
                    <a:pt x="311" y="36"/>
                  </a:lnTo>
                  <a:lnTo>
                    <a:pt x="320" y="27"/>
                  </a:lnTo>
                  <a:lnTo>
                    <a:pt x="357" y="27"/>
                  </a:lnTo>
                  <a:lnTo>
                    <a:pt x="375" y="27"/>
                  </a:lnTo>
                  <a:lnTo>
                    <a:pt x="395" y="27"/>
                  </a:lnTo>
                  <a:lnTo>
                    <a:pt x="423" y="27"/>
                  </a:lnTo>
                  <a:lnTo>
                    <a:pt x="423" y="18"/>
                  </a:lnTo>
                  <a:lnTo>
                    <a:pt x="448" y="18"/>
                  </a:lnTo>
                  <a:lnTo>
                    <a:pt x="459" y="18"/>
                  </a:lnTo>
                  <a:lnTo>
                    <a:pt x="504" y="9"/>
                  </a:lnTo>
                  <a:lnTo>
                    <a:pt x="532" y="9"/>
                  </a:lnTo>
                  <a:lnTo>
                    <a:pt x="550" y="0"/>
                  </a:lnTo>
                  <a:lnTo>
                    <a:pt x="559" y="0"/>
                  </a:lnTo>
                  <a:lnTo>
                    <a:pt x="550" y="9"/>
                  </a:lnTo>
                  <a:lnTo>
                    <a:pt x="550" y="18"/>
                  </a:lnTo>
                  <a:lnTo>
                    <a:pt x="550" y="27"/>
                  </a:lnTo>
                  <a:lnTo>
                    <a:pt x="541" y="27"/>
                  </a:lnTo>
                  <a:lnTo>
                    <a:pt x="541" y="45"/>
                  </a:lnTo>
                  <a:lnTo>
                    <a:pt x="532" y="45"/>
                  </a:lnTo>
                  <a:lnTo>
                    <a:pt x="523" y="45"/>
                  </a:lnTo>
                  <a:lnTo>
                    <a:pt x="513" y="54"/>
                  </a:lnTo>
                  <a:lnTo>
                    <a:pt x="504" y="63"/>
                  </a:lnTo>
                  <a:lnTo>
                    <a:pt x="495" y="54"/>
                  </a:lnTo>
                  <a:lnTo>
                    <a:pt x="495" y="63"/>
                  </a:lnTo>
                  <a:lnTo>
                    <a:pt x="486" y="63"/>
                  </a:lnTo>
                  <a:lnTo>
                    <a:pt x="486" y="73"/>
                  </a:lnTo>
                  <a:lnTo>
                    <a:pt x="477" y="82"/>
                  </a:lnTo>
                  <a:lnTo>
                    <a:pt x="468" y="91"/>
                  </a:lnTo>
                  <a:lnTo>
                    <a:pt x="448" y="100"/>
                  </a:lnTo>
                  <a:lnTo>
                    <a:pt x="448" y="109"/>
                  </a:lnTo>
                  <a:lnTo>
                    <a:pt x="432" y="109"/>
                  </a:lnTo>
                  <a:lnTo>
                    <a:pt x="423" y="109"/>
                  </a:lnTo>
                  <a:lnTo>
                    <a:pt x="423" y="118"/>
                  </a:lnTo>
                  <a:lnTo>
                    <a:pt x="411" y="127"/>
                  </a:lnTo>
                  <a:lnTo>
                    <a:pt x="411" y="136"/>
                  </a:lnTo>
                  <a:lnTo>
                    <a:pt x="402" y="136"/>
                  </a:lnTo>
                  <a:lnTo>
                    <a:pt x="402" y="154"/>
                  </a:lnTo>
                  <a:lnTo>
                    <a:pt x="375" y="163"/>
                  </a:lnTo>
                  <a:lnTo>
                    <a:pt x="311" y="163"/>
                  </a:lnTo>
                  <a:lnTo>
                    <a:pt x="238" y="173"/>
                  </a:lnTo>
                  <a:lnTo>
                    <a:pt x="145" y="182"/>
                  </a:lnTo>
                  <a:lnTo>
                    <a:pt x="91" y="191"/>
                  </a:lnTo>
                  <a:lnTo>
                    <a:pt x="0" y="20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xmlns="" id="{D2C5EA2F-4714-4B02-AB8F-55C0DB3A9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7498" y="3787925"/>
              <a:ext cx="594895" cy="461089"/>
            </a:xfrm>
            <a:custGeom>
              <a:avLst/>
              <a:gdLst>
                <a:gd name="T0" fmla="*/ 27 w 329"/>
                <a:gd name="T1" fmla="*/ 25 h 255"/>
                <a:gd name="T2" fmla="*/ 45 w 329"/>
                <a:gd name="T3" fmla="*/ 16 h 255"/>
                <a:gd name="T4" fmla="*/ 63 w 329"/>
                <a:gd name="T5" fmla="*/ 16 h 255"/>
                <a:gd name="T6" fmla="*/ 127 w 329"/>
                <a:gd name="T7" fmla="*/ 10 h 255"/>
                <a:gd name="T8" fmla="*/ 157 w 329"/>
                <a:gd name="T9" fmla="*/ 10 h 255"/>
                <a:gd name="T10" fmla="*/ 163 w 329"/>
                <a:gd name="T11" fmla="*/ 25 h 255"/>
                <a:gd name="T12" fmla="*/ 329 w 329"/>
                <a:gd name="T13" fmla="*/ 71 h 255"/>
                <a:gd name="T14" fmla="*/ 320 w 329"/>
                <a:gd name="T15" fmla="*/ 80 h 255"/>
                <a:gd name="T16" fmla="*/ 302 w 329"/>
                <a:gd name="T17" fmla="*/ 119 h 255"/>
                <a:gd name="T18" fmla="*/ 293 w 329"/>
                <a:gd name="T19" fmla="*/ 134 h 255"/>
                <a:gd name="T20" fmla="*/ 293 w 329"/>
                <a:gd name="T21" fmla="*/ 119 h 255"/>
                <a:gd name="T22" fmla="*/ 293 w 329"/>
                <a:gd name="T23" fmla="*/ 134 h 255"/>
                <a:gd name="T24" fmla="*/ 293 w 329"/>
                <a:gd name="T25" fmla="*/ 144 h 255"/>
                <a:gd name="T26" fmla="*/ 284 w 329"/>
                <a:gd name="T27" fmla="*/ 155 h 255"/>
                <a:gd name="T28" fmla="*/ 275 w 329"/>
                <a:gd name="T29" fmla="*/ 155 h 255"/>
                <a:gd name="T30" fmla="*/ 275 w 329"/>
                <a:gd name="T31" fmla="*/ 173 h 255"/>
                <a:gd name="T32" fmla="*/ 266 w 329"/>
                <a:gd name="T33" fmla="*/ 182 h 255"/>
                <a:gd name="T34" fmla="*/ 257 w 329"/>
                <a:gd name="T35" fmla="*/ 173 h 255"/>
                <a:gd name="T36" fmla="*/ 257 w 329"/>
                <a:gd name="T37" fmla="*/ 189 h 255"/>
                <a:gd name="T38" fmla="*/ 245 w 329"/>
                <a:gd name="T39" fmla="*/ 198 h 255"/>
                <a:gd name="T40" fmla="*/ 238 w 329"/>
                <a:gd name="T41" fmla="*/ 209 h 255"/>
                <a:gd name="T42" fmla="*/ 220 w 329"/>
                <a:gd name="T43" fmla="*/ 209 h 255"/>
                <a:gd name="T44" fmla="*/ 209 w 329"/>
                <a:gd name="T45" fmla="*/ 209 h 255"/>
                <a:gd name="T46" fmla="*/ 229 w 329"/>
                <a:gd name="T47" fmla="*/ 219 h 255"/>
                <a:gd name="T48" fmla="*/ 229 w 329"/>
                <a:gd name="T49" fmla="*/ 219 h 255"/>
                <a:gd name="T50" fmla="*/ 209 w 329"/>
                <a:gd name="T51" fmla="*/ 228 h 255"/>
                <a:gd name="T52" fmla="*/ 209 w 329"/>
                <a:gd name="T53" fmla="*/ 228 h 255"/>
                <a:gd name="T54" fmla="*/ 202 w 329"/>
                <a:gd name="T55" fmla="*/ 219 h 255"/>
                <a:gd name="T56" fmla="*/ 209 w 329"/>
                <a:gd name="T57" fmla="*/ 237 h 255"/>
                <a:gd name="T58" fmla="*/ 202 w 329"/>
                <a:gd name="T59" fmla="*/ 243 h 255"/>
                <a:gd name="T60" fmla="*/ 202 w 329"/>
                <a:gd name="T61" fmla="*/ 243 h 255"/>
                <a:gd name="T62" fmla="*/ 193 w 329"/>
                <a:gd name="T63" fmla="*/ 255 h 255"/>
                <a:gd name="T64" fmla="*/ 184 w 329"/>
                <a:gd name="T65" fmla="*/ 243 h 255"/>
                <a:gd name="T66" fmla="*/ 173 w 329"/>
                <a:gd name="T67" fmla="*/ 228 h 255"/>
                <a:gd name="T68" fmla="*/ 163 w 329"/>
                <a:gd name="T69" fmla="*/ 219 h 255"/>
                <a:gd name="T70" fmla="*/ 157 w 329"/>
                <a:gd name="T71" fmla="*/ 198 h 255"/>
                <a:gd name="T72" fmla="*/ 147 w 329"/>
                <a:gd name="T73" fmla="*/ 182 h 255"/>
                <a:gd name="T74" fmla="*/ 127 w 329"/>
                <a:gd name="T75" fmla="*/ 173 h 255"/>
                <a:gd name="T76" fmla="*/ 111 w 329"/>
                <a:gd name="T77" fmla="*/ 155 h 255"/>
                <a:gd name="T78" fmla="*/ 100 w 329"/>
                <a:gd name="T79" fmla="*/ 144 h 255"/>
                <a:gd name="T80" fmla="*/ 91 w 329"/>
                <a:gd name="T81" fmla="*/ 128 h 255"/>
                <a:gd name="T82" fmla="*/ 72 w 329"/>
                <a:gd name="T83" fmla="*/ 119 h 255"/>
                <a:gd name="T84" fmla="*/ 45 w 329"/>
                <a:gd name="T85" fmla="*/ 100 h 255"/>
                <a:gd name="T86" fmla="*/ 36 w 329"/>
                <a:gd name="T87" fmla="*/ 89 h 255"/>
                <a:gd name="T88" fmla="*/ 36 w 329"/>
                <a:gd name="T89" fmla="*/ 71 h 255"/>
                <a:gd name="T90" fmla="*/ 18 w 329"/>
                <a:gd name="T91" fmla="*/ 71 h 255"/>
                <a:gd name="T92" fmla="*/ 0 w 329"/>
                <a:gd name="T93" fmla="*/ 64 h 255"/>
                <a:gd name="T94" fmla="*/ 9 w 329"/>
                <a:gd name="T95" fmla="*/ 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55">
                  <a:moveTo>
                    <a:pt x="18" y="35"/>
                  </a:moveTo>
                  <a:lnTo>
                    <a:pt x="27" y="25"/>
                  </a:lnTo>
                  <a:lnTo>
                    <a:pt x="36" y="25"/>
                  </a:lnTo>
                  <a:lnTo>
                    <a:pt x="45" y="16"/>
                  </a:lnTo>
                  <a:lnTo>
                    <a:pt x="54" y="16"/>
                  </a:lnTo>
                  <a:lnTo>
                    <a:pt x="63" y="16"/>
                  </a:lnTo>
                  <a:lnTo>
                    <a:pt x="63" y="10"/>
                  </a:lnTo>
                  <a:lnTo>
                    <a:pt x="127" y="10"/>
                  </a:lnTo>
                  <a:lnTo>
                    <a:pt x="147" y="0"/>
                  </a:lnTo>
                  <a:lnTo>
                    <a:pt x="157" y="10"/>
                  </a:lnTo>
                  <a:lnTo>
                    <a:pt x="163" y="16"/>
                  </a:lnTo>
                  <a:lnTo>
                    <a:pt x="163" y="25"/>
                  </a:lnTo>
                  <a:lnTo>
                    <a:pt x="238" y="16"/>
                  </a:lnTo>
                  <a:lnTo>
                    <a:pt x="329" y="71"/>
                  </a:lnTo>
                  <a:lnTo>
                    <a:pt x="329" y="80"/>
                  </a:lnTo>
                  <a:lnTo>
                    <a:pt x="320" y="80"/>
                  </a:lnTo>
                  <a:lnTo>
                    <a:pt x="311" y="89"/>
                  </a:lnTo>
                  <a:lnTo>
                    <a:pt x="302" y="119"/>
                  </a:lnTo>
                  <a:lnTo>
                    <a:pt x="302" y="134"/>
                  </a:lnTo>
                  <a:lnTo>
                    <a:pt x="293" y="134"/>
                  </a:lnTo>
                  <a:lnTo>
                    <a:pt x="293" y="128"/>
                  </a:lnTo>
                  <a:lnTo>
                    <a:pt x="293" y="119"/>
                  </a:lnTo>
                  <a:lnTo>
                    <a:pt x="293" y="128"/>
                  </a:lnTo>
                  <a:lnTo>
                    <a:pt x="293" y="134"/>
                  </a:lnTo>
                  <a:lnTo>
                    <a:pt x="302" y="144"/>
                  </a:lnTo>
                  <a:lnTo>
                    <a:pt x="293" y="144"/>
                  </a:lnTo>
                  <a:lnTo>
                    <a:pt x="293" y="155"/>
                  </a:lnTo>
                  <a:lnTo>
                    <a:pt x="284" y="155"/>
                  </a:lnTo>
                  <a:lnTo>
                    <a:pt x="284" y="164"/>
                  </a:lnTo>
                  <a:lnTo>
                    <a:pt x="275" y="155"/>
                  </a:lnTo>
                  <a:lnTo>
                    <a:pt x="275" y="164"/>
                  </a:lnTo>
                  <a:lnTo>
                    <a:pt x="275" y="173"/>
                  </a:lnTo>
                  <a:lnTo>
                    <a:pt x="266" y="173"/>
                  </a:lnTo>
                  <a:lnTo>
                    <a:pt x="266" y="182"/>
                  </a:lnTo>
                  <a:lnTo>
                    <a:pt x="257" y="182"/>
                  </a:lnTo>
                  <a:lnTo>
                    <a:pt x="257" y="173"/>
                  </a:lnTo>
                  <a:lnTo>
                    <a:pt x="257" y="182"/>
                  </a:lnTo>
                  <a:lnTo>
                    <a:pt x="257" y="189"/>
                  </a:lnTo>
                  <a:lnTo>
                    <a:pt x="257" y="198"/>
                  </a:lnTo>
                  <a:lnTo>
                    <a:pt x="245" y="198"/>
                  </a:lnTo>
                  <a:lnTo>
                    <a:pt x="238" y="198"/>
                  </a:lnTo>
                  <a:lnTo>
                    <a:pt x="238" y="209"/>
                  </a:lnTo>
                  <a:lnTo>
                    <a:pt x="229" y="209"/>
                  </a:lnTo>
                  <a:lnTo>
                    <a:pt x="220" y="209"/>
                  </a:lnTo>
                  <a:lnTo>
                    <a:pt x="209" y="219"/>
                  </a:lnTo>
                  <a:lnTo>
                    <a:pt x="209" y="209"/>
                  </a:lnTo>
                  <a:lnTo>
                    <a:pt x="220" y="219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09" y="228"/>
                  </a:lnTo>
                  <a:lnTo>
                    <a:pt x="209" y="219"/>
                  </a:lnTo>
                  <a:lnTo>
                    <a:pt x="209" y="228"/>
                  </a:lnTo>
                  <a:lnTo>
                    <a:pt x="202" y="228"/>
                  </a:lnTo>
                  <a:lnTo>
                    <a:pt x="202" y="219"/>
                  </a:lnTo>
                  <a:lnTo>
                    <a:pt x="202" y="228"/>
                  </a:lnTo>
                  <a:lnTo>
                    <a:pt x="209" y="237"/>
                  </a:lnTo>
                  <a:lnTo>
                    <a:pt x="209" y="243"/>
                  </a:lnTo>
                  <a:lnTo>
                    <a:pt x="202" y="243"/>
                  </a:lnTo>
                  <a:lnTo>
                    <a:pt x="202" y="237"/>
                  </a:lnTo>
                  <a:lnTo>
                    <a:pt x="202" y="243"/>
                  </a:lnTo>
                  <a:lnTo>
                    <a:pt x="202" y="255"/>
                  </a:lnTo>
                  <a:lnTo>
                    <a:pt x="193" y="255"/>
                  </a:lnTo>
                  <a:lnTo>
                    <a:pt x="184" y="255"/>
                  </a:lnTo>
                  <a:lnTo>
                    <a:pt x="184" y="243"/>
                  </a:lnTo>
                  <a:lnTo>
                    <a:pt x="184" y="237"/>
                  </a:lnTo>
                  <a:lnTo>
                    <a:pt x="173" y="228"/>
                  </a:lnTo>
                  <a:lnTo>
                    <a:pt x="173" y="219"/>
                  </a:lnTo>
                  <a:lnTo>
                    <a:pt x="163" y="219"/>
                  </a:lnTo>
                  <a:lnTo>
                    <a:pt x="157" y="209"/>
                  </a:lnTo>
                  <a:lnTo>
                    <a:pt x="157" y="198"/>
                  </a:lnTo>
                  <a:lnTo>
                    <a:pt x="147" y="189"/>
                  </a:lnTo>
                  <a:lnTo>
                    <a:pt x="147" y="182"/>
                  </a:lnTo>
                  <a:lnTo>
                    <a:pt x="136" y="173"/>
                  </a:lnTo>
                  <a:lnTo>
                    <a:pt x="127" y="173"/>
                  </a:lnTo>
                  <a:lnTo>
                    <a:pt x="118" y="164"/>
                  </a:lnTo>
                  <a:lnTo>
                    <a:pt x="111" y="155"/>
                  </a:lnTo>
                  <a:lnTo>
                    <a:pt x="111" y="144"/>
                  </a:lnTo>
                  <a:lnTo>
                    <a:pt x="100" y="144"/>
                  </a:lnTo>
                  <a:lnTo>
                    <a:pt x="91" y="134"/>
                  </a:lnTo>
                  <a:lnTo>
                    <a:pt x="91" y="128"/>
                  </a:lnTo>
                  <a:lnTo>
                    <a:pt x="82" y="128"/>
                  </a:lnTo>
                  <a:lnTo>
                    <a:pt x="72" y="119"/>
                  </a:lnTo>
                  <a:lnTo>
                    <a:pt x="63" y="119"/>
                  </a:lnTo>
                  <a:lnTo>
                    <a:pt x="45" y="100"/>
                  </a:lnTo>
                  <a:lnTo>
                    <a:pt x="45" y="89"/>
                  </a:lnTo>
                  <a:lnTo>
                    <a:pt x="36" y="89"/>
                  </a:lnTo>
                  <a:lnTo>
                    <a:pt x="36" y="80"/>
                  </a:lnTo>
                  <a:lnTo>
                    <a:pt x="36" y="71"/>
                  </a:lnTo>
                  <a:lnTo>
                    <a:pt x="27" y="80"/>
                  </a:lnTo>
                  <a:lnTo>
                    <a:pt x="18" y="71"/>
                  </a:lnTo>
                  <a:lnTo>
                    <a:pt x="9" y="71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9" y="44"/>
                  </a:lnTo>
                  <a:lnTo>
                    <a:pt x="18" y="3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xmlns="" id="{4DC658A6-B986-420C-A5CB-6E7C61956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7498" y="3787925"/>
              <a:ext cx="594895" cy="461089"/>
            </a:xfrm>
            <a:custGeom>
              <a:avLst/>
              <a:gdLst>
                <a:gd name="T0" fmla="*/ 27 w 329"/>
                <a:gd name="T1" fmla="*/ 25 h 255"/>
                <a:gd name="T2" fmla="*/ 45 w 329"/>
                <a:gd name="T3" fmla="*/ 16 h 255"/>
                <a:gd name="T4" fmla="*/ 63 w 329"/>
                <a:gd name="T5" fmla="*/ 16 h 255"/>
                <a:gd name="T6" fmla="*/ 127 w 329"/>
                <a:gd name="T7" fmla="*/ 10 h 255"/>
                <a:gd name="T8" fmla="*/ 157 w 329"/>
                <a:gd name="T9" fmla="*/ 10 h 255"/>
                <a:gd name="T10" fmla="*/ 163 w 329"/>
                <a:gd name="T11" fmla="*/ 25 h 255"/>
                <a:gd name="T12" fmla="*/ 329 w 329"/>
                <a:gd name="T13" fmla="*/ 71 h 255"/>
                <a:gd name="T14" fmla="*/ 320 w 329"/>
                <a:gd name="T15" fmla="*/ 80 h 255"/>
                <a:gd name="T16" fmla="*/ 302 w 329"/>
                <a:gd name="T17" fmla="*/ 119 h 255"/>
                <a:gd name="T18" fmla="*/ 293 w 329"/>
                <a:gd name="T19" fmla="*/ 134 h 255"/>
                <a:gd name="T20" fmla="*/ 293 w 329"/>
                <a:gd name="T21" fmla="*/ 119 h 255"/>
                <a:gd name="T22" fmla="*/ 293 w 329"/>
                <a:gd name="T23" fmla="*/ 134 h 255"/>
                <a:gd name="T24" fmla="*/ 293 w 329"/>
                <a:gd name="T25" fmla="*/ 144 h 255"/>
                <a:gd name="T26" fmla="*/ 284 w 329"/>
                <a:gd name="T27" fmla="*/ 155 h 255"/>
                <a:gd name="T28" fmla="*/ 275 w 329"/>
                <a:gd name="T29" fmla="*/ 155 h 255"/>
                <a:gd name="T30" fmla="*/ 275 w 329"/>
                <a:gd name="T31" fmla="*/ 173 h 255"/>
                <a:gd name="T32" fmla="*/ 266 w 329"/>
                <a:gd name="T33" fmla="*/ 182 h 255"/>
                <a:gd name="T34" fmla="*/ 257 w 329"/>
                <a:gd name="T35" fmla="*/ 173 h 255"/>
                <a:gd name="T36" fmla="*/ 257 w 329"/>
                <a:gd name="T37" fmla="*/ 189 h 255"/>
                <a:gd name="T38" fmla="*/ 245 w 329"/>
                <a:gd name="T39" fmla="*/ 198 h 255"/>
                <a:gd name="T40" fmla="*/ 238 w 329"/>
                <a:gd name="T41" fmla="*/ 209 h 255"/>
                <a:gd name="T42" fmla="*/ 220 w 329"/>
                <a:gd name="T43" fmla="*/ 209 h 255"/>
                <a:gd name="T44" fmla="*/ 209 w 329"/>
                <a:gd name="T45" fmla="*/ 209 h 255"/>
                <a:gd name="T46" fmla="*/ 229 w 329"/>
                <a:gd name="T47" fmla="*/ 219 h 255"/>
                <a:gd name="T48" fmla="*/ 229 w 329"/>
                <a:gd name="T49" fmla="*/ 219 h 255"/>
                <a:gd name="T50" fmla="*/ 209 w 329"/>
                <a:gd name="T51" fmla="*/ 228 h 255"/>
                <a:gd name="T52" fmla="*/ 209 w 329"/>
                <a:gd name="T53" fmla="*/ 228 h 255"/>
                <a:gd name="T54" fmla="*/ 202 w 329"/>
                <a:gd name="T55" fmla="*/ 219 h 255"/>
                <a:gd name="T56" fmla="*/ 209 w 329"/>
                <a:gd name="T57" fmla="*/ 237 h 255"/>
                <a:gd name="T58" fmla="*/ 202 w 329"/>
                <a:gd name="T59" fmla="*/ 243 h 255"/>
                <a:gd name="T60" fmla="*/ 202 w 329"/>
                <a:gd name="T61" fmla="*/ 243 h 255"/>
                <a:gd name="T62" fmla="*/ 193 w 329"/>
                <a:gd name="T63" fmla="*/ 255 h 255"/>
                <a:gd name="T64" fmla="*/ 184 w 329"/>
                <a:gd name="T65" fmla="*/ 243 h 255"/>
                <a:gd name="T66" fmla="*/ 173 w 329"/>
                <a:gd name="T67" fmla="*/ 228 h 255"/>
                <a:gd name="T68" fmla="*/ 163 w 329"/>
                <a:gd name="T69" fmla="*/ 219 h 255"/>
                <a:gd name="T70" fmla="*/ 157 w 329"/>
                <a:gd name="T71" fmla="*/ 198 h 255"/>
                <a:gd name="T72" fmla="*/ 147 w 329"/>
                <a:gd name="T73" fmla="*/ 182 h 255"/>
                <a:gd name="T74" fmla="*/ 127 w 329"/>
                <a:gd name="T75" fmla="*/ 173 h 255"/>
                <a:gd name="T76" fmla="*/ 111 w 329"/>
                <a:gd name="T77" fmla="*/ 155 h 255"/>
                <a:gd name="T78" fmla="*/ 100 w 329"/>
                <a:gd name="T79" fmla="*/ 144 h 255"/>
                <a:gd name="T80" fmla="*/ 91 w 329"/>
                <a:gd name="T81" fmla="*/ 128 h 255"/>
                <a:gd name="T82" fmla="*/ 72 w 329"/>
                <a:gd name="T83" fmla="*/ 119 h 255"/>
                <a:gd name="T84" fmla="*/ 45 w 329"/>
                <a:gd name="T85" fmla="*/ 100 h 255"/>
                <a:gd name="T86" fmla="*/ 36 w 329"/>
                <a:gd name="T87" fmla="*/ 89 h 255"/>
                <a:gd name="T88" fmla="*/ 36 w 329"/>
                <a:gd name="T89" fmla="*/ 71 h 255"/>
                <a:gd name="T90" fmla="*/ 18 w 329"/>
                <a:gd name="T91" fmla="*/ 71 h 255"/>
                <a:gd name="T92" fmla="*/ 0 w 329"/>
                <a:gd name="T93" fmla="*/ 64 h 255"/>
                <a:gd name="T94" fmla="*/ 9 w 329"/>
                <a:gd name="T95" fmla="*/ 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55">
                  <a:moveTo>
                    <a:pt x="18" y="35"/>
                  </a:moveTo>
                  <a:lnTo>
                    <a:pt x="27" y="25"/>
                  </a:lnTo>
                  <a:lnTo>
                    <a:pt x="36" y="25"/>
                  </a:lnTo>
                  <a:lnTo>
                    <a:pt x="45" y="16"/>
                  </a:lnTo>
                  <a:lnTo>
                    <a:pt x="54" y="16"/>
                  </a:lnTo>
                  <a:lnTo>
                    <a:pt x="63" y="16"/>
                  </a:lnTo>
                  <a:lnTo>
                    <a:pt x="63" y="10"/>
                  </a:lnTo>
                  <a:lnTo>
                    <a:pt x="127" y="10"/>
                  </a:lnTo>
                  <a:lnTo>
                    <a:pt x="147" y="0"/>
                  </a:lnTo>
                  <a:lnTo>
                    <a:pt x="157" y="10"/>
                  </a:lnTo>
                  <a:lnTo>
                    <a:pt x="163" y="16"/>
                  </a:lnTo>
                  <a:lnTo>
                    <a:pt x="163" y="25"/>
                  </a:lnTo>
                  <a:lnTo>
                    <a:pt x="238" y="16"/>
                  </a:lnTo>
                  <a:lnTo>
                    <a:pt x="329" y="71"/>
                  </a:lnTo>
                  <a:lnTo>
                    <a:pt x="329" y="80"/>
                  </a:lnTo>
                  <a:lnTo>
                    <a:pt x="320" y="80"/>
                  </a:lnTo>
                  <a:lnTo>
                    <a:pt x="311" y="89"/>
                  </a:lnTo>
                  <a:lnTo>
                    <a:pt x="302" y="119"/>
                  </a:lnTo>
                  <a:lnTo>
                    <a:pt x="302" y="134"/>
                  </a:lnTo>
                  <a:lnTo>
                    <a:pt x="293" y="134"/>
                  </a:lnTo>
                  <a:lnTo>
                    <a:pt x="293" y="128"/>
                  </a:lnTo>
                  <a:lnTo>
                    <a:pt x="293" y="119"/>
                  </a:lnTo>
                  <a:lnTo>
                    <a:pt x="293" y="128"/>
                  </a:lnTo>
                  <a:lnTo>
                    <a:pt x="293" y="134"/>
                  </a:lnTo>
                  <a:lnTo>
                    <a:pt x="302" y="144"/>
                  </a:lnTo>
                  <a:lnTo>
                    <a:pt x="293" y="144"/>
                  </a:lnTo>
                  <a:lnTo>
                    <a:pt x="293" y="155"/>
                  </a:lnTo>
                  <a:lnTo>
                    <a:pt x="284" y="155"/>
                  </a:lnTo>
                  <a:lnTo>
                    <a:pt x="284" y="164"/>
                  </a:lnTo>
                  <a:lnTo>
                    <a:pt x="275" y="155"/>
                  </a:lnTo>
                  <a:lnTo>
                    <a:pt x="275" y="164"/>
                  </a:lnTo>
                  <a:lnTo>
                    <a:pt x="275" y="173"/>
                  </a:lnTo>
                  <a:lnTo>
                    <a:pt x="266" y="173"/>
                  </a:lnTo>
                  <a:lnTo>
                    <a:pt x="266" y="182"/>
                  </a:lnTo>
                  <a:lnTo>
                    <a:pt x="257" y="182"/>
                  </a:lnTo>
                  <a:lnTo>
                    <a:pt x="257" y="173"/>
                  </a:lnTo>
                  <a:lnTo>
                    <a:pt x="257" y="182"/>
                  </a:lnTo>
                  <a:lnTo>
                    <a:pt x="257" y="189"/>
                  </a:lnTo>
                  <a:lnTo>
                    <a:pt x="257" y="198"/>
                  </a:lnTo>
                  <a:lnTo>
                    <a:pt x="245" y="198"/>
                  </a:lnTo>
                  <a:lnTo>
                    <a:pt x="238" y="198"/>
                  </a:lnTo>
                  <a:lnTo>
                    <a:pt x="238" y="209"/>
                  </a:lnTo>
                  <a:lnTo>
                    <a:pt x="229" y="209"/>
                  </a:lnTo>
                  <a:lnTo>
                    <a:pt x="220" y="209"/>
                  </a:lnTo>
                  <a:lnTo>
                    <a:pt x="209" y="219"/>
                  </a:lnTo>
                  <a:lnTo>
                    <a:pt x="209" y="209"/>
                  </a:lnTo>
                  <a:lnTo>
                    <a:pt x="220" y="219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09" y="228"/>
                  </a:lnTo>
                  <a:lnTo>
                    <a:pt x="209" y="219"/>
                  </a:lnTo>
                  <a:lnTo>
                    <a:pt x="209" y="228"/>
                  </a:lnTo>
                  <a:lnTo>
                    <a:pt x="202" y="228"/>
                  </a:lnTo>
                  <a:lnTo>
                    <a:pt x="202" y="219"/>
                  </a:lnTo>
                  <a:lnTo>
                    <a:pt x="202" y="228"/>
                  </a:lnTo>
                  <a:lnTo>
                    <a:pt x="209" y="237"/>
                  </a:lnTo>
                  <a:lnTo>
                    <a:pt x="209" y="243"/>
                  </a:lnTo>
                  <a:lnTo>
                    <a:pt x="202" y="243"/>
                  </a:lnTo>
                  <a:lnTo>
                    <a:pt x="202" y="237"/>
                  </a:lnTo>
                  <a:lnTo>
                    <a:pt x="202" y="243"/>
                  </a:lnTo>
                  <a:lnTo>
                    <a:pt x="202" y="255"/>
                  </a:lnTo>
                  <a:lnTo>
                    <a:pt x="193" y="255"/>
                  </a:lnTo>
                  <a:lnTo>
                    <a:pt x="184" y="255"/>
                  </a:lnTo>
                  <a:lnTo>
                    <a:pt x="184" y="243"/>
                  </a:lnTo>
                  <a:lnTo>
                    <a:pt x="184" y="237"/>
                  </a:lnTo>
                  <a:lnTo>
                    <a:pt x="173" y="228"/>
                  </a:lnTo>
                  <a:lnTo>
                    <a:pt x="173" y="219"/>
                  </a:lnTo>
                  <a:lnTo>
                    <a:pt x="163" y="219"/>
                  </a:lnTo>
                  <a:lnTo>
                    <a:pt x="157" y="209"/>
                  </a:lnTo>
                  <a:lnTo>
                    <a:pt x="157" y="198"/>
                  </a:lnTo>
                  <a:lnTo>
                    <a:pt x="147" y="189"/>
                  </a:lnTo>
                  <a:lnTo>
                    <a:pt x="147" y="182"/>
                  </a:lnTo>
                  <a:lnTo>
                    <a:pt x="136" y="173"/>
                  </a:lnTo>
                  <a:lnTo>
                    <a:pt x="127" y="173"/>
                  </a:lnTo>
                  <a:lnTo>
                    <a:pt x="118" y="164"/>
                  </a:lnTo>
                  <a:lnTo>
                    <a:pt x="111" y="155"/>
                  </a:lnTo>
                  <a:lnTo>
                    <a:pt x="111" y="144"/>
                  </a:lnTo>
                  <a:lnTo>
                    <a:pt x="100" y="144"/>
                  </a:lnTo>
                  <a:lnTo>
                    <a:pt x="91" y="134"/>
                  </a:lnTo>
                  <a:lnTo>
                    <a:pt x="91" y="128"/>
                  </a:lnTo>
                  <a:lnTo>
                    <a:pt x="82" y="128"/>
                  </a:lnTo>
                  <a:lnTo>
                    <a:pt x="72" y="119"/>
                  </a:lnTo>
                  <a:lnTo>
                    <a:pt x="63" y="119"/>
                  </a:lnTo>
                  <a:lnTo>
                    <a:pt x="45" y="100"/>
                  </a:lnTo>
                  <a:lnTo>
                    <a:pt x="45" y="89"/>
                  </a:lnTo>
                  <a:lnTo>
                    <a:pt x="36" y="89"/>
                  </a:lnTo>
                  <a:lnTo>
                    <a:pt x="36" y="80"/>
                  </a:lnTo>
                  <a:lnTo>
                    <a:pt x="36" y="71"/>
                  </a:lnTo>
                  <a:lnTo>
                    <a:pt x="27" y="80"/>
                  </a:lnTo>
                  <a:lnTo>
                    <a:pt x="18" y="71"/>
                  </a:lnTo>
                  <a:lnTo>
                    <a:pt x="9" y="71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9" y="44"/>
                  </a:lnTo>
                  <a:lnTo>
                    <a:pt x="18" y="3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xmlns="" id="{73375258-E08A-4BA4-A13C-B914C39C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7498" y="3787925"/>
              <a:ext cx="594895" cy="461089"/>
            </a:xfrm>
            <a:custGeom>
              <a:avLst/>
              <a:gdLst>
                <a:gd name="T0" fmla="*/ 27 w 329"/>
                <a:gd name="T1" fmla="*/ 25 h 255"/>
                <a:gd name="T2" fmla="*/ 45 w 329"/>
                <a:gd name="T3" fmla="*/ 16 h 255"/>
                <a:gd name="T4" fmla="*/ 63 w 329"/>
                <a:gd name="T5" fmla="*/ 16 h 255"/>
                <a:gd name="T6" fmla="*/ 127 w 329"/>
                <a:gd name="T7" fmla="*/ 10 h 255"/>
                <a:gd name="T8" fmla="*/ 157 w 329"/>
                <a:gd name="T9" fmla="*/ 10 h 255"/>
                <a:gd name="T10" fmla="*/ 163 w 329"/>
                <a:gd name="T11" fmla="*/ 25 h 255"/>
                <a:gd name="T12" fmla="*/ 329 w 329"/>
                <a:gd name="T13" fmla="*/ 71 h 255"/>
                <a:gd name="T14" fmla="*/ 320 w 329"/>
                <a:gd name="T15" fmla="*/ 80 h 255"/>
                <a:gd name="T16" fmla="*/ 302 w 329"/>
                <a:gd name="T17" fmla="*/ 119 h 255"/>
                <a:gd name="T18" fmla="*/ 293 w 329"/>
                <a:gd name="T19" fmla="*/ 134 h 255"/>
                <a:gd name="T20" fmla="*/ 293 w 329"/>
                <a:gd name="T21" fmla="*/ 119 h 255"/>
                <a:gd name="T22" fmla="*/ 293 w 329"/>
                <a:gd name="T23" fmla="*/ 134 h 255"/>
                <a:gd name="T24" fmla="*/ 293 w 329"/>
                <a:gd name="T25" fmla="*/ 144 h 255"/>
                <a:gd name="T26" fmla="*/ 284 w 329"/>
                <a:gd name="T27" fmla="*/ 155 h 255"/>
                <a:gd name="T28" fmla="*/ 275 w 329"/>
                <a:gd name="T29" fmla="*/ 155 h 255"/>
                <a:gd name="T30" fmla="*/ 275 w 329"/>
                <a:gd name="T31" fmla="*/ 173 h 255"/>
                <a:gd name="T32" fmla="*/ 266 w 329"/>
                <a:gd name="T33" fmla="*/ 182 h 255"/>
                <a:gd name="T34" fmla="*/ 257 w 329"/>
                <a:gd name="T35" fmla="*/ 173 h 255"/>
                <a:gd name="T36" fmla="*/ 257 w 329"/>
                <a:gd name="T37" fmla="*/ 189 h 255"/>
                <a:gd name="T38" fmla="*/ 245 w 329"/>
                <a:gd name="T39" fmla="*/ 198 h 255"/>
                <a:gd name="T40" fmla="*/ 238 w 329"/>
                <a:gd name="T41" fmla="*/ 209 h 255"/>
                <a:gd name="T42" fmla="*/ 220 w 329"/>
                <a:gd name="T43" fmla="*/ 209 h 255"/>
                <a:gd name="T44" fmla="*/ 209 w 329"/>
                <a:gd name="T45" fmla="*/ 209 h 255"/>
                <a:gd name="T46" fmla="*/ 229 w 329"/>
                <a:gd name="T47" fmla="*/ 219 h 255"/>
                <a:gd name="T48" fmla="*/ 229 w 329"/>
                <a:gd name="T49" fmla="*/ 219 h 255"/>
                <a:gd name="T50" fmla="*/ 209 w 329"/>
                <a:gd name="T51" fmla="*/ 228 h 255"/>
                <a:gd name="T52" fmla="*/ 209 w 329"/>
                <a:gd name="T53" fmla="*/ 228 h 255"/>
                <a:gd name="T54" fmla="*/ 202 w 329"/>
                <a:gd name="T55" fmla="*/ 219 h 255"/>
                <a:gd name="T56" fmla="*/ 209 w 329"/>
                <a:gd name="T57" fmla="*/ 237 h 255"/>
                <a:gd name="T58" fmla="*/ 202 w 329"/>
                <a:gd name="T59" fmla="*/ 243 h 255"/>
                <a:gd name="T60" fmla="*/ 202 w 329"/>
                <a:gd name="T61" fmla="*/ 243 h 255"/>
                <a:gd name="T62" fmla="*/ 193 w 329"/>
                <a:gd name="T63" fmla="*/ 255 h 255"/>
                <a:gd name="T64" fmla="*/ 184 w 329"/>
                <a:gd name="T65" fmla="*/ 243 h 255"/>
                <a:gd name="T66" fmla="*/ 173 w 329"/>
                <a:gd name="T67" fmla="*/ 228 h 255"/>
                <a:gd name="T68" fmla="*/ 163 w 329"/>
                <a:gd name="T69" fmla="*/ 219 h 255"/>
                <a:gd name="T70" fmla="*/ 157 w 329"/>
                <a:gd name="T71" fmla="*/ 198 h 255"/>
                <a:gd name="T72" fmla="*/ 147 w 329"/>
                <a:gd name="T73" fmla="*/ 182 h 255"/>
                <a:gd name="T74" fmla="*/ 127 w 329"/>
                <a:gd name="T75" fmla="*/ 173 h 255"/>
                <a:gd name="T76" fmla="*/ 111 w 329"/>
                <a:gd name="T77" fmla="*/ 155 h 255"/>
                <a:gd name="T78" fmla="*/ 100 w 329"/>
                <a:gd name="T79" fmla="*/ 144 h 255"/>
                <a:gd name="T80" fmla="*/ 91 w 329"/>
                <a:gd name="T81" fmla="*/ 128 h 255"/>
                <a:gd name="T82" fmla="*/ 72 w 329"/>
                <a:gd name="T83" fmla="*/ 119 h 255"/>
                <a:gd name="T84" fmla="*/ 45 w 329"/>
                <a:gd name="T85" fmla="*/ 100 h 255"/>
                <a:gd name="T86" fmla="*/ 36 w 329"/>
                <a:gd name="T87" fmla="*/ 89 h 255"/>
                <a:gd name="T88" fmla="*/ 36 w 329"/>
                <a:gd name="T89" fmla="*/ 71 h 255"/>
                <a:gd name="T90" fmla="*/ 18 w 329"/>
                <a:gd name="T91" fmla="*/ 71 h 255"/>
                <a:gd name="T92" fmla="*/ 0 w 329"/>
                <a:gd name="T93" fmla="*/ 64 h 255"/>
                <a:gd name="T94" fmla="*/ 9 w 329"/>
                <a:gd name="T95" fmla="*/ 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55">
                  <a:moveTo>
                    <a:pt x="18" y="35"/>
                  </a:moveTo>
                  <a:lnTo>
                    <a:pt x="27" y="25"/>
                  </a:lnTo>
                  <a:lnTo>
                    <a:pt x="36" y="25"/>
                  </a:lnTo>
                  <a:lnTo>
                    <a:pt x="45" y="16"/>
                  </a:lnTo>
                  <a:lnTo>
                    <a:pt x="54" y="16"/>
                  </a:lnTo>
                  <a:lnTo>
                    <a:pt x="63" y="16"/>
                  </a:lnTo>
                  <a:lnTo>
                    <a:pt x="63" y="10"/>
                  </a:lnTo>
                  <a:lnTo>
                    <a:pt x="127" y="10"/>
                  </a:lnTo>
                  <a:lnTo>
                    <a:pt x="147" y="0"/>
                  </a:lnTo>
                  <a:lnTo>
                    <a:pt x="157" y="10"/>
                  </a:lnTo>
                  <a:lnTo>
                    <a:pt x="163" y="16"/>
                  </a:lnTo>
                  <a:lnTo>
                    <a:pt x="163" y="25"/>
                  </a:lnTo>
                  <a:lnTo>
                    <a:pt x="238" y="16"/>
                  </a:lnTo>
                  <a:lnTo>
                    <a:pt x="329" y="71"/>
                  </a:lnTo>
                  <a:lnTo>
                    <a:pt x="329" y="80"/>
                  </a:lnTo>
                  <a:lnTo>
                    <a:pt x="320" y="80"/>
                  </a:lnTo>
                  <a:lnTo>
                    <a:pt x="311" y="89"/>
                  </a:lnTo>
                  <a:lnTo>
                    <a:pt x="302" y="119"/>
                  </a:lnTo>
                  <a:lnTo>
                    <a:pt x="302" y="134"/>
                  </a:lnTo>
                  <a:lnTo>
                    <a:pt x="293" y="134"/>
                  </a:lnTo>
                  <a:lnTo>
                    <a:pt x="293" y="128"/>
                  </a:lnTo>
                  <a:lnTo>
                    <a:pt x="293" y="119"/>
                  </a:lnTo>
                  <a:lnTo>
                    <a:pt x="293" y="128"/>
                  </a:lnTo>
                  <a:lnTo>
                    <a:pt x="293" y="134"/>
                  </a:lnTo>
                  <a:lnTo>
                    <a:pt x="302" y="144"/>
                  </a:lnTo>
                  <a:lnTo>
                    <a:pt x="293" y="144"/>
                  </a:lnTo>
                  <a:lnTo>
                    <a:pt x="293" y="155"/>
                  </a:lnTo>
                  <a:lnTo>
                    <a:pt x="284" y="155"/>
                  </a:lnTo>
                  <a:lnTo>
                    <a:pt x="284" y="164"/>
                  </a:lnTo>
                  <a:lnTo>
                    <a:pt x="275" y="155"/>
                  </a:lnTo>
                  <a:lnTo>
                    <a:pt x="275" y="164"/>
                  </a:lnTo>
                  <a:lnTo>
                    <a:pt x="275" y="173"/>
                  </a:lnTo>
                  <a:lnTo>
                    <a:pt x="266" y="173"/>
                  </a:lnTo>
                  <a:lnTo>
                    <a:pt x="266" y="182"/>
                  </a:lnTo>
                  <a:lnTo>
                    <a:pt x="257" y="182"/>
                  </a:lnTo>
                  <a:lnTo>
                    <a:pt x="257" y="173"/>
                  </a:lnTo>
                  <a:lnTo>
                    <a:pt x="257" y="182"/>
                  </a:lnTo>
                  <a:lnTo>
                    <a:pt x="257" y="189"/>
                  </a:lnTo>
                  <a:lnTo>
                    <a:pt x="257" y="198"/>
                  </a:lnTo>
                  <a:lnTo>
                    <a:pt x="245" y="198"/>
                  </a:lnTo>
                  <a:lnTo>
                    <a:pt x="238" y="198"/>
                  </a:lnTo>
                  <a:lnTo>
                    <a:pt x="238" y="209"/>
                  </a:lnTo>
                  <a:lnTo>
                    <a:pt x="229" y="209"/>
                  </a:lnTo>
                  <a:lnTo>
                    <a:pt x="220" y="209"/>
                  </a:lnTo>
                  <a:lnTo>
                    <a:pt x="209" y="219"/>
                  </a:lnTo>
                  <a:lnTo>
                    <a:pt x="209" y="209"/>
                  </a:lnTo>
                  <a:lnTo>
                    <a:pt x="220" y="219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09" y="228"/>
                  </a:lnTo>
                  <a:lnTo>
                    <a:pt x="209" y="219"/>
                  </a:lnTo>
                  <a:lnTo>
                    <a:pt x="209" y="228"/>
                  </a:lnTo>
                  <a:lnTo>
                    <a:pt x="202" y="228"/>
                  </a:lnTo>
                  <a:lnTo>
                    <a:pt x="202" y="219"/>
                  </a:lnTo>
                  <a:lnTo>
                    <a:pt x="202" y="228"/>
                  </a:lnTo>
                  <a:lnTo>
                    <a:pt x="209" y="237"/>
                  </a:lnTo>
                  <a:lnTo>
                    <a:pt x="209" y="243"/>
                  </a:lnTo>
                  <a:lnTo>
                    <a:pt x="202" y="243"/>
                  </a:lnTo>
                  <a:lnTo>
                    <a:pt x="202" y="237"/>
                  </a:lnTo>
                  <a:lnTo>
                    <a:pt x="202" y="243"/>
                  </a:lnTo>
                  <a:lnTo>
                    <a:pt x="202" y="255"/>
                  </a:lnTo>
                  <a:lnTo>
                    <a:pt x="193" y="255"/>
                  </a:lnTo>
                  <a:lnTo>
                    <a:pt x="184" y="255"/>
                  </a:lnTo>
                  <a:lnTo>
                    <a:pt x="184" y="243"/>
                  </a:lnTo>
                  <a:lnTo>
                    <a:pt x="184" y="237"/>
                  </a:lnTo>
                  <a:lnTo>
                    <a:pt x="173" y="228"/>
                  </a:lnTo>
                  <a:lnTo>
                    <a:pt x="173" y="219"/>
                  </a:lnTo>
                  <a:lnTo>
                    <a:pt x="163" y="219"/>
                  </a:lnTo>
                  <a:lnTo>
                    <a:pt x="157" y="209"/>
                  </a:lnTo>
                  <a:lnTo>
                    <a:pt x="157" y="198"/>
                  </a:lnTo>
                  <a:lnTo>
                    <a:pt x="147" y="189"/>
                  </a:lnTo>
                  <a:lnTo>
                    <a:pt x="147" y="182"/>
                  </a:lnTo>
                  <a:lnTo>
                    <a:pt x="136" y="173"/>
                  </a:lnTo>
                  <a:lnTo>
                    <a:pt x="127" y="173"/>
                  </a:lnTo>
                  <a:lnTo>
                    <a:pt x="118" y="164"/>
                  </a:lnTo>
                  <a:lnTo>
                    <a:pt x="111" y="155"/>
                  </a:lnTo>
                  <a:lnTo>
                    <a:pt x="111" y="144"/>
                  </a:lnTo>
                  <a:lnTo>
                    <a:pt x="100" y="144"/>
                  </a:lnTo>
                  <a:lnTo>
                    <a:pt x="91" y="134"/>
                  </a:lnTo>
                  <a:lnTo>
                    <a:pt x="91" y="128"/>
                  </a:lnTo>
                  <a:lnTo>
                    <a:pt x="82" y="128"/>
                  </a:lnTo>
                  <a:lnTo>
                    <a:pt x="72" y="119"/>
                  </a:lnTo>
                  <a:lnTo>
                    <a:pt x="63" y="119"/>
                  </a:lnTo>
                  <a:lnTo>
                    <a:pt x="45" y="100"/>
                  </a:lnTo>
                  <a:lnTo>
                    <a:pt x="45" y="89"/>
                  </a:lnTo>
                  <a:lnTo>
                    <a:pt x="36" y="89"/>
                  </a:lnTo>
                  <a:lnTo>
                    <a:pt x="36" y="80"/>
                  </a:lnTo>
                  <a:lnTo>
                    <a:pt x="36" y="71"/>
                  </a:lnTo>
                  <a:lnTo>
                    <a:pt x="27" y="80"/>
                  </a:lnTo>
                  <a:lnTo>
                    <a:pt x="18" y="71"/>
                  </a:lnTo>
                  <a:lnTo>
                    <a:pt x="9" y="71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9" y="44"/>
                  </a:lnTo>
                  <a:lnTo>
                    <a:pt x="18" y="3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xmlns="" id="{4A893B5B-AA4D-4BA0-A2CA-5DBF0FC26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7498" y="3787925"/>
              <a:ext cx="594895" cy="461089"/>
            </a:xfrm>
            <a:custGeom>
              <a:avLst/>
              <a:gdLst>
                <a:gd name="T0" fmla="*/ 27 w 329"/>
                <a:gd name="T1" fmla="*/ 25 h 255"/>
                <a:gd name="T2" fmla="*/ 45 w 329"/>
                <a:gd name="T3" fmla="*/ 16 h 255"/>
                <a:gd name="T4" fmla="*/ 63 w 329"/>
                <a:gd name="T5" fmla="*/ 16 h 255"/>
                <a:gd name="T6" fmla="*/ 127 w 329"/>
                <a:gd name="T7" fmla="*/ 10 h 255"/>
                <a:gd name="T8" fmla="*/ 157 w 329"/>
                <a:gd name="T9" fmla="*/ 10 h 255"/>
                <a:gd name="T10" fmla="*/ 163 w 329"/>
                <a:gd name="T11" fmla="*/ 25 h 255"/>
                <a:gd name="T12" fmla="*/ 329 w 329"/>
                <a:gd name="T13" fmla="*/ 71 h 255"/>
                <a:gd name="T14" fmla="*/ 320 w 329"/>
                <a:gd name="T15" fmla="*/ 80 h 255"/>
                <a:gd name="T16" fmla="*/ 302 w 329"/>
                <a:gd name="T17" fmla="*/ 119 h 255"/>
                <a:gd name="T18" fmla="*/ 293 w 329"/>
                <a:gd name="T19" fmla="*/ 134 h 255"/>
                <a:gd name="T20" fmla="*/ 293 w 329"/>
                <a:gd name="T21" fmla="*/ 119 h 255"/>
                <a:gd name="T22" fmla="*/ 293 w 329"/>
                <a:gd name="T23" fmla="*/ 134 h 255"/>
                <a:gd name="T24" fmla="*/ 293 w 329"/>
                <a:gd name="T25" fmla="*/ 144 h 255"/>
                <a:gd name="T26" fmla="*/ 284 w 329"/>
                <a:gd name="T27" fmla="*/ 155 h 255"/>
                <a:gd name="T28" fmla="*/ 275 w 329"/>
                <a:gd name="T29" fmla="*/ 155 h 255"/>
                <a:gd name="T30" fmla="*/ 275 w 329"/>
                <a:gd name="T31" fmla="*/ 173 h 255"/>
                <a:gd name="T32" fmla="*/ 266 w 329"/>
                <a:gd name="T33" fmla="*/ 182 h 255"/>
                <a:gd name="T34" fmla="*/ 257 w 329"/>
                <a:gd name="T35" fmla="*/ 173 h 255"/>
                <a:gd name="T36" fmla="*/ 257 w 329"/>
                <a:gd name="T37" fmla="*/ 189 h 255"/>
                <a:gd name="T38" fmla="*/ 245 w 329"/>
                <a:gd name="T39" fmla="*/ 198 h 255"/>
                <a:gd name="T40" fmla="*/ 238 w 329"/>
                <a:gd name="T41" fmla="*/ 209 h 255"/>
                <a:gd name="T42" fmla="*/ 220 w 329"/>
                <a:gd name="T43" fmla="*/ 209 h 255"/>
                <a:gd name="T44" fmla="*/ 209 w 329"/>
                <a:gd name="T45" fmla="*/ 209 h 255"/>
                <a:gd name="T46" fmla="*/ 229 w 329"/>
                <a:gd name="T47" fmla="*/ 219 h 255"/>
                <a:gd name="T48" fmla="*/ 229 w 329"/>
                <a:gd name="T49" fmla="*/ 219 h 255"/>
                <a:gd name="T50" fmla="*/ 209 w 329"/>
                <a:gd name="T51" fmla="*/ 228 h 255"/>
                <a:gd name="T52" fmla="*/ 209 w 329"/>
                <a:gd name="T53" fmla="*/ 228 h 255"/>
                <a:gd name="T54" fmla="*/ 202 w 329"/>
                <a:gd name="T55" fmla="*/ 219 h 255"/>
                <a:gd name="T56" fmla="*/ 209 w 329"/>
                <a:gd name="T57" fmla="*/ 237 h 255"/>
                <a:gd name="T58" fmla="*/ 202 w 329"/>
                <a:gd name="T59" fmla="*/ 243 h 255"/>
                <a:gd name="T60" fmla="*/ 202 w 329"/>
                <a:gd name="T61" fmla="*/ 243 h 255"/>
                <a:gd name="T62" fmla="*/ 193 w 329"/>
                <a:gd name="T63" fmla="*/ 255 h 255"/>
                <a:gd name="T64" fmla="*/ 184 w 329"/>
                <a:gd name="T65" fmla="*/ 243 h 255"/>
                <a:gd name="T66" fmla="*/ 173 w 329"/>
                <a:gd name="T67" fmla="*/ 228 h 255"/>
                <a:gd name="T68" fmla="*/ 163 w 329"/>
                <a:gd name="T69" fmla="*/ 219 h 255"/>
                <a:gd name="T70" fmla="*/ 157 w 329"/>
                <a:gd name="T71" fmla="*/ 198 h 255"/>
                <a:gd name="T72" fmla="*/ 147 w 329"/>
                <a:gd name="T73" fmla="*/ 182 h 255"/>
                <a:gd name="T74" fmla="*/ 127 w 329"/>
                <a:gd name="T75" fmla="*/ 173 h 255"/>
                <a:gd name="T76" fmla="*/ 111 w 329"/>
                <a:gd name="T77" fmla="*/ 155 h 255"/>
                <a:gd name="T78" fmla="*/ 100 w 329"/>
                <a:gd name="T79" fmla="*/ 144 h 255"/>
                <a:gd name="T80" fmla="*/ 91 w 329"/>
                <a:gd name="T81" fmla="*/ 128 h 255"/>
                <a:gd name="T82" fmla="*/ 72 w 329"/>
                <a:gd name="T83" fmla="*/ 119 h 255"/>
                <a:gd name="T84" fmla="*/ 45 w 329"/>
                <a:gd name="T85" fmla="*/ 100 h 255"/>
                <a:gd name="T86" fmla="*/ 36 w 329"/>
                <a:gd name="T87" fmla="*/ 89 h 255"/>
                <a:gd name="T88" fmla="*/ 36 w 329"/>
                <a:gd name="T89" fmla="*/ 71 h 255"/>
                <a:gd name="T90" fmla="*/ 18 w 329"/>
                <a:gd name="T91" fmla="*/ 71 h 255"/>
                <a:gd name="T92" fmla="*/ 0 w 329"/>
                <a:gd name="T93" fmla="*/ 64 h 255"/>
                <a:gd name="T94" fmla="*/ 9 w 329"/>
                <a:gd name="T95" fmla="*/ 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55">
                  <a:moveTo>
                    <a:pt x="18" y="35"/>
                  </a:moveTo>
                  <a:lnTo>
                    <a:pt x="27" y="25"/>
                  </a:lnTo>
                  <a:lnTo>
                    <a:pt x="36" y="25"/>
                  </a:lnTo>
                  <a:lnTo>
                    <a:pt x="45" y="16"/>
                  </a:lnTo>
                  <a:lnTo>
                    <a:pt x="54" y="16"/>
                  </a:lnTo>
                  <a:lnTo>
                    <a:pt x="63" y="16"/>
                  </a:lnTo>
                  <a:lnTo>
                    <a:pt x="63" y="10"/>
                  </a:lnTo>
                  <a:lnTo>
                    <a:pt x="127" y="10"/>
                  </a:lnTo>
                  <a:lnTo>
                    <a:pt x="147" y="0"/>
                  </a:lnTo>
                  <a:lnTo>
                    <a:pt x="157" y="10"/>
                  </a:lnTo>
                  <a:lnTo>
                    <a:pt x="163" y="16"/>
                  </a:lnTo>
                  <a:lnTo>
                    <a:pt x="163" y="25"/>
                  </a:lnTo>
                  <a:lnTo>
                    <a:pt x="238" y="16"/>
                  </a:lnTo>
                  <a:lnTo>
                    <a:pt x="329" y="71"/>
                  </a:lnTo>
                  <a:lnTo>
                    <a:pt x="329" y="80"/>
                  </a:lnTo>
                  <a:lnTo>
                    <a:pt x="320" y="80"/>
                  </a:lnTo>
                  <a:lnTo>
                    <a:pt x="311" y="89"/>
                  </a:lnTo>
                  <a:lnTo>
                    <a:pt x="302" y="119"/>
                  </a:lnTo>
                  <a:lnTo>
                    <a:pt x="302" y="134"/>
                  </a:lnTo>
                  <a:lnTo>
                    <a:pt x="293" y="134"/>
                  </a:lnTo>
                  <a:lnTo>
                    <a:pt x="293" y="128"/>
                  </a:lnTo>
                  <a:lnTo>
                    <a:pt x="293" y="119"/>
                  </a:lnTo>
                  <a:lnTo>
                    <a:pt x="293" y="128"/>
                  </a:lnTo>
                  <a:lnTo>
                    <a:pt x="293" y="134"/>
                  </a:lnTo>
                  <a:lnTo>
                    <a:pt x="302" y="144"/>
                  </a:lnTo>
                  <a:lnTo>
                    <a:pt x="293" y="144"/>
                  </a:lnTo>
                  <a:lnTo>
                    <a:pt x="293" y="155"/>
                  </a:lnTo>
                  <a:lnTo>
                    <a:pt x="284" y="155"/>
                  </a:lnTo>
                  <a:lnTo>
                    <a:pt x="284" y="164"/>
                  </a:lnTo>
                  <a:lnTo>
                    <a:pt x="275" y="155"/>
                  </a:lnTo>
                  <a:lnTo>
                    <a:pt x="275" y="164"/>
                  </a:lnTo>
                  <a:lnTo>
                    <a:pt x="275" y="173"/>
                  </a:lnTo>
                  <a:lnTo>
                    <a:pt x="266" y="173"/>
                  </a:lnTo>
                  <a:lnTo>
                    <a:pt x="266" y="182"/>
                  </a:lnTo>
                  <a:lnTo>
                    <a:pt x="257" y="182"/>
                  </a:lnTo>
                  <a:lnTo>
                    <a:pt x="257" y="173"/>
                  </a:lnTo>
                  <a:lnTo>
                    <a:pt x="257" y="182"/>
                  </a:lnTo>
                  <a:lnTo>
                    <a:pt x="257" y="189"/>
                  </a:lnTo>
                  <a:lnTo>
                    <a:pt x="257" y="198"/>
                  </a:lnTo>
                  <a:lnTo>
                    <a:pt x="245" y="198"/>
                  </a:lnTo>
                  <a:lnTo>
                    <a:pt x="238" y="198"/>
                  </a:lnTo>
                  <a:lnTo>
                    <a:pt x="238" y="209"/>
                  </a:lnTo>
                  <a:lnTo>
                    <a:pt x="229" y="209"/>
                  </a:lnTo>
                  <a:lnTo>
                    <a:pt x="220" y="209"/>
                  </a:lnTo>
                  <a:lnTo>
                    <a:pt x="209" y="219"/>
                  </a:lnTo>
                  <a:lnTo>
                    <a:pt x="209" y="209"/>
                  </a:lnTo>
                  <a:lnTo>
                    <a:pt x="220" y="219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09" y="228"/>
                  </a:lnTo>
                  <a:lnTo>
                    <a:pt x="209" y="219"/>
                  </a:lnTo>
                  <a:lnTo>
                    <a:pt x="209" y="228"/>
                  </a:lnTo>
                  <a:lnTo>
                    <a:pt x="202" y="228"/>
                  </a:lnTo>
                  <a:lnTo>
                    <a:pt x="202" y="219"/>
                  </a:lnTo>
                  <a:lnTo>
                    <a:pt x="202" y="228"/>
                  </a:lnTo>
                  <a:lnTo>
                    <a:pt x="209" y="237"/>
                  </a:lnTo>
                  <a:lnTo>
                    <a:pt x="209" y="243"/>
                  </a:lnTo>
                  <a:lnTo>
                    <a:pt x="202" y="243"/>
                  </a:lnTo>
                  <a:lnTo>
                    <a:pt x="202" y="237"/>
                  </a:lnTo>
                  <a:lnTo>
                    <a:pt x="202" y="243"/>
                  </a:lnTo>
                  <a:lnTo>
                    <a:pt x="202" y="255"/>
                  </a:lnTo>
                  <a:lnTo>
                    <a:pt x="193" y="255"/>
                  </a:lnTo>
                  <a:lnTo>
                    <a:pt x="184" y="255"/>
                  </a:lnTo>
                  <a:lnTo>
                    <a:pt x="184" y="243"/>
                  </a:lnTo>
                  <a:lnTo>
                    <a:pt x="184" y="237"/>
                  </a:lnTo>
                  <a:lnTo>
                    <a:pt x="173" y="228"/>
                  </a:lnTo>
                  <a:lnTo>
                    <a:pt x="173" y="219"/>
                  </a:lnTo>
                  <a:lnTo>
                    <a:pt x="163" y="219"/>
                  </a:lnTo>
                  <a:lnTo>
                    <a:pt x="157" y="209"/>
                  </a:lnTo>
                  <a:lnTo>
                    <a:pt x="157" y="198"/>
                  </a:lnTo>
                  <a:lnTo>
                    <a:pt x="147" y="189"/>
                  </a:lnTo>
                  <a:lnTo>
                    <a:pt x="147" y="182"/>
                  </a:lnTo>
                  <a:lnTo>
                    <a:pt x="136" y="173"/>
                  </a:lnTo>
                  <a:lnTo>
                    <a:pt x="127" y="173"/>
                  </a:lnTo>
                  <a:lnTo>
                    <a:pt x="118" y="164"/>
                  </a:lnTo>
                  <a:lnTo>
                    <a:pt x="111" y="155"/>
                  </a:lnTo>
                  <a:lnTo>
                    <a:pt x="111" y="144"/>
                  </a:lnTo>
                  <a:lnTo>
                    <a:pt x="100" y="144"/>
                  </a:lnTo>
                  <a:lnTo>
                    <a:pt x="91" y="134"/>
                  </a:lnTo>
                  <a:lnTo>
                    <a:pt x="91" y="128"/>
                  </a:lnTo>
                  <a:lnTo>
                    <a:pt x="82" y="128"/>
                  </a:lnTo>
                  <a:lnTo>
                    <a:pt x="72" y="119"/>
                  </a:lnTo>
                  <a:lnTo>
                    <a:pt x="63" y="119"/>
                  </a:lnTo>
                  <a:lnTo>
                    <a:pt x="45" y="100"/>
                  </a:lnTo>
                  <a:lnTo>
                    <a:pt x="45" y="89"/>
                  </a:lnTo>
                  <a:lnTo>
                    <a:pt x="36" y="89"/>
                  </a:lnTo>
                  <a:lnTo>
                    <a:pt x="36" y="80"/>
                  </a:lnTo>
                  <a:lnTo>
                    <a:pt x="36" y="71"/>
                  </a:lnTo>
                  <a:lnTo>
                    <a:pt x="27" y="80"/>
                  </a:lnTo>
                  <a:lnTo>
                    <a:pt x="18" y="71"/>
                  </a:lnTo>
                  <a:lnTo>
                    <a:pt x="9" y="71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9" y="44"/>
                  </a:lnTo>
                  <a:lnTo>
                    <a:pt x="18" y="35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xmlns="" id="{58AA3123-7FBD-4FD0-93AE-B9763A681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839" y="2305210"/>
              <a:ext cx="810069" cy="551498"/>
            </a:xfrm>
            <a:custGeom>
              <a:avLst/>
              <a:gdLst>
                <a:gd name="T0" fmla="*/ 0 w 448"/>
                <a:gd name="T1" fmla="*/ 250 h 305"/>
                <a:gd name="T2" fmla="*/ 9 w 448"/>
                <a:gd name="T3" fmla="*/ 82 h 305"/>
                <a:gd name="T4" fmla="*/ 18 w 448"/>
                <a:gd name="T5" fmla="*/ 75 h 305"/>
                <a:gd name="T6" fmla="*/ 18 w 448"/>
                <a:gd name="T7" fmla="*/ 0 h 305"/>
                <a:gd name="T8" fmla="*/ 121 w 448"/>
                <a:gd name="T9" fmla="*/ 10 h 305"/>
                <a:gd name="T10" fmla="*/ 239 w 448"/>
                <a:gd name="T11" fmla="*/ 19 h 305"/>
                <a:gd name="T12" fmla="*/ 339 w 448"/>
                <a:gd name="T13" fmla="*/ 19 h 305"/>
                <a:gd name="T14" fmla="*/ 448 w 448"/>
                <a:gd name="T15" fmla="*/ 19 h 305"/>
                <a:gd name="T16" fmla="*/ 439 w 448"/>
                <a:gd name="T17" fmla="*/ 28 h 305"/>
                <a:gd name="T18" fmla="*/ 439 w 448"/>
                <a:gd name="T19" fmla="*/ 37 h 305"/>
                <a:gd name="T20" fmla="*/ 430 w 448"/>
                <a:gd name="T21" fmla="*/ 37 h 305"/>
                <a:gd name="T22" fmla="*/ 430 w 448"/>
                <a:gd name="T23" fmla="*/ 46 h 305"/>
                <a:gd name="T24" fmla="*/ 439 w 448"/>
                <a:gd name="T25" fmla="*/ 66 h 305"/>
                <a:gd name="T26" fmla="*/ 448 w 448"/>
                <a:gd name="T27" fmla="*/ 66 h 305"/>
                <a:gd name="T28" fmla="*/ 448 w 448"/>
                <a:gd name="T29" fmla="*/ 75 h 305"/>
                <a:gd name="T30" fmla="*/ 448 w 448"/>
                <a:gd name="T31" fmla="*/ 221 h 305"/>
                <a:gd name="T32" fmla="*/ 439 w 448"/>
                <a:gd name="T33" fmla="*/ 221 h 305"/>
                <a:gd name="T34" fmla="*/ 448 w 448"/>
                <a:gd name="T35" fmla="*/ 221 h 305"/>
                <a:gd name="T36" fmla="*/ 448 w 448"/>
                <a:gd name="T37" fmla="*/ 230 h 305"/>
                <a:gd name="T38" fmla="*/ 448 w 448"/>
                <a:gd name="T39" fmla="*/ 241 h 305"/>
                <a:gd name="T40" fmla="*/ 448 w 448"/>
                <a:gd name="T41" fmla="*/ 250 h 305"/>
                <a:gd name="T42" fmla="*/ 448 w 448"/>
                <a:gd name="T43" fmla="*/ 257 h 305"/>
                <a:gd name="T44" fmla="*/ 448 w 448"/>
                <a:gd name="T45" fmla="*/ 266 h 305"/>
                <a:gd name="T46" fmla="*/ 448 w 448"/>
                <a:gd name="T47" fmla="*/ 278 h 305"/>
                <a:gd name="T48" fmla="*/ 439 w 448"/>
                <a:gd name="T49" fmla="*/ 278 h 305"/>
                <a:gd name="T50" fmla="*/ 439 w 448"/>
                <a:gd name="T51" fmla="*/ 287 h 305"/>
                <a:gd name="T52" fmla="*/ 448 w 448"/>
                <a:gd name="T53" fmla="*/ 287 h 305"/>
                <a:gd name="T54" fmla="*/ 448 w 448"/>
                <a:gd name="T55" fmla="*/ 305 h 305"/>
                <a:gd name="T56" fmla="*/ 448 w 448"/>
                <a:gd name="T57" fmla="*/ 296 h 305"/>
                <a:gd name="T58" fmla="*/ 439 w 448"/>
                <a:gd name="T59" fmla="*/ 296 h 305"/>
                <a:gd name="T60" fmla="*/ 439 w 448"/>
                <a:gd name="T61" fmla="*/ 287 h 305"/>
                <a:gd name="T62" fmla="*/ 430 w 448"/>
                <a:gd name="T63" fmla="*/ 287 h 305"/>
                <a:gd name="T64" fmla="*/ 421 w 448"/>
                <a:gd name="T65" fmla="*/ 287 h 305"/>
                <a:gd name="T66" fmla="*/ 421 w 448"/>
                <a:gd name="T67" fmla="*/ 278 h 305"/>
                <a:gd name="T68" fmla="*/ 412 w 448"/>
                <a:gd name="T69" fmla="*/ 278 h 305"/>
                <a:gd name="T70" fmla="*/ 403 w 448"/>
                <a:gd name="T71" fmla="*/ 266 h 305"/>
                <a:gd name="T72" fmla="*/ 375 w 448"/>
                <a:gd name="T73" fmla="*/ 278 h 305"/>
                <a:gd name="T74" fmla="*/ 366 w 448"/>
                <a:gd name="T75" fmla="*/ 266 h 305"/>
                <a:gd name="T76" fmla="*/ 366 w 448"/>
                <a:gd name="T77" fmla="*/ 278 h 305"/>
                <a:gd name="T78" fmla="*/ 357 w 448"/>
                <a:gd name="T79" fmla="*/ 278 h 305"/>
                <a:gd name="T80" fmla="*/ 339 w 448"/>
                <a:gd name="T81" fmla="*/ 266 h 305"/>
                <a:gd name="T82" fmla="*/ 330 w 448"/>
                <a:gd name="T83" fmla="*/ 257 h 305"/>
                <a:gd name="T84" fmla="*/ 266 w 448"/>
                <a:gd name="T85" fmla="*/ 257 h 305"/>
                <a:gd name="T86" fmla="*/ 166 w 448"/>
                <a:gd name="T87" fmla="*/ 257 h 305"/>
                <a:gd name="T88" fmla="*/ 66 w 448"/>
                <a:gd name="T89" fmla="*/ 250 h 305"/>
                <a:gd name="T90" fmla="*/ 0 w 448"/>
                <a:gd name="T91" fmla="*/ 2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305">
                  <a:moveTo>
                    <a:pt x="0" y="250"/>
                  </a:moveTo>
                  <a:lnTo>
                    <a:pt x="9" y="82"/>
                  </a:lnTo>
                  <a:lnTo>
                    <a:pt x="18" y="75"/>
                  </a:lnTo>
                  <a:lnTo>
                    <a:pt x="18" y="0"/>
                  </a:lnTo>
                  <a:lnTo>
                    <a:pt x="121" y="10"/>
                  </a:lnTo>
                  <a:lnTo>
                    <a:pt x="239" y="19"/>
                  </a:lnTo>
                  <a:lnTo>
                    <a:pt x="339" y="19"/>
                  </a:lnTo>
                  <a:lnTo>
                    <a:pt x="448" y="19"/>
                  </a:lnTo>
                  <a:lnTo>
                    <a:pt x="439" y="28"/>
                  </a:lnTo>
                  <a:lnTo>
                    <a:pt x="439" y="37"/>
                  </a:lnTo>
                  <a:lnTo>
                    <a:pt x="430" y="37"/>
                  </a:lnTo>
                  <a:lnTo>
                    <a:pt x="430" y="46"/>
                  </a:lnTo>
                  <a:lnTo>
                    <a:pt x="439" y="66"/>
                  </a:lnTo>
                  <a:lnTo>
                    <a:pt x="448" y="66"/>
                  </a:lnTo>
                  <a:lnTo>
                    <a:pt x="448" y="75"/>
                  </a:lnTo>
                  <a:lnTo>
                    <a:pt x="448" y="221"/>
                  </a:lnTo>
                  <a:lnTo>
                    <a:pt x="439" y="221"/>
                  </a:lnTo>
                  <a:lnTo>
                    <a:pt x="448" y="221"/>
                  </a:lnTo>
                  <a:lnTo>
                    <a:pt x="448" y="230"/>
                  </a:lnTo>
                  <a:lnTo>
                    <a:pt x="448" y="241"/>
                  </a:lnTo>
                  <a:lnTo>
                    <a:pt x="448" y="250"/>
                  </a:lnTo>
                  <a:lnTo>
                    <a:pt x="448" y="257"/>
                  </a:lnTo>
                  <a:lnTo>
                    <a:pt x="448" y="266"/>
                  </a:lnTo>
                  <a:lnTo>
                    <a:pt x="448" y="278"/>
                  </a:lnTo>
                  <a:lnTo>
                    <a:pt x="439" y="278"/>
                  </a:lnTo>
                  <a:lnTo>
                    <a:pt x="439" y="287"/>
                  </a:lnTo>
                  <a:lnTo>
                    <a:pt x="448" y="287"/>
                  </a:lnTo>
                  <a:lnTo>
                    <a:pt x="448" y="305"/>
                  </a:lnTo>
                  <a:lnTo>
                    <a:pt x="448" y="296"/>
                  </a:lnTo>
                  <a:lnTo>
                    <a:pt x="439" y="296"/>
                  </a:lnTo>
                  <a:lnTo>
                    <a:pt x="439" y="287"/>
                  </a:lnTo>
                  <a:lnTo>
                    <a:pt x="430" y="287"/>
                  </a:lnTo>
                  <a:lnTo>
                    <a:pt x="421" y="287"/>
                  </a:lnTo>
                  <a:lnTo>
                    <a:pt x="421" y="278"/>
                  </a:lnTo>
                  <a:lnTo>
                    <a:pt x="412" y="278"/>
                  </a:lnTo>
                  <a:lnTo>
                    <a:pt x="403" y="266"/>
                  </a:lnTo>
                  <a:lnTo>
                    <a:pt x="375" y="278"/>
                  </a:lnTo>
                  <a:lnTo>
                    <a:pt x="366" y="266"/>
                  </a:lnTo>
                  <a:lnTo>
                    <a:pt x="366" y="278"/>
                  </a:lnTo>
                  <a:lnTo>
                    <a:pt x="357" y="278"/>
                  </a:lnTo>
                  <a:lnTo>
                    <a:pt x="339" y="266"/>
                  </a:lnTo>
                  <a:lnTo>
                    <a:pt x="330" y="257"/>
                  </a:lnTo>
                  <a:lnTo>
                    <a:pt x="266" y="257"/>
                  </a:lnTo>
                  <a:lnTo>
                    <a:pt x="166" y="257"/>
                  </a:lnTo>
                  <a:lnTo>
                    <a:pt x="66" y="250"/>
                  </a:lnTo>
                  <a:lnTo>
                    <a:pt x="0" y="2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xmlns="" id="{5F5A2DB6-974B-4426-B331-27BA2AF9A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839" y="2305210"/>
              <a:ext cx="810069" cy="551498"/>
            </a:xfrm>
            <a:custGeom>
              <a:avLst/>
              <a:gdLst>
                <a:gd name="T0" fmla="*/ 0 w 448"/>
                <a:gd name="T1" fmla="*/ 250 h 305"/>
                <a:gd name="T2" fmla="*/ 9 w 448"/>
                <a:gd name="T3" fmla="*/ 82 h 305"/>
                <a:gd name="T4" fmla="*/ 18 w 448"/>
                <a:gd name="T5" fmla="*/ 75 h 305"/>
                <a:gd name="T6" fmla="*/ 18 w 448"/>
                <a:gd name="T7" fmla="*/ 0 h 305"/>
                <a:gd name="T8" fmla="*/ 121 w 448"/>
                <a:gd name="T9" fmla="*/ 10 h 305"/>
                <a:gd name="T10" fmla="*/ 239 w 448"/>
                <a:gd name="T11" fmla="*/ 19 h 305"/>
                <a:gd name="T12" fmla="*/ 339 w 448"/>
                <a:gd name="T13" fmla="*/ 19 h 305"/>
                <a:gd name="T14" fmla="*/ 448 w 448"/>
                <a:gd name="T15" fmla="*/ 19 h 305"/>
                <a:gd name="T16" fmla="*/ 439 w 448"/>
                <a:gd name="T17" fmla="*/ 28 h 305"/>
                <a:gd name="T18" fmla="*/ 439 w 448"/>
                <a:gd name="T19" fmla="*/ 37 h 305"/>
                <a:gd name="T20" fmla="*/ 430 w 448"/>
                <a:gd name="T21" fmla="*/ 37 h 305"/>
                <a:gd name="T22" fmla="*/ 430 w 448"/>
                <a:gd name="T23" fmla="*/ 46 h 305"/>
                <a:gd name="T24" fmla="*/ 439 w 448"/>
                <a:gd name="T25" fmla="*/ 66 h 305"/>
                <a:gd name="T26" fmla="*/ 448 w 448"/>
                <a:gd name="T27" fmla="*/ 66 h 305"/>
                <a:gd name="T28" fmla="*/ 448 w 448"/>
                <a:gd name="T29" fmla="*/ 75 h 305"/>
                <a:gd name="T30" fmla="*/ 448 w 448"/>
                <a:gd name="T31" fmla="*/ 221 h 305"/>
                <a:gd name="T32" fmla="*/ 439 w 448"/>
                <a:gd name="T33" fmla="*/ 221 h 305"/>
                <a:gd name="T34" fmla="*/ 448 w 448"/>
                <a:gd name="T35" fmla="*/ 221 h 305"/>
                <a:gd name="T36" fmla="*/ 448 w 448"/>
                <a:gd name="T37" fmla="*/ 230 h 305"/>
                <a:gd name="T38" fmla="*/ 448 w 448"/>
                <a:gd name="T39" fmla="*/ 241 h 305"/>
                <a:gd name="T40" fmla="*/ 448 w 448"/>
                <a:gd name="T41" fmla="*/ 250 h 305"/>
                <a:gd name="T42" fmla="*/ 448 w 448"/>
                <a:gd name="T43" fmla="*/ 257 h 305"/>
                <a:gd name="T44" fmla="*/ 448 w 448"/>
                <a:gd name="T45" fmla="*/ 266 h 305"/>
                <a:gd name="T46" fmla="*/ 448 w 448"/>
                <a:gd name="T47" fmla="*/ 278 h 305"/>
                <a:gd name="T48" fmla="*/ 439 w 448"/>
                <a:gd name="T49" fmla="*/ 278 h 305"/>
                <a:gd name="T50" fmla="*/ 439 w 448"/>
                <a:gd name="T51" fmla="*/ 287 h 305"/>
                <a:gd name="T52" fmla="*/ 448 w 448"/>
                <a:gd name="T53" fmla="*/ 287 h 305"/>
                <a:gd name="T54" fmla="*/ 448 w 448"/>
                <a:gd name="T55" fmla="*/ 305 h 305"/>
                <a:gd name="T56" fmla="*/ 448 w 448"/>
                <a:gd name="T57" fmla="*/ 296 h 305"/>
                <a:gd name="T58" fmla="*/ 439 w 448"/>
                <a:gd name="T59" fmla="*/ 296 h 305"/>
                <a:gd name="T60" fmla="*/ 439 w 448"/>
                <a:gd name="T61" fmla="*/ 287 h 305"/>
                <a:gd name="T62" fmla="*/ 430 w 448"/>
                <a:gd name="T63" fmla="*/ 287 h 305"/>
                <a:gd name="T64" fmla="*/ 421 w 448"/>
                <a:gd name="T65" fmla="*/ 287 h 305"/>
                <a:gd name="T66" fmla="*/ 421 w 448"/>
                <a:gd name="T67" fmla="*/ 278 h 305"/>
                <a:gd name="T68" fmla="*/ 412 w 448"/>
                <a:gd name="T69" fmla="*/ 278 h 305"/>
                <a:gd name="T70" fmla="*/ 403 w 448"/>
                <a:gd name="T71" fmla="*/ 266 h 305"/>
                <a:gd name="T72" fmla="*/ 375 w 448"/>
                <a:gd name="T73" fmla="*/ 278 h 305"/>
                <a:gd name="T74" fmla="*/ 366 w 448"/>
                <a:gd name="T75" fmla="*/ 266 h 305"/>
                <a:gd name="T76" fmla="*/ 366 w 448"/>
                <a:gd name="T77" fmla="*/ 278 h 305"/>
                <a:gd name="T78" fmla="*/ 357 w 448"/>
                <a:gd name="T79" fmla="*/ 278 h 305"/>
                <a:gd name="T80" fmla="*/ 339 w 448"/>
                <a:gd name="T81" fmla="*/ 266 h 305"/>
                <a:gd name="T82" fmla="*/ 330 w 448"/>
                <a:gd name="T83" fmla="*/ 257 h 305"/>
                <a:gd name="T84" fmla="*/ 266 w 448"/>
                <a:gd name="T85" fmla="*/ 257 h 305"/>
                <a:gd name="T86" fmla="*/ 166 w 448"/>
                <a:gd name="T87" fmla="*/ 257 h 305"/>
                <a:gd name="T88" fmla="*/ 66 w 448"/>
                <a:gd name="T89" fmla="*/ 250 h 305"/>
                <a:gd name="T90" fmla="*/ 0 w 448"/>
                <a:gd name="T91" fmla="*/ 2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305">
                  <a:moveTo>
                    <a:pt x="0" y="250"/>
                  </a:moveTo>
                  <a:lnTo>
                    <a:pt x="9" y="82"/>
                  </a:lnTo>
                  <a:lnTo>
                    <a:pt x="18" y="75"/>
                  </a:lnTo>
                  <a:lnTo>
                    <a:pt x="18" y="0"/>
                  </a:lnTo>
                  <a:lnTo>
                    <a:pt x="121" y="10"/>
                  </a:lnTo>
                  <a:lnTo>
                    <a:pt x="239" y="19"/>
                  </a:lnTo>
                  <a:lnTo>
                    <a:pt x="339" y="19"/>
                  </a:lnTo>
                  <a:lnTo>
                    <a:pt x="448" y="19"/>
                  </a:lnTo>
                  <a:lnTo>
                    <a:pt x="439" y="28"/>
                  </a:lnTo>
                  <a:lnTo>
                    <a:pt x="439" y="37"/>
                  </a:lnTo>
                  <a:lnTo>
                    <a:pt x="430" y="37"/>
                  </a:lnTo>
                  <a:lnTo>
                    <a:pt x="430" y="46"/>
                  </a:lnTo>
                  <a:lnTo>
                    <a:pt x="439" y="66"/>
                  </a:lnTo>
                  <a:lnTo>
                    <a:pt x="448" y="66"/>
                  </a:lnTo>
                  <a:lnTo>
                    <a:pt x="448" y="75"/>
                  </a:lnTo>
                  <a:lnTo>
                    <a:pt x="448" y="221"/>
                  </a:lnTo>
                  <a:lnTo>
                    <a:pt x="439" y="221"/>
                  </a:lnTo>
                  <a:lnTo>
                    <a:pt x="448" y="221"/>
                  </a:lnTo>
                  <a:lnTo>
                    <a:pt x="448" y="230"/>
                  </a:lnTo>
                  <a:lnTo>
                    <a:pt x="448" y="241"/>
                  </a:lnTo>
                  <a:lnTo>
                    <a:pt x="448" y="250"/>
                  </a:lnTo>
                  <a:lnTo>
                    <a:pt x="448" y="257"/>
                  </a:lnTo>
                  <a:lnTo>
                    <a:pt x="448" y="266"/>
                  </a:lnTo>
                  <a:lnTo>
                    <a:pt x="448" y="278"/>
                  </a:lnTo>
                  <a:lnTo>
                    <a:pt x="439" y="278"/>
                  </a:lnTo>
                  <a:lnTo>
                    <a:pt x="439" y="287"/>
                  </a:lnTo>
                  <a:lnTo>
                    <a:pt x="448" y="287"/>
                  </a:lnTo>
                  <a:lnTo>
                    <a:pt x="448" y="305"/>
                  </a:lnTo>
                  <a:lnTo>
                    <a:pt x="448" y="296"/>
                  </a:lnTo>
                  <a:lnTo>
                    <a:pt x="439" y="296"/>
                  </a:lnTo>
                  <a:lnTo>
                    <a:pt x="439" y="287"/>
                  </a:lnTo>
                  <a:lnTo>
                    <a:pt x="430" y="287"/>
                  </a:lnTo>
                  <a:lnTo>
                    <a:pt x="421" y="287"/>
                  </a:lnTo>
                  <a:lnTo>
                    <a:pt x="421" y="278"/>
                  </a:lnTo>
                  <a:lnTo>
                    <a:pt x="412" y="278"/>
                  </a:lnTo>
                  <a:lnTo>
                    <a:pt x="403" y="266"/>
                  </a:lnTo>
                  <a:lnTo>
                    <a:pt x="375" y="278"/>
                  </a:lnTo>
                  <a:lnTo>
                    <a:pt x="366" y="266"/>
                  </a:lnTo>
                  <a:lnTo>
                    <a:pt x="366" y="278"/>
                  </a:lnTo>
                  <a:lnTo>
                    <a:pt x="357" y="278"/>
                  </a:lnTo>
                  <a:lnTo>
                    <a:pt x="339" y="266"/>
                  </a:lnTo>
                  <a:lnTo>
                    <a:pt x="330" y="257"/>
                  </a:lnTo>
                  <a:lnTo>
                    <a:pt x="266" y="257"/>
                  </a:lnTo>
                  <a:lnTo>
                    <a:pt x="166" y="257"/>
                  </a:lnTo>
                  <a:lnTo>
                    <a:pt x="66" y="250"/>
                  </a:lnTo>
                  <a:lnTo>
                    <a:pt x="0" y="25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xmlns="" id="{D505E176-A667-4FC0-A5E5-B483AD0A4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839" y="2305210"/>
              <a:ext cx="810069" cy="551498"/>
            </a:xfrm>
            <a:custGeom>
              <a:avLst/>
              <a:gdLst>
                <a:gd name="T0" fmla="*/ 0 w 448"/>
                <a:gd name="T1" fmla="*/ 250 h 305"/>
                <a:gd name="T2" fmla="*/ 9 w 448"/>
                <a:gd name="T3" fmla="*/ 82 h 305"/>
                <a:gd name="T4" fmla="*/ 18 w 448"/>
                <a:gd name="T5" fmla="*/ 75 h 305"/>
                <a:gd name="T6" fmla="*/ 18 w 448"/>
                <a:gd name="T7" fmla="*/ 0 h 305"/>
                <a:gd name="T8" fmla="*/ 121 w 448"/>
                <a:gd name="T9" fmla="*/ 10 h 305"/>
                <a:gd name="T10" fmla="*/ 239 w 448"/>
                <a:gd name="T11" fmla="*/ 19 h 305"/>
                <a:gd name="T12" fmla="*/ 339 w 448"/>
                <a:gd name="T13" fmla="*/ 19 h 305"/>
                <a:gd name="T14" fmla="*/ 448 w 448"/>
                <a:gd name="T15" fmla="*/ 19 h 305"/>
                <a:gd name="T16" fmla="*/ 439 w 448"/>
                <a:gd name="T17" fmla="*/ 28 h 305"/>
                <a:gd name="T18" fmla="*/ 439 w 448"/>
                <a:gd name="T19" fmla="*/ 37 h 305"/>
                <a:gd name="T20" fmla="*/ 430 w 448"/>
                <a:gd name="T21" fmla="*/ 37 h 305"/>
                <a:gd name="T22" fmla="*/ 430 w 448"/>
                <a:gd name="T23" fmla="*/ 46 h 305"/>
                <a:gd name="T24" fmla="*/ 439 w 448"/>
                <a:gd name="T25" fmla="*/ 66 h 305"/>
                <a:gd name="T26" fmla="*/ 448 w 448"/>
                <a:gd name="T27" fmla="*/ 66 h 305"/>
                <a:gd name="T28" fmla="*/ 448 w 448"/>
                <a:gd name="T29" fmla="*/ 75 h 305"/>
                <a:gd name="T30" fmla="*/ 448 w 448"/>
                <a:gd name="T31" fmla="*/ 221 h 305"/>
                <a:gd name="T32" fmla="*/ 439 w 448"/>
                <a:gd name="T33" fmla="*/ 221 h 305"/>
                <a:gd name="T34" fmla="*/ 448 w 448"/>
                <a:gd name="T35" fmla="*/ 221 h 305"/>
                <a:gd name="T36" fmla="*/ 448 w 448"/>
                <a:gd name="T37" fmla="*/ 230 h 305"/>
                <a:gd name="T38" fmla="*/ 448 w 448"/>
                <a:gd name="T39" fmla="*/ 241 h 305"/>
                <a:gd name="T40" fmla="*/ 448 w 448"/>
                <a:gd name="T41" fmla="*/ 250 h 305"/>
                <a:gd name="T42" fmla="*/ 448 w 448"/>
                <a:gd name="T43" fmla="*/ 257 h 305"/>
                <a:gd name="T44" fmla="*/ 448 w 448"/>
                <a:gd name="T45" fmla="*/ 266 h 305"/>
                <a:gd name="T46" fmla="*/ 448 w 448"/>
                <a:gd name="T47" fmla="*/ 278 h 305"/>
                <a:gd name="T48" fmla="*/ 439 w 448"/>
                <a:gd name="T49" fmla="*/ 278 h 305"/>
                <a:gd name="T50" fmla="*/ 439 w 448"/>
                <a:gd name="T51" fmla="*/ 287 h 305"/>
                <a:gd name="T52" fmla="*/ 448 w 448"/>
                <a:gd name="T53" fmla="*/ 287 h 305"/>
                <a:gd name="T54" fmla="*/ 448 w 448"/>
                <a:gd name="T55" fmla="*/ 305 h 305"/>
                <a:gd name="T56" fmla="*/ 448 w 448"/>
                <a:gd name="T57" fmla="*/ 296 h 305"/>
                <a:gd name="T58" fmla="*/ 439 w 448"/>
                <a:gd name="T59" fmla="*/ 296 h 305"/>
                <a:gd name="T60" fmla="*/ 439 w 448"/>
                <a:gd name="T61" fmla="*/ 287 h 305"/>
                <a:gd name="T62" fmla="*/ 430 w 448"/>
                <a:gd name="T63" fmla="*/ 287 h 305"/>
                <a:gd name="T64" fmla="*/ 421 w 448"/>
                <a:gd name="T65" fmla="*/ 287 h 305"/>
                <a:gd name="T66" fmla="*/ 421 w 448"/>
                <a:gd name="T67" fmla="*/ 278 h 305"/>
                <a:gd name="T68" fmla="*/ 412 w 448"/>
                <a:gd name="T69" fmla="*/ 278 h 305"/>
                <a:gd name="T70" fmla="*/ 403 w 448"/>
                <a:gd name="T71" fmla="*/ 266 h 305"/>
                <a:gd name="T72" fmla="*/ 375 w 448"/>
                <a:gd name="T73" fmla="*/ 278 h 305"/>
                <a:gd name="T74" fmla="*/ 366 w 448"/>
                <a:gd name="T75" fmla="*/ 266 h 305"/>
                <a:gd name="T76" fmla="*/ 366 w 448"/>
                <a:gd name="T77" fmla="*/ 278 h 305"/>
                <a:gd name="T78" fmla="*/ 357 w 448"/>
                <a:gd name="T79" fmla="*/ 278 h 305"/>
                <a:gd name="T80" fmla="*/ 339 w 448"/>
                <a:gd name="T81" fmla="*/ 266 h 305"/>
                <a:gd name="T82" fmla="*/ 330 w 448"/>
                <a:gd name="T83" fmla="*/ 257 h 305"/>
                <a:gd name="T84" fmla="*/ 266 w 448"/>
                <a:gd name="T85" fmla="*/ 257 h 305"/>
                <a:gd name="T86" fmla="*/ 166 w 448"/>
                <a:gd name="T87" fmla="*/ 257 h 305"/>
                <a:gd name="T88" fmla="*/ 66 w 448"/>
                <a:gd name="T89" fmla="*/ 250 h 305"/>
                <a:gd name="T90" fmla="*/ 0 w 448"/>
                <a:gd name="T91" fmla="*/ 2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305">
                  <a:moveTo>
                    <a:pt x="0" y="250"/>
                  </a:moveTo>
                  <a:lnTo>
                    <a:pt x="9" y="82"/>
                  </a:lnTo>
                  <a:lnTo>
                    <a:pt x="18" y="75"/>
                  </a:lnTo>
                  <a:lnTo>
                    <a:pt x="18" y="0"/>
                  </a:lnTo>
                  <a:lnTo>
                    <a:pt x="121" y="10"/>
                  </a:lnTo>
                  <a:lnTo>
                    <a:pt x="239" y="19"/>
                  </a:lnTo>
                  <a:lnTo>
                    <a:pt x="339" y="19"/>
                  </a:lnTo>
                  <a:lnTo>
                    <a:pt x="448" y="19"/>
                  </a:lnTo>
                  <a:lnTo>
                    <a:pt x="439" y="28"/>
                  </a:lnTo>
                  <a:lnTo>
                    <a:pt x="439" y="37"/>
                  </a:lnTo>
                  <a:lnTo>
                    <a:pt x="430" y="37"/>
                  </a:lnTo>
                  <a:lnTo>
                    <a:pt x="430" y="46"/>
                  </a:lnTo>
                  <a:lnTo>
                    <a:pt x="439" y="66"/>
                  </a:lnTo>
                  <a:lnTo>
                    <a:pt x="448" y="66"/>
                  </a:lnTo>
                  <a:lnTo>
                    <a:pt x="448" y="75"/>
                  </a:lnTo>
                  <a:lnTo>
                    <a:pt x="448" y="221"/>
                  </a:lnTo>
                  <a:lnTo>
                    <a:pt x="439" y="221"/>
                  </a:lnTo>
                  <a:lnTo>
                    <a:pt x="448" y="221"/>
                  </a:lnTo>
                  <a:lnTo>
                    <a:pt x="448" y="230"/>
                  </a:lnTo>
                  <a:lnTo>
                    <a:pt x="448" y="241"/>
                  </a:lnTo>
                  <a:lnTo>
                    <a:pt x="448" y="250"/>
                  </a:lnTo>
                  <a:lnTo>
                    <a:pt x="448" y="257"/>
                  </a:lnTo>
                  <a:lnTo>
                    <a:pt x="448" y="266"/>
                  </a:lnTo>
                  <a:lnTo>
                    <a:pt x="448" y="278"/>
                  </a:lnTo>
                  <a:lnTo>
                    <a:pt x="439" y="278"/>
                  </a:lnTo>
                  <a:lnTo>
                    <a:pt x="439" y="287"/>
                  </a:lnTo>
                  <a:lnTo>
                    <a:pt x="448" y="287"/>
                  </a:lnTo>
                  <a:lnTo>
                    <a:pt x="448" y="305"/>
                  </a:lnTo>
                  <a:lnTo>
                    <a:pt x="448" y="296"/>
                  </a:lnTo>
                  <a:lnTo>
                    <a:pt x="439" y="296"/>
                  </a:lnTo>
                  <a:lnTo>
                    <a:pt x="439" y="287"/>
                  </a:lnTo>
                  <a:lnTo>
                    <a:pt x="430" y="287"/>
                  </a:lnTo>
                  <a:lnTo>
                    <a:pt x="421" y="287"/>
                  </a:lnTo>
                  <a:lnTo>
                    <a:pt x="421" y="278"/>
                  </a:lnTo>
                  <a:lnTo>
                    <a:pt x="412" y="278"/>
                  </a:lnTo>
                  <a:lnTo>
                    <a:pt x="403" y="266"/>
                  </a:lnTo>
                  <a:lnTo>
                    <a:pt x="375" y="278"/>
                  </a:lnTo>
                  <a:lnTo>
                    <a:pt x="366" y="266"/>
                  </a:lnTo>
                  <a:lnTo>
                    <a:pt x="366" y="278"/>
                  </a:lnTo>
                  <a:lnTo>
                    <a:pt x="357" y="278"/>
                  </a:lnTo>
                  <a:lnTo>
                    <a:pt x="339" y="266"/>
                  </a:lnTo>
                  <a:lnTo>
                    <a:pt x="330" y="257"/>
                  </a:lnTo>
                  <a:lnTo>
                    <a:pt x="266" y="257"/>
                  </a:lnTo>
                  <a:lnTo>
                    <a:pt x="166" y="257"/>
                  </a:lnTo>
                  <a:lnTo>
                    <a:pt x="66" y="250"/>
                  </a:lnTo>
                  <a:lnTo>
                    <a:pt x="0" y="2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xmlns="" id="{293DE466-24C9-41A0-BD25-83363B92D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839" y="2305210"/>
              <a:ext cx="810069" cy="551498"/>
            </a:xfrm>
            <a:custGeom>
              <a:avLst/>
              <a:gdLst>
                <a:gd name="T0" fmla="*/ 0 w 448"/>
                <a:gd name="T1" fmla="*/ 250 h 305"/>
                <a:gd name="T2" fmla="*/ 9 w 448"/>
                <a:gd name="T3" fmla="*/ 82 h 305"/>
                <a:gd name="T4" fmla="*/ 18 w 448"/>
                <a:gd name="T5" fmla="*/ 75 h 305"/>
                <a:gd name="T6" fmla="*/ 18 w 448"/>
                <a:gd name="T7" fmla="*/ 0 h 305"/>
                <a:gd name="T8" fmla="*/ 121 w 448"/>
                <a:gd name="T9" fmla="*/ 10 h 305"/>
                <a:gd name="T10" fmla="*/ 239 w 448"/>
                <a:gd name="T11" fmla="*/ 19 h 305"/>
                <a:gd name="T12" fmla="*/ 339 w 448"/>
                <a:gd name="T13" fmla="*/ 19 h 305"/>
                <a:gd name="T14" fmla="*/ 448 w 448"/>
                <a:gd name="T15" fmla="*/ 19 h 305"/>
                <a:gd name="T16" fmla="*/ 439 w 448"/>
                <a:gd name="T17" fmla="*/ 28 h 305"/>
                <a:gd name="T18" fmla="*/ 439 w 448"/>
                <a:gd name="T19" fmla="*/ 37 h 305"/>
                <a:gd name="T20" fmla="*/ 430 w 448"/>
                <a:gd name="T21" fmla="*/ 37 h 305"/>
                <a:gd name="T22" fmla="*/ 430 w 448"/>
                <a:gd name="T23" fmla="*/ 46 h 305"/>
                <a:gd name="T24" fmla="*/ 439 w 448"/>
                <a:gd name="T25" fmla="*/ 66 h 305"/>
                <a:gd name="T26" fmla="*/ 448 w 448"/>
                <a:gd name="T27" fmla="*/ 66 h 305"/>
                <a:gd name="T28" fmla="*/ 448 w 448"/>
                <a:gd name="T29" fmla="*/ 75 h 305"/>
                <a:gd name="T30" fmla="*/ 448 w 448"/>
                <a:gd name="T31" fmla="*/ 221 h 305"/>
                <a:gd name="T32" fmla="*/ 439 w 448"/>
                <a:gd name="T33" fmla="*/ 221 h 305"/>
                <a:gd name="T34" fmla="*/ 448 w 448"/>
                <a:gd name="T35" fmla="*/ 221 h 305"/>
                <a:gd name="T36" fmla="*/ 448 w 448"/>
                <a:gd name="T37" fmla="*/ 230 h 305"/>
                <a:gd name="T38" fmla="*/ 448 w 448"/>
                <a:gd name="T39" fmla="*/ 241 h 305"/>
                <a:gd name="T40" fmla="*/ 448 w 448"/>
                <a:gd name="T41" fmla="*/ 250 h 305"/>
                <a:gd name="T42" fmla="*/ 448 w 448"/>
                <a:gd name="T43" fmla="*/ 257 h 305"/>
                <a:gd name="T44" fmla="*/ 448 w 448"/>
                <a:gd name="T45" fmla="*/ 266 h 305"/>
                <a:gd name="T46" fmla="*/ 448 w 448"/>
                <a:gd name="T47" fmla="*/ 278 h 305"/>
                <a:gd name="T48" fmla="*/ 439 w 448"/>
                <a:gd name="T49" fmla="*/ 278 h 305"/>
                <a:gd name="T50" fmla="*/ 439 w 448"/>
                <a:gd name="T51" fmla="*/ 287 h 305"/>
                <a:gd name="T52" fmla="*/ 448 w 448"/>
                <a:gd name="T53" fmla="*/ 287 h 305"/>
                <a:gd name="T54" fmla="*/ 448 w 448"/>
                <a:gd name="T55" fmla="*/ 305 h 305"/>
                <a:gd name="T56" fmla="*/ 448 w 448"/>
                <a:gd name="T57" fmla="*/ 296 h 305"/>
                <a:gd name="T58" fmla="*/ 439 w 448"/>
                <a:gd name="T59" fmla="*/ 296 h 305"/>
                <a:gd name="T60" fmla="*/ 439 w 448"/>
                <a:gd name="T61" fmla="*/ 287 h 305"/>
                <a:gd name="T62" fmla="*/ 430 w 448"/>
                <a:gd name="T63" fmla="*/ 287 h 305"/>
                <a:gd name="T64" fmla="*/ 421 w 448"/>
                <a:gd name="T65" fmla="*/ 287 h 305"/>
                <a:gd name="T66" fmla="*/ 421 w 448"/>
                <a:gd name="T67" fmla="*/ 278 h 305"/>
                <a:gd name="T68" fmla="*/ 412 w 448"/>
                <a:gd name="T69" fmla="*/ 278 h 305"/>
                <a:gd name="T70" fmla="*/ 403 w 448"/>
                <a:gd name="T71" fmla="*/ 266 h 305"/>
                <a:gd name="T72" fmla="*/ 375 w 448"/>
                <a:gd name="T73" fmla="*/ 278 h 305"/>
                <a:gd name="T74" fmla="*/ 366 w 448"/>
                <a:gd name="T75" fmla="*/ 266 h 305"/>
                <a:gd name="T76" fmla="*/ 366 w 448"/>
                <a:gd name="T77" fmla="*/ 278 h 305"/>
                <a:gd name="T78" fmla="*/ 357 w 448"/>
                <a:gd name="T79" fmla="*/ 278 h 305"/>
                <a:gd name="T80" fmla="*/ 339 w 448"/>
                <a:gd name="T81" fmla="*/ 266 h 305"/>
                <a:gd name="T82" fmla="*/ 330 w 448"/>
                <a:gd name="T83" fmla="*/ 257 h 305"/>
                <a:gd name="T84" fmla="*/ 266 w 448"/>
                <a:gd name="T85" fmla="*/ 257 h 305"/>
                <a:gd name="T86" fmla="*/ 166 w 448"/>
                <a:gd name="T87" fmla="*/ 257 h 305"/>
                <a:gd name="T88" fmla="*/ 66 w 448"/>
                <a:gd name="T89" fmla="*/ 250 h 305"/>
                <a:gd name="T90" fmla="*/ 0 w 448"/>
                <a:gd name="T91" fmla="*/ 2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305">
                  <a:moveTo>
                    <a:pt x="0" y="250"/>
                  </a:moveTo>
                  <a:lnTo>
                    <a:pt x="9" y="82"/>
                  </a:lnTo>
                  <a:lnTo>
                    <a:pt x="18" y="75"/>
                  </a:lnTo>
                  <a:lnTo>
                    <a:pt x="18" y="0"/>
                  </a:lnTo>
                  <a:lnTo>
                    <a:pt x="121" y="10"/>
                  </a:lnTo>
                  <a:lnTo>
                    <a:pt x="239" y="19"/>
                  </a:lnTo>
                  <a:lnTo>
                    <a:pt x="339" y="19"/>
                  </a:lnTo>
                  <a:lnTo>
                    <a:pt x="448" y="19"/>
                  </a:lnTo>
                  <a:lnTo>
                    <a:pt x="439" y="28"/>
                  </a:lnTo>
                  <a:lnTo>
                    <a:pt x="439" y="37"/>
                  </a:lnTo>
                  <a:lnTo>
                    <a:pt x="430" y="37"/>
                  </a:lnTo>
                  <a:lnTo>
                    <a:pt x="430" y="46"/>
                  </a:lnTo>
                  <a:lnTo>
                    <a:pt x="439" y="66"/>
                  </a:lnTo>
                  <a:lnTo>
                    <a:pt x="448" y="66"/>
                  </a:lnTo>
                  <a:lnTo>
                    <a:pt x="448" y="75"/>
                  </a:lnTo>
                  <a:lnTo>
                    <a:pt x="448" y="221"/>
                  </a:lnTo>
                  <a:lnTo>
                    <a:pt x="439" y="221"/>
                  </a:lnTo>
                  <a:lnTo>
                    <a:pt x="448" y="221"/>
                  </a:lnTo>
                  <a:lnTo>
                    <a:pt x="448" y="230"/>
                  </a:lnTo>
                  <a:lnTo>
                    <a:pt x="448" y="241"/>
                  </a:lnTo>
                  <a:lnTo>
                    <a:pt x="448" y="250"/>
                  </a:lnTo>
                  <a:lnTo>
                    <a:pt x="448" y="257"/>
                  </a:lnTo>
                  <a:lnTo>
                    <a:pt x="448" y="266"/>
                  </a:lnTo>
                  <a:lnTo>
                    <a:pt x="448" y="278"/>
                  </a:lnTo>
                  <a:lnTo>
                    <a:pt x="439" y="278"/>
                  </a:lnTo>
                  <a:lnTo>
                    <a:pt x="439" y="287"/>
                  </a:lnTo>
                  <a:lnTo>
                    <a:pt x="448" y="287"/>
                  </a:lnTo>
                  <a:lnTo>
                    <a:pt x="448" y="305"/>
                  </a:lnTo>
                  <a:lnTo>
                    <a:pt x="448" y="296"/>
                  </a:lnTo>
                  <a:lnTo>
                    <a:pt x="439" y="296"/>
                  </a:lnTo>
                  <a:lnTo>
                    <a:pt x="439" y="287"/>
                  </a:lnTo>
                  <a:lnTo>
                    <a:pt x="430" y="287"/>
                  </a:lnTo>
                  <a:lnTo>
                    <a:pt x="421" y="287"/>
                  </a:lnTo>
                  <a:lnTo>
                    <a:pt x="421" y="278"/>
                  </a:lnTo>
                  <a:lnTo>
                    <a:pt x="412" y="278"/>
                  </a:lnTo>
                  <a:lnTo>
                    <a:pt x="403" y="266"/>
                  </a:lnTo>
                  <a:lnTo>
                    <a:pt x="375" y="278"/>
                  </a:lnTo>
                  <a:lnTo>
                    <a:pt x="366" y="266"/>
                  </a:lnTo>
                  <a:lnTo>
                    <a:pt x="366" y="278"/>
                  </a:lnTo>
                  <a:lnTo>
                    <a:pt x="357" y="278"/>
                  </a:lnTo>
                  <a:lnTo>
                    <a:pt x="339" y="266"/>
                  </a:lnTo>
                  <a:lnTo>
                    <a:pt x="330" y="257"/>
                  </a:lnTo>
                  <a:lnTo>
                    <a:pt x="266" y="257"/>
                  </a:lnTo>
                  <a:lnTo>
                    <a:pt x="166" y="257"/>
                  </a:lnTo>
                  <a:lnTo>
                    <a:pt x="66" y="250"/>
                  </a:lnTo>
                  <a:lnTo>
                    <a:pt x="0" y="25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xmlns="" id="{788D3405-0CFF-4C92-902D-DA50F0E0F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355" y="1916449"/>
              <a:ext cx="945683" cy="791987"/>
            </a:xfrm>
            <a:custGeom>
              <a:avLst/>
              <a:gdLst>
                <a:gd name="T0" fmla="*/ 0 w 523"/>
                <a:gd name="T1" fmla="*/ 320 h 438"/>
                <a:gd name="T2" fmla="*/ 0 w 523"/>
                <a:gd name="T3" fmla="*/ 293 h 438"/>
                <a:gd name="T4" fmla="*/ 9 w 523"/>
                <a:gd name="T5" fmla="*/ 284 h 438"/>
                <a:gd name="T6" fmla="*/ 9 w 523"/>
                <a:gd name="T7" fmla="*/ 265 h 438"/>
                <a:gd name="T8" fmla="*/ 18 w 523"/>
                <a:gd name="T9" fmla="*/ 236 h 438"/>
                <a:gd name="T10" fmla="*/ 27 w 523"/>
                <a:gd name="T11" fmla="*/ 229 h 438"/>
                <a:gd name="T12" fmla="*/ 36 w 523"/>
                <a:gd name="T13" fmla="*/ 220 h 438"/>
                <a:gd name="T14" fmla="*/ 36 w 523"/>
                <a:gd name="T15" fmla="*/ 200 h 438"/>
                <a:gd name="T16" fmla="*/ 57 w 523"/>
                <a:gd name="T17" fmla="*/ 191 h 438"/>
                <a:gd name="T18" fmla="*/ 45 w 523"/>
                <a:gd name="T19" fmla="*/ 181 h 438"/>
                <a:gd name="T20" fmla="*/ 63 w 523"/>
                <a:gd name="T21" fmla="*/ 145 h 438"/>
                <a:gd name="T22" fmla="*/ 73 w 523"/>
                <a:gd name="T23" fmla="*/ 127 h 438"/>
                <a:gd name="T24" fmla="*/ 73 w 523"/>
                <a:gd name="T25" fmla="*/ 109 h 438"/>
                <a:gd name="T26" fmla="*/ 84 w 523"/>
                <a:gd name="T27" fmla="*/ 91 h 438"/>
                <a:gd name="T28" fmla="*/ 93 w 523"/>
                <a:gd name="T29" fmla="*/ 72 h 438"/>
                <a:gd name="T30" fmla="*/ 102 w 523"/>
                <a:gd name="T31" fmla="*/ 61 h 438"/>
                <a:gd name="T32" fmla="*/ 102 w 523"/>
                <a:gd name="T33" fmla="*/ 45 h 438"/>
                <a:gd name="T34" fmla="*/ 102 w 523"/>
                <a:gd name="T35" fmla="*/ 36 h 438"/>
                <a:gd name="T36" fmla="*/ 109 w 523"/>
                <a:gd name="T37" fmla="*/ 16 h 438"/>
                <a:gd name="T38" fmla="*/ 120 w 523"/>
                <a:gd name="T39" fmla="*/ 0 h 438"/>
                <a:gd name="T40" fmla="*/ 120 w 523"/>
                <a:gd name="T41" fmla="*/ 0 h 438"/>
                <a:gd name="T42" fmla="*/ 129 w 523"/>
                <a:gd name="T43" fmla="*/ 7 h 438"/>
                <a:gd name="T44" fmla="*/ 148 w 523"/>
                <a:gd name="T45" fmla="*/ 16 h 438"/>
                <a:gd name="T46" fmla="*/ 166 w 523"/>
                <a:gd name="T47" fmla="*/ 16 h 438"/>
                <a:gd name="T48" fmla="*/ 175 w 523"/>
                <a:gd name="T49" fmla="*/ 36 h 438"/>
                <a:gd name="T50" fmla="*/ 175 w 523"/>
                <a:gd name="T51" fmla="*/ 61 h 438"/>
                <a:gd name="T52" fmla="*/ 184 w 523"/>
                <a:gd name="T53" fmla="*/ 72 h 438"/>
                <a:gd name="T54" fmla="*/ 202 w 523"/>
                <a:gd name="T55" fmla="*/ 81 h 438"/>
                <a:gd name="T56" fmla="*/ 220 w 523"/>
                <a:gd name="T57" fmla="*/ 72 h 438"/>
                <a:gd name="T58" fmla="*/ 239 w 523"/>
                <a:gd name="T59" fmla="*/ 72 h 438"/>
                <a:gd name="T60" fmla="*/ 257 w 523"/>
                <a:gd name="T61" fmla="*/ 81 h 438"/>
                <a:gd name="T62" fmla="*/ 266 w 523"/>
                <a:gd name="T63" fmla="*/ 91 h 438"/>
                <a:gd name="T64" fmla="*/ 286 w 523"/>
                <a:gd name="T65" fmla="*/ 81 h 438"/>
                <a:gd name="T66" fmla="*/ 302 w 523"/>
                <a:gd name="T67" fmla="*/ 91 h 438"/>
                <a:gd name="T68" fmla="*/ 323 w 523"/>
                <a:gd name="T69" fmla="*/ 91 h 438"/>
                <a:gd name="T70" fmla="*/ 350 w 523"/>
                <a:gd name="T71" fmla="*/ 91 h 438"/>
                <a:gd name="T72" fmla="*/ 368 w 523"/>
                <a:gd name="T73" fmla="*/ 91 h 438"/>
                <a:gd name="T74" fmla="*/ 386 w 523"/>
                <a:gd name="T75" fmla="*/ 91 h 438"/>
                <a:gd name="T76" fmla="*/ 505 w 523"/>
                <a:gd name="T77" fmla="*/ 118 h 438"/>
                <a:gd name="T78" fmla="*/ 514 w 523"/>
                <a:gd name="T79" fmla="*/ 136 h 438"/>
                <a:gd name="T80" fmla="*/ 514 w 523"/>
                <a:gd name="T81" fmla="*/ 154 h 438"/>
                <a:gd name="T82" fmla="*/ 495 w 523"/>
                <a:gd name="T83" fmla="*/ 181 h 438"/>
                <a:gd name="T84" fmla="*/ 486 w 523"/>
                <a:gd name="T85" fmla="*/ 200 h 438"/>
                <a:gd name="T86" fmla="*/ 468 w 523"/>
                <a:gd name="T87" fmla="*/ 220 h 438"/>
                <a:gd name="T88" fmla="*/ 459 w 523"/>
                <a:gd name="T89" fmla="*/ 229 h 438"/>
                <a:gd name="T90" fmla="*/ 459 w 523"/>
                <a:gd name="T91" fmla="*/ 256 h 438"/>
                <a:gd name="T92" fmla="*/ 468 w 523"/>
                <a:gd name="T93" fmla="*/ 265 h 438"/>
                <a:gd name="T94" fmla="*/ 459 w 523"/>
                <a:gd name="T95" fmla="*/ 284 h 438"/>
                <a:gd name="T96" fmla="*/ 423 w 523"/>
                <a:gd name="T97" fmla="*/ 438 h 438"/>
                <a:gd name="T98" fmla="*/ 248 w 523"/>
                <a:gd name="T99" fmla="*/ 393 h 438"/>
                <a:gd name="T100" fmla="*/ 9 w 523"/>
                <a:gd name="T101" fmla="*/ 32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3" h="438">
                  <a:moveTo>
                    <a:pt x="0" y="329"/>
                  </a:moveTo>
                  <a:lnTo>
                    <a:pt x="0" y="320"/>
                  </a:lnTo>
                  <a:lnTo>
                    <a:pt x="0" y="302"/>
                  </a:lnTo>
                  <a:lnTo>
                    <a:pt x="0" y="293"/>
                  </a:lnTo>
                  <a:lnTo>
                    <a:pt x="0" y="284"/>
                  </a:lnTo>
                  <a:lnTo>
                    <a:pt x="9" y="284"/>
                  </a:lnTo>
                  <a:lnTo>
                    <a:pt x="9" y="275"/>
                  </a:lnTo>
                  <a:lnTo>
                    <a:pt x="9" y="265"/>
                  </a:lnTo>
                  <a:lnTo>
                    <a:pt x="9" y="256"/>
                  </a:lnTo>
                  <a:lnTo>
                    <a:pt x="18" y="236"/>
                  </a:lnTo>
                  <a:lnTo>
                    <a:pt x="27" y="220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6" y="220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45" y="191"/>
                  </a:lnTo>
                  <a:lnTo>
                    <a:pt x="57" y="191"/>
                  </a:lnTo>
                  <a:lnTo>
                    <a:pt x="45" y="191"/>
                  </a:lnTo>
                  <a:lnTo>
                    <a:pt x="45" y="181"/>
                  </a:lnTo>
                  <a:lnTo>
                    <a:pt x="63" y="154"/>
                  </a:lnTo>
                  <a:lnTo>
                    <a:pt x="63" y="145"/>
                  </a:lnTo>
                  <a:lnTo>
                    <a:pt x="73" y="136"/>
                  </a:lnTo>
                  <a:lnTo>
                    <a:pt x="73" y="127"/>
                  </a:lnTo>
                  <a:lnTo>
                    <a:pt x="73" y="118"/>
                  </a:lnTo>
                  <a:lnTo>
                    <a:pt x="73" y="109"/>
                  </a:lnTo>
                  <a:lnTo>
                    <a:pt x="84" y="100"/>
                  </a:lnTo>
                  <a:lnTo>
                    <a:pt x="84" y="91"/>
                  </a:lnTo>
                  <a:lnTo>
                    <a:pt x="93" y="81"/>
                  </a:lnTo>
                  <a:lnTo>
                    <a:pt x="93" y="72"/>
                  </a:lnTo>
                  <a:lnTo>
                    <a:pt x="93" y="61"/>
                  </a:lnTo>
                  <a:lnTo>
                    <a:pt x="102" y="61"/>
                  </a:lnTo>
                  <a:lnTo>
                    <a:pt x="102" y="54"/>
                  </a:lnTo>
                  <a:lnTo>
                    <a:pt x="102" y="45"/>
                  </a:lnTo>
                  <a:lnTo>
                    <a:pt x="109" y="45"/>
                  </a:lnTo>
                  <a:lnTo>
                    <a:pt x="102" y="36"/>
                  </a:lnTo>
                  <a:lnTo>
                    <a:pt x="109" y="25"/>
                  </a:lnTo>
                  <a:lnTo>
                    <a:pt x="109" y="16"/>
                  </a:lnTo>
                  <a:lnTo>
                    <a:pt x="109" y="7"/>
                  </a:lnTo>
                  <a:lnTo>
                    <a:pt x="120" y="0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9" y="0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48" y="16"/>
                  </a:lnTo>
                  <a:lnTo>
                    <a:pt x="157" y="16"/>
                  </a:lnTo>
                  <a:lnTo>
                    <a:pt x="166" y="16"/>
                  </a:lnTo>
                  <a:lnTo>
                    <a:pt x="166" y="25"/>
                  </a:lnTo>
                  <a:lnTo>
                    <a:pt x="175" y="36"/>
                  </a:lnTo>
                  <a:lnTo>
                    <a:pt x="166" y="61"/>
                  </a:lnTo>
                  <a:lnTo>
                    <a:pt x="175" y="61"/>
                  </a:lnTo>
                  <a:lnTo>
                    <a:pt x="175" y="72"/>
                  </a:lnTo>
                  <a:lnTo>
                    <a:pt x="184" y="72"/>
                  </a:lnTo>
                  <a:lnTo>
                    <a:pt x="193" y="81"/>
                  </a:lnTo>
                  <a:lnTo>
                    <a:pt x="202" y="81"/>
                  </a:lnTo>
                  <a:lnTo>
                    <a:pt x="211" y="72"/>
                  </a:lnTo>
                  <a:lnTo>
                    <a:pt x="220" y="72"/>
                  </a:lnTo>
                  <a:lnTo>
                    <a:pt x="229" y="72"/>
                  </a:lnTo>
                  <a:lnTo>
                    <a:pt x="239" y="72"/>
                  </a:lnTo>
                  <a:lnTo>
                    <a:pt x="248" y="81"/>
                  </a:lnTo>
                  <a:lnTo>
                    <a:pt x="257" y="81"/>
                  </a:lnTo>
                  <a:lnTo>
                    <a:pt x="257" y="91"/>
                  </a:lnTo>
                  <a:lnTo>
                    <a:pt x="266" y="91"/>
                  </a:lnTo>
                  <a:lnTo>
                    <a:pt x="275" y="91"/>
                  </a:lnTo>
                  <a:lnTo>
                    <a:pt x="286" y="81"/>
                  </a:lnTo>
                  <a:lnTo>
                    <a:pt x="293" y="91"/>
                  </a:lnTo>
                  <a:lnTo>
                    <a:pt x="302" y="91"/>
                  </a:lnTo>
                  <a:lnTo>
                    <a:pt x="311" y="91"/>
                  </a:lnTo>
                  <a:lnTo>
                    <a:pt x="323" y="91"/>
                  </a:lnTo>
                  <a:lnTo>
                    <a:pt x="332" y="91"/>
                  </a:lnTo>
                  <a:lnTo>
                    <a:pt x="350" y="91"/>
                  </a:lnTo>
                  <a:lnTo>
                    <a:pt x="359" y="91"/>
                  </a:lnTo>
                  <a:lnTo>
                    <a:pt x="368" y="91"/>
                  </a:lnTo>
                  <a:lnTo>
                    <a:pt x="377" y="91"/>
                  </a:lnTo>
                  <a:lnTo>
                    <a:pt x="386" y="91"/>
                  </a:lnTo>
                  <a:lnTo>
                    <a:pt x="432" y="100"/>
                  </a:lnTo>
                  <a:lnTo>
                    <a:pt x="505" y="118"/>
                  </a:lnTo>
                  <a:lnTo>
                    <a:pt x="505" y="127"/>
                  </a:lnTo>
                  <a:lnTo>
                    <a:pt x="514" y="136"/>
                  </a:lnTo>
                  <a:lnTo>
                    <a:pt x="523" y="145"/>
                  </a:lnTo>
                  <a:lnTo>
                    <a:pt x="514" y="154"/>
                  </a:lnTo>
                  <a:lnTo>
                    <a:pt x="505" y="163"/>
                  </a:lnTo>
                  <a:lnTo>
                    <a:pt x="495" y="181"/>
                  </a:lnTo>
                  <a:lnTo>
                    <a:pt x="486" y="191"/>
                  </a:lnTo>
                  <a:lnTo>
                    <a:pt x="486" y="200"/>
                  </a:lnTo>
                  <a:lnTo>
                    <a:pt x="477" y="209"/>
                  </a:lnTo>
                  <a:lnTo>
                    <a:pt x="468" y="220"/>
                  </a:lnTo>
                  <a:lnTo>
                    <a:pt x="468" y="229"/>
                  </a:lnTo>
                  <a:lnTo>
                    <a:pt x="459" y="229"/>
                  </a:lnTo>
                  <a:lnTo>
                    <a:pt x="459" y="245"/>
                  </a:lnTo>
                  <a:lnTo>
                    <a:pt x="459" y="256"/>
                  </a:lnTo>
                  <a:lnTo>
                    <a:pt x="468" y="256"/>
                  </a:lnTo>
                  <a:lnTo>
                    <a:pt x="468" y="265"/>
                  </a:lnTo>
                  <a:lnTo>
                    <a:pt x="468" y="275"/>
                  </a:lnTo>
                  <a:lnTo>
                    <a:pt x="459" y="284"/>
                  </a:lnTo>
                  <a:lnTo>
                    <a:pt x="459" y="293"/>
                  </a:lnTo>
                  <a:lnTo>
                    <a:pt x="423" y="438"/>
                  </a:lnTo>
                  <a:lnTo>
                    <a:pt x="350" y="420"/>
                  </a:lnTo>
                  <a:lnTo>
                    <a:pt x="248" y="393"/>
                  </a:lnTo>
                  <a:lnTo>
                    <a:pt x="139" y="365"/>
                  </a:lnTo>
                  <a:lnTo>
                    <a:pt x="9" y="329"/>
                  </a:lnTo>
                  <a:lnTo>
                    <a:pt x="0" y="3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xmlns="" id="{8D983048-AE31-4621-8DAC-03E416532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355" y="1916449"/>
              <a:ext cx="945683" cy="791987"/>
            </a:xfrm>
            <a:custGeom>
              <a:avLst/>
              <a:gdLst>
                <a:gd name="T0" fmla="*/ 0 w 523"/>
                <a:gd name="T1" fmla="*/ 320 h 438"/>
                <a:gd name="T2" fmla="*/ 0 w 523"/>
                <a:gd name="T3" fmla="*/ 293 h 438"/>
                <a:gd name="T4" fmla="*/ 9 w 523"/>
                <a:gd name="T5" fmla="*/ 284 h 438"/>
                <a:gd name="T6" fmla="*/ 9 w 523"/>
                <a:gd name="T7" fmla="*/ 265 h 438"/>
                <a:gd name="T8" fmla="*/ 18 w 523"/>
                <a:gd name="T9" fmla="*/ 236 h 438"/>
                <a:gd name="T10" fmla="*/ 27 w 523"/>
                <a:gd name="T11" fmla="*/ 229 h 438"/>
                <a:gd name="T12" fmla="*/ 36 w 523"/>
                <a:gd name="T13" fmla="*/ 220 h 438"/>
                <a:gd name="T14" fmla="*/ 36 w 523"/>
                <a:gd name="T15" fmla="*/ 200 h 438"/>
                <a:gd name="T16" fmla="*/ 57 w 523"/>
                <a:gd name="T17" fmla="*/ 191 h 438"/>
                <a:gd name="T18" fmla="*/ 45 w 523"/>
                <a:gd name="T19" fmla="*/ 181 h 438"/>
                <a:gd name="T20" fmla="*/ 63 w 523"/>
                <a:gd name="T21" fmla="*/ 145 h 438"/>
                <a:gd name="T22" fmla="*/ 73 w 523"/>
                <a:gd name="T23" fmla="*/ 127 h 438"/>
                <a:gd name="T24" fmla="*/ 73 w 523"/>
                <a:gd name="T25" fmla="*/ 109 h 438"/>
                <a:gd name="T26" fmla="*/ 84 w 523"/>
                <a:gd name="T27" fmla="*/ 91 h 438"/>
                <a:gd name="T28" fmla="*/ 93 w 523"/>
                <a:gd name="T29" fmla="*/ 72 h 438"/>
                <a:gd name="T30" fmla="*/ 102 w 523"/>
                <a:gd name="T31" fmla="*/ 61 h 438"/>
                <a:gd name="T32" fmla="*/ 102 w 523"/>
                <a:gd name="T33" fmla="*/ 45 h 438"/>
                <a:gd name="T34" fmla="*/ 102 w 523"/>
                <a:gd name="T35" fmla="*/ 36 h 438"/>
                <a:gd name="T36" fmla="*/ 109 w 523"/>
                <a:gd name="T37" fmla="*/ 16 h 438"/>
                <a:gd name="T38" fmla="*/ 120 w 523"/>
                <a:gd name="T39" fmla="*/ 0 h 438"/>
                <a:gd name="T40" fmla="*/ 120 w 523"/>
                <a:gd name="T41" fmla="*/ 0 h 438"/>
                <a:gd name="T42" fmla="*/ 129 w 523"/>
                <a:gd name="T43" fmla="*/ 7 h 438"/>
                <a:gd name="T44" fmla="*/ 148 w 523"/>
                <a:gd name="T45" fmla="*/ 16 h 438"/>
                <a:gd name="T46" fmla="*/ 166 w 523"/>
                <a:gd name="T47" fmla="*/ 16 h 438"/>
                <a:gd name="T48" fmla="*/ 175 w 523"/>
                <a:gd name="T49" fmla="*/ 36 h 438"/>
                <a:gd name="T50" fmla="*/ 175 w 523"/>
                <a:gd name="T51" fmla="*/ 61 h 438"/>
                <a:gd name="T52" fmla="*/ 184 w 523"/>
                <a:gd name="T53" fmla="*/ 72 h 438"/>
                <a:gd name="T54" fmla="*/ 202 w 523"/>
                <a:gd name="T55" fmla="*/ 81 h 438"/>
                <a:gd name="T56" fmla="*/ 220 w 523"/>
                <a:gd name="T57" fmla="*/ 72 h 438"/>
                <a:gd name="T58" fmla="*/ 239 w 523"/>
                <a:gd name="T59" fmla="*/ 72 h 438"/>
                <a:gd name="T60" fmla="*/ 257 w 523"/>
                <a:gd name="T61" fmla="*/ 81 h 438"/>
                <a:gd name="T62" fmla="*/ 266 w 523"/>
                <a:gd name="T63" fmla="*/ 91 h 438"/>
                <a:gd name="T64" fmla="*/ 286 w 523"/>
                <a:gd name="T65" fmla="*/ 81 h 438"/>
                <a:gd name="T66" fmla="*/ 302 w 523"/>
                <a:gd name="T67" fmla="*/ 91 h 438"/>
                <a:gd name="T68" fmla="*/ 323 w 523"/>
                <a:gd name="T69" fmla="*/ 91 h 438"/>
                <a:gd name="T70" fmla="*/ 350 w 523"/>
                <a:gd name="T71" fmla="*/ 91 h 438"/>
                <a:gd name="T72" fmla="*/ 368 w 523"/>
                <a:gd name="T73" fmla="*/ 91 h 438"/>
                <a:gd name="T74" fmla="*/ 386 w 523"/>
                <a:gd name="T75" fmla="*/ 91 h 438"/>
                <a:gd name="T76" fmla="*/ 505 w 523"/>
                <a:gd name="T77" fmla="*/ 118 h 438"/>
                <a:gd name="T78" fmla="*/ 514 w 523"/>
                <a:gd name="T79" fmla="*/ 136 h 438"/>
                <a:gd name="T80" fmla="*/ 514 w 523"/>
                <a:gd name="T81" fmla="*/ 154 h 438"/>
                <a:gd name="T82" fmla="*/ 495 w 523"/>
                <a:gd name="T83" fmla="*/ 181 h 438"/>
                <a:gd name="T84" fmla="*/ 486 w 523"/>
                <a:gd name="T85" fmla="*/ 200 h 438"/>
                <a:gd name="T86" fmla="*/ 468 w 523"/>
                <a:gd name="T87" fmla="*/ 220 h 438"/>
                <a:gd name="T88" fmla="*/ 459 w 523"/>
                <a:gd name="T89" fmla="*/ 229 h 438"/>
                <a:gd name="T90" fmla="*/ 459 w 523"/>
                <a:gd name="T91" fmla="*/ 256 h 438"/>
                <a:gd name="T92" fmla="*/ 468 w 523"/>
                <a:gd name="T93" fmla="*/ 265 h 438"/>
                <a:gd name="T94" fmla="*/ 459 w 523"/>
                <a:gd name="T95" fmla="*/ 284 h 438"/>
                <a:gd name="T96" fmla="*/ 423 w 523"/>
                <a:gd name="T97" fmla="*/ 438 h 438"/>
                <a:gd name="T98" fmla="*/ 248 w 523"/>
                <a:gd name="T99" fmla="*/ 393 h 438"/>
                <a:gd name="T100" fmla="*/ 9 w 523"/>
                <a:gd name="T101" fmla="*/ 32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3" h="438">
                  <a:moveTo>
                    <a:pt x="0" y="329"/>
                  </a:moveTo>
                  <a:lnTo>
                    <a:pt x="0" y="320"/>
                  </a:lnTo>
                  <a:lnTo>
                    <a:pt x="0" y="302"/>
                  </a:lnTo>
                  <a:lnTo>
                    <a:pt x="0" y="293"/>
                  </a:lnTo>
                  <a:lnTo>
                    <a:pt x="0" y="284"/>
                  </a:lnTo>
                  <a:lnTo>
                    <a:pt x="9" y="284"/>
                  </a:lnTo>
                  <a:lnTo>
                    <a:pt x="9" y="275"/>
                  </a:lnTo>
                  <a:lnTo>
                    <a:pt x="9" y="265"/>
                  </a:lnTo>
                  <a:lnTo>
                    <a:pt x="9" y="256"/>
                  </a:lnTo>
                  <a:lnTo>
                    <a:pt x="18" y="236"/>
                  </a:lnTo>
                  <a:lnTo>
                    <a:pt x="27" y="220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6" y="220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45" y="191"/>
                  </a:lnTo>
                  <a:lnTo>
                    <a:pt x="57" y="191"/>
                  </a:lnTo>
                  <a:lnTo>
                    <a:pt x="45" y="191"/>
                  </a:lnTo>
                  <a:lnTo>
                    <a:pt x="45" y="181"/>
                  </a:lnTo>
                  <a:lnTo>
                    <a:pt x="63" y="154"/>
                  </a:lnTo>
                  <a:lnTo>
                    <a:pt x="63" y="145"/>
                  </a:lnTo>
                  <a:lnTo>
                    <a:pt x="73" y="136"/>
                  </a:lnTo>
                  <a:lnTo>
                    <a:pt x="73" y="127"/>
                  </a:lnTo>
                  <a:lnTo>
                    <a:pt x="73" y="118"/>
                  </a:lnTo>
                  <a:lnTo>
                    <a:pt x="73" y="109"/>
                  </a:lnTo>
                  <a:lnTo>
                    <a:pt x="84" y="100"/>
                  </a:lnTo>
                  <a:lnTo>
                    <a:pt x="84" y="91"/>
                  </a:lnTo>
                  <a:lnTo>
                    <a:pt x="93" y="81"/>
                  </a:lnTo>
                  <a:lnTo>
                    <a:pt x="93" y="72"/>
                  </a:lnTo>
                  <a:lnTo>
                    <a:pt x="93" y="61"/>
                  </a:lnTo>
                  <a:lnTo>
                    <a:pt x="102" y="61"/>
                  </a:lnTo>
                  <a:lnTo>
                    <a:pt x="102" y="54"/>
                  </a:lnTo>
                  <a:lnTo>
                    <a:pt x="102" y="45"/>
                  </a:lnTo>
                  <a:lnTo>
                    <a:pt x="109" y="45"/>
                  </a:lnTo>
                  <a:lnTo>
                    <a:pt x="102" y="36"/>
                  </a:lnTo>
                  <a:lnTo>
                    <a:pt x="109" y="25"/>
                  </a:lnTo>
                  <a:lnTo>
                    <a:pt x="109" y="16"/>
                  </a:lnTo>
                  <a:lnTo>
                    <a:pt x="109" y="7"/>
                  </a:lnTo>
                  <a:lnTo>
                    <a:pt x="120" y="0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9" y="0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48" y="16"/>
                  </a:lnTo>
                  <a:lnTo>
                    <a:pt x="157" y="16"/>
                  </a:lnTo>
                  <a:lnTo>
                    <a:pt x="166" y="16"/>
                  </a:lnTo>
                  <a:lnTo>
                    <a:pt x="166" y="25"/>
                  </a:lnTo>
                  <a:lnTo>
                    <a:pt x="175" y="36"/>
                  </a:lnTo>
                  <a:lnTo>
                    <a:pt x="166" y="61"/>
                  </a:lnTo>
                  <a:lnTo>
                    <a:pt x="175" y="61"/>
                  </a:lnTo>
                  <a:lnTo>
                    <a:pt x="175" y="72"/>
                  </a:lnTo>
                  <a:lnTo>
                    <a:pt x="184" y="72"/>
                  </a:lnTo>
                  <a:lnTo>
                    <a:pt x="193" y="81"/>
                  </a:lnTo>
                  <a:lnTo>
                    <a:pt x="202" y="81"/>
                  </a:lnTo>
                  <a:lnTo>
                    <a:pt x="211" y="72"/>
                  </a:lnTo>
                  <a:lnTo>
                    <a:pt x="220" y="72"/>
                  </a:lnTo>
                  <a:lnTo>
                    <a:pt x="229" y="72"/>
                  </a:lnTo>
                  <a:lnTo>
                    <a:pt x="239" y="72"/>
                  </a:lnTo>
                  <a:lnTo>
                    <a:pt x="248" y="81"/>
                  </a:lnTo>
                  <a:lnTo>
                    <a:pt x="257" y="81"/>
                  </a:lnTo>
                  <a:lnTo>
                    <a:pt x="257" y="91"/>
                  </a:lnTo>
                  <a:lnTo>
                    <a:pt x="266" y="91"/>
                  </a:lnTo>
                  <a:lnTo>
                    <a:pt x="275" y="91"/>
                  </a:lnTo>
                  <a:lnTo>
                    <a:pt x="286" y="81"/>
                  </a:lnTo>
                  <a:lnTo>
                    <a:pt x="293" y="91"/>
                  </a:lnTo>
                  <a:lnTo>
                    <a:pt x="302" y="91"/>
                  </a:lnTo>
                  <a:lnTo>
                    <a:pt x="311" y="91"/>
                  </a:lnTo>
                  <a:lnTo>
                    <a:pt x="323" y="91"/>
                  </a:lnTo>
                  <a:lnTo>
                    <a:pt x="332" y="91"/>
                  </a:lnTo>
                  <a:lnTo>
                    <a:pt x="350" y="91"/>
                  </a:lnTo>
                  <a:lnTo>
                    <a:pt x="359" y="91"/>
                  </a:lnTo>
                  <a:lnTo>
                    <a:pt x="368" y="91"/>
                  </a:lnTo>
                  <a:lnTo>
                    <a:pt x="377" y="91"/>
                  </a:lnTo>
                  <a:lnTo>
                    <a:pt x="386" y="91"/>
                  </a:lnTo>
                  <a:lnTo>
                    <a:pt x="432" y="100"/>
                  </a:lnTo>
                  <a:lnTo>
                    <a:pt x="505" y="118"/>
                  </a:lnTo>
                  <a:lnTo>
                    <a:pt x="505" y="127"/>
                  </a:lnTo>
                  <a:lnTo>
                    <a:pt x="514" y="136"/>
                  </a:lnTo>
                  <a:lnTo>
                    <a:pt x="523" y="145"/>
                  </a:lnTo>
                  <a:lnTo>
                    <a:pt x="514" y="154"/>
                  </a:lnTo>
                  <a:lnTo>
                    <a:pt x="505" y="163"/>
                  </a:lnTo>
                  <a:lnTo>
                    <a:pt x="495" y="181"/>
                  </a:lnTo>
                  <a:lnTo>
                    <a:pt x="486" y="191"/>
                  </a:lnTo>
                  <a:lnTo>
                    <a:pt x="486" y="200"/>
                  </a:lnTo>
                  <a:lnTo>
                    <a:pt x="477" y="209"/>
                  </a:lnTo>
                  <a:lnTo>
                    <a:pt x="468" y="220"/>
                  </a:lnTo>
                  <a:lnTo>
                    <a:pt x="468" y="229"/>
                  </a:lnTo>
                  <a:lnTo>
                    <a:pt x="459" y="229"/>
                  </a:lnTo>
                  <a:lnTo>
                    <a:pt x="459" y="245"/>
                  </a:lnTo>
                  <a:lnTo>
                    <a:pt x="459" y="256"/>
                  </a:lnTo>
                  <a:lnTo>
                    <a:pt x="468" y="256"/>
                  </a:lnTo>
                  <a:lnTo>
                    <a:pt x="468" y="265"/>
                  </a:lnTo>
                  <a:lnTo>
                    <a:pt x="468" y="275"/>
                  </a:lnTo>
                  <a:lnTo>
                    <a:pt x="459" y="284"/>
                  </a:lnTo>
                  <a:lnTo>
                    <a:pt x="459" y="293"/>
                  </a:lnTo>
                  <a:lnTo>
                    <a:pt x="423" y="438"/>
                  </a:lnTo>
                  <a:lnTo>
                    <a:pt x="350" y="420"/>
                  </a:lnTo>
                  <a:lnTo>
                    <a:pt x="248" y="393"/>
                  </a:lnTo>
                  <a:lnTo>
                    <a:pt x="139" y="365"/>
                  </a:lnTo>
                  <a:lnTo>
                    <a:pt x="9" y="329"/>
                  </a:lnTo>
                  <a:lnTo>
                    <a:pt x="0" y="32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xmlns="" id="{C52D537B-3563-4E25-AAF7-3076B9DF5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355" y="1916449"/>
              <a:ext cx="945683" cy="791987"/>
            </a:xfrm>
            <a:custGeom>
              <a:avLst/>
              <a:gdLst>
                <a:gd name="T0" fmla="*/ 0 w 523"/>
                <a:gd name="T1" fmla="*/ 320 h 438"/>
                <a:gd name="T2" fmla="*/ 0 w 523"/>
                <a:gd name="T3" fmla="*/ 293 h 438"/>
                <a:gd name="T4" fmla="*/ 9 w 523"/>
                <a:gd name="T5" fmla="*/ 284 h 438"/>
                <a:gd name="T6" fmla="*/ 9 w 523"/>
                <a:gd name="T7" fmla="*/ 265 h 438"/>
                <a:gd name="T8" fmla="*/ 18 w 523"/>
                <a:gd name="T9" fmla="*/ 236 h 438"/>
                <a:gd name="T10" fmla="*/ 27 w 523"/>
                <a:gd name="T11" fmla="*/ 229 h 438"/>
                <a:gd name="T12" fmla="*/ 36 w 523"/>
                <a:gd name="T13" fmla="*/ 220 h 438"/>
                <a:gd name="T14" fmla="*/ 36 w 523"/>
                <a:gd name="T15" fmla="*/ 200 h 438"/>
                <a:gd name="T16" fmla="*/ 57 w 523"/>
                <a:gd name="T17" fmla="*/ 191 h 438"/>
                <a:gd name="T18" fmla="*/ 45 w 523"/>
                <a:gd name="T19" fmla="*/ 181 h 438"/>
                <a:gd name="T20" fmla="*/ 63 w 523"/>
                <a:gd name="T21" fmla="*/ 145 h 438"/>
                <a:gd name="T22" fmla="*/ 73 w 523"/>
                <a:gd name="T23" fmla="*/ 127 h 438"/>
                <a:gd name="T24" fmla="*/ 73 w 523"/>
                <a:gd name="T25" fmla="*/ 109 h 438"/>
                <a:gd name="T26" fmla="*/ 84 w 523"/>
                <a:gd name="T27" fmla="*/ 91 h 438"/>
                <a:gd name="T28" fmla="*/ 93 w 523"/>
                <a:gd name="T29" fmla="*/ 72 h 438"/>
                <a:gd name="T30" fmla="*/ 102 w 523"/>
                <a:gd name="T31" fmla="*/ 61 h 438"/>
                <a:gd name="T32" fmla="*/ 102 w 523"/>
                <a:gd name="T33" fmla="*/ 45 h 438"/>
                <a:gd name="T34" fmla="*/ 102 w 523"/>
                <a:gd name="T35" fmla="*/ 36 h 438"/>
                <a:gd name="T36" fmla="*/ 109 w 523"/>
                <a:gd name="T37" fmla="*/ 16 h 438"/>
                <a:gd name="T38" fmla="*/ 120 w 523"/>
                <a:gd name="T39" fmla="*/ 0 h 438"/>
                <a:gd name="T40" fmla="*/ 120 w 523"/>
                <a:gd name="T41" fmla="*/ 0 h 438"/>
                <a:gd name="T42" fmla="*/ 129 w 523"/>
                <a:gd name="T43" fmla="*/ 7 h 438"/>
                <a:gd name="T44" fmla="*/ 148 w 523"/>
                <a:gd name="T45" fmla="*/ 16 h 438"/>
                <a:gd name="T46" fmla="*/ 166 w 523"/>
                <a:gd name="T47" fmla="*/ 16 h 438"/>
                <a:gd name="T48" fmla="*/ 175 w 523"/>
                <a:gd name="T49" fmla="*/ 36 h 438"/>
                <a:gd name="T50" fmla="*/ 175 w 523"/>
                <a:gd name="T51" fmla="*/ 61 h 438"/>
                <a:gd name="T52" fmla="*/ 184 w 523"/>
                <a:gd name="T53" fmla="*/ 72 h 438"/>
                <a:gd name="T54" fmla="*/ 202 w 523"/>
                <a:gd name="T55" fmla="*/ 81 h 438"/>
                <a:gd name="T56" fmla="*/ 220 w 523"/>
                <a:gd name="T57" fmla="*/ 72 h 438"/>
                <a:gd name="T58" fmla="*/ 239 w 523"/>
                <a:gd name="T59" fmla="*/ 72 h 438"/>
                <a:gd name="T60" fmla="*/ 257 w 523"/>
                <a:gd name="T61" fmla="*/ 81 h 438"/>
                <a:gd name="T62" fmla="*/ 266 w 523"/>
                <a:gd name="T63" fmla="*/ 91 h 438"/>
                <a:gd name="T64" fmla="*/ 286 w 523"/>
                <a:gd name="T65" fmla="*/ 81 h 438"/>
                <a:gd name="T66" fmla="*/ 302 w 523"/>
                <a:gd name="T67" fmla="*/ 91 h 438"/>
                <a:gd name="T68" fmla="*/ 323 w 523"/>
                <a:gd name="T69" fmla="*/ 91 h 438"/>
                <a:gd name="T70" fmla="*/ 350 w 523"/>
                <a:gd name="T71" fmla="*/ 91 h 438"/>
                <a:gd name="T72" fmla="*/ 368 w 523"/>
                <a:gd name="T73" fmla="*/ 91 h 438"/>
                <a:gd name="T74" fmla="*/ 386 w 523"/>
                <a:gd name="T75" fmla="*/ 91 h 438"/>
                <a:gd name="T76" fmla="*/ 505 w 523"/>
                <a:gd name="T77" fmla="*/ 118 h 438"/>
                <a:gd name="T78" fmla="*/ 514 w 523"/>
                <a:gd name="T79" fmla="*/ 136 h 438"/>
                <a:gd name="T80" fmla="*/ 514 w 523"/>
                <a:gd name="T81" fmla="*/ 154 h 438"/>
                <a:gd name="T82" fmla="*/ 495 w 523"/>
                <a:gd name="T83" fmla="*/ 181 h 438"/>
                <a:gd name="T84" fmla="*/ 486 w 523"/>
                <a:gd name="T85" fmla="*/ 200 h 438"/>
                <a:gd name="T86" fmla="*/ 468 w 523"/>
                <a:gd name="T87" fmla="*/ 220 h 438"/>
                <a:gd name="T88" fmla="*/ 459 w 523"/>
                <a:gd name="T89" fmla="*/ 229 h 438"/>
                <a:gd name="T90" fmla="*/ 459 w 523"/>
                <a:gd name="T91" fmla="*/ 256 h 438"/>
                <a:gd name="T92" fmla="*/ 468 w 523"/>
                <a:gd name="T93" fmla="*/ 265 h 438"/>
                <a:gd name="T94" fmla="*/ 459 w 523"/>
                <a:gd name="T95" fmla="*/ 284 h 438"/>
                <a:gd name="T96" fmla="*/ 423 w 523"/>
                <a:gd name="T97" fmla="*/ 438 h 438"/>
                <a:gd name="T98" fmla="*/ 248 w 523"/>
                <a:gd name="T99" fmla="*/ 393 h 438"/>
                <a:gd name="T100" fmla="*/ 9 w 523"/>
                <a:gd name="T101" fmla="*/ 32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3" h="438">
                  <a:moveTo>
                    <a:pt x="0" y="329"/>
                  </a:moveTo>
                  <a:lnTo>
                    <a:pt x="0" y="320"/>
                  </a:lnTo>
                  <a:lnTo>
                    <a:pt x="0" y="302"/>
                  </a:lnTo>
                  <a:lnTo>
                    <a:pt x="0" y="293"/>
                  </a:lnTo>
                  <a:lnTo>
                    <a:pt x="0" y="284"/>
                  </a:lnTo>
                  <a:lnTo>
                    <a:pt x="9" y="284"/>
                  </a:lnTo>
                  <a:lnTo>
                    <a:pt x="9" y="275"/>
                  </a:lnTo>
                  <a:lnTo>
                    <a:pt x="9" y="265"/>
                  </a:lnTo>
                  <a:lnTo>
                    <a:pt x="9" y="256"/>
                  </a:lnTo>
                  <a:lnTo>
                    <a:pt x="18" y="236"/>
                  </a:lnTo>
                  <a:lnTo>
                    <a:pt x="27" y="220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6" y="220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45" y="191"/>
                  </a:lnTo>
                  <a:lnTo>
                    <a:pt x="57" y="191"/>
                  </a:lnTo>
                  <a:lnTo>
                    <a:pt x="45" y="191"/>
                  </a:lnTo>
                  <a:lnTo>
                    <a:pt x="45" y="181"/>
                  </a:lnTo>
                  <a:lnTo>
                    <a:pt x="63" y="154"/>
                  </a:lnTo>
                  <a:lnTo>
                    <a:pt x="63" y="145"/>
                  </a:lnTo>
                  <a:lnTo>
                    <a:pt x="73" y="136"/>
                  </a:lnTo>
                  <a:lnTo>
                    <a:pt x="73" y="127"/>
                  </a:lnTo>
                  <a:lnTo>
                    <a:pt x="73" y="118"/>
                  </a:lnTo>
                  <a:lnTo>
                    <a:pt x="73" y="109"/>
                  </a:lnTo>
                  <a:lnTo>
                    <a:pt x="84" y="100"/>
                  </a:lnTo>
                  <a:lnTo>
                    <a:pt x="84" y="91"/>
                  </a:lnTo>
                  <a:lnTo>
                    <a:pt x="93" y="81"/>
                  </a:lnTo>
                  <a:lnTo>
                    <a:pt x="93" y="72"/>
                  </a:lnTo>
                  <a:lnTo>
                    <a:pt x="93" y="61"/>
                  </a:lnTo>
                  <a:lnTo>
                    <a:pt x="102" y="61"/>
                  </a:lnTo>
                  <a:lnTo>
                    <a:pt x="102" y="54"/>
                  </a:lnTo>
                  <a:lnTo>
                    <a:pt x="102" y="45"/>
                  </a:lnTo>
                  <a:lnTo>
                    <a:pt x="109" y="45"/>
                  </a:lnTo>
                  <a:lnTo>
                    <a:pt x="102" y="36"/>
                  </a:lnTo>
                  <a:lnTo>
                    <a:pt x="109" y="25"/>
                  </a:lnTo>
                  <a:lnTo>
                    <a:pt x="109" y="16"/>
                  </a:lnTo>
                  <a:lnTo>
                    <a:pt x="109" y="7"/>
                  </a:lnTo>
                  <a:lnTo>
                    <a:pt x="120" y="0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9" y="0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48" y="16"/>
                  </a:lnTo>
                  <a:lnTo>
                    <a:pt x="157" y="16"/>
                  </a:lnTo>
                  <a:lnTo>
                    <a:pt x="166" y="16"/>
                  </a:lnTo>
                  <a:lnTo>
                    <a:pt x="166" y="25"/>
                  </a:lnTo>
                  <a:lnTo>
                    <a:pt x="175" y="36"/>
                  </a:lnTo>
                  <a:lnTo>
                    <a:pt x="166" y="61"/>
                  </a:lnTo>
                  <a:lnTo>
                    <a:pt x="175" y="61"/>
                  </a:lnTo>
                  <a:lnTo>
                    <a:pt x="175" y="72"/>
                  </a:lnTo>
                  <a:lnTo>
                    <a:pt x="184" y="72"/>
                  </a:lnTo>
                  <a:lnTo>
                    <a:pt x="193" y="81"/>
                  </a:lnTo>
                  <a:lnTo>
                    <a:pt x="202" y="81"/>
                  </a:lnTo>
                  <a:lnTo>
                    <a:pt x="211" y="72"/>
                  </a:lnTo>
                  <a:lnTo>
                    <a:pt x="220" y="72"/>
                  </a:lnTo>
                  <a:lnTo>
                    <a:pt x="229" y="72"/>
                  </a:lnTo>
                  <a:lnTo>
                    <a:pt x="239" y="72"/>
                  </a:lnTo>
                  <a:lnTo>
                    <a:pt x="248" y="81"/>
                  </a:lnTo>
                  <a:lnTo>
                    <a:pt x="257" y="81"/>
                  </a:lnTo>
                  <a:lnTo>
                    <a:pt x="257" y="91"/>
                  </a:lnTo>
                  <a:lnTo>
                    <a:pt x="266" y="91"/>
                  </a:lnTo>
                  <a:lnTo>
                    <a:pt x="275" y="91"/>
                  </a:lnTo>
                  <a:lnTo>
                    <a:pt x="286" y="81"/>
                  </a:lnTo>
                  <a:lnTo>
                    <a:pt x="293" y="91"/>
                  </a:lnTo>
                  <a:lnTo>
                    <a:pt x="302" y="91"/>
                  </a:lnTo>
                  <a:lnTo>
                    <a:pt x="311" y="91"/>
                  </a:lnTo>
                  <a:lnTo>
                    <a:pt x="323" y="91"/>
                  </a:lnTo>
                  <a:lnTo>
                    <a:pt x="332" y="91"/>
                  </a:lnTo>
                  <a:lnTo>
                    <a:pt x="350" y="91"/>
                  </a:lnTo>
                  <a:lnTo>
                    <a:pt x="359" y="91"/>
                  </a:lnTo>
                  <a:lnTo>
                    <a:pt x="368" y="91"/>
                  </a:lnTo>
                  <a:lnTo>
                    <a:pt x="377" y="91"/>
                  </a:lnTo>
                  <a:lnTo>
                    <a:pt x="386" y="91"/>
                  </a:lnTo>
                  <a:lnTo>
                    <a:pt x="432" y="100"/>
                  </a:lnTo>
                  <a:lnTo>
                    <a:pt x="505" y="118"/>
                  </a:lnTo>
                  <a:lnTo>
                    <a:pt x="505" y="127"/>
                  </a:lnTo>
                  <a:lnTo>
                    <a:pt x="514" y="136"/>
                  </a:lnTo>
                  <a:lnTo>
                    <a:pt x="523" y="145"/>
                  </a:lnTo>
                  <a:lnTo>
                    <a:pt x="514" y="154"/>
                  </a:lnTo>
                  <a:lnTo>
                    <a:pt x="505" y="163"/>
                  </a:lnTo>
                  <a:lnTo>
                    <a:pt x="495" y="181"/>
                  </a:lnTo>
                  <a:lnTo>
                    <a:pt x="486" y="191"/>
                  </a:lnTo>
                  <a:lnTo>
                    <a:pt x="486" y="200"/>
                  </a:lnTo>
                  <a:lnTo>
                    <a:pt x="477" y="209"/>
                  </a:lnTo>
                  <a:lnTo>
                    <a:pt x="468" y="220"/>
                  </a:lnTo>
                  <a:lnTo>
                    <a:pt x="468" y="229"/>
                  </a:lnTo>
                  <a:lnTo>
                    <a:pt x="459" y="229"/>
                  </a:lnTo>
                  <a:lnTo>
                    <a:pt x="459" y="245"/>
                  </a:lnTo>
                  <a:lnTo>
                    <a:pt x="459" y="256"/>
                  </a:lnTo>
                  <a:lnTo>
                    <a:pt x="468" y="256"/>
                  </a:lnTo>
                  <a:lnTo>
                    <a:pt x="468" y="265"/>
                  </a:lnTo>
                  <a:lnTo>
                    <a:pt x="468" y="275"/>
                  </a:lnTo>
                  <a:lnTo>
                    <a:pt x="459" y="284"/>
                  </a:lnTo>
                  <a:lnTo>
                    <a:pt x="459" y="293"/>
                  </a:lnTo>
                  <a:lnTo>
                    <a:pt x="423" y="438"/>
                  </a:lnTo>
                  <a:lnTo>
                    <a:pt x="350" y="420"/>
                  </a:lnTo>
                  <a:lnTo>
                    <a:pt x="248" y="393"/>
                  </a:lnTo>
                  <a:lnTo>
                    <a:pt x="139" y="365"/>
                  </a:lnTo>
                  <a:lnTo>
                    <a:pt x="9" y="329"/>
                  </a:lnTo>
                  <a:lnTo>
                    <a:pt x="0" y="3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xmlns="" id="{27781D82-B207-4AD3-9F96-5598F8B46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355" y="1916449"/>
              <a:ext cx="945683" cy="791987"/>
            </a:xfrm>
            <a:custGeom>
              <a:avLst/>
              <a:gdLst>
                <a:gd name="T0" fmla="*/ 0 w 523"/>
                <a:gd name="T1" fmla="*/ 320 h 438"/>
                <a:gd name="T2" fmla="*/ 0 w 523"/>
                <a:gd name="T3" fmla="*/ 293 h 438"/>
                <a:gd name="T4" fmla="*/ 9 w 523"/>
                <a:gd name="T5" fmla="*/ 284 h 438"/>
                <a:gd name="T6" fmla="*/ 9 w 523"/>
                <a:gd name="T7" fmla="*/ 265 h 438"/>
                <a:gd name="T8" fmla="*/ 18 w 523"/>
                <a:gd name="T9" fmla="*/ 236 h 438"/>
                <a:gd name="T10" fmla="*/ 27 w 523"/>
                <a:gd name="T11" fmla="*/ 229 h 438"/>
                <a:gd name="T12" fmla="*/ 36 w 523"/>
                <a:gd name="T13" fmla="*/ 220 h 438"/>
                <a:gd name="T14" fmla="*/ 36 w 523"/>
                <a:gd name="T15" fmla="*/ 200 h 438"/>
                <a:gd name="T16" fmla="*/ 57 w 523"/>
                <a:gd name="T17" fmla="*/ 191 h 438"/>
                <a:gd name="T18" fmla="*/ 45 w 523"/>
                <a:gd name="T19" fmla="*/ 181 h 438"/>
                <a:gd name="T20" fmla="*/ 63 w 523"/>
                <a:gd name="T21" fmla="*/ 145 h 438"/>
                <a:gd name="T22" fmla="*/ 73 w 523"/>
                <a:gd name="T23" fmla="*/ 127 h 438"/>
                <a:gd name="T24" fmla="*/ 73 w 523"/>
                <a:gd name="T25" fmla="*/ 109 h 438"/>
                <a:gd name="T26" fmla="*/ 84 w 523"/>
                <a:gd name="T27" fmla="*/ 91 h 438"/>
                <a:gd name="T28" fmla="*/ 93 w 523"/>
                <a:gd name="T29" fmla="*/ 72 h 438"/>
                <a:gd name="T30" fmla="*/ 102 w 523"/>
                <a:gd name="T31" fmla="*/ 61 h 438"/>
                <a:gd name="T32" fmla="*/ 102 w 523"/>
                <a:gd name="T33" fmla="*/ 45 h 438"/>
                <a:gd name="T34" fmla="*/ 102 w 523"/>
                <a:gd name="T35" fmla="*/ 36 h 438"/>
                <a:gd name="T36" fmla="*/ 109 w 523"/>
                <a:gd name="T37" fmla="*/ 16 h 438"/>
                <a:gd name="T38" fmla="*/ 120 w 523"/>
                <a:gd name="T39" fmla="*/ 0 h 438"/>
                <a:gd name="T40" fmla="*/ 120 w 523"/>
                <a:gd name="T41" fmla="*/ 0 h 438"/>
                <a:gd name="T42" fmla="*/ 129 w 523"/>
                <a:gd name="T43" fmla="*/ 7 h 438"/>
                <a:gd name="T44" fmla="*/ 148 w 523"/>
                <a:gd name="T45" fmla="*/ 16 h 438"/>
                <a:gd name="T46" fmla="*/ 166 w 523"/>
                <a:gd name="T47" fmla="*/ 16 h 438"/>
                <a:gd name="T48" fmla="*/ 175 w 523"/>
                <a:gd name="T49" fmla="*/ 36 h 438"/>
                <a:gd name="T50" fmla="*/ 175 w 523"/>
                <a:gd name="T51" fmla="*/ 61 h 438"/>
                <a:gd name="T52" fmla="*/ 184 w 523"/>
                <a:gd name="T53" fmla="*/ 72 h 438"/>
                <a:gd name="T54" fmla="*/ 202 w 523"/>
                <a:gd name="T55" fmla="*/ 81 h 438"/>
                <a:gd name="T56" fmla="*/ 220 w 523"/>
                <a:gd name="T57" fmla="*/ 72 h 438"/>
                <a:gd name="T58" fmla="*/ 239 w 523"/>
                <a:gd name="T59" fmla="*/ 72 h 438"/>
                <a:gd name="T60" fmla="*/ 257 w 523"/>
                <a:gd name="T61" fmla="*/ 81 h 438"/>
                <a:gd name="T62" fmla="*/ 266 w 523"/>
                <a:gd name="T63" fmla="*/ 91 h 438"/>
                <a:gd name="T64" fmla="*/ 286 w 523"/>
                <a:gd name="T65" fmla="*/ 81 h 438"/>
                <a:gd name="T66" fmla="*/ 302 w 523"/>
                <a:gd name="T67" fmla="*/ 91 h 438"/>
                <a:gd name="T68" fmla="*/ 323 w 523"/>
                <a:gd name="T69" fmla="*/ 91 h 438"/>
                <a:gd name="T70" fmla="*/ 350 w 523"/>
                <a:gd name="T71" fmla="*/ 91 h 438"/>
                <a:gd name="T72" fmla="*/ 368 w 523"/>
                <a:gd name="T73" fmla="*/ 91 h 438"/>
                <a:gd name="T74" fmla="*/ 386 w 523"/>
                <a:gd name="T75" fmla="*/ 91 h 438"/>
                <a:gd name="T76" fmla="*/ 505 w 523"/>
                <a:gd name="T77" fmla="*/ 118 h 438"/>
                <a:gd name="T78" fmla="*/ 514 w 523"/>
                <a:gd name="T79" fmla="*/ 136 h 438"/>
                <a:gd name="T80" fmla="*/ 514 w 523"/>
                <a:gd name="T81" fmla="*/ 154 h 438"/>
                <a:gd name="T82" fmla="*/ 495 w 523"/>
                <a:gd name="T83" fmla="*/ 181 h 438"/>
                <a:gd name="T84" fmla="*/ 486 w 523"/>
                <a:gd name="T85" fmla="*/ 200 h 438"/>
                <a:gd name="T86" fmla="*/ 468 w 523"/>
                <a:gd name="T87" fmla="*/ 220 h 438"/>
                <a:gd name="T88" fmla="*/ 459 w 523"/>
                <a:gd name="T89" fmla="*/ 229 h 438"/>
                <a:gd name="T90" fmla="*/ 459 w 523"/>
                <a:gd name="T91" fmla="*/ 256 h 438"/>
                <a:gd name="T92" fmla="*/ 468 w 523"/>
                <a:gd name="T93" fmla="*/ 265 h 438"/>
                <a:gd name="T94" fmla="*/ 459 w 523"/>
                <a:gd name="T95" fmla="*/ 284 h 438"/>
                <a:gd name="T96" fmla="*/ 423 w 523"/>
                <a:gd name="T97" fmla="*/ 438 h 438"/>
                <a:gd name="T98" fmla="*/ 248 w 523"/>
                <a:gd name="T99" fmla="*/ 393 h 438"/>
                <a:gd name="T100" fmla="*/ 9 w 523"/>
                <a:gd name="T101" fmla="*/ 32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3" h="438">
                  <a:moveTo>
                    <a:pt x="0" y="329"/>
                  </a:moveTo>
                  <a:lnTo>
                    <a:pt x="0" y="320"/>
                  </a:lnTo>
                  <a:lnTo>
                    <a:pt x="0" y="302"/>
                  </a:lnTo>
                  <a:lnTo>
                    <a:pt x="0" y="293"/>
                  </a:lnTo>
                  <a:lnTo>
                    <a:pt x="0" y="284"/>
                  </a:lnTo>
                  <a:lnTo>
                    <a:pt x="9" y="284"/>
                  </a:lnTo>
                  <a:lnTo>
                    <a:pt x="9" y="275"/>
                  </a:lnTo>
                  <a:lnTo>
                    <a:pt x="9" y="265"/>
                  </a:lnTo>
                  <a:lnTo>
                    <a:pt x="9" y="256"/>
                  </a:lnTo>
                  <a:lnTo>
                    <a:pt x="18" y="236"/>
                  </a:lnTo>
                  <a:lnTo>
                    <a:pt x="27" y="220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6" y="220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45" y="191"/>
                  </a:lnTo>
                  <a:lnTo>
                    <a:pt x="57" y="191"/>
                  </a:lnTo>
                  <a:lnTo>
                    <a:pt x="45" y="191"/>
                  </a:lnTo>
                  <a:lnTo>
                    <a:pt x="45" y="181"/>
                  </a:lnTo>
                  <a:lnTo>
                    <a:pt x="63" y="154"/>
                  </a:lnTo>
                  <a:lnTo>
                    <a:pt x="63" y="145"/>
                  </a:lnTo>
                  <a:lnTo>
                    <a:pt x="73" y="136"/>
                  </a:lnTo>
                  <a:lnTo>
                    <a:pt x="73" y="127"/>
                  </a:lnTo>
                  <a:lnTo>
                    <a:pt x="73" y="118"/>
                  </a:lnTo>
                  <a:lnTo>
                    <a:pt x="73" y="109"/>
                  </a:lnTo>
                  <a:lnTo>
                    <a:pt x="84" y="100"/>
                  </a:lnTo>
                  <a:lnTo>
                    <a:pt x="84" y="91"/>
                  </a:lnTo>
                  <a:lnTo>
                    <a:pt x="93" y="81"/>
                  </a:lnTo>
                  <a:lnTo>
                    <a:pt x="93" y="72"/>
                  </a:lnTo>
                  <a:lnTo>
                    <a:pt x="93" y="61"/>
                  </a:lnTo>
                  <a:lnTo>
                    <a:pt x="102" y="61"/>
                  </a:lnTo>
                  <a:lnTo>
                    <a:pt x="102" y="54"/>
                  </a:lnTo>
                  <a:lnTo>
                    <a:pt x="102" y="45"/>
                  </a:lnTo>
                  <a:lnTo>
                    <a:pt x="109" y="45"/>
                  </a:lnTo>
                  <a:lnTo>
                    <a:pt x="102" y="36"/>
                  </a:lnTo>
                  <a:lnTo>
                    <a:pt x="109" y="25"/>
                  </a:lnTo>
                  <a:lnTo>
                    <a:pt x="109" y="16"/>
                  </a:lnTo>
                  <a:lnTo>
                    <a:pt x="109" y="7"/>
                  </a:lnTo>
                  <a:lnTo>
                    <a:pt x="120" y="0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9" y="0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48" y="16"/>
                  </a:lnTo>
                  <a:lnTo>
                    <a:pt x="157" y="16"/>
                  </a:lnTo>
                  <a:lnTo>
                    <a:pt x="166" y="16"/>
                  </a:lnTo>
                  <a:lnTo>
                    <a:pt x="166" y="25"/>
                  </a:lnTo>
                  <a:lnTo>
                    <a:pt x="175" y="36"/>
                  </a:lnTo>
                  <a:lnTo>
                    <a:pt x="166" y="61"/>
                  </a:lnTo>
                  <a:lnTo>
                    <a:pt x="175" y="61"/>
                  </a:lnTo>
                  <a:lnTo>
                    <a:pt x="175" y="72"/>
                  </a:lnTo>
                  <a:lnTo>
                    <a:pt x="184" y="72"/>
                  </a:lnTo>
                  <a:lnTo>
                    <a:pt x="193" y="81"/>
                  </a:lnTo>
                  <a:lnTo>
                    <a:pt x="202" y="81"/>
                  </a:lnTo>
                  <a:lnTo>
                    <a:pt x="211" y="72"/>
                  </a:lnTo>
                  <a:lnTo>
                    <a:pt x="220" y="72"/>
                  </a:lnTo>
                  <a:lnTo>
                    <a:pt x="229" y="72"/>
                  </a:lnTo>
                  <a:lnTo>
                    <a:pt x="239" y="72"/>
                  </a:lnTo>
                  <a:lnTo>
                    <a:pt x="248" y="81"/>
                  </a:lnTo>
                  <a:lnTo>
                    <a:pt x="257" y="81"/>
                  </a:lnTo>
                  <a:lnTo>
                    <a:pt x="257" y="91"/>
                  </a:lnTo>
                  <a:lnTo>
                    <a:pt x="266" y="91"/>
                  </a:lnTo>
                  <a:lnTo>
                    <a:pt x="275" y="91"/>
                  </a:lnTo>
                  <a:lnTo>
                    <a:pt x="286" y="81"/>
                  </a:lnTo>
                  <a:lnTo>
                    <a:pt x="293" y="91"/>
                  </a:lnTo>
                  <a:lnTo>
                    <a:pt x="302" y="91"/>
                  </a:lnTo>
                  <a:lnTo>
                    <a:pt x="311" y="91"/>
                  </a:lnTo>
                  <a:lnTo>
                    <a:pt x="323" y="91"/>
                  </a:lnTo>
                  <a:lnTo>
                    <a:pt x="332" y="91"/>
                  </a:lnTo>
                  <a:lnTo>
                    <a:pt x="350" y="91"/>
                  </a:lnTo>
                  <a:lnTo>
                    <a:pt x="359" y="91"/>
                  </a:lnTo>
                  <a:lnTo>
                    <a:pt x="368" y="91"/>
                  </a:lnTo>
                  <a:lnTo>
                    <a:pt x="377" y="91"/>
                  </a:lnTo>
                  <a:lnTo>
                    <a:pt x="386" y="91"/>
                  </a:lnTo>
                  <a:lnTo>
                    <a:pt x="432" y="100"/>
                  </a:lnTo>
                  <a:lnTo>
                    <a:pt x="505" y="118"/>
                  </a:lnTo>
                  <a:lnTo>
                    <a:pt x="505" y="127"/>
                  </a:lnTo>
                  <a:lnTo>
                    <a:pt x="514" y="136"/>
                  </a:lnTo>
                  <a:lnTo>
                    <a:pt x="523" y="145"/>
                  </a:lnTo>
                  <a:lnTo>
                    <a:pt x="514" y="154"/>
                  </a:lnTo>
                  <a:lnTo>
                    <a:pt x="505" y="163"/>
                  </a:lnTo>
                  <a:lnTo>
                    <a:pt x="495" y="181"/>
                  </a:lnTo>
                  <a:lnTo>
                    <a:pt x="486" y="191"/>
                  </a:lnTo>
                  <a:lnTo>
                    <a:pt x="486" y="200"/>
                  </a:lnTo>
                  <a:lnTo>
                    <a:pt x="477" y="209"/>
                  </a:lnTo>
                  <a:lnTo>
                    <a:pt x="468" y="220"/>
                  </a:lnTo>
                  <a:lnTo>
                    <a:pt x="468" y="229"/>
                  </a:lnTo>
                  <a:lnTo>
                    <a:pt x="459" y="229"/>
                  </a:lnTo>
                  <a:lnTo>
                    <a:pt x="459" y="245"/>
                  </a:lnTo>
                  <a:lnTo>
                    <a:pt x="459" y="256"/>
                  </a:lnTo>
                  <a:lnTo>
                    <a:pt x="468" y="256"/>
                  </a:lnTo>
                  <a:lnTo>
                    <a:pt x="468" y="265"/>
                  </a:lnTo>
                  <a:lnTo>
                    <a:pt x="468" y="275"/>
                  </a:lnTo>
                  <a:lnTo>
                    <a:pt x="459" y="284"/>
                  </a:lnTo>
                  <a:lnTo>
                    <a:pt x="459" y="293"/>
                  </a:lnTo>
                  <a:lnTo>
                    <a:pt x="423" y="438"/>
                  </a:lnTo>
                  <a:lnTo>
                    <a:pt x="350" y="420"/>
                  </a:lnTo>
                  <a:lnTo>
                    <a:pt x="248" y="393"/>
                  </a:lnTo>
                  <a:lnTo>
                    <a:pt x="139" y="365"/>
                  </a:lnTo>
                  <a:lnTo>
                    <a:pt x="9" y="329"/>
                  </a:lnTo>
                  <a:lnTo>
                    <a:pt x="0" y="329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xmlns="" id="{64A2CED4-E01B-40B9-ADAA-AFB3F0F2F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01" y="3654119"/>
              <a:ext cx="998120" cy="511718"/>
            </a:xfrm>
            <a:custGeom>
              <a:avLst/>
              <a:gdLst>
                <a:gd name="T0" fmla="*/ 0 w 552"/>
                <a:gd name="T1" fmla="*/ 0 h 283"/>
                <a:gd name="T2" fmla="*/ 173 w 552"/>
                <a:gd name="T3" fmla="*/ 9 h 283"/>
                <a:gd name="T4" fmla="*/ 462 w 552"/>
                <a:gd name="T5" fmla="*/ 9 h 283"/>
                <a:gd name="T6" fmla="*/ 543 w 552"/>
                <a:gd name="T7" fmla="*/ 54 h 283"/>
                <a:gd name="T8" fmla="*/ 552 w 552"/>
                <a:gd name="T9" fmla="*/ 145 h 283"/>
                <a:gd name="T10" fmla="*/ 543 w 552"/>
                <a:gd name="T11" fmla="*/ 283 h 283"/>
                <a:gd name="T12" fmla="*/ 537 w 552"/>
                <a:gd name="T13" fmla="*/ 274 h 283"/>
                <a:gd name="T14" fmla="*/ 507 w 552"/>
                <a:gd name="T15" fmla="*/ 265 h 283"/>
                <a:gd name="T16" fmla="*/ 491 w 552"/>
                <a:gd name="T17" fmla="*/ 265 h 283"/>
                <a:gd name="T18" fmla="*/ 471 w 552"/>
                <a:gd name="T19" fmla="*/ 265 h 283"/>
                <a:gd name="T20" fmla="*/ 462 w 552"/>
                <a:gd name="T21" fmla="*/ 274 h 283"/>
                <a:gd name="T22" fmla="*/ 452 w 552"/>
                <a:gd name="T23" fmla="*/ 274 h 283"/>
                <a:gd name="T24" fmla="*/ 437 w 552"/>
                <a:gd name="T25" fmla="*/ 274 h 283"/>
                <a:gd name="T26" fmla="*/ 425 w 552"/>
                <a:gd name="T27" fmla="*/ 283 h 283"/>
                <a:gd name="T28" fmla="*/ 416 w 552"/>
                <a:gd name="T29" fmla="*/ 274 h 283"/>
                <a:gd name="T30" fmla="*/ 407 w 552"/>
                <a:gd name="T31" fmla="*/ 265 h 283"/>
                <a:gd name="T32" fmla="*/ 400 w 552"/>
                <a:gd name="T33" fmla="*/ 274 h 283"/>
                <a:gd name="T34" fmla="*/ 391 w 552"/>
                <a:gd name="T35" fmla="*/ 265 h 283"/>
                <a:gd name="T36" fmla="*/ 380 w 552"/>
                <a:gd name="T37" fmla="*/ 283 h 283"/>
                <a:gd name="T38" fmla="*/ 380 w 552"/>
                <a:gd name="T39" fmla="*/ 274 h 283"/>
                <a:gd name="T40" fmla="*/ 364 w 552"/>
                <a:gd name="T41" fmla="*/ 274 h 283"/>
                <a:gd name="T42" fmla="*/ 346 w 552"/>
                <a:gd name="T43" fmla="*/ 256 h 283"/>
                <a:gd name="T44" fmla="*/ 325 w 552"/>
                <a:gd name="T45" fmla="*/ 274 h 283"/>
                <a:gd name="T46" fmla="*/ 325 w 552"/>
                <a:gd name="T47" fmla="*/ 256 h 283"/>
                <a:gd name="T48" fmla="*/ 318 w 552"/>
                <a:gd name="T49" fmla="*/ 247 h 283"/>
                <a:gd name="T50" fmla="*/ 300 w 552"/>
                <a:gd name="T51" fmla="*/ 247 h 283"/>
                <a:gd name="T52" fmla="*/ 291 w 552"/>
                <a:gd name="T53" fmla="*/ 256 h 283"/>
                <a:gd name="T54" fmla="*/ 280 w 552"/>
                <a:gd name="T55" fmla="*/ 247 h 283"/>
                <a:gd name="T56" fmla="*/ 264 w 552"/>
                <a:gd name="T57" fmla="*/ 247 h 283"/>
                <a:gd name="T58" fmla="*/ 246 w 552"/>
                <a:gd name="T59" fmla="*/ 238 h 283"/>
                <a:gd name="T60" fmla="*/ 234 w 552"/>
                <a:gd name="T61" fmla="*/ 229 h 283"/>
                <a:gd name="T62" fmla="*/ 227 w 552"/>
                <a:gd name="T63" fmla="*/ 229 h 283"/>
                <a:gd name="T64" fmla="*/ 218 w 552"/>
                <a:gd name="T65" fmla="*/ 229 h 283"/>
                <a:gd name="T66" fmla="*/ 200 w 552"/>
                <a:gd name="T67" fmla="*/ 211 h 283"/>
                <a:gd name="T68" fmla="*/ 189 w 552"/>
                <a:gd name="T69" fmla="*/ 202 h 283"/>
                <a:gd name="T70" fmla="*/ 189 w 552"/>
                <a:gd name="T71" fmla="*/ 45 h 283"/>
                <a:gd name="T72" fmla="*/ 155 w 552"/>
                <a:gd name="T73" fmla="*/ 45 h 283"/>
                <a:gd name="T74" fmla="*/ 0 w 552"/>
                <a:gd name="T75" fmla="*/ 4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283">
                  <a:moveTo>
                    <a:pt x="0" y="4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173" y="9"/>
                  </a:lnTo>
                  <a:lnTo>
                    <a:pt x="318" y="9"/>
                  </a:lnTo>
                  <a:lnTo>
                    <a:pt x="462" y="9"/>
                  </a:lnTo>
                  <a:lnTo>
                    <a:pt x="543" y="9"/>
                  </a:lnTo>
                  <a:lnTo>
                    <a:pt x="543" y="54"/>
                  </a:lnTo>
                  <a:lnTo>
                    <a:pt x="552" y="120"/>
                  </a:lnTo>
                  <a:lnTo>
                    <a:pt x="552" y="145"/>
                  </a:lnTo>
                  <a:lnTo>
                    <a:pt x="552" y="283"/>
                  </a:lnTo>
                  <a:lnTo>
                    <a:pt x="543" y="283"/>
                  </a:lnTo>
                  <a:lnTo>
                    <a:pt x="537" y="283"/>
                  </a:lnTo>
                  <a:lnTo>
                    <a:pt x="537" y="274"/>
                  </a:lnTo>
                  <a:lnTo>
                    <a:pt x="527" y="274"/>
                  </a:lnTo>
                  <a:lnTo>
                    <a:pt x="507" y="265"/>
                  </a:lnTo>
                  <a:lnTo>
                    <a:pt x="498" y="265"/>
                  </a:lnTo>
                  <a:lnTo>
                    <a:pt x="491" y="265"/>
                  </a:lnTo>
                  <a:lnTo>
                    <a:pt x="482" y="265"/>
                  </a:lnTo>
                  <a:lnTo>
                    <a:pt x="471" y="265"/>
                  </a:lnTo>
                  <a:lnTo>
                    <a:pt x="471" y="274"/>
                  </a:lnTo>
                  <a:lnTo>
                    <a:pt x="462" y="274"/>
                  </a:lnTo>
                  <a:lnTo>
                    <a:pt x="462" y="265"/>
                  </a:lnTo>
                  <a:lnTo>
                    <a:pt x="452" y="274"/>
                  </a:lnTo>
                  <a:lnTo>
                    <a:pt x="446" y="274"/>
                  </a:lnTo>
                  <a:lnTo>
                    <a:pt x="437" y="274"/>
                  </a:lnTo>
                  <a:lnTo>
                    <a:pt x="437" y="283"/>
                  </a:lnTo>
                  <a:lnTo>
                    <a:pt x="425" y="283"/>
                  </a:lnTo>
                  <a:lnTo>
                    <a:pt x="425" y="274"/>
                  </a:lnTo>
                  <a:lnTo>
                    <a:pt x="416" y="274"/>
                  </a:lnTo>
                  <a:lnTo>
                    <a:pt x="416" y="265"/>
                  </a:lnTo>
                  <a:lnTo>
                    <a:pt x="407" y="265"/>
                  </a:lnTo>
                  <a:lnTo>
                    <a:pt x="407" y="274"/>
                  </a:lnTo>
                  <a:lnTo>
                    <a:pt x="400" y="274"/>
                  </a:lnTo>
                  <a:lnTo>
                    <a:pt x="400" y="265"/>
                  </a:lnTo>
                  <a:lnTo>
                    <a:pt x="391" y="265"/>
                  </a:lnTo>
                  <a:lnTo>
                    <a:pt x="380" y="274"/>
                  </a:lnTo>
                  <a:lnTo>
                    <a:pt x="380" y="283"/>
                  </a:lnTo>
                  <a:lnTo>
                    <a:pt x="371" y="274"/>
                  </a:lnTo>
                  <a:lnTo>
                    <a:pt x="380" y="274"/>
                  </a:lnTo>
                  <a:lnTo>
                    <a:pt x="371" y="265"/>
                  </a:lnTo>
                  <a:lnTo>
                    <a:pt x="364" y="274"/>
                  </a:lnTo>
                  <a:lnTo>
                    <a:pt x="355" y="265"/>
                  </a:lnTo>
                  <a:lnTo>
                    <a:pt x="346" y="256"/>
                  </a:lnTo>
                  <a:lnTo>
                    <a:pt x="336" y="265"/>
                  </a:lnTo>
                  <a:lnTo>
                    <a:pt x="325" y="274"/>
                  </a:lnTo>
                  <a:lnTo>
                    <a:pt x="325" y="265"/>
                  </a:lnTo>
                  <a:lnTo>
                    <a:pt x="325" y="256"/>
                  </a:lnTo>
                  <a:lnTo>
                    <a:pt x="318" y="256"/>
                  </a:lnTo>
                  <a:lnTo>
                    <a:pt x="318" y="247"/>
                  </a:lnTo>
                  <a:lnTo>
                    <a:pt x="309" y="247"/>
                  </a:lnTo>
                  <a:lnTo>
                    <a:pt x="300" y="247"/>
                  </a:lnTo>
                  <a:lnTo>
                    <a:pt x="300" y="256"/>
                  </a:lnTo>
                  <a:lnTo>
                    <a:pt x="291" y="256"/>
                  </a:lnTo>
                  <a:lnTo>
                    <a:pt x="291" y="247"/>
                  </a:lnTo>
                  <a:lnTo>
                    <a:pt x="280" y="247"/>
                  </a:lnTo>
                  <a:lnTo>
                    <a:pt x="273" y="247"/>
                  </a:lnTo>
                  <a:lnTo>
                    <a:pt x="264" y="247"/>
                  </a:lnTo>
                  <a:lnTo>
                    <a:pt x="255" y="238"/>
                  </a:lnTo>
                  <a:lnTo>
                    <a:pt x="246" y="238"/>
                  </a:lnTo>
                  <a:lnTo>
                    <a:pt x="246" y="229"/>
                  </a:lnTo>
                  <a:lnTo>
                    <a:pt x="234" y="229"/>
                  </a:lnTo>
                  <a:lnTo>
                    <a:pt x="234" y="220"/>
                  </a:lnTo>
                  <a:lnTo>
                    <a:pt x="227" y="229"/>
                  </a:lnTo>
                  <a:lnTo>
                    <a:pt x="218" y="220"/>
                  </a:lnTo>
                  <a:lnTo>
                    <a:pt x="218" y="229"/>
                  </a:lnTo>
                  <a:lnTo>
                    <a:pt x="209" y="220"/>
                  </a:lnTo>
                  <a:lnTo>
                    <a:pt x="200" y="211"/>
                  </a:lnTo>
                  <a:lnTo>
                    <a:pt x="189" y="211"/>
                  </a:lnTo>
                  <a:lnTo>
                    <a:pt x="189" y="202"/>
                  </a:lnTo>
                  <a:lnTo>
                    <a:pt x="189" y="54"/>
                  </a:lnTo>
                  <a:lnTo>
                    <a:pt x="189" y="45"/>
                  </a:lnTo>
                  <a:lnTo>
                    <a:pt x="182" y="45"/>
                  </a:lnTo>
                  <a:lnTo>
                    <a:pt x="155" y="45"/>
                  </a:lnTo>
                  <a:lnTo>
                    <a:pt x="91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xmlns="" id="{00E03253-975B-42CA-9124-B315A7676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01" y="3654119"/>
              <a:ext cx="998120" cy="511718"/>
            </a:xfrm>
            <a:custGeom>
              <a:avLst/>
              <a:gdLst>
                <a:gd name="T0" fmla="*/ 0 w 552"/>
                <a:gd name="T1" fmla="*/ 0 h 283"/>
                <a:gd name="T2" fmla="*/ 173 w 552"/>
                <a:gd name="T3" fmla="*/ 9 h 283"/>
                <a:gd name="T4" fmla="*/ 462 w 552"/>
                <a:gd name="T5" fmla="*/ 9 h 283"/>
                <a:gd name="T6" fmla="*/ 543 w 552"/>
                <a:gd name="T7" fmla="*/ 54 h 283"/>
                <a:gd name="T8" fmla="*/ 552 w 552"/>
                <a:gd name="T9" fmla="*/ 145 h 283"/>
                <a:gd name="T10" fmla="*/ 543 w 552"/>
                <a:gd name="T11" fmla="*/ 283 h 283"/>
                <a:gd name="T12" fmla="*/ 537 w 552"/>
                <a:gd name="T13" fmla="*/ 274 h 283"/>
                <a:gd name="T14" fmla="*/ 507 w 552"/>
                <a:gd name="T15" fmla="*/ 265 h 283"/>
                <a:gd name="T16" fmla="*/ 491 w 552"/>
                <a:gd name="T17" fmla="*/ 265 h 283"/>
                <a:gd name="T18" fmla="*/ 471 w 552"/>
                <a:gd name="T19" fmla="*/ 265 h 283"/>
                <a:gd name="T20" fmla="*/ 462 w 552"/>
                <a:gd name="T21" fmla="*/ 274 h 283"/>
                <a:gd name="T22" fmla="*/ 452 w 552"/>
                <a:gd name="T23" fmla="*/ 274 h 283"/>
                <a:gd name="T24" fmla="*/ 437 w 552"/>
                <a:gd name="T25" fmla="*/ 274 h 283"/>
                <a:gd name="T26" fmla="*/ 425 w 552"/>
                <a:gd name="T27" fmla="*/ 283 h 283"/>
                <a:gd name="T28" fmla="*/ 416 w 552"/>
                <a:gd name="T29" fmla="*/ 274 h 283"/>
                <a:gd name="T30" fmla="*/ 407 w 552"/>
                <a:gd name="T31" fmla="*/ 265 h 283"/>
                <a:gd name="T32" fmla="*/ 400 w 552"/>
                <a:gd name="T33" fmla="*/ 274 h 283"/>
                <a:gd name="T34" fmla="*/ 391 w 552"/>
                <a:gd name="T35" fmla="*/ 265 h 283"/>
                <a:gd name="T36" fmla="*/ 380 w 552"/>
                <a:gd name="T37" fmla="*/ 283 h 283"/>
                <a:gd name="T38" fmla="*/ 380 w 552"/>
                <a:gd name="T39" fmla="*/ 274 h 283"/>
                <a:gd name="T40" fmla="*/ 364 w 552"/>
                <a:gd name="T41" fmla="*/ 274 h 283"/>
                <a:gd name="T42" fmla="*/ 346 w 552"/>
                <a:gd name="T43" fmla="*/ 256 h 283"/>
                <a:gd name="T44" fmla="*/ 325 w 552"/>
                <a:gd name="T45" fmla="*/ 274 h 283"/>
                <a:gd name="T46" fmla="*/ 325 w 552"/>
                <a:gd name="T47" fmla="*/ 256 h 283"/>
                <a:gd name="T48" fmla="*/ 318 w 552"/>
                <a:gd name="T49" fmla="*/ 247 h 283"/>
                <a:gd name="T50" fmla="*/ 300 w 552"/>
                <a:gd name="T51" fmla="*/ 247 h 283"/>
                <a:gd name="T52" fmla="*/ 291 w 552"/>
                <a:gd name="T53" fmla="*/ 256 h 283"/>
                <a:gd name="T54" fmla="*/ 280 w 552"/>
                <a:gd name="T55" fmla="*/ 247 h 283"/>
                <a:gd name="T56" fmla="*/ 264 w 552"/>
                <a:gd name="T57" fmla="*/ 247 h 283"/>
                <a:gd name="T58" fmla="*/ 246 w 552"/>
                <a:gd name="T59" fmla="*/ 238 h 283"/>
                <a:gd name="T60" fmla="*/ 234 w 552"/>
                <a:gd name="T61" fmla="*/ 229 h 283"/>
                <a:gd name="T62" fmla="*/ 227 w 552"/>
                <a:gd name="T63" fmla="*/ 229 h 283"/>
                <a:gd name="T64" fmla="*/ 218 w 552"/>
                <a:gd name="T65" fmla="*/ 229 h 283"/>
                <a:gd name="T66" fmla="*/ 200 w 552"/>
                <a:gd name="T67" fmla="*/ 211 h 283"/>
                <a:gd name="T68" fmla="*/ 189 w 552"/>
                <a:gd name="T69" fmla="*/ 202 h 283"/>
                <a:gd name="T70" fmla="*/ 189 w 552"/>
                <a:gd name="T71" fmla="*/ 45 h 283"/>
                <a:gd name="T72" fmla="*/ 155 w 552"/>
                <a:gd name="T73" fmla="*/ 45 h 283"/>
                <a:gd name="T74" fmla="*/ 0 w 552"/>
                <a:gd name="T75" fmla="*/ 4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283">
                  <a:moveTo>
                    <a:pt x="0" y="4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173" y="9"/>
                  </a:lnTo>
                  <a:lnTo>
                    <a:pt x="318" y="9"/>
                  </a:lnTo>
                  <a:lnTo>
                    <a:pt x="462" y="9"/>
                  </a:lnTo>
                  <a:lnTo>
                    <a:pt x="543" y="9"/>
                  </a:lnTo>
                  <a:lnTo>
                    <a:pt x="543" y="54"/>
                  </a:lnTo>
                  <a:lnTo>
                    <a:pt x="552" y="120"/>
                  </a:lnTo>
                  <a:lnTo>
                    <a:pt x="552" y="145"/>
                  </a:lnTo>
                  <a:lnTo>
                    <a:pt x="552" y="283"/>
                  </a:lnTo>
                  <a:lnTo>
                    <a:pt x="543" y="283"/>
                  </a:lnTo>
                  <a:lnTo>
                    <a:pt x="537" y="283"/>
                  </a:lnTo>
                  <a:lnTo>
                    <a:pt x="537" y="274"/>
                  </a:lnTo>
                  <a:lnTo>
                    <a:pt x="527" y="274"/>
                  </a:lnTo>
                  <a:lnTo>
                    <a:pt x="507" y="265"/>
                  </a:lnTo>
                  <a:lnTo>
                    <a:pt x="498" y="265"/>
                  </a:lnTo>
                  <a:lnTo>
                    <a:pt x="491" y="265"/>
                  </a:lnTo>
                  <a:lnTo>
                    <a:pt x="482" y="265"/>
                  </a:lnTo>
                  <a:lnTo>
                    <a:pt x="471" y="265"/>
                  </a:lnTo>
                  <a:lnTo>
                    <a:pt x="471" y="274"/>
                  </a:lnTo>
                  <a:lnTo>
                    <a:pt x="462" y="274"/>
                  </a:lnTo>
                  <a:lnTo>
                    <a:pt x="462" y="265"/>
                  </a:lnTo>
                  <a:lnTo>
                    <a:pt x="452" y="274"/>
                  </a:lnTo>
                  <a:lnTo>
                    <a:pt x="446" y="274"/>
                  </a:lnTo>
                  <a:lnTo>
                    <a:pt x="437" y="274"/>
                  </a:lnTo>
                  <a:lnTo>
                    <a:pt x="437" y="283"/>
                  </a:lnTo>
                  <a:lnTo>
                    <a:pt x="425" y="283"/>
                  </a:lnTo>
                  <a:lnTo>
                    <a:pt x="425" y="274"/>
                  </a:lnTo>
                  <a:lnTo>
                    <a:pt x="416" y="274"/>
                  </a:lnTo>
                  <a:lnTo>
                    <a:pt x="416" y="265"/>
                  </a:lnTo>
                  <a:lnTo>
                    <a:pt x="407" y="265"/>
                  </a:lnTo>
                  <a:lnTo>
                    <a:pt x="407" y="274"/>
                  </a:lnTo>
                  <a:lnTo>
                    <a:pt x="400" y="274"/>
                  </a:lnTo>
                  <a:lnTo>
                    <a:pt x="400" y="265"/>
                  </a:lnTo>
                  <a:lnTo>
                    <a:pt x="391" y="265"/>
                  </a:lnTo>
                  <a:lnTo>
                    <a:pt x="380" y="274"/>
                  </a:lnTo>
                  <a:lnTo>
                    <a:pt x="380" y="283"/>
                  </a:lnTo>
                  <a:lnTo>
                    <a:pt x="371" y="274"/>
                  </a:lnTo>
                  <a:lnTo>
                    <a:pt x="380" y="274"/>
                  </a:lnTo>
                  <a:lnTo>
                    <a:pt x="371" y="265"/>
                  </a:lnTo>
                  <a:lnTo>
                    <a:pt x="364" y="274"/>
                  </a:lnTo>
                  <a:lnTo>
                    <a:pt x="355" y="265"/>
                  </a:lnTo>
                  <a:lnTo>
                    <a:pt x="346" y="256"/>
                  </a:lnTo>
                  <a:lnTo>
                    <a:pt x="336" y="265"/>
                  </a:lnTo>
                  <a:lnTo>
                    <a:pt x="325" y="274"/>
                  </a:lnTo>
                  <a:lnTo>
                    <a:pt x="325" y="265"/>
                  </a:lnTo>
                  <a:lnTo>
                    <a:pt x="325" y="256"/>
                  </a:lnTo>
                  <a:lnTo>
                    <a:pt x="318" y="256"/>
                  </a:lnTo>
                  <a:lnTo>
                    <a:pt x="318" y="247"/>
                  </a:lnTo>
                  <a:lnTo>
                    <a:pt x="309" y="247"/>
                  </a:lnTo>
                  <a:lnTo>
                    <a:pt x="300" y="247"/>
                  </a:lnTo>
                  <a:lnTo>
                    <a:pt x="300" y="256"/>
                  </a:lnTo>
                  <a:lnTo>
                    <a:pt x="291" y="256"/>
                  </a:lnTo>
                  <a:lnTo>
                    <a:pt x="291" y="247"/>
                  </a:lnTo>
                  <a:lnTo>
                    <a:pt x="280" y="247"/>
                  </a:lnTo>
                  <a:lnTo>
                    <a:pt x="273" y="247"/>
                  </a:lnTo>
                  <a:lnTo>
                    <a:pt x="264" y="247"/>
                  </a:lnTo>
                  <a:lnTo>
                    <a:pt x="255" y="238"/>
                  </a:lnTo>
                  <a:lnTo>
                    <a:pt x="246" y="238"/>
                  </a:lnTo>
                  <a:lnTo>
                    <a:pt x="246" y="229"/>
                  </a:lnTo>
                  <a:lnTo>
                    <a:pt x="234" y="229"/>
                  </a:lnTo>
                  <a:lnTo>
                    <a:pt x="234" y="220"/>
                  </a:lnTo>
                  <a:lnTo>
                    <a:pt x="227" y="229"/>
                  </a:lnTo>
                  <a:lnTo>
                    <a:pt x="218" y="220"/>
                  </a:lnTo>
                  <a:lnTo>
                    <a:pt x="218" y="229"/>
                  </a:lnTo>
                  <a:lnTo>
                    <a:pt x="209" y="220"/>
                  </a:lnTo>
                  <a:lnTo>
                    <a:pt x="200" y="211"/>
                  </a:lnTo>
                  <a:lnTo>
                    <a:pt x="189" y="211"/>
                  </a:lnTo>
                  <a:lnTo>
                    <a:pt x="189" y="202"/>
                  </a:lnTo>
                  <a:lnTo>
                    <a:pt x="189" y="54"/>
                  </a:lnTo>
                  <a:lnTo>
                    <a:pt x="189" y="45"/>
                  </a:lnTo>
                  <a:lnTo>
                    <a:pt x="182" y="45"/>
                  </a:lnTo>
                  <a:lnTo>
                    <a:pt x="155" y="45"/>
                  </a:lnTo>
                  <a:lnTo>
                    <a:pt x="91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xmlns="" id="{9F5976DD-E79F-4156-81B0-D80F1E39E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01" y="3654119"/>
              <a:ext cx="998120" cy="511718"/>
            </a:xfrm>
            <a:custGeom>
              <a:avLst/>
              <a:gdLst>
                <a:gd name="T0" fmla="*/ 0 w 552"/>
                <a:gd name="T1" fmla="*/ 0 h 283"/>
                <a:gd name="T2" fmla="*/ 173 w 552"/>
                <a:gd name="T3" fmla="*/ 9 h 283"/>
                <a:gd name="T4" fmla="*/ 462 w 552"/>
                <a:gd name="T5" fmla="*/ 9 h 283"/>
                <a:gd name="T6" fmla="*/ 543 w 552"/>
                <a:gd name="T7" fmla="*/ 54 h 283"/>
                <a:gd name="T8" fmla="*/ 552 w 552"/>
                <a:gd name="T9" fmla="*/ 145 h 283"/>
                <a:gd name="T10" fmla="*/ 543 w 552"/>
                <a:gd name="T11" fmla="*/ 283 h 283"/>
                <a:gd name="T12" fmla="*/ 537 w 552"/>
                <a:gd name="T13" fmla="*/ 274 h 283"/>
                <a:gd name="T14" fmla="*/ 507 w 552"/>
                <a:gd name="T15" fmla="*/ 265 h 283"/>
                <a:gd name="T16" fmla="*/ 491 w 552"/>
                <a:gd name="T17" fmla="*/ 265 h 283"/>
                <a:gd name="T18" fmla="*/ 471 w 552"/>
                <a:gd name="T19" fmla="*/ 265 h 283"/>
                <a:gd name="T20" fmla="*/ 462 w 552"/>
                <a:gd name="T21" fmla="*/ 274 h 283"/>
                <a:gd name="T22" fmla="*/ 452 w 552"/>
                <a:gd name="T23" fmla="*/ 274 h 283"/>
                <a:gd name="T24" fmla="*/ 437 w 552"/>
                <a:gd name="T25" fmla="*/ 274 h 283"/>
                <a:gd name="T26" fmla="*/ 425 w 552"/>
                <a:gd name="T27" fmla="*/ 283 h 283"/>
                <a:gd name="T28" fmla="*/ 416 w 552"/>
                <a:gd name="T29" fmla="*/ 274 h 283"/>
                <a:gd name="T30" fmla="*/ 407 w 552"/>
                <a:gd name="T31" fmla="*/ 265 h 283"/>
                <a:gd name="T32" fmla="*/ 400 w 552"/>
                <a:gd name="T33" fmla="*/ 274 h 283"/>
                <a:gd name="T34" fmla="*/ 391 w 552"/>
                <a:gd name="T35" fmla="*/ 265 h 283"/>
                <a:gd name="T36" fmla="*/ 380 w 552"/>
                <a:gd name="T37" fmla="*/ 283 h 283"/>
                <a:gd name="T38" fmla="*/ 380 w 552"/>
                <a:gd name="T39" fmla="*/ 274 h 283"/>
                <a:gd name="T40" fmla="*/ 364 w 552"/>
                <a:gd name="T41" fmla="*/ 274 h 283"/>
                <a:gd name="T42" fmla="*/ 346 w 552"/>
                <a:gd name="T43" fmla="*/ 256 h 283"/>
                <a:gd name="T44" fmla="*/ 325 w 552"/>
                <a:gd name="T45" fmla="*/ 274 h 283"/>
                <a:gd name="T46" fmla="*/ 325 w 552"/>
                <a:gd name="T47" fmla="*/ 256 h 283"/>
                <a:gd name="T48" fmla="*/ 318 w 552"/>
                <a:gd name="T49" fmla="*/ 247 h 283"/>
                <a:gd name="T50" fmla="*/ 300 w 552"/>
                <a:gd name="T51" fmla="*/ 247 h 283"/>
                <a:gd name="T52" fmla="*/ 291 w 552"/>
                <a:gd name="T53" fmla="*/ 256 h 283"/>
                <a:gd name="T54" fmla="*/ 280 w 552"/>
                <a:gd name="T55" fmla="*/ 247 h 283"/>
                <a:gd name="T56" fmla="*/ 264 w 552"/>
                <a:gd name="T57" fmla="*/ 247 h 283"/>
                <a:gd name="T58" fmla="*/ 246 w 552"/>
                <a:gd name="T59" fmla="*/ 238 h 283"/>
                <a:gd name="T60" fmla="*/ 234 w 552"/>
                <a:gd name="T61" fmla="*/ 229 h 283"/>
                <a:gd name="T62" fmla="*/ 227 w 552"/>
                <a:gd name="T63" fmla="*/ 229 h 283"/>
                <a:gd name="T64" fmla="*/ 218 w 552"/>
                <a:gd name="T65" fmla="*/ 229 h 283"/>
                <a:gd name="T66" fmla="*/ 200 w 552"/>
                <a:gd name="T67" fmla="*/ 211 h 283"/>
                <a:gd name="T68" fmla="*/ 189 w 552"/>
                <a:gd name="T69" fmla="*/ 202 h 283"/>
                <a:gd name="T70" fmla="*/ 189 w 552"/>
                <a:gd name="T71" fmla="*/ 45 h 283"/>
                <a:gd name="T72" fmla="*/ 155 w 552"/>
                <a:gd name="T73" fmla="*/ 45 h 283"/>
                <a:gd name="T74" fmla="*/ 0 w 552"/>
                <a:gd name="T75" fmla="*/ 4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283">
                  <a:moveTo>
                    <a:pt x="0" y="4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173" y="9"/>
                  </a:lnTo>
                  <a:lnTo>
                    <a:pt x="318" y="9"/>
                  </a:lnTo>
                  <a:lnTo>
                    <a:pt x="462" y="9"/>
                  </a:lnTo>
                  <a:lnTo>
                    <a:pt x="543" y="9"/>
                  </a:lnTo>
                  <a:lnTo>
                    <a:pt x="543" y="54"/>
                  </a:lnTo>
                  <a:lnTo>
                    <a:pt x="552" y="120"/>
                  </a:lnTo>
                  <a:lnTo>
                    <a:pt x="552" y="145"/>
                  </a:lnTo>
                  <a:lnTo>
                    <a:pt x="552" y="283"/>
                  </a:lnTo>
                  <a:lnTo>
                    <a:pt x="543" y="283"/>
                  </a:lnTo>
                  <a:lnTo>
                    <a:pt x="537" y="283"/>
                  </a:lnTo>
                  <a:lnTo>
                    <a:pt x="537" y="274"/>
                  </a:lnTo>
                  <a:lnTo>
                    <a:pt x="527" y="274"/>
                  </a:lnTo>
                  <a:lnTo>
                    <a:pt x="507" y="265"/>
                  </a:lnTo>
                  <a:lnTo>
                    <a:pt x="498" y="265"/>
                  </a:lnTo>
                  <a:lnTo>
                    <a:pt x="491" y="265"/>
                  </a:lnTo>
                  <a:lnTo>
                    <a:pt x="482" y="265"/>
                  </a:lnTo>
                  <a:lnTo>
                    <a:pt x="471" y="265"/>
                  </a:lnTo>
                  <a:lnTo>
                    <a:pt x="471" y="274"/>
                  </a:lnTo>
                  <a:lnTo>
                    <a:pt x="462" y="274"/>
                  </a:lnTo>
                  <a:lnTo>
                    <a:pt x="462" y="265"/>
                  </a:lnTo>
                  <a:lnTo>
                    <a:pt x="452" y="274"/>
                  </a:lnTo>
                  <a:lnTo>
                    <a:pt x="446" y="274"/>
                  </a:lnTo>
                  <a:lnTo>
                    <a:pt x="437" y="274"/>
                  </a:lnTo>
                  <a:lnTo>
                    <a:pt x="437" y="283"/>
                  </a:lnTo>
                  <a:lnTo>
                    <a:pt x="425" y="283"/>
                  </a:lnTo>
                  <a:lnTo>
                    <a:pt x="425" y="274"/>
                  </a:lnTo>
                  <a:lnTo>
                    <a:pt x="416" y="274"/>
                  </a:lnTo>
                  <a:lnTo>
                    <a:pt x="416" y="265"/>
                  </a:lnTo>
                  <a:lnTo>
                    <a:pt x="407" y="265"/>
                  </a:lnTo>
                  <a:lnTo>
                    <a:pt x="407" y="274"/>
                  </a:lnTo>
                  <a:lnTo>
                    <a:pt x="400" y="274"/>
                  </a:lnTo>
                  <a:lnTo>
                    <a:pt x="400" y="265"/>
                  </a:lnTo>
                  <a:lnTo>
                    <a:pt x="391" y="265"/>
                  </a:lnTo>
                  <a:lnTo>
                    <a:pt x="380" y="274"/>
                  </a:lnTo>
                  <a:lnTo>
                    <a:pt x="380" y="283"/>
                  </a:lnTo>
                  <a:lnTo>
                    <a:pt x="371" y="274"/>
                  </a:lnTo>
                  <a:lnTo>
                    <a:pt x="380" y="274"/>
                  </a:lnTo>
                  <a:lnTo>
                    <a:pt x="371" y="265"/>
                  </a:lnTo>
                  <a:lnTo>
                    <a:pt x="364" y="274"/>
                  </a:lnTo>
                  <a:lnTo>
                    <a:pt x="355" y="265"/>
                  </a:lnTo>
                  <a:lnTo>
                    <a:pt x="346" y="256"/>
                  </a:lnTo>
                  <a:lnTo>
                    <a:pt x="336" y="265"/>
                  </a:lnTo>
                  <a:lnTo>
                    <a:pt x="325" y="274"/>
                  </a:lnTo>
                  <a:lnTo>
                    <a:pt x="325" y="265"/>
                  </a:lnTo>
                  <a:lnTo>
                    <a:pt x="325" y="256"/>
                  </a:lnTo>
                  <a:lnTo>
                    <a:pt x="318" y="256"/>
                  </a:lnTo>
                  <a:lnTo>
                    <a:pt x="318" y="247"/>
                  </a:lnTo>
                  <a:lnTo>
                    <a:pt x="309" y="247"/>
                  </a:lnTo>
                  <a:lnTo>
                    <a:pt x="300" y="247"/>
                  </a:lnTo>
                  <a:lnTo>
                    <a:pt x="300" y="256"/>
                  </a:lnTo>
                  <a:lnTo>
                    <a:pt x="291" y="256"/>
                  </a:lnTo>
                  <a:lnTo>
                    <a:pt x="291" y="247"/>
                  </a:lnTo>
                  <a:lnTo>
                    <a:pt x="280" y="247"/>
                  </a:lnTo>
                  <a:lnTo>
                    <a:pt x="273" y="247"/>
                  </a:lnTo>
                  <a:lnTo>
                    <a:pt x="264" y="247"/>
                  </a:lnTo>
                  <a:lnTo>
                    <a:pt x="255" y="238"/>
                  </a:lnTo>
                  <a:lnTo>
                    <a:pt x="246" y="238"/>
                  </a:lnTo>
                  <a:lnTo>
                    <a:pt x="246" y="229"/>
                  </a:lnTo>
                  <a:lnTo>
                    <a:pt x="234" y="229"/>
                  </a:lnTo>
                  <a:lnTo>
                    <a:pt x="234" y="220"/>
                  </a:lnTo>
                  <a:lnTo>
                    <a:pt x="227" y="229"/>
                  </a:lnTo>
                  <a:lnTo>
                    <a:pt x="218" y="220"/>
                  </a:lnTo>
                  <a:lnTo>
                    <a:pt x="218" y="229"/>
                  </a:lnTo>
                  <a:lnTo>
                    <a:pt x="209" y="220"/>
                  </a:lnTo>
                  <a:lnTo>
                    <a:pt x="200" y="211"/>
                  </a:lnTo>
                  <a:lnTo>
                    <a:pt x="189" y="211"/>
                  </a:lnTo>
                  <a:lnTo>
                    <a:pt x="189" y="202"/>
                  </a:lnTo>
                  <a:lnTo>
                    <a:pt x="189" y="54"/>
                  </a:lnTo>
                  <a:lnTo>
                    <a:pt x="189" y="45"/>
                  </a:lnTo>
                  <a:lnTo>
                    <a:pt x="182" y="45"/>
                  </a:lnTo>
                  <a:lnTo>
                    <a:pt x="155" y="45"/>
                  </a:lnTo>
                  <a:lnTo>
                    <a:pt x="91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xmlns="" id="{3A4C8EE4-D98F-4CE6-86C2-4EED28F5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01" y="3654119"/>
              <a:ext cx="998120" cy="511718"/>
            </a:xfrm>
            <a:custGeom>
              <a:avLst/>
              <a:gdLst>
                <a:gd name="T0" fmla="*/ 0 w 552"/>
                <a:gd name="T1" fmla="*/ 0 h 283"/>
                <a:gd name="T2" fmla="*/ 173 w 552"/>
                <a:gd name="T3" fmla="*/ 9 h 283"/>
                <a:gd name="T4" fmla="*/ 462 w 552"/>
                <a:gd name="T5" fmla="*/ 9 h 283"/>
                <a:gd name="T6" fmla="*/ 543 w 552"/>
                <a:gd name="T7" fmla="*/ 54 h 283"/>
                <a:gd name="T8" fmla="*/ 552 w 552"/>
                <a:gd name="T9" fmla="*/ 145 h 283"/>
                <a:gd name="T10" fmla="*/ 543 w 552"/>
                <a:gd name="T11" fmla="*/ 283 h 283"/>
                <a:gd name="T12" fmla="*/ 537 w 552"/>
                <a:gd name="T13" fmla="*/ 274 h 283"/>
                <a:gd name="T14" fmla="*/ 507 w 552"/>
                <a:gd name="T15" fmla="*/ 265 h 283"/>
                <a:gd name="T16" fmla="*/ 491 w 552"/>
                <a:gd name="T17" fmla="*/ 265 h 283"/>
                <a:gd name="T18" fmla="*/ 471 w 552"/>
                <a:gd name="T19" fmla="*/ 265 h 283"/>
                <a:gd name="T20" fmla="*/ 462 w 552"/>
                <a:gd name="T21" fmla="*/ 274 h 283"/>
                <a:gd name="T22" fmla="*/ 452 w 552"/>
                <a:gd name="T23" fmla="*/ 274 h 283"/>
                <a:gd name="T24" fmla="*/ 437 w 552"/>
                <a:gd name="T25" fmla="*/ 274 h 283"/>
                <a:gd name="T26" fmla="*/ 425 w 552"/>
                <a:gd name="T27" fmla="*/ 283 h 283"/>
                <a:gd name="T28" fmla="*/ 416 w 552"/>
                <a:gd name="T29" fmla="*/ 274 h 283"/>
                <a:gd name="T30" fmla="*/ 407 w 552"/>
                <a:gd name="T31" fmla="*/ 265 h 283"/>
                <a:gd name="T32" fmla="*/ 400 w 552"/>
                <a:gd name="T33" fmla="*/ 274 h 283"/>
                <a:gd name="T34" fmla="*/ 391 w 552"/>
                <a:gd name="T35" fmla="*/ 265 h 283"/>
                <a:gd name="T36" fmla="*/ 380 w 552"/>
                <a:gd name="T37" fmla="*/ 283 h 283"/>
                <a:gd name="T38" fmla="*/ 380 w 552"/>
                <a:gd name="T39" fmla="*/ 274 h 283"/>
                <a:gd name="T40" fmla="*/ 364 w 552"/>
                <a:gd name="T41" fmla="*/ 274 h 283"/>
                <a:gd name="T42" fmla="*/ 346 w 552"/>
                <a:gd name="T43" fmla="*/ 256 h 283"/>
                <a:gd name="T44" fmla="*/ 325 w 552"/>
                <a:gd name="T45" fmla="*/ 274 h 283"/>
                <a:gd name="T46" fmla="*/ 325 w 552"/>
                <a:gd name="T47" fmla="*/ 256 h 283"/>
                <a:gd name="T48" fmla="*/ 318 w 552"/>
                <a:gd name="T49" fmla="*/ 247 h 283"/>
                <a:gd name="T50" fmla="*/ 300 w 552"/>
                <a:gd name="T51" fmla="*/ 247 h 283"/>
                <a:gd name="T52" fmla="*/ 291 w 552"/>
                <a:gd name="T53" fmla="*/ 256 h 283"/>
                <a:gd name="T54" fmla="*/ 280 w 552"/>
                <a:gd name="T55" fmla="*/ 247 h 283"/>
                <a:gd name="T56" fmla="*/ 264 w 552"/>
                <a:gd name="T57" fmla="*/ 247 h 283"/>
                <a:gd name="T58" fmla="*/ 246 w 552"/>
                <a:gd name="T59" fmla="*/ 238 h 283"/>
                <a:gd name="T60" fmla="*/ 234 w 552"/>
                <a:gd name="T61" fmla="*/ 229 h 283"/>
                <a:gd name="T62" fmla="*/ 227 w 552"/>
                <a:gd name="T63" fmla="*/ 229 h 283"/>
                <a:gd name="T64" fmla="*/ 218 w 552"/>
                <a:gd name="T65" fmla="*/ 229 h 283"/>
                <a:gd name="T66" fmla="*/ 200 w 552"/>
                <a:gd name="T67" fmla="*/ 211 h 283"/>
                <a:gd name="T68" fmla="*/ 189 w 552"/>
                <a:gd name="T69" fmla="*/ 202 h 283"/>
                <a:gd name="T70" fmla="*/ 189 w 552"/>
                <a:gd name="T71" fmla="*/ 45 h 283"/>
                <a:gd name="T72" fmla="*/ 155 w 552"/>
                <a:gd name="T73" fmla="*/ 45 h 283"/>
                <a:gd name="T74" fmla="*/ 0 w 552"/>
                <a:gd name="T75" fmla="*/ 4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283">
                  <a:moveTo>
                    <a:pt x="0" y="4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173" y="9"/>
                  </a:lnTo>
                  <a:lnTo>
                    <a:pt x="318" y="9"/>
                  </a:lnTo>
                  <a:lnTo>
                    <a:pt x="462" y="9"/>
                  </a:lnTo>
                  <a:lnTo>
                    <a:pt x="543" y="9"/>
                  </a:lnTo>
                  <a:lnTo>
                    <a:pt x="543" y="54"/>
                  </a:lnTo>
                  <a:lnTo>
                    <a:pt x="552" y="120"/>
                  </a:lnTo>
                  <a:lnTo>
                    <a:pt x="552" y="145"/>
                  </a:lnTo>
                  <a:lnTo>
                    <a:pt x="552" y="283"/>
                  </a:lnTo>
                  <a:lnTo>
                    <a:pt x="543" y="283"/>
                  </a:lnTo>
                  <a:lnTo>
                    <a:pt x="537" y="283"/>
                  </a:lnTo>
                  <a:lnTo>
                    <a:pt x="537" y="274"/>
                  </a:lnTo>
                  <a:lnTo>
                    <a:pt x="527" y="274"/>
                  </a:lnTo>
                  <a:lnTo>
                    <a:pt x="507" y="265"/>
                  </a:lnTo>
                  <a:lnTo>
                    <a:pt x="498" y="265"/>
                  </a:lnTo>
                  <a:lnTo>
                    <a:pt x="491" y="265"/>
                  </a:lnTo>
                  <a:lnTo>
                    <a:pt x="482" y="265"/>
                  </a:lnTo>
                  <a:lnTo>
                    <a:pt x="471" y="265"/>
                  </a:lnTo>
                  <a:lnTo>
                    <a:pt x="471" y="274"/>
                  </a:lnTo>
                  <a:lnTo>
                    <a:pt x="462" y="274"/>
                  </a:lnTo>
                  <a:lnTo>
                    <a:pt x="462" y="265"/>
                  </a:lnTo>
                  <a:lnTo>
                    <a:pt x="452" y="274"/>
                  </a:lnTo>
                  <a:lnTo>
                    <a:pt x="446" y="274"/>
                  </a:lnTo>
                  <a:lnTo>
                    <a:pt x="437" y="274"/>
                  </a:lnTo>
                  <a:lnTo>
                    <a:pt x="437" y="283"/>
                  </a:lnTo>
                  <a:lnTo>
                    <a:pt x="425" y="283"/>
                  </a:lnTo>
                  <a:lnTo>
                    <a:pt x="425" y="274"/>
                  </a:lnTo>
                  <a:lnTo>
                    <a:pt x="416" y="274"/>
                  </a:lnTo>
                  <a:lnTo>
                    <a:pt x="416" y="265"/>
                  </a:lnTo>
                  <a:lnTo>
                    <a:pt x="407" y="265"/>
                  </a:lnTo>
                  <a:lnTo>
                    <a:pt x="407" y="274"/>
                  </a:lnTo>
                  <a:lnTo>
                    <a:pt x="400" y="274"/>
                  </a:lnTo>
                  <a:lnTo>
                    <a:pt x="400" y="265"/>
                  </a:lnTo>
                  <a:lnTo>
                    <a:pt x="391" y="265"/>
                  </a:lnTo>
                  <a:lnTo>
                    <a:pt x="380" y="274"/>
                  </a:lnTo>
                  <a:lnTo>
                    <a:pt x="380" y="283"/>
                  </a:lnTo>
                  <a:lnTo>
                    <a:pt x="371" y="274"/>
                  </a:lnTo>
                  <a:lnTo>
                    <a:pt x="380" y="274"/>
                  </a:lnTo>
                  <a:lnTo>
                    <a:pt x="371" y="265"/>
                  </a:lnTo>
                  <a:lnTo>
                    <a:pt x="364" y="274"/>
                  </a:lnTo>
                  <a:lnTo>
                    <a:pt x="355" y="265"/>
                  </a:lnTo>
                  <a:lnTo>
                    <a:pt x="346" y="256"/>
                  </a:lnTo>
                  <a:lnTo>
                    <a:pt x="336" y="265"/>
                  </a:lnTo>
                  <a:lnTo>
                    <a:pt x="325" y="274"/>
                  </a:lnTo>
                  <a:lnTo>
                    <a:pt x="325" y="265"/>
                  </a:lnTo>
                  <a:lnTo>
                    <a:pt x="325" y="256"/>
                  </a:lnTo>
                  <a:lnTo>
                    <a:pt x="318" y="256"/>
                  </a:lnTo>
                  <a:lnTo>
                    <a:pt x="318" y="247"/>
                  </a:lnTo>
                  <a:lnTo>
                    <a:pt x="309" y="247"/>
                  </a:lnTo>
                  <a:lnTo>
                    <a:pt x="300" y="247"/>
                  </a:lnTo>
                  <a:lnTo>
                    <a:pt x="300" y="256"/>
                  </a:lnTo>
                  <a:lnTo>
                    <a:pt x="291" y="256"/>
                  </a:lnTo>
                  <a:lnTo>
                    <a:pt x="291" y="247"/>
                  </a:lnTo>
                  <a:lnTo>
                    <a:pt x="280" y="247"/>
                  </a:lnTo>
                  <a:lnTo>
                    <a:pt x="273" y="247"/>
                  </a:lnTo>
                  <a:lnTo>
                    <a:pt x="264" y="247"/>
                  </a:lnTo>
                  <a:lnTo>
                    <a:pt x="255" y="238"/>
                  </a:lnTo>
                  <a:lnTo>
                    <a:pt x="246" y="238"/>
                  </a:lnTo>
                  <a:lnTo>
                    <a:pt x="246" y="229"/>
                  </a:lnTo>
                  <a:lnTo>
                    <a:pt x="234" y="229"/>
                  </a:lnTo>
                  <a:lnTo>
                    <a:pt x="234" y="220"/>
                  </a:lnTo>
                  <a:lnTo>
                    <a:pt x="227" y="229"/>
                  </a:lnTo>
                  <a:lnTo>
                    <a:pt x="218" y="220"/>
                  </a:lnTo>
                  <a:lnTo>
                    <a:pt x="218" y="229"/>
                  </a:lnTo>
                  <a:lnTo>
                    <a:pt x="209" y="220"/>
                  </a:lnTo>
                  <a:lnTo>
                    <a:pt x="200" y="211"/>
                  </a:lnTo>
                  <a:lnTo>
                    <a:pt x="189" y="211"/>
                  </a:lnTo>
                  <a:lnTo>
                    <a:pt x="189" y="202"/>
                  </a:lnTo>
                  <a:lnTo>
                    <a:pt x="189" y="54"/>
                  </a:lnTo>
                  <a:lnTo>
                    <a:pt x="189" y="45"/>
                  </a:lnTo>
                  <a:lnTo>
                    <a:pt x="182" y="45"/>
                  </a:lnTo>
                  <a:lnTo>
                    <a:pt x="155" y="45"/>
                  </a:lnTo>
                  <a:lnTo>
                    <a:pt x="91" y="45"/>
                  </a:lnTo>
                  <a:lnTo>
                    <a:pt x="0" y="45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xmlns="" id="{87D6A0DB-3F5E-4214-9D92-E349344B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473300"/>
              <a:ext cx="10849" cy="10849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6 w 6"/>
                <a:gd name="T5" fmla="*/ 0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2">
              <a:extLst>
                <a:ext uri="{FF2B5EF4-FFF2-40B4-BE49-F238E27FC236}">
                  <a16:creationId xmlns:a16="http://schemas.microsoft.com/office/drawing/2014/main" xmlns="" id="{E2944988-E9C8-4E56-93FF-A70C19A0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473300"/>
              <a:ext cx="10849" cy="10849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6 w 6"/>
                <a:gd name="T5" fmla="*/ 0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xmlns="" id="{D0ABB6B3-B79A-4C5F-B5F1-98E95301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473300"/>
              <a:ext cx="10849" cy="10849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6 w 6"/>
                <a:gd name="T5" fmla="*/ 0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xmlns="" id="{E0CD5805-E22D-4D80-99B0-42BDEC889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473300"/>
              <a:ext cx="10849" cy="10849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6 w 6"/>
                <a:gd name="T5" fmla="*/ 0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5">
              <a:extLst>
                <a:ext uri="{FF2B5EF4-FFF2-40B4-BE49-F238E27FC236}">
                  <a16:creationId xmlns:a16="http://schemas.microsoft.com/office/drawing/2014/main" xmlns="" id="{60886ECD-64C1-4DE7-A80A-FC31A95B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686667"/>
              <a:ext cx="12658" cy="10849"/>
            </a:xfrm>
            <a:custGeom>
              <a:avLst/>
              <a:gdLst>
                <a:gd name="T0" fmla="*/ 0 w 7"/>
                <a:gd name="T1" fmla="*/ 6 h 6"/>
                <a:gd name="T2" fmla="*/ 7 w 7"/>
                <a:gd name="T3" fmla="*/ 0 h 6"/>
                <a:gd name="T4" fmla="*/ 0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xmlns="" id="{5C5BF488-DF7E-4BF0-943E-98B7F690C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686667"/>
              <a:ext cx="12658" cy="10849"/>
            </a:xfrm>
            <a:custGeom>
              <a:avLst/>
              <a:gdLst>
                <a:gd name="T0" fmla="*/ 0 w 7"/>
                <a:gd name="T1" fmla="*/ 6 h 6"/>
                <a:gd name="T2" fmla="*/ 7 w 7"/>
                <a:gd name="T3" fmla="*/ 0 h 6"/>
                <a:gd name="T4" fmla="*/ 0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7" y="0"/>
                  </a:lnTo>
                  <a:lnTo>
                    <a:pt x="0" y="6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xmlns="" id="{2B57A267-12D2-4447-AA49-E65176CF2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390" y="3473300"/>
              <a:ext cx="987271" cy="439391"/>
            </a:xfrm>
            <a:custGeom>
              <a:avLst/>
              <a:gdLst>
                <a:gd name="T0" fmla="*/ 9 w 546"/>
                <a:gd name="T1" fmla="*/ 197 h 243"/>
                <a:gd name="T2" fmla="*/ 19 w 546"/>
                <a:gd name="T3" fmla="*/ 170 h 243"/>
                <a:gd name="T4" fmla="*/ 46 w 546"/>
                <a:gd name="T5" fmla="*/ 161 h 243"/>
                <a:gd name="T6" fmla="*/ 82 w 546"/>
                <a:gd name="T7" fmla="*/ 134 h 243"/>
                <a:gd name="T8" fmla="*/ 91 w 546"/>
                <a:gd name="T9" fmla="*/ 118 h 243"/>
                <a:gd name="T10" fmla="*/ 119 w 546"/>
                <a:gd name="T11" fmla="*/ 109 h 243"/>
                <a:gd name="T12" fmla="*/ 137 w 546"/>
                <a:gd name="T13" fmla="*/ 88 h 243"/>
                <a:gd name="T14" fmla="*/ 146 w 546"/>
                <a:gd name="T15" fmla="*/ 70 h 243"/>
                <a:gd name="T16" fmla="*/ 182 w 546"/>
                <a:gd name="T17" fmla="*/ 63 h 243"/>
                <a:gd name="T18" fmla="*/ 446 w 546"/>
                <a:gd name="T19" fmla="*/ 18 h 243"/>
                <a:gd name="T20" fmla="*/ 521 w 546"/>
                <a:gd name="T21" fmla="*/ 9 h 243"/>
                <a:gd name="T22" fmla="*/ 530 w 546"/>
                <a:gd name="T23" fmla="*/ 36 h 243"/>
                <a:gd name="T24" fmla="*/ 521 w 546"/>
                <a:gd name="T25" fmla="*/ 27 h 243"/>
                <a:gd name="T26" fmla="*/ 510 w 546"/>
                <a:gd name="T27" fmla="*/ 27 h 243"/>
                <a:gd name="T28" fmla="*/ 510 w 546"/>
                <a:gd name="T29" fmla="*/ 36 h 243"/>
                <a:gd name="T30" fmla="*/ 501 w 546"/>
                <a:gd name="T31" fmla="*/ 36 h 243"/>
                <a:gd name="T32" fmla="*/ 491 w 546"/>
                <a:gd name="T33" fmla="*/ 54 h 243"/>
                <a:gd name="T34" fmla="*/ 476 w 546"/>
                <a:gd name="T35" fmla="*/ 36 h 243"/>
                <a:gd name="T36" fmla="*/ 476 w 546"/>
                <a:gd name="T37" fmla="*/ 45 h 243"/>
                <a:gd name="T38" fmla="*/ 485 w 546"/>
                <a:gd name="T39" fmla="*/ 54 h 243"/>
                <a:gd name="T40" fmla="*/ 521 w 546"/>
                <a:gd name="T41" fmla="*/ 45 h 243"/>
                <a:gd name="T42" fmla="*/ 530 w 546"/>
                <a:gd name="T43" fmla="*/ 63 h 243"/>
                <a:gd name="T44" fmla="*/ 530 w 546"/>
                <a:gd name="T45" fmla="*/ 54 h 243"/>
                <a:gd name="T46" fmla="*/ 537 w 546"/>
                <a:gd name="T47" fmla="*/ 54 h 243"/>
                <a:gd name="T48" fmla="*/ 546 w 546"/>
                <a:gd name="T49" fmla="*/ 70 h 243"/>
                <a:gd name="T50" fmla="*/ 530 w 546"/>
                <a:gd name="T51" fmla="*/ 88 h 243"/>
                <a:gd name="T52" fmla="*/ 501 w 546"/>
                <a:gd name="T53" fmla="*/ 88 h 243"/>
                <a:gd name="T54" fmla="*/ 501 w 546"/>
                <a:gd name="T55" fmla="*/ 88 h 243"/>
                <a:gd name="T56" fmla="*/ 485 w 546"/>
                <a:gd name="T57" fmla="*/ 100 h 243"/>
                <a:gd name="T58" fmla="*/ 491 w 546"/>
                <a:gd name="T59" fmla="*/ 109 h 243"/>
                <a:gd name="T60" fmla="*/ 491 w 546"/>
                <a:gd name="T61" fmla="*/ 118 h 243"/>
                <a:gd name="T62" fmla="*/ 491 w 546"/>
                <a:gd name="T63" fmla="*/ 134 h 243"/>
                <a:gd name="T64" fmla="*/ 476 w 546"/>
                <a:gd name="T65" fmla="*/ 127 h 243"/>
                <a:gd name="T66" fmla="*/ 485 w 546"/>
                <a:gd name="T67" fmla="*/ 143 h 243"/>
                <a:gd name="T68" fmla="*/ 510 w 546"/>
                <a:gd name="T69" fmla="*/ 134 h 243"/>
                <a:gd name="T70" fmla="*/ 510 w 546"/>
                <a:gd name="T71" fmla="*/ 127 h 243"/>
                <a:gd name="T72" fmla="*/ 521 w 546"/>
                <a:gd name="T73" fmla="*/ 127 h 243"/>
                <a:gd name="T74" fmla="*/ 510 w 546"/>
                <a:gd name="T75" fmla="*/ 152 h 243"/>
                <a:gd name="T76" fmla="*/ 476 w 546"/>
                <a:gd name="T77" fmla="*/ 161 h 243"/>
                <a:gd name="T78" fmla="*/ 455 w 546"/>
                <a:gd name="T79" fmla="*/ 170 h 243"/>
                <a:gd name="T80" fmla="*/ 439 w 546"/>
                <a:gd name="T81" fmla="*/ 197 h 243"/>
                <a:gd name="T82" fmla="*/ 428 w 546"/>
                <a:gd name="T83" fmla="*/ 215 h 243"/>
                <a:gd name="T84" fmla="*/ 428 w 546"/>
                <a:gd name="T85" fmla="*/ 243 h 243"/>
                <a:gd name="T86" fmla="*/ 391 w 546"/>
                <a:gd name="T87" fmla="*/ 243 h 243"/>
                <a:gd name="T88" fmla="*/ 228 w 546"/>
                <a:gd name="T89" fmla="*/ 188 h 243"/>
                <a:gd name="T90" fmla="*/ 191 w 546"/>
                <a:gd name="T91" fmla="*/ 179 h 243"/>
                <a:gd name="T92" fmla="*/ 119 w 546"/>
                <a:gd name="T93" fmla="*/ 188 h 243"/>
                <a:gd name="T94" fmla="*/ 91 w 546"/>
                <a:gd name="T95" fmla="*/ 19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6" h="243">
                  <a:moveTo>
                    <a:pt x="0" y="215"/>
                  </a:moveTo>
                  <a:lnTo>
                    <a:pt x="0" y="197"/>
                  </a:lnTo>
                  <a:lnTo>
                    <a:pt x="9" y="197"/>
                  </a:lnTo>
                  <a:lnTo>
                    <a:pt x="9" y="188"/>
                  </a:lnTo>
                  <a:lnTo>
                    <a:pt x="19" y="179"/>
                  </a:lnTo>
                  <a:lnTo>
                    <a:pt x="19" y="170"/>
                  </a:lnTo>
                  <a:lnTo>
                    <a:pt x="28" y="170"/>
                  </a:lnTo>
                  <a:lnTo>
                    <a:pt x="46" y="170"/>
                  </a:lnTo>
                  <a:lnTo>
                    <a:pt x="46" y="161"/>
                  </a:lnTo>
                  <a:lnTo>
                    <a:pt x="64" y="152"/>
                  </a:lnTo>
                  <a:lnTo>
                    <a:pt x="73" y="143"/>
                  </a:lnTo>
                  <a:lnTo>
                    <a:pt x="82" y="134"/>
                  </a:lnTo>
                  <a:lnTo>
                    <a:pt x="82" y="127"/>
                  </a:lnTo>
                  <a:lnTo>
                    <a:pt x="91" y="127"/>
                  </a:lnTo>
                  <a:lnTo>
                    <a:pt x="91" y="118"/>
                  </a:lnTo>
                  <a:lnTo>
                    <a:pt x="100" y="127"/>
                  </a:lnTo>
                  <a:lnTo>
                    <a:pt x="109" y="118"/>
                  </a:lnTo>
                  <a:lnTo>
                    <a:pt x="119" y="109"/>
                  </a:lnTo>
                  <a:lnTo>
                    <a:pt x="128" y="109"/>
                  </a:lnTo>
                  <a:lnTo>
                    <a:pt x="137" y="109"/>
                  </a:lnTo>
                  <a:lnTo>
                    <a:pt x="137" y="88"/>
                  </a:lnTo>
                  <a:lnTo>
                    <a:pt x="146" y="88"/>
                  </a:lnTo>
                  <a:lnTo>
                    <a:pt x="146" y="79"/>
                  </a:lnTo>
                  <a:lnTo>
                    <a:pt x="146" y="70"/>
                  </a:lnTo>
                  <a:lnTo>
                    <a:pt x="155" y="63"/>
                  </a:lnTo>
                  <a:lnTo>
                    <a:pt x="164" y="63"/>
                  </a:lnTo>
                  <a:lnTo>
                    <a:pt x="182" y="63"/>
                  </a:lnTo>
                  <a:lnTo>
                    <a:pt x="237" y="54"/>
                  </a:lnTo>
                  <a:lnTo>
                    <a:pt x="373" y="27"/>
                  </a:lnTo>
                  <a:lnTo>
                    <a:pt x="446" y="18"/>
                  </a:lnTo>
                  <a:lnTo>
                    <a:pt x="510" y="0"/>
                  </a:lnTo>
                  <a:lnTo>
                    <a:pt x="510" y="9"/>
                  </a:lnTo>
                  <a:lnTo>
                    <a:pt x="521" y="9"/>
                  </a:lnTo>
                  <a:lnTo>
                    <a:pt x="521" y="18"/>
                  </a:lnTo>
                  <a:lnTo>
                    <a:pt x="530" y="27"/>
                  </a:lnTo>
                  <a:lnTo>
                    <a:pt x="530" y="36"/>
                  </a:lnTo>
                  <a:lnTo>
                    <a:pt x="530" y="27"/>
                  </a:lnTo>
                  <a:lnTo>
                    <a:pt x="521" y="18"/>
                  </a:lnTo>
                  <a:lnTo>
                    <a:pt x="521" y="27"/>
                  </a:lnTo>
                  <a:lnTo>
                    <a:pt x="530" y="27"/>
                  </a:lnTo>
                  <a:lnTo>
                    <a:pt x="521" y="27"/>
                  </a:lnTo>
                  <a:lnTo>
                    <a:pt x="510" y="27"/>
                  </a:lnTo>
                  <a:lnTo>
                    <a:pt x="501" y="27"/>
                  </a:lnTo>
                  <a:lnTo>
                    <a:pt x="510" y="27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491" y="36"/>
                  </a:lnTo>
                  <a:lnTo>
                    <a:pt x="501" y="45"/>
                  </a:lnTo>
                  <a:lnTo>
                    <a:pt x="491" y="54"/>
                  </a:lnTo>
                  <a:lnTo>
                    <a:pt x="485" y="54"/>
                  </a:lnTo>
                  <a:lnTo>
                    <a:pt x="476" y="54"/>
                  </a:lnTo>
                  <a:lnTo>
                    <a:pt x="476" y="36"/>
                  </a:lnTo>
                  <a:lnTo>
                    <a:pt x="476" y="27"/>
                  </a:lnTo>
                  <a:lnTo>
                    <a:pt x="476" y="36"/>
                  </a:lnTo>
                  <a:lnTo>
                    <a:pt x="476" y="45"/>
                  </a:lnTo>
                  <a:lnTo>
                    <a:pt x="485" y="54"/>
                  </a:lnTo>
                  <a:lnTo>
                    <a:pt x="485" y="63"/>
                  </a:lnTo>
                  <a:lnTo>
                    <a:pt x="485" y="54"/>
                  </a:lnTo>
                  <a:lnTo>
                    <a:pt x="491" y="54"/>
                  </a:lnTo>
                  <a:lnTo>
                    <a:pt x="510" y="54"/>
                  </a:lnTo>
                  <a:lnTo>
                    <a:pt x="521" y="45"/>
                  </a:lnTo>
                  <a:lnTo>
                    <a:pt x="521" y="54"/>
                  </a:lnTo>
                  <a:lnTo>
                    <a:pt x="521" y="63"/>
                  </a:lnTo>
                  <a:lnTo>
                    <a:pt x="530" y="63"/>
                  </a:lnTo>
                  <a:lnTo>
                    <a:pt x="521" y="70"/>
                  </a:lnTo>
                  <a:lnTo>
                    <a:pt x="530" y="70"/>
                  </a:lnTo>
                  <a:lnTo>
                    <a:pt x="530" y="54"/>
                  </a:lnTo>
                  <a:lnTo>
                    <a:pt x="537" y="54"/>
                  </a:lnTo>
                  <a:lnTo>
                    <a:pt x="537" y="45"/>
                  </a:lnTo>
                  <a:lnTo>
                    <a:pt x="537" y="54"/>
                  </a:lnTo>
                  <a:lnTo>
                    <a:pt x="546" y="54"/>
                  </a:lnTo>
                  <a:lnTo>
                    <a:pt x="546" y="63"/>
                  </a:lnTo>
                  <a:lnTo>
                    <a:pt x="546" y="70"/>
                  </a:lnTo>
                  <a:lnTo>
                    <a:pt x="537" y="70"/>
                  </a:lnTo>
                  <a:lnTo>
                    <a:pt x="537" y="79"/>
                  </a:lnTo>
                  <a:lnTo>
                    <a:pt x="530" y="88"/>
                  </a:lnTo>
                  <a:lnTo>
                    <a:pt x="530" y="100"/>
                  </a:lnTo>
                  <a:lnTo>
                    <a:pt x="510" y="100"/>
                  </a:lnTo>
                  <a:lnTo>
                    <a:pt x="501" y="88"/>
                  </a:lnTo>
                  <a:lnTo>
                    <a:pt x="501" y="100"/>
                  </a:lnTo>
                  <a:lnTo>
                    <a:pt x="491" y="88"/>
                  </a:lnTo>
                  <a:lnTo>
                    <a:pt x="501" y="88"/>
                  </a:lnTo>
                  <a:lnTo>
                    <a:pt x="491" y="88"/>
                  </a:lnTo>
                  <a:lnTo>
                    <a:pt x="491" y="100"/>
                  </a:lnTo>
                  <a:lnTo>
                    <a:pt x="485" y="100"/>
                  </a:lnTo>
                  <a:lnTo>
                    <a:pt x="476" y="100"/>
                  </a:lnTo>
                  <a:lnTo>
                    <a:pt x="464" y="100"/>
                  </a:lnTo>
                  <a:lnTo>
                    <a:pt x="491" y="109"/>
                  </a:lnTo>
                  <a:lnTo>
                    <a:pt x="501" y="109"/>
                  </a:lnTo>
                  <a:lnTo>
                    <a:pt x="501" y="118"/>
                  </a:lnTo>
                  <a:lnTo>
                    <a:pt x="491" y="118"/>
                  </a:lnTo>
                  <a:lnTo>
                    <a:pt x="501" y="118"/>
                  </a:lnTo>
                  <a:lnTo>
                    <a:pt x="501" y="127"/>
                  </a:lnTo>
                  <a:lnTo>
                    <a:pt x="491" y="134"/>
                  </a:lnTo>
                  <a:lnTo>
                    <a:pt x="485" y="134"/>
                  </a:lnTo>
                  <a:lnTo>
                    <a:pt x="476" y="134"/>
                  </a:lnTo>
                  <a:lnTo>
                    <a:pt x="476" y="127"/>
                  </a:lnTo>
                  <a:lnTo>
                    <a:pt x="464" y="127"/>
                  </a:lnTo>
                  <a:lnTo>
                    <a:pt x="476" y="134"/>
                  </a:lnTo>
                  <a:lnTo>
                    <a:pt x="485" y="143"/>
                  </a:lnTo>
                  <a:lnTo>
                    <a:pt x="491" y="143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10" y="127"/>
                  </a:lnTo>
                  <a:lnTo>
                    <a:pt x="510" y="134"/>
                  </a:lnTo>
                  <a:lnTo>
                    <a:pt x="521" y="134"/>
                  </a:lnTo>
                  <a:lnTo>
                    <a:pt x="521" y="127"/>
                  </a:lnTo>
                  <a:lnTo>
                    <a:pt x="521" y="134"/>
                  </a:lnTo>
                  <a:lnTo>
                    <a:pt x="521" y="143"/>
                  </a:lnTo>
                  <a:lnTo>
                    <a:pt x="510" y="152"/>
                  </a:lnTo>
                  <a:lnTo>
                    <a:pt x="501" y="152"/>
                  </a:lnTo>
                  <a:lnTo>
                    <a:pt x="491" y="152"/>
                  </a:lnTo>
                  <a:lnTo>
                    <a:pt x="476" y="161"/>
                  </a:lnTo>
                  <a:lnTo>
                    <a:pt x="464" y="170"/>
                  </a:lnTo>
                  <a:lnTo>
                    <a:pt x="464" y="179"/>
                  </a:lnTo>
                  <a:lnTo>
                    <a:pt x="455" y="170"/>
                  </a:lnTo>
                  <a:lnTo>
                    <a:pt x="455" y="179"/>
                  </a:lnTo>
                  <a:lnTo>
                    <a:pt x="446" y="188"/>
                  </a:lnTo>
                  <a:lnTo>
                    <a:pt x="439" y="197"/>
                  </a:lnTo>
                  <a:lnTo>
                    <a:pt x="439" y="215"/>
                  </a:lnTo>
                  <a:lnTo>
                    <a:pt x="439" y="234"/>
                  </a:lnTo>
                  <a:lnTo>
                    <a:pt x="428" y="215"/>
                  </a:lnTo>
                  <a:lnTo>
                    <a:pt x="428" y="224"/>
                  </a:lnTo>
                  <a:lnTo>
                    <a:pt x="428" y="234"/>
                  </a:lnTo>
                  <a:lnTo>
                    <a:pt x="428" y="243"/>
                  </a:lnTo>
                  <a:lnTo>
                    <a:pt x="419" y="243"/>
                  </a:lnTo>
                  <a:lnTo>
                    <a:pt x="400" y="243"/>
                  </a:lnTo>
                  <a:lnTo>
                    <a:pt x="391" y="243"/>
                  </a:lnTo>
                  <a:lnTo>
                    <a:pt x="300" y="188"/>
                  </a:lnTo>
                  <a:lnTo>
                    <a:pt x="228" y="197"/>
                  </a:lnTo>
                  <a:lnTo>
                    <a:pt x="228" y="188"/>
                  </a:lnTo>
                  <a:lnTo>
                    <a:pt x="219" y="179"/>
                  </a:lnTo>
                  <a:lnTo>
                    <a:pt x="209" y="170"/>
                  </a:lnTo>
                  <a:lnTo>
                    <a:pt x="191" y="179"/>
                  </a:lnTo>
                  <a:lnTo>
                    <a:pt x="128" y="179"/>
                  </a:lnTo>
                  <a:lnTo>
                    <a:pt x="128" y="188"/>
                  </a:lnTo>
                  <a:lnTo>
                    <a:pt x="119" y="188"/>
                  </a:lnTo>
                  <a:lnTo>
                    <a:pt x="109" y="188"/>
                  </a:lnTo>
                  <a:lnTo>
                    <a:pt x="100" y="197"/>
                  </a:lnTo>
                  <a:lnTo>
                    <a:pt x="91" y="197"/>
                  </a:lnTo>
                  <a:lnTo>
                    <a:pt x="82" y="206"/>
                  </a:lnTo>
                  <a:lnTo>
                    <a:pt x="0" y="21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8">
              <a:extLst>
                <a:ext uri="{FF2B5EF4-FFF2-40B4-BE49-F238E27FC236}">
                  <a16:creationId xmlns:a16="http://schemas.microsoft.com/office/drawing/2014/main" xmlns="" id="{C3779141-FE41-4BAA-A57E-3D75B696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390" y="3473300"/>
              <a:ext cx="987271" cy="439391"/>
            </a:xfrm>
            <a:custGeom>
              <a:avLst/>
              <a:gdLst>
                <a:gd name="T0" fmla="*/ 9 w 546"/>
                <a:gd name="T1" fmla="*/ 197 h 243"/>
                <a:gd name="T2" fmla="*/ 19 w 546"/>
                <a:gd name="T3" fmla="*/ 170 h 243"/>
                <a:gd name="T4" fmla="*/ 46 w 546"/>
                <a:gd name="T5" fmla="*/ 161 h 243"/>
                <a:gd name="T6" fmla="*/ 82 w 546"/>
                <a:gd name="T7" fmla="*/ 134 h 243"/>
                <a:gd name="T8" fmla="*/ 91 w 546"/>
                <a:gd name="T9" fmla="*/ 118 h 243"/>
                <a:gd name="T10" fmla="*/ 119 w 546"/>
                <a:gd name="T11" fmla="*/ 109 h 243"/>
                <a:gd name="T12" fmla="*/ 137 w 546"/>
                <a:gd name="T13" fmla="*/ 88 h 243"/>
                <a:gd name="T14" fmla="*/ 146 w 546"/>
                <a:gd name="T15" fmla="*/ 70 h 243"/>
                <a:gd name="T16" fmla="*/ 182 w 546"/>
                <a:gd name="T17" fmla="*/ 63 h 243"/>
                <a:gd name="T18" fmla="*/ 446 w 546"/>
                <a:gd name="T19" fmla="*/ 18 h 243"/>
                <a:gd name="T20" fmla="*/ 521 w 546"/>
                <a:gd name="T21" fmla="*/ 9 h 243"/>
                <a:gd name="T22" fmla="*/ 530 w 546"/>
                <a:gd name="T23" fmla="*/ 36 h 243"/>
                <a:gd name="T24" fmla="*/ 521 w 546"/>
                <a:gd name="T25" fmla="*/ 27 h 243"/>
                <a:gd name="T26" fmla="*/ 510 w 546"/>
                <a:gd name="T27" fmla="*/ 27 h 243"/>
                <a:gd name="T28" fmla="*/ 510 w 546"/>
                <a:gd name="T29" fmla="*/ 36 h 243"/>
                <a:gd name="T30" fmla="*/ 501 w 546"/>
                <a:gd name="T31" fmla="*/ 36 h 243"/>
                <a:gd name="T32" fmla="*/ 491 w 546"/>
                <a:gd name="T33" fmla="*/ 54 h 243"/>
                <a:gd name="T34" fmla="*/ 476 w 546"/>
                <a:gd name="T35" fmla="*/ 36 h 243"/>
                <a:gd name="T36" fmla="*/ 476 w 546"/>
                <a:gd name="T37" fmla="*/ 45 h 243"/>
                <a:gd name="T38" fmla="*/ 485 w 546"/>
                <a:gd name="T39" fmla="*/ 54 h 243"/>
                <a:gd name="T40" fmla="*/ 521 w 546"/>
                <a:gd name="T41" fmla="*/ 45 h 243"/>
                <a:gd name="T42" fmla="*/ 530 w 546"/>
                <a:gd name="T43" fmla="*/ 63 h 243"/>
                <a:gd name="T44" fmla="*/ 530 w 546"/>
                <a:gd name="T45" fmla="*/ 54 h 243"/>
                <a:gd name="T46" fmla="*/ 537 w 546"/>
                <a:gd name="T47" fmla="*/ 54 h 243"/>
                <a:gd name="T48" fmla="*/ 546 w 546"/>
                <a:gd name="T49" fmla="*/ 70 h 243"/>
                <a:gd name="T50" fmla="*/ 530 w 546"/>
                <a:gd name="T51" fmla="*/ 88 h 243"/>
                <a:gd name="T52" fmla="*/ 501 w 546"/>
                <a:gd name="T53" fmla="*/ 88 h 243"/>
                <a:gd name="T54" fmla="*/ 501 w 546"/>
                <a:gd name="T55" fmla="*/ 88 h 243"/>
                <a:gd name="T56" fmla="*/ 485 w 546"/>
                <a:gd name="T57" fmla="*/ 100 h 243"/>
                <a:gd name="T58" fmla="*/ 491 w 546"/>
                <a:gd name="T59" fmla="*/ 109 h 243"/>
                <a:gd name="T60" fmla="*/ 491 w 546"/>
                <a:gd name="T61" fmla="*/ 118 h 243"/>
                <a:gd name="T62" fmla="*/ 491 w 546"/>
                <a:gd name="T63" fmla="*/ 134 h 243"/>
                <a:gd name="T64" fmla="*/ 476 w 546"/>
                <a:gd name="T65" fmla="*/ 127 h 243"/>
                <a:gd name="T66" fmla="*/ 485 w 546"/>
                <a:gd name="T67" fmla="*/ 143 h 243"/>
                <a:gd name="T68" fmla="*/ 510 w 546"/>
                <a:gd name="T69" fmla="*/ 134 h 243"/>
                <a:gd name="T70" fmla="*/ 510 w 546"/>
                <a:gd name="T71" fmla="*/ 127 h 243"/>
                <a:gd name="T72" fmla="*/ 521 w 546"/>
                <a:gd name="T73" fmla="*/ 127 h 243"/>
                <a:gd name="T74" fmla="*/ 510 w 546"/>
                <a:gd name="T75" fmla="*/ 152 h 243"/>
                <a:gd name="T76" fmla="*/ 476 w 546"/>
                <a:gd name="T77" fmla="*/ 161 h 243"/>
                <a:gd name="T78" fmla="*/ 455 w 546"/>
                <a:gd name="T79" fmla="*/ 170 h 243"/>
                <a:gd name="T80" fmla="*/ 439 w 546"/>
                <a:gd name="T81" fmla="*/ 197 h 243"/>
                <a:gd name="T82" fmla="*/ 428 w 546"/>
                <a:gd name="T83" fmla="*/ 215 h 243"/>
                <a:gd name="T84" fmla="*/ 428 w 546"/>
                <a:gd name="T85" fmla="*/ 243 h 243"/>
                <a:gd name="T86" fmla="*/ 391 w 546"/>
                <a:gd name="T87" fmla="*/ 243 h 243"/>
                <a:gd name="T88" fmla="*/ 228 w 546"/>
                <a:gd name="T89" fmla="*/ 188 h 243"/>
                <a:gd name="T90" fmla="*/ 191 w 546"/>
                <a:gd name="T91" fmla="*/ 179 h 243"/>
                <a:gd name="T92" fmla="*/ 119 w 546"/>
                <a:gd name="T93" fmla="*/ 188 h 243"/>
                <a:gd name="T94" fmla="*/ 91 w 546"/>
                <a:gd name="T95" fmla="*/ 19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6" h="243">
                  <a:moveTo>
                    <a:pt x="0" y="215"/>
                  </a:moveTo>
                  <a:lnTo>
                    <a:pt x="0" y="197"/>
                  </a:lnTo>
                  <a:lnTo>
                    <a:pt x="9" y="197"/>
                  </a:lnTo>
                  <a:lnTo>
                    <a:pt x="9" y="188"/>
                  </a:lnTo>
                  <a:lnTo>
                    <a:pt x="19" y="179"/>
                  </a:lnTo>
                  <a:lnTo>
                    <a:pt x="19" y="170"/>
                  </a:lnTo>
                  <a:lnTo>
                    <a:pt x="28" y="170"/>
                  </a:lnTo>
                  <a:lnTo>
                    <a:pt x="46" y="170"/>
                  </a:lnTo>
                  <a:lnTo>
                    <a:pt x="46" y="161"/>
                  </a:lnTo>
                  <a:lnTo>
                    <a:pt x="64" y="152"/>
                  </a:lnTo>
                  <a:lnTo>
                    <a:pt x="73" y="143"/>
                  </a:lnTo>
                  <a:lnTo>
                    <a:pt x="82" y="134"/>
                  </a:lnTo>
                  <a:lnTo>
                    <a:pt x="82" y="127"/>
                  </a:lnTo>
                  <a:lnTo>
                    <a:pt x="91" y="127"/>
                  </a:lnTo>
                  <a:lnTo>
                    <a:pt x="91" y="118"/>
                  </a:lnTo>
                  <a:lnTo>
                    <a:pt x="100" y="127"/>
                  </a:lnTo>
                  <a:lnTo>
                    <a:pt x="109" y="118"/>
                  </a:lnTo>
                  <a:lnTo>
                    <a:pt x="119" y="109"/>
                  </a:lnTo>
                  <a:lnTo>
                    <a:pt x="128" y="109"/>
                  </a:lnTo>
                  <a:lnTo>
                    <a:pt x="137" y="109"/>
                  </a:lnTo>
                  <a:lnTo>
                    <a:pt x="137" y="88"/>
                  </a:lnTo>
                  <a:lnTo>
                    <a:pt x="146" y="88"/>
                  </a:lnTo>
                  <a:lnTo>
                    <a:pt x="146" y="79"/>
                  </a:lnTo>
                  <a:lnTo>
                    <a:pt x="146" y="70"/>
                  </a:lnTo>
                  <a:lnTo>
                    <a:pt x="155" y="63"/>
                  </a:lnTo>
                  <a:lnTo>
                    <a:pt x="164" y="63"/>
                  </a:lnTo>
                  <a:lnTo>
                    <a:pt x="182" y="63"/>
                  </a:lnTo>
                  <a:lnTo>
                    <a:pt x="237" y="54"/>
                  </a:lnTo>
                  <a:lnTo>
                    <a:pt x="373" y="27"/>
                  </a:lnTo>
                  <a:lnTo>
                    <a:pt x="446" y="18"/>
                  </a:lnTo>
                  <a:lnTo>
                    <a:pt x="510" y="0"/>
                  </a:lnTo>
                  <a:lnTo>
                    <a:pt x="510" y="9"/>
                  </a:lnTo>
                  <a:lnTo>
                    <a:pt x="521" y="9"/>
                  </a:lnTo>
                  <a:lnTo>
                    <a:pt x="521" y="18"/>
                  </a:lnTo>
                  <a:lnTo>
                    <a:pt x="530" y="27"/>
                  </a:lnTo>
                  <a:lnTo>
                    <a:pt x="530" y="36"/>
                  </a:lnTo>
                  <a:lnTo>
                    <a:pt x="530" y="27"/>
                  </a:lnTo>
                  <a:lnTo>
                    <a:pt x="521" y="18"/>
                  </a:lnTo>
                  <a:lnTo>
                    <a:pt x="521" y="27"/>
                  </a:lnTo>
                  <a:lnTo>
                    <a:pt x="530" y="27"/>
                  </a:lnTo>
                  <a:lnTo>
                    <a:pt x="521" y="27"/>
                  </a:lnTo>
                  <a:lnTo>
                    <a:pt x="510" y="27"/>
                  </a:lnTo>
                  <a:lnTo>
                    <a:pt x="501" y="27"/>
                  </a:lnTo>
                  <a:lnTo>
                    <a:pt x="510" y="27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491" y="36"/>
                  </a:lnTo>
                  <a:lnTo>
                    <a:pt x="501" y="45"/>
                  </a:lnTo>
                  <a:lnTo>
                    <a:pt x="491" y="54"/>
                  </a:lnTo>
                  <a:lnTo>
                    <a:pt x="485" y="54"/>
                  </a:lnTo>
                  <a:lnTo>
                    <a:pt x="476" y="54"/>
                  </a:lnTo>
                  <a:lnTo>
                    <a:pt x="476" y="36"/>
                  </a:lnTo>
                  <a:lnTo>
                    <a:pt x="476" y="27"/>
                  </a:lnTo>
                  <a:lnTo>
                    <a:pt x="476" y="36"/>
                  </a:lnTo>
                  <a:lnTo>
                    <a:pt x="476" y="45"/>
                  </a:lnTo>
                  <a:lnTo>
                    <a:pt x="485" y="54"/>
                  </a:lnTo>
                  <a:lnTo>
                    <a:pt x="485" y="63"/>
                  </a:lnTo>
                  <a:lnTo>
                    <a:pt x="485" y="54"/>
                  </a:lnTo>
                  <a:lnTo>
                    <a:pt x="491" y="54"/>
                  </a:lnTo>
                  <a:lnTo>
                    <a:pt x="510" y="54"/>
                  </a:lnTo>
                  <a:lnTo>
                    <a:pt x="521" y="45"/>
                  </a:lnTo>
                  <a:lnTo>
                    <a:pt x="521" y="54"/>
                  </a:lnTo>
                  <a:lnTo>
                    <a:pt x="521" y="63"/>
                  </a:lnTo>
                  <a:lnTo>
                    <a:pt x="530" y="63"/>
                  </a:lnTo>
                  <a:lnTo>
                    <a:pt x="521" y="70"/>
                  </a:lnTo>
                  <a:lnTo>
                    <a:pt x="530" y="70"/>
                  </a:lnTo>
                  <a:lnTo>
                    <a:pt x="530" y="54"/>
                  </a:lnTo>
                  <a:lnTo>
                    <a:pt x="537" y="54"/>
                  </a:lnTo>
                  <a:lnTo>
                    <a:pt x="537" y="45"/>
                  </a:lnTo>
                  <a:lnTo>
                    <a:pt x="537" y="54"/>
                  </a:lnTo>
                  <a:lnTo>
                    <a:pt x="546" y="54"/>
                  </a:lnTo>
                  <a:lnTo>
                    <a:pt x="546" y="63"/>
                  </a:lnTo>
                  <a:lnTo>
                    <a:pt x="546" y="70"/>
                  </a:lnTo>
                  <a:lnTo>
                    <a:pt x="537" y="70"/>
                  </a:lnTo>
                  <a:lnTo>
                    <a:pt x="537" y="79"/>
                  </a:lnTo>
                  <a:lnTo>
                    <a:pt x="530" y="88"/>
                  </a:lnTo>
                  <a:lnTo>
                    <a:pt x="530" y="100"/>
                  </a:lnTo>
                  <a:lnTo>
                    <a:pt x="510" y="100"/>
                  </a:lnTo>
                  <a:lnTo>
                    <a:pt x="501" y="88"/>
                  </a:lnTo>
                  <a:lnTo>
                    <a:pt x="501" y="100"/>
                  </a:lnTo>
                  <a:lnTo>
                    <a:pt x="491" y="88"/>
                  </a:lnTo>
                  <a:lnTo>
                    <a:pt x="501" y="88"/>
                  </a:lnTo>
                  <a:lnTo>
                    <a:pt x="491" y="88"/>
                  </a:lnTo>
                  <a:lnTo>
                    <a:pt x="491" y="100"/>
                  </a:lnTo>
                  <a:lnTo>
                    <a:pt x="485" y="100"/>
                  </a:lnTo>
                  <a:lnTo>
                    <a:pt x="476" y="100"/>
                  </a:lnTo>
                  <a:lnTo>
                    <a:pt x="464" y="100"/>
                  </a:lnTo>
                  <a:lnTo>
                    <a:pt x="491" y="109"/>
                  </a:lnTo>
                  <a:lnTo>
                    <a:pt x="501" y="109"/>
                  </a:lnTo>
                  <a:lnTo>
                    <a:pt x="501" y="118"/>
                  </a:lnTo>
                  <a:lnTo>
                    <a:pt x="491" y="118"/>
                  </a:lnTo>
                  <a:lnTo>
                    <a:pt x="501" y="118"/>
                  </a:lnTo>
                  <a:lnTo>
                    <a:pt x="501" y="127"/>
                  </a:lnTo>
                  <a:lnTo>
                    <a:pt x="491" y="134"/>
                  </a:lnTo>
                  <a:lnTo>
                    <a:pt x="485" y="134"/>
                  </a:lnTo>
                  <a:lnTo>
                    <a:pt x="476" y="134"/>
                  </a:lnTo>
                  <a:lnTo>
                    <a:pt x="476" y="127"/>
                  </a:lnTo>
                  <a:lnTo>
                    <a:pt x="464" y="127"/>
                  </a:lnTo>
                  <a:lnTo>
                    <a:pt x="476" y="134"/>
                  </a:lnTo>
                  <a:lnTo>
                    <a:pt x="485" y="143"/>
                  </a:lnTo>
                  <a:lnTo>
                    <a:pt x="491" y="143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10" y="127"/>
                  </a:lnTo>
                  <a:lnTo>
                    <a:pt x="510" y="134"/>
                  </a:lnTo>
                  <a:lnTo>
                    <a:pt x="521" y="134"/>
                  </a:lnTo>
                  <a:lnTo>
                    <a:pt x="521" y="127"/>
                  </a:lnTo>
                  <a:lnTo>
                    <a:pt x="521" y="134"/>
                  </a:lnTo>
                  <a:lnTo>
                    <a:pt x="521" y="143"/>
                  </a:lnTo>
                  <a:lnTo>
                    <a:pt x="510" y="152"/>
                  </a:lnTo>
                  <a:lnTo>
                    <a:pt x="501" y="152"/>
                  </a:lnTo>
                  <a:lnTo>
                    <a:pt x="491" y="152"/>
                  </a:lnTo>
                  <a:lnTo>
                    <a:pt x="476" y="161"/>
                  </a:lnTo>
                  <a:lnTo>
                    <a:pt x="464" y="170"/>
                  </a:lnTo>
                  <a:lnTo>
                    <a:pt x="464" y="179"/>
                  </a:lnTo>
                  <a:lnTo>
                    <a:pt x="455" y="170"/>
                  </a:lnTo>
                  <a:lnTo>
                    <a:pt x="455" y="179"/>
                  </a:lnTo>
                  <a:lnTo>
                    <a:pt x="446" y="188"/>
                  </a:lnTo>
                  <a:lnTo>
                    <a:pt x="439" y="197"/>
                  </a:lnTo>
                  <a:lnTo>
                    <a:pt x="439" y="215"/>
                  </a:lnTo>
                  <a:lnTo>
                    <a:pt x="439" y="234"/>
                  </a:lnTo>
                  <a:lnTo>
                    <a:pt x="428" y="215"/>
                  </a:lnTo>
                  <a:lnTo>
                    <a:pt x="428" y="224"/>
                  </a:lnTo>
                  <a:lnTo>
                    <a:pt x="428" y="234"/>
                  </a:lnTo>
                  <a:lnTo>
                    <a:pt x="428" y="243"/>
                  </a:lnTo>
                  <a:lnTo>
                    <a:pt x="419" y="243"/>
                  </a:lnTo>
                  <a:lnTo>
                    <a:pt x="400" y="243"/>
                  </a:lnTo>
                  <a:lnTo>
                    <a:pt x="391" y="243"/>
                  </a:lnTo>
                  <a:lnTo>
                    <a:pt x="300" y="188"/>
                  </a:lnTo>
                  <a:lnTo>
                    <a:pt x="228" y="197"/>
                  </a:lnTo>
                  <a:lnTo>
                    <a:pt x="228" y="188"/>
                  </a:lnTo>
                  <a:lnTo>
                    <a:pt x="219" y="179"/>
                  </a:lnTo>
                  <a:lnTo>
                    <a:pt x="209" y="170"/>
                  </a:lnTo>
                  <a:lnTo>
                    <a:pt x="191" y="179"/>
                  </a:lnTo>
                  <a:lnTo>
                    <a:pt x="128" y="179"/>
                  </a:lnTo>
                  <a:lnTo>
                    <a:pt x="128" y="188"/>
                  </a:lnTo>
                  <a:lnTo>
                    <a:pt x="119" y="188"/>
                  </a:lnTo>
                  <a:lnTo>
                    <a:pt x="109" y="188"/>
                  </a:lnTo>
                  <a:lnTo>
                    <a:pt x="100" y="197"/>
                  </a:lnTo>
                  <a:lnTo>
                    <a:pt x="91" y="197"/>
                  </a:lnTo>
                  <a:lnTo>
                    <a:pt x="82" y="206"/>
                  </a:lnTo>
                  <a:lnTo>
                    <a:pt x="0" y="21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xmlns="" id="{C09D94D4-CE55-4C53-9E21-0D3747DF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390" y="3473300"/>
              <a:ext cx="987271" cy="439391"/>
            </a:xfrm>
            <a:custGeom>
              <a:avLst/>
              <a:gdLst>
                <a:gd name="T0" fmla="*/ 9 w 546"/>
                <a:gd name="T1" fmla="*/ 197 h 243"/>
                <a:gd name="T2" fmla="*/ 19 w 546"/>
                <a:gd name="T3" fmla="*/ 170 h 243"/>
                <a:gd name="T4" fmla="*/ 46 w 546"/>
                <a:gd name="T5" fmla="*/ 161 h 243"/>
                <a:gd name="T6" fmla="*/ 82 w 546"/>
                <a:gd name="T7" fmla="*/ 134 h 243"/>
                <a:gd name="T8" fmla="*/ 91 w 546"/>
                <a:gd name="T9" fmla="*/ 118 h 243"/>
                <a:gd name="T10" fmla="*/ 119 w 546"/>
                <a:gd name="T11" fmla="*/ 109 h 243"/>
                <a:gd name="T12" fmla="*/ 137 w 546"/>
                <a:gd name="T13" fmla="*/ 88 h 243"/>
                <a:gd name="T14" fmla="*/ 146 w 546"/>
                <a:gd name="T15" fmla="*/ 70 h 243"/>
                <a:gd name="T16" fmla="*/ 182 w 546"/>
                <a:gd name="T17" fmla="*/ 63 h 243"/>
                <a:gd name="T18" fmla="*/ 446 w 546"/>
                <a:gd name="T19" fmla="*/ 18 h 243"/>
                <a:gd name="T20" fmla="*/ 521 w 546"/>
                <a:gd name="T21" fmla="*/ 9 h 243"/>
                <a:gd name="T22" fmla="*/ 530 w 546"/>
                <a:gd name="T23" fmla="*/ 36 h 243"/>
                <a:gd name="T24" fmla="*/ 521 w 546"/>
                <a:gd name="T25" fmla="*/ 27 h 243"/>
                <a:gd name="T26" fmla="*/ 510 w 546"/>
                <a:gd name="T27" fmla="*/ 27 h 243"/>
                <a:gd name="T28" fmla="*/ 510 w 546"/>
                <a:gd name="T29" fmla="*/ 36 h 243"/>
                <a:gd name="T30" fmla="*/ 501 w 546"/>
                <a:gd name="T31" fmla="*/ 36 h 243"/>
                <a:gd name="T32" fmla="*/ 491 w 546"/>
                <a:gd name="T33" fmla="*/ 54 h 243"/>
                <a:gd name="T34" fmla="*/ 476 w 546"/>
                <a:gd name="T35" fmla="*/ 36 h 243"/>
                <a:gd name="T36" fmla="*/ 476 w 546"/>
                <a:gd name="T37" fmla="*/ 45 h 243"/>
                <a:gd name="T38" fmla="*/ 485 w 546"/>
                <a:gd name="T39" fmla="*/ 54 h 243"/>
                <a:gd name="T40" fmla="*/ 521 w 546"/>
                <a:gd name="T41" fmla="*/ 45 h 243"/>
                <a:gd name="T42" fmla="*/ 530 w 546"/>
                <a:gd name="T43" fmla="*/ 63 h 243"/>
                <a:gd name="T44" fmla="*/ 530 w 546"/>
                <a:gd name="T45" fmla="*/ 54 h 243"/>
                <a:gd name="T46" fmla="*/ 537 w 546"/>
                <a:gd name="T47" fmla="*/ 54 h 243"/>
                <a:gd name="T48" fmla="*/ 546 w 546"/>
                <a:gd name="T49" fmla="*/ 70 h 243"/>
                <a:gd name="T50" fmla="*/ 530 w 546"/>
                <a:gd name="T51" fmla="*/ 88 h 243"/>
                <a:gd name="T52" fmla="*/ 501 w 546"/>
                <a:gd name="T53" fmla="*/ 88 h 243"/>
                <a:gd name="T54" fmla="*/ 501 w 546"/>
                <a:gd name="T55" fmla="*/ 88 h 243"/>
                <a:gd name="T56" fmla="*/ 485 w 546"/>
                <a:gd name="T57" fmla="*/ 100 h 243"/>
                <a:gd name="T58" fmla="*/ 491 w 546"/>
                <a:gd name="T59" fmla="*/ 109 h 243"/>
                <a:gd name="T60" fmla="*/ 491 w 546"/>
                <a:gd name="T61" fmla="*/ 118 h 243"/>
                <a:gd name="T62" fmla="*/ 491 w 546"/>
                <a:gd name="T63" fmla="*/ 134 h 243"/>
                <a:gd name="T64" fmla="*/ 476 w 546"/>
                <a:gd name="T65" fmla="*/ 127 h 243"/>
                <a:gd name="T66" fmla="*/ 485 w 546"/>
                <a:gd name="T67" fmla="*/ 143 h 243"/>
                <a:gd name="T68" fmla="*/ 510 w 546"/>
                <a:gd name="T69" fmla="*/ 134 h 243"/>
                <a:gd name="T70" fmla="*/ 510 w 546"/>
                <a:gd name="T71" fmla="*/ 127 h 243"/>
                <a:gd name="T72" fmla="*/ 521 w 546"/>
                <a:gd name="T73" fmla="*/ 127 h 243"/>
                <a:gd name="T74" fmla="*/ 510 w 546"/>
                <a:gd name="T75" fmla="*/ 152 h 243"/>
                <a:gd name="T76" fmla="*/ 476 w 546"/>
                <a:gd name="T77" fmla="*/ 161 h 243"/>
                <a:gd name="T78" fmla="*/ 455 w 546"/>
                <a:gd name="T79" fmla="*/ 170 h 243"/>
                <a:gd name="T80" fmla="*/ 439 w 546"/>
                <a:gd name="T81" fmla="*/ 197 h 243"/>
                <a:gd name="T82" fmla="*/ 428 w 546"/>
                <a:gd name="T83" fmla="*/ 215 h 243"/>
                <a:gd name="T84" fmla="*/ 428 w 546"/>
                <a:gd name="T85" fmla="*/ 243 h 243"/>
                <a:gd name="T86" fmla="*/ 391 w 546"/>
                <a:gd name="T87" fmla="*/ 243 h 243"/>
                <a:gd name="T88" fmla="*/ 228 w 546"/>
                <a:gd name="T89" fmla="*/ 188 h 243"/>
                <a:gd name="T90" fmla="*/ 191 w 546"/>
                <a:gd name="T91" fmla="*/ 179 h 243"/>
                <a:gd name="T92" fmla="*/ 119 w 546"/>
                <a:gd name="T93" fmla="*/ 188 h 243"/>
                <a:gd name="T94" fmla="*/ 91 w 546"/>
                <a:gd name="T95" fmla="*/ 19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6" h="243">
                  <a:moveTo>
                    <a:pt x="0" y="215"/>
                  </a:moveTo>
                  <a:lnTo>
                    <a:pt x="0" y="197"/>
                  </a:lnTo>
                  <a:lnTo>
                    <a:pt x="9" y="197"/>
                  </a:lnTo>
                  <a:lnTo>
                    <a:pt x="9" y="188"/>
                  </a:lnTo>
                  <a:lnTo>
                    <a:pt x="19" y="179"/>
                  </a:lnTo>
                  <a:lnTo>
                    <a:pt x="19" y="170"/>
                  </a:lnTo>
                  <a:lnTo>
                    <a:pt x="28" y="170"/>
                  </a:lnTo>
                  <a:lnTo>
                    <a:pt x="46" y="170"/>
                  </a:lnTo>
                  <a:lnTo>
                    <a:pt x="46" y="161"/>
                  </a:lnTo>
                  <a:lnTo>
                    <a:pt x="64" y="152"/>
                  </a:lnTo>
                  <a:lnTo>
                    <a:pt x="73" y="143"/>
                  </a:lnTo>
                  <a:lnTo>
                    <a:pt x="82" y="134"/>
                  </a:lnTo>
                  <a:lnTo>
                    <a:pt x="82" y="127"/>
                  </a:lnTo>
                  <a:lnTo>
                    <a:pt x="91" y="127"/>
                  </a:lnTo>
                  <a:lnTo>
                    <a:pt x="91" y="118"/>
                  </a:lnTo>
                  <a:lnTo>
                    <a:pt x="100" y="127"/>
                  </a:lnTo>
                  <a:lnTo>
                    <a:pt x="109" y="118"/>
                  </a:lnTo>
                  <a:lnTo>
                    <a:pt x="119" y="109"/>
                  </a:lnTo>
                  <a:lnTo>
                    <a:pt x="128" y="109"/>
                  </a:lnTo>
                  <a:lnTo>
                    <a:pt x="137" y="109"/>
                  </a:lnTo>
                  <a:lnTo>
                    <a:pt x="137" y="88"/>
                  </a:lnTo>
                  <a:lnTo>
                    <a:pt x="146" y="88"/>
                  </a:lnTo>
                  <a:lnTo>
                    <a:pt x="146" y="79"/>
                  </a:lnTo>
                  <a:lnTo>
                    <a:pt x="146" y="70"/>
                  </a:lnTo>
                  <a:lnTo>
                    <a:pt x="155" y="63"/>
                  </a:lnTo>
                  <a:lnTo>
                    <a:pt x="164" y="63"/>
                  </a:lnTo>
                  <a:lnTo>
                    <a:pt x="182" y="63"/>
                  </a:lnTo>
                  <a:lnTo>
                    <a:pt x="237" y="54"/>
                  </a:lnTo>
                  <a:lnTo>
                    <a:pt x="373" y="27"/>
                  </a:lnTo>
                  <a:lnTo>
                    <a:pt x="446" y="18"/>
                  </a:lnTo>
                  <a:lnTo>
                    <a:pt x="510" y="0"/>
                  </a:lnTo>
                  <a:lnTo>
                    <a:pt x="510" y="9"/>
                  </a:lnTo>
                  <a:lnTo>
                    <a:pt x="521" y="9"/>
                  </a:lnTo>
                  <a:lnTo>
                    <a:pt x="521" y="18"/>
                  </a:lnTo>
                  <a:lnTo>
                    <a:pt x="530" y="27"/>
                  </a:lnTo>
                  <a:lnTo>
                    <a:pt x="530" y="36"/>
                  </a:lnTo>
                  <a:lnTo>
                    <a:pt x="530" y="27"/>
                  </a:lnTo>
                  <a:lnTo>
                    <a:pt x="521" y="18"/>
                  </a:lnTo>
                  <a:lnTo>
                    <a:pt x="521" y="27"/>
                  </a:lnTo>
                  <a:lnTo>
                    <a:pt x="530" y="27"/>
                  </a:lnTo>
                  <a:lnTo>
                    <a:pt x="521" y="27"/>
                  </a:lnTo>
                  <a:lnTo>
                    <a:pt x="510" y="27"/>
                  </a:lnTo>
                  <a:lnTo>
                    <a:pt x="501" y="27"/>
                  </a:lnTo>
                  <a:lnTo>
                    <a:pt x="510" y="27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491" y="36"/>
                  </a:lnTo>
                  <a:lnTo>
                    <a:pt x="501" y="45"/>
                  </a:lnTo>
                  <a:lnTo>
                    <a:pt x="491" y="54"/>
                  </a:lnTo>
                  <a:lnTo>
                    <a:pt x="485" y="54"/>
                  </a:lnTo>
                  <a:lnTo>
                    <a:pt x="476" y="54"/>
                  </a:lnTo>
                  <a:lnTo>
                    <a:pt x="476" y="36"/>
                  </a:lnTo>
                  <a:lnTo>
                    <a:pt x="476" y="27"/>
                  </a:lnTo>
                  <a:lnTo>
                    <a:pt x="476" y="36"/>
                  </a:lnTo>
                  <a:lnTo>
                    <a:pt x="476" y="45"/>
                  </a:lnTo>
                  <a:lnTo>
                    <a:pt x="485" y="54"/>
                  </a:lnTo>
                  <a:lnTo>
                    <a:pt x="485" y="63"/>
                  </a:lnTo>
                  <a:lnTo>
                    <a:pt x="485" y="54"/>
                  </a:lnTo>
                  <a:lnTo>
                    <a:pt x="491" y="54"/>
                  </a:lnTo>
                  <a:lnTo>
                    <a:pt x="510" y="54"/>
                  </a:lnTo>
                  <a:lnTo>
                    <a:pt x="521" y="45"/>
                  </a:lnTo>
                  <a:lnTo>
                    <a:pt x="521" y="54"/>
                  </a:lnTo>
                  <a:lnTo>
                    <a:pt x="521" y="63"/>
                  </a:lnTo>
                  <a:lnTo>
                    <a:pt x="530" y="63"/>
                  </a:lnTo>
                  <a:lnTo>
                    <a:pt x="521" y="70"/>
                  </a:lnTo>
                  <a:lnTo>
                    <a:pt x="530" y="70"/>
                  </a:lnTo>
                  <a:lnTo>
                    <a:pt x="530" y="54"/>
                  </a:lnTo>
                  <a:lnTo>
                    <a:pt x="537" y="54"/>
                  </a:lnTo>
                  <a:lnTo>
                    <a:pt x="537" y="45"/>
                  </a:lnTo>
                  <a:lnTo>
                    <a:pt x="537" y="54"/>
                  </a:lnTo>
                  <a:lnTo>
                    <a:pt x="546" y="54"/>
                  </a:lnTo>
                  <a:lnTo>
                    <a:pt x="546" y="63"/>
                  </a:lnTo>
                  <a:lnTo>
                    <a:pt x="546" y="70"/>
                  </a:lnTo>
                  <a:lnTo>
                    <a:pt x="537" y="70"/>
                  </a:lnTo>
                  <a:lnTo>
                    <a:pt x="537" y="79"/>
                  </a:lnTo>
                  <a:lnTo>
                    <a:pt x="530" y="88"/>
                  </a:lnTo>
                  <a:lnTo>
                    <a:pt x="530" y="100"/>
                  </a:lnTo>
                  <a:lnTo>
                    <a:pt x="510" y="100"/>
                  </a:lnTo>
                  <a:lnTo>
                    <a:pt x="501" y="88"/>
                  </a:lnTo>
                  <a:lnTo>
                    <a:pt x="501" y="100"/>
                  </a:lnTo>
                  <a:lnTo>
                    <a:pt x="491" y="88"/>
                  </a:lnTo>
                  <a:lnTo>
                    <a:pt x="501" y="88"/>
                  </a:lnTo>
                  <a:lnTo>
                    <a:pt x="491" y="88"/>
                  </a:lnTo>
                  <a:lnTo>
                    <a:pt x="491" y="100"/>
                  </a:lnTo>
                  <a:lnTo>
                    <a:pt x="485" y="100"/>
                  </a:lnTo>
                  <a:lnTo>
                    <a:pt x="476" y="100"/>
                  </a:lnTo>
                  <a:lnTo>
                    <a:pt x="464" y="100"/>
                  </a:lnTo>
                  <a:lnTo>
                    <a:pt x="491" y="109"/>
                  </a:lnTo>
                  <a:lnTo>
                    <a:pt x="501" y="109"/>
                  </a:lnTo>
                  <a:lnTo>
                    <a:pt x="501" y="118"/>
                  </a:lnTo>
                  <a:lnTo>
                    <a:pt x="491" y="118"/>
                  </a:lnTo>
                  <a:lnTo>
                    <a:pt x="501" y="118"/>
                  </a:lnTo>
                  <a:lnTo>
                    <a:pt x="501" y="127"/>
                  </a:lnTo>
                  <a:lnTo>
                    <a:pt x="491" y="134"/>
                  </a:lnTo>
                  <a:lnTo>
                    <a:pt x="485" y="134"/>
                  </a:lnTo>
                  <a:lnTo>
                    <a:pt x="476" y="134"/>
                  </a:lnTo>
                  <a:lnTo>
                    <a:pt x="476" y="127"/>
                  </a:lnTo>
                  <a:lnTo>
                    <a:pt x="464" y="127"/>
                  </a:lnTo>
                  <a:lnTo>
                    <a:pt x="476" y="134"/>
                  </a:lnTo>
                  <a:lnTo>
                    <a:pt x="485" y="143"/>
                  </a:lnTo>
                  <a:lnTo>
                    <a:pt x="491" y="143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10" y="127"/>
                  </a:lnTo>
                  <a:lnTo>
                    <a:pt x="510" y="134"/>
                  </a:lnTo>
                  <a:lnTo>
                    <a:pt x="521" y="134"/>
                  </a:lnTo>
                  <a:lnTo>
                    <a:pt x="521" y="127"/>
                  </a:lnTo>
                  <a:lnTo>
                    <a:pt x="521" y="134"/>
                  </a:lnTo>
                  <a:lnTo>
                    <a:pt x="521" y="143"/>
                  </a:lnTo>
                  <a:lnTo>
                    <a:pt x="510" y="152"/>
                  </a:lnTo>
                  <a:lnTo>
                    <a:pt x="501" y="152"/>
                  </a:lnTo>
                  <a:lnTo>
                    <a:pt x="491" y="152"/>
                  </a:lnTo>
                  <a:lnTo>
                    <a:pt x="476" y="161"/>
                  </a:lnTo>
                  <a:lnTo>
                    <a:pt x="464" y="170"/>
                  </a:lnTo>
                  <a:lnTo>
                    <a:pt x="464" y="179"/>
                  </a:lnTo>
                  <a:lnTo>
                    <a:pt x="455" y="170"/>
                  </a:lnTo>
                  <a:lnTo>
                    <a:pt x="455" y="179"/>
                  </a:lnTo>
                  <a:lnTo>
                    <a:pt x="446" y="188"/>
                  </a:lnTo>
                  <a:lnTo>
                    <a:pt x="439" y="197"/>
                  </a:lnTo>
                  <a:lnTo>
                    <a:pt x="439" y="215"/>
                  </a:lnTo>
                  <a:lnTo>
                    <a:pt x="439" y="234"/>
                  </a:lnTo>
                  <a:lnTo>
                    <a:pt x="428" y="215"/>
                  </a:lnTo>
                  <a:lnTo>
                    <a:pt x="428" y="224"/>
                  </a:lnTo>
                  <a:lnTo>
                    <a:pt x="428" y="234"/>
                  </a:lnTo>
                  <a:lnTo>
                    <a:pt x="428" y="243"/>
                  </a:lnTo>
                  <a:lnTo>
                    <a:pt x="419" y="243"/>
                  </a:lnTo>
                  <a:lnTo>
                    <a:pt x="400" y="243"/>
                  </a:lnTo>
                  <a:lnTo>
                    <a:pt x="391" y="243"/>
                  </a:lnTo>
                  <a:lnTo>
                    <a:pt x="300" y="188"/>
                  </a:lnTo>
                  <a:lnTo>
                    <a:pt x="228" y="197"/>
                  </a:lnTo>
                  <a:lnTo>
                    <a:pt x="228" y="188"/>
                  </a:lnTo>
                  <a:lnTo>
                    <a:pt x="219" y="179"/>
                  </a:lnTo>
                  <a:lnTo>
                    <a:pt x="209" y="170"/>
                  </a:lnTo>
                  <a:lnTo>
                    <a:pt x="191" y="179"/>
                  </a:lnTo>
                  <a:lnTo>
                    <a:pt x="128" y="179"/>
                  </a:lnTo>
                  <a:lnTo>
                    <a:pt x="128" y="188"/>
                  </a:lnTo>
                  <a:lnTo>
                    <a:pt x="119" y="188"/>
                  </a:lnTo>
                  <a:lnTo>
                    <a:pt x="109" y="188"/>
                  </a:lnTo>
                  <a:lnTo>
                    <a:pt x="100" y="197"/>
                  </a:lnTo>
                  <a:lnTo>
                    <a:pt x="91" y="197"/>
                  </a:lnTo>
                  <a:lnTo>
                    <a:pt x="82" y="206"/>
                  </a:lnTo>
                  <a:lnTo>
                    <a:pt x="0" y="21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0">
              <a:extLst>
                <a:ext uri="{FF2B5EF4-FFF2-40B4-BE49-F238E27FC236}">
                  <a16:creationId xmlns:a16="http://schemas.microsoft.com/office/drawing/2014/main" xmlns="" id="{3E8BE342-54DA-4433-B464-570D95A0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390" y="3473300"/>
              <a:ext cx="987271" cy="439391"/>
            </a:xfrm>
            <a:custGeom>
              <a:avLst/>
              <a:gdLst>
                <a:gd name="T0" fmla="*/ 9 w 546"/>
                <a:gd name="T1" fmla="*/ 197 h 243"/>
                <a:gd name="T2" fmla="*/ 19 w 546"/>
                <a:gd name="T3" fmla="*/ 170 h 243"/>
                <a:gd name="T4" fmla="*/ 46 w 546"/>
                <a:gd name="T5" fmla="*/ 161 h 243"/>
                <a:gd name="T6" fmla="*/ 82 w 546"/>
                <a:gd name="T7" fmla="*/ 134 h 243"/>
                <a:gd name="T8" fmla="*/ 91 w 546"/>
                <a:gd name="T9" fmla="*/ 118 h 243"/>
                <a:gd name="T10" fmla="*/ 119 w 546"/>
                <a:gd name="T11" fmla="*/ 109 h 243"/>
                <a:gd name="T12" fmla="*/ 137 w 546"/>
                <a:gd name="T13" fmla="*/ 88 h 243"/>
                <a:gd name="T14" fmla="*/ 146 w 546"/>
                <a:gd name="T15" fmla="*/ 70 h 243"/>
                <a:gd name="T16" fmla="*/ 182 w 546"/>
                <a:gd name="T17" fmla="*/ 63 h 243"/>
                <a:gd name="T18" fmla="*/ 446 w 546"/>
                <a:gd name="T19" fmla="*/ 18 h 243"/>
                <a:gd name="T20" fmla="*/ 521 w 546"/>
                <a:gd name="T21" fmla="*/ 9 h 243"/>
                <a:gd name="T22" fmla="*/ 530 w 546"/>
                <a:gd name="T23" fmla="*/ 36 h 243"/>
                <a:gd name="T24" fmla="*/ 521 w 546"/>
                <a:gd name="T25" fmla="*/ 27 h 243"/>
                <a:gd name="T26" fmla="*/ 510 w 546"/>
                <a:gd name="T27" fmla="*/ 27 h 243"/>
                <a:gd name="T28" fmla="*/ 510 w 546"/>
                <a:gd name="T29" fmla="*/ 36 h 243"/>
                <a:gd name="T30" fmla="*/ 501 w 546"/>
                <a:gd name="T31" fmla="*/ 36 h 243"/>
                <a:gd name="T32" fmla="*/ 491 w 546"/>
                <a:gd name="T33" fmla="*/ 54 h 243"/>
                <a:gd name="T34" fmla="*/ 476 w 546"/>
                <a:gd name="T35" fmla="*/ 36 h 243"/>
                <a:gd name="T36" fmla="*/ 476 w 546"/>
                <a:gd name="T37" fmla="*/ 45 h 243"/>
                <a:gd name="T38" fmla="*/ 485 w 546"/>
                <a:gd name="T39" fmla="*/ 54 h 243"/>
                <a:gd name="T40" fmla="*/ 521 w 546"/>
                <a:gd name="T41" fmla="*/ 45 h 243"/>
                <a:gd name="T42" fmla="*/ 530 w 546"/>
                <a:gd name="T43" fmla="*/ 63 h 243"/>
                <a:gd name="T44" fmla="*/ 530 w 546"/>
                <a:gd name="T45" fmla="*/ 54 h 243"/>
                <a:gd name="T46" fmla="*/ 537 w 546"/>
                <a:gd name="T47" fmla="*/ 54 h 243"/>
                <a:gd name="T48" fmla="*/ 546 w 546"/>
                <a:gd name="T49" fmla="*/ 70 h 243"/>
                <a:gd name="T50" fmla="*/ 530 w 546"/>
                <a:gd name="T51" fmla="*/ 88 h 243"/>
                <a:gd name="T52" fmla="*/ 501 w 546"/>
                <a:gd name="T53" fmla="*/ 88 h 243"/>
                <a:gd name="T54" fmla="*/ 501 w 546"/>
                <a:gd name="T55" fmla="*/ 88 h 243"/>
                <a:gd name="T56" fmla="*/ 485 w 546"/>
                <a:gd name="T57" fmla="*/ 100 h 243"/>
                <a:gd name="T58" fmla="*/ 491 w 546"/>
                <a:gd name="T59" fmla="*/ 109 h 243"/>
                <a:gd name="T60" fmla="*/ 491 w 546"/>
                <a:gd name="T61" fmla="*/ 118 h 243"/>
                <a:gd name="T62" fmla="*/ 491 w 546"/>
                <a:gd name="T63" fmla="*/ 134 h 243"/>
                <a:gd name="T64" fmla="*/ 476 w 546"/>
                <a:gd name="T65" fmla="*/ 127 h 243"/>
                <a:gd name="T66" fmla="*/ 485 w 546"/>
                <a:gd name="T67" fmla="*/ 143 h 243"/>
                <a:gd name="T68" fmla="*/ 510 w 546"/>
                <a:gd name="T69" fmla="*/ 134 h 243"/>
                <a:gd name="T70" fmla="*/ 510 w 546"/>
                <a:gd name="T71" fmla="*/ 127 h 243"/>
                <a:gd name="T72" fmla="*/ 521 w 546"/>
                <a:gd name="T73" fmla="*/ 127 h 243"/>
                <a:gd name="T74" fmla="*/ 510 w 546"/>
                <a:gd name="T75" fmla="*/ 152 h 243"/>
                <a:gd name="T76" fmla="*/ 476 w 546"/>
                <a:gd name="T77" fmla="*/ 161 h 243"/>
                <a:gd name="T78" fmla="*/ 455 w 546"/>
                <a:gd name="T79" fmla="*/ 170 h 243"/>
                <a:gd name="T80" fmla="*/ 439 w 546"/>
                <a:gd name="T81" fmla="*/ 197 h 243"/>
                <a:gd name="T82" fmla="*/ 428 w 546"/>
                <a:gd name="T83" fmla="*/ 215 h 243"/>
                <a:gd name="T84" fmla="*/ 428 w 546"/>
                <a:gd name="T85" fmla="*/ 243 h 243"/>
                <a:gd name="T86" fmla="*/ 391 w 546"/>
                <a:gd name="T87" fmla="*/ 243 h 243"/>
                <a:gd name="T88" fmla="*/ 228 w 546"/>
                <a:gd name="T89" fmla="*/ 188 h 243"/>
                <a:gd name="T90" fmla="*/ 191 w 546"/>
                <a:gd name="T91" fmla="*/ 179 h 243"/>
                <a:gd name="T92" fmla="*/ 119 w 546"/>
                <a:gd name="T93" fmla="*/ 188 h 243"/>
                <a:gd name="T94" fmla="*/ 91 w 546"/>
                <a:gd name="T95" fmla="*/ 19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6" h="243">
                  <a:moveTo>
                    <a:pt x="0" y="215"/>
                  </a:moveTo>
                  <a:lnTo>
                    <a:pt x="0" y="197"/>
                  </a:lnTo>
                  <a:lnTo>
                    <a:pt x="9" y="197"/>
                  </a:lnTo>
                  <a:lnTo>
                    <a:pt x="9" y="188"/>
                  </a:lnTo>
                  <a:lnTo>
                    <a:pt x="19" y="179"/>
                  </a:lnTo>
                  <a:lnTo>
                    <a:pt x="19" y="170"/>
                  </a:lnTo>
                  <a:lnTo>
                    <a:pt x="28" y="170"/>
                  </a:lnTo>
                  <a:lnTo>
                    <a:pt x="46" y="170"/>
                  </a:lnTo>
                  <a:lnTo>
                    <a:pt x="46" y="161"/>
                  </a:lnTo>
                  <a:lnTo>
                    <a:pt x="64" y="152"/>
                  </a:lnTo>
                  <a:lnTo>
                    <a:pt x="73" y="143"/>
                  </a:lnTo>
                  <a:lnTo>
                    <a:pt x="82" y="134"/>
                  </a:lnTo>
                  <a:lnTo>
                    <a:pt x="82" y="127"/>
                  </a:lnTo>
                  <a:lnTo>
                    <a:pt x="91" y="127"/>
                  </a:lnTo>
                  <a:lnTo>
                    <a:pt x="91" y="118"/>
                  </a:lnTo>
                  <a:lnTo>
                    <a:pt x="100" y="127"/>
                  </a:lnTo>
                  <a:lnTo>
                    <a:pt x="109" y="118"/>
                  </a:lnTo>
                  <a:lnTo>
                    <a:pt x="119" y="109"/>
                  </a:lnTo>
                  <a:lnTo>
                    <a:pt x="128" y="109"/>
                  </a:lnTo>
                  <a:lnTo>
                    <a:pt x="137" y="109"/>
                  </a:lnTo>
                  <a:lnTo>
                    <a:pt x="137" y="88"/>
                  </a:lnTo>
                  <a:lnTo>
                    <a:pt x="146" y="88"/>
                  </a:lnTo>
                  <a:lnTo>
                    <a:pt x="146" y="79"/>
                  </a:lnTo>
                  <a:lnTo>
                    <a:pt x="146" y="70"/>
                  </a:lnTo>
                  <a:lnTo>
                    <a:pt x="155" y="63"/>
                  </a:lnTo>
                  <a:lnTo>
                    <a:pt x="164" y="63"/>
                  </a:lnTo>
                  <a:lnTo>
                    <a:pt x="182" y="63"/>
                  </a:lnTo>
                  <a:lnTo>
                    <a:pt x="237" y="54"/>
                  </a:lnTo>
                  <a:lnTo>
                    <a:pt x="373" y="27"/>
                  </a:lnTo>
                  <a:lnTo>
                    <a:pt x="446" y="18"/>
                  </a:lnTo>
                  <a:lnTo>
                    <a:pt x="510" y="0"/>
                  </a:lnTo>
                  <a:lnTo>
                    <a:pt x="510" y="9"/>
                  </a:lnTo>
                  <a:lnTo>
                    <a:pt x="521" y="9"/>
                  </a:lnTo>
                  <a:lnTo>
                    <a:pt x="521" y="18"/>
                  </a:lnTo>
                  <a:lnTo>
                    <a:pt x="530" y="27"/>
                  </a:lnTo>
                  <a:lnTo>
                    <a:pt x="530" y="36"/>
                  </a:lnTo>
                  <a:lnTo>
                    <a:pt x="530" y="27"/>
                  </a:lnTo>
                  <a:lnTo>
                    <a:pt x="521" y="18"/>
                  </a:lnTo>
                  <a:lnTo>
                    <a:pt x="521" y="27"/>
                  </a:lnTo>
                  <a:lnTo>
                    <a:pt x="530" y="27"/>
                  </a:lnTo>
                  <a:lnTo>
                    <a:pt x="521" y="27"/>
                  </a:lnTo>
                  <a:lnTo>
                    <a:pt x="510" y="27"/>
                  </a:lnTo>
                  <a:lnTo>
                    <a:pt x="501" y="27"/>
                  </a:lnTo>
                  <a:lnTo>
                    <a:pt x="510" y="27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491" y="36"/>
                  </a:lnTo>
                  <a:lnTo>
                    <a:pt x="501" y="45"/>
                  </a:lnTo>
                  <a:lnTo>
                    <a:pt x="491" y="54"/>
                  </a:lnTo>
                  <a:lnTo>
                    <a:pt x="485" y="54"/>
                  </a:lnTo>
                  <a:lnTo>
                    <a:pt x="476" y="54"/>
                  </a:lnTo>
                  <a:lnTo>
                    <a:pt x="476" y="36"/>
                  </a:lnTo>
                  <a:lnTo>
                    <a:pt x="476" y="27"/>
                  </a:lnTo>
                  <a:lnTo>
                    <a:pt x="476" y="36"/>
                  </a:lnTo>
                  <a:lnTo>
                    <a:pt x="476" y="45"/>
                  </a:lnTo>
                  <a:lnTo>
                    <a:pt x="485" y="54"/>
                  </a:lnTo>
                  <a:lnTo>
                    <a:pt x="485" y="63"/>
                  </a:lnTo>
                  <a:lnTo>
                    <a:pt x="485" y="54"/>
                  </a:lnTo>
                  <a:lnTo>
                    <a:pt x="491" y="54"/>
                  </a:lnTo>
                  <a:lnTo>
                    <a:pt x="510" y="54"/>
                  </a:lnTo>
                  <a:lnTo>
                    <a:pt x="521" y="45"/>
                  </a:lnTo>
                  <a:lnTo>
                    <a:pt x="521" y="54"/>
                  </a:lnTo>
                  <a:lnTo>
                    <a:pt x="521" y="63"/>
                  </a:lnTo>
                  <a:lnTo>
                    <a:pt x="530" y="63"/>
                  </a:lnTo>
                  <a:lnTo>
                    <a:pt x="521" y="70"/>
                  </a:lnTo>
                  <a:lnTo>
                    <a:pt x="530" y="70"/>
                  </a:lnTo>
                  <a:lnTo>
                    <a:pt x="530" y="54"/>
                  </a:lnTo>
                  <a:lnTo>
                    <a:pt x="537" y="54"/>
                  </a:lnTo>
                  <a:lnTo>
                    <a:pt x="537" y="45"/>
                  </a:lnTo>
                  <a:lnTo>
                    <a:pt x="537" y="54"/>
                  </a:lnTo>
                  <a:lnTo>
                    <a:pt x="546" y="54"/>
                  </a:lnTo>
                  <a:lnTo>
                    <a:pt x="546" y="63"/>
                  </a:lnTo>
                  <a:lnTo>
                    <a:pt x="546" y="70"/>
                  </a:lnTo>
                  <a:lnTo>
                    <a:pt x="537" y="70"/>
                  </a:lnTo>
                  <a:lnTo>
                    <a:pt x="537" y="79"/>
                  </a:lnTo>
                  <a:lnTo>
                    <a:pt x="530" y="88"/>
                  </a:lnTo>
                  <a:lnTo>
                    <a:pt x="530" y="100"/>
                  </a:lnTo>
                  <a:lnTo>
                    <a:pt x="510" y="100"/>
                  </a:lnTo>
                  <a:lnTo>
                    <a:pt x="501" y="88"/>
                  </a:lnTo>
                  <a:lnTo>
                    <a:pt x="501" y="100"/>
                  </a:lnTo>
                  <a:lnTo>
                    <a:pt x="491" y="88"/>
                  </a:lnTo>
                  <a:lnTo>
                    <a:pt x="501" y="88"/>
                  </a:lnTo>
                  <a:lnTo>
                    <a:pt x="491" y="88"/>
                  </a:lnTo>
                  <a:lnTo>
                    <a:pt x="491" y="100"/>
                  </a:lnTo>
                  <a:lnTo>
                    <a:pt x="485" y="100"/>
                  </a:lnTo>
                  <a:lnTo>
                    <a:pt x="476" y="100"/>
                  </a:lnTo>
                  <a:lnTo>
                    <a:pt x="464" y="100"/>
                  </a:lnTo>
                  <a:lnTo>
                    <a:pt x="491" y="109"/>
                  </a:lnTo>
                  <a:lnTo>
                    <a:pt x="501" y="109"/>
                  </a:lnTo>
                  <a:lnTo>
                    <a:pt x="501" y="118"/>
                  </a:lnTo>
                  <a:lnTo>
                    <a:pt x="491" y="118"/>
                  </a:lnTo>
                  <a:lnTo>
                    <a:pt x="501" y="118"/>
                  </a:lnTo>
                  <a:lnTo>
                    <a:pt x="501" y="127"/>
                  </a:lnTo>
                  <a:lnTo>
                    <a:pt x="491" y="134"/>
                  </a:lnTo>
                  <a:lnTo>
                    <a:pt x="485" y="134"/>
                  </a:lnTo>
                  <a:lnTo>
                    <a:pt x="476" y="134"/>
                  </a:lnTo>
                  <a:lnTo>
                    <a:pt x="476" y="127"/>
                  </a:lnTo>
                  <a:lnTo>
                    <a:pt x="464" y="127"/>
                  </a:lnTo>
                  <a:lnTo>
                    <a:pt x="476" y="134"/>
                  </a:lnTo>
                  <a:lnTo>
                    <a:pt x="485" y="143"/>
                  </a:lnTo>
                  <a:lnTo>
                    <a:pt x="491" y="143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10" y="127"/>
                  </a:lnTo>
                  <a:lnTo>
                    <a:pt x="510" y="134"/>
                  </a:lnTo>
                  <a:lnTo>
                    <a:pt x="521" y="134"/>
                  </a:lnTo>
                  <a:lnTo>
                    <a:pt x="521" y="127"/>
                  </a:lnTo>
                  <a:lnTo>
                    <a:pt x="521" y="134"/>
                  </a:lnTo>
                  <a:lnTo>
                    <a:pt x="521" y="143"/>
                  </a:lnTo>
                  <a:lnTo>
                    <a:pt x="510" y="152"/>
                  </a:lnTo>
                  <a:lnTo>
                    <a:pt x="501" y="152"/>
                  </a:lnTo>
                  <a:lnTo>
                    <a:pt x="491" y="152"/>
                  </a:lnTo>
                  <a:lnTo>
                    <a:pt x="476" y="161"/>
                  </a:lnTo>
                  <a:lnTo>
                    <a:pt x="464" y="170"/>
                  </a:lnTo>
                  <a:lnTo>
                    <a:pt x="464" y="179"/>
                  </a:lnTo>
                  <a:lnTo>
                    <a:pt x="455" y="170"/>
                  </a:lnTo>
                  <a:lnTo>
                    <a:pt x="455" y="179"/>
                  </a:lnTo>
                  <a:lnTo>
                    <a:pt x="446" y="188"/>
                  </a:lnTo>
                  <a:lnTo>
                    <a:pt x="439" y="197"/>
                  </a:lnTo>
                  <a:lnTo>
                    <a:pt x="439" y="215"/>
                  </a:lnTo>
                  <a:lnTo>
                    <a:pt x="439" y="234"/>
                  </a:lnTo>
                  <a:lnTo>
                    <a:pt x="428" y="215"/>
                  </a:lnTo>
                  <a:lnTo>
                    <a:pt x="428" y="224"/>
                  </a:lnTo>
                  <a:lnTo>
                    <a:pt x="428" y="234"/>
                  </a:lnTo>
                  <a:lnTo>
                    <a:pt x="428" y="243"/>
                  </a:lnTo>
                  <a:lnTo>
                    <a:pt x="419" y="243"/>
                  </a:lnTo>
                  <a:lnTo>
                    <a:pt x="400" y="243"/>
                  </a:lnTo>
                  <a:lnTo>
                    <a:pt x="391" y="243"/>
                  </a:lnTo>
                  <a:lnTo>
                    <a:pt x="300" y="188"/>
                  </a:lnTo>
                  <a:lnTo>
                    <a:pt x="228" y="197"/>
                  </a:lnTo>
                  <a:lnTo>
                    <a:pt x="228" y="188"/>
                  </a:lnTo>
                  <a:lnTo>
                    <a:pt x="219" y="179"/>
                  </a:lnTo>
                  <a:lnTo>
                    <a:pt x="209" y="170"/>
                  </a:lnTo>
                  <a:lnTo>
                    <a:pt x="191" y="179"/>
                  </a:lnTo>
                  <a:lnTo>
                    <a:pt x="128" y="179"/>
                  </a:lnTo>
                  <a:lnTo>
                    <a:pt x="128" y="188"/>
                  </a:lnTo>
                  <a:lnTo>
                    <a:pt x="119" y="188"/>
                  </a:lnTo>
                  <a:lnTo>
                    <a:pt x="109" y="188"/>
                  </a:lnTo>
                  <a:lnTo>
                    <a:pt x="100" y="197"/>
                  </a:lnTo>
                  <a:lnTo>
                    <a:pt x="91" y="197"/>
                  </a:lnTo>
                  <a:lnTo>
                    <a:pt x="82" y="206"/>
                  </a:lnTo>
                  <a:lnTo>
                    <a:pt x="0" y="215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xmlns="" id="{E51D2B62-47C6-4398-A9C8-0D8B925D2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15" y="3473300"/>
              <a:ext cx="66904" cy="101259"/>
            </a:xfrm>
            <a:custGeom>
              <a:avLst/>
              <a:gdLst>
                <a:gd name="T0" fmla="*/ 0 w 37"/>
                <a:gd name="T1" fmla="*/ 0 h 56"/>
                <a:gd name="T2" fmla="*/ 0 w 37"/>
                <a:gd name="T3" fmla="*/ 0 h 56"/>
                <a:gd name="T4" fmla="*/ 10 w 37"/>
                <a:gd name="T5" fmla="*/ 18 h 56"/>
                <a:gd name="T6" fmla="*/ 19 w 37"/>
                <a:gd name="T7" fmla="*/ 27 h 56"/>
                <a:gd name="T8" fmla="*/ 37 w 37"/>
                <a:gd name="T9" fmla="*/ 47 h 56"/>
                <a:gd name="T10" fmla="*/ 37 w 37"/>
                <a:gd name="T11" fmla="*/ 56 h 56"/>
                <a:gd name="T12" fmla="*/ 28 w 37"/>
                <a:gd name="T13" fmla="*/ 47 h 56"/>
                <a:gd name="T14" fmla="*/ 19 w 37"/>
                <a:gd name="T15" fmla="*/ 47 h 56"/>
                <a:gd name="T16" fmla="*/ 28 w 37"/>
                <a:gd name="T17" fmla="*/ 36 h 56"/>
                <a:gd name="T18" fmla="*/ 19 w 37"/>
                <a:gd name="T19" fmla="*/ 36 h 56"/>
                <a:gd name="T20" fmla="*/ 19 w 37"/>
                <a:gd name="T21" fmla="*/ 27 h 56"/>
                <a:gd name="T22" fmla="*/ 10 w 37"/>
                <a:gd name="T23" fmla="*/ 18 h 56"/>
                <a:gd name="T24" fmla="*/ 0 w 37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lnTo>
                    <a:pt x="0" y="0"/>
                  </a:lnTo>
                  <a:lnTo>
                    <a:pt x="10" y="18"/>
                  </a:lnTo>
                  <a:lnTo>
                    <a:pt x="19" y="27"/>
                  </a:lnTo>
                  <a:lnTo>
                    <a:pt x="37" y="47"/>
                  </a:lnTo>
                  <a:lnTo>
                    <a:pt x="37" y="56"/>
                  </a:lnTo>
                  <a:lnTo>
                    <a:pt x="28" y="47"/>
                  </a:lnTo>
                  <a:lnTo>
                    <a:pt x="19" y="47"/>
                  </a:lnTo>
                  <a:lnTo>
                    <a:pt x="28" y="36"/>
                  </a:lnTo>
                  <a:lnTo>
                    <a:pt x="19" y="36"/>
                  </a:lnTo>
                  <a:lnTo>
                    <a:pt x="19" y="27"/>
                  </a:lnTo>
                  <a:lnTo>
                    <a:pt x="10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2">
              <a:extLst>
                <a:ext uri="{FF2B5EF4-FFF2-40B4-BE49-F238E27FC236}">
                  <a16:creationId xmlns:a16="http://schemas.microsoft.com/office/drawing/2014/main" xmlns="" id="{44190861-C9B7-42BE-9487-8784301DF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15" y="3473300"/>
              <a:ext cx="66904" cy="101259"/>
            </a:xfrm>
            <a:custGeom>
              <a:avLst/>
              <a:gdLst>
                <a:gd name="T0" fmla="*/ 0 w 37"/>
                <a:gd name="T1" fmla="*/ 0 h 56"/>
                <a:gd name="T2" fmla="*/ 0 w 37"/>
                <a:gd name="T3" fmla="*/ 0 h 56"/>
                <a:gd name="T4" fmla="*/ 10 w 37"/>
                <a:gd name="T5" fmla="*/ 18 h 56"/>
                <a:gd name="T6" fmla="*/ 19 w 37"/>
                <a:gd name="T7" fmla="*/ 27 h 56"/>
                <a:gd name="T8" fmla="*/ 37 w 37"/>
                <a:gd name="T9" fmla="*/ 47 h 56"/>
                <a:gd name="T10" fmla="*/ 37 w 37"/>
                <a:gd name="T11" fmla="*/ 56 h 56"/>
                <a:gd name="T12" fmla="*/ 28 w 37"/>
                <a:gd name="T13" fmla="*/ 47 h 56"/>
                <a:gd name="T14" fmla="*/ 19 w 37"/>
                <a:gd name="T15" fmla="*/ 47 h 56"/>
                <a:gd name="T16" fmla="*/ 28 w 37"/>
                <a:gd name="T17" fmla="*/ 36 h 56"/>
                <a:gd name="T18" fmla="*/ 19 w 37"/>
                <a:gd name="T19" fmla="*/ 36 h 56"/>
                <a:gd name="T20" fmla="*/ 19 w 37"/>
                <a:gd name="T21" fmla="*/ 27 h 56"/>
                <a:gd name="T22" fmla="*/ 10 w 37"/>
                <a:gd name="T23" fmla="*/ 18 h 56"/>
                <a:gd name="T24" fmla="*/ 0 w 37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lnTo>
                    <a:pt x="0" y="0"/>
                  </a:lnTo>
                  <a:lnTo>
                    <a:pt x="10" y="18"/>
                  </a:lnTo>
                  <a:lnTo>
                    <a:pt x="19" y="27"/>
                  </a:lnTo>
                  <a:lnTo>
                    <a:pt x="37" y="47"/>
                  </a:lnTo>
                  <a:lnTo>
                    <a:pt x="37" y="56"/>
                  </a:lnTo>
                  <a:lnTo>
                    <a:pt x="28" y="47"/>
                  </a:lnTo>
                  <a:lnTo>
                    <a:pt x="19" y="47"/>
                  </a:lnTo>
                  <a:lnTo>
                    <a:pt x="28" y="36"/>
                  </a:lnTo>
                  <a:lnTo>
                    <a:pt x="19" y="36"/>
                  </a:lnTo>
                  <a:lnTo>
                    <a:pt x="19" y="27"/>
                  </a:lnTo>
                  <a:lnTo>
                    <a:pt x="10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3">
              <a:extLst>
                <a:ext uri="{FF2B5EF4-FFF2-40B4-BE49-F238E27FC236}">
                  <a16:creationId xmlns:a16="http://schemas.microsoft.com/office/drawing/2014/main" xmlns="" id="{2DFC3479-30D2-49FB-AC96-695EECA8E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15" y="3473300"/>
              <a:ext cx="66904" cy="101259"/>
            </a:xfrm>
            <a:custGeom>
              <a:avLst/>
              <a:gdLst>
                <a:gd name="T0" fmla="*/ 0 w 37"/>
                <a:gd name="T1" fmla="*/ 0 h 56"/>
                <a:gd name="T2" fmla="*/ 0 w 37"/>
                <a:gd name="T3" fmla="*/ 0 h 56"/>
                <a:gd name="T4" fmla="*/ 10 w 37"/>
                <a:gd name="T5" fmla="*/ 18 h 56"/>
                <a:gd name="T6" fmla="*/ 19 w 37"/>
                <a:gd name="T7" fmla="*/ 27 h 56"/>
                <a:gd name="T8" fmla="*/ 37 w 37"/>
                <a:gd name="T9" fmla="*/ 47 h 56"/>
                <a:gd name="T10" fmla="*/ 37 w 37"/>
                <a:gd name="T11" fmla="*/ 56 h 56"/>
                <a:gd name="T12" fmla="*/ 28 w 37"/>
                <a:gd name="T13" fmla="*/ 47 h 56"/>
                <a:gd name="T14" fmla="*/ 19 w 37"/>
                <a:gd name="T15" fmla="*/ 47 h 56"/>
                <a:gd name="T16" fmla="*/ 28 w 37"/>
                <a:gd name="T17" fmla="*/ 36 h 56"/>
                <a:gd name="T18" fmla="*/ 19 w 37"/>
                <a:gd name="T19" fmla="*/ 36 h 56"/>
                <a:gd name="T20" fmla="*/ 19 w 37"/>
                <a:gd name="T21" fmla="*/ 27 h 56"/>
                <a:gd name="T22" fmla="*/ 10 w 37"/>
                <a:gd name="T23" fmla="*/ 18 h 56"/>
                <a:gd name="T24" fmla="*/ 0 w 37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lnTo>
                    <a:pt x="0" y="0"/>
                  </a:lnTo>
                  <a:lnTo>
                    <a:pt x="10" y="18"/>
                  </a:lnTo>
                  <a:lnTo>
                    <a:pt x="19" y="27"/>
                  </a:lnTo>
                  <a:lnTo>
                    <a:pt x="37" y="47"/>
                  </a:lnTo>
                  <a:lnTo>
                    <a:pt x="37" y="56"/>
                  </a:lnTo>
                  <a:lnTo>
                    <a:pt x="28" y="47"/>
                  </a:lnTo>
                  <a:lnTo>
                    <a:pt x="19" y="47"/>
                  </a:lnTo>
                  <a:lnTo>
                    <a:pt x="28" y="36"/>
                  </a:lnTo>
                  <a:lnTo>
                    <a:pt x="19" y="36"/>
                  </a:lnTo>
                  <a:lnTo>
                    <a:pt x="19" y="27"/>
                  </a:lnTo>
                  <a:lnTo>
                    <a:pt x="10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4">
              <a:extLst>
                <a:ext uri="{FF2B5EF4-FFF2-40B4-BE49-F238E27FC236}">
                  <a16:creationId xmlns:a16="http://schemas.microsoft.com/office/drawing/2014/main" xmlns="" id="{CC196D07-515D-4356-8FAE-1602F8395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15" y="3473300"/>
              <a:ext cx="66904" cy="101259"/>
            </a:xfrm>
            <a:custGeom>
              <a:avLst/>
              <a:gdLst>
                <a:gd name="T0" fmla="*/ 0 w 37"/>
                <a:gd name="T1" fmla="*/ 0 h 56"/>
                <a:gd name="T2" fmla="*/ 0 w 37"/>
                <a:gd name="T3" fmla="*/ 0 h 56"/>
                <a:gd name="T4" fmla="*/ 10 w 37"/>
                <a:gd name="T5" fmla="*/ 18 h 56"/>
                <a:gd name="T6" fmla="*/ 19 w 37"/>
                <a:gd name="T7" fmla="*/ 27 h 56"/>
                <a:gd name="T8" fmla="*/ 37 w 37"/>
                <a:gd name="T9" fmla="*/ 47 h 56"/>
                <a:gd name="T10" fmla="*/ 37 w 37"/>
                <a:gd name="T11" fmla="*/ 56 h 56"/>
                <a:gd name="T12" fmla="*/ 28 w 37"/>
                <a:gd name="T13" fmla="*/ 47 h 56"/>
                <a:gd name="T14" fmla="*/ 19 w 37"/>
                <a:gd name="T15" fmla="*/ 47 h 56"/>
                <a:gd name="T16" fmla="*/ 28 w 37"/>
                <a:gd name="T17" fmla="*/ 36 h 56"/>
                <a:gd name="T18" fmla="*/ 19 w 37"/>
                <a:gd name="T19" fmla="*/ 36 h 56"/>
                <a:gd name="T20" fmla="*/ 19 w 37"/>
                <a:gd name="T21" fmla="*/ 27 h 56"/>
                <a:gd name="T22" fmla="*/ 10 w 37"/>
                <a:gd name="T23" fmla="*/ 18 h 56"/>
                <a:gd name="T24" fmla="*/ 0 w 37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lnTo>
                    <a:pt x="0" y="0"/>
                  </a:lnTo>
                  <a:lnTo>
                    <a:pt x="10" y="18"/>
                  </a:lnTo>
                  <a:lnTo>
                    <a:pt x="19" y="27"/>
                  </a:lnTo>
                  <a:lnTo>
                    <a:pt x="37" y="47"/>
                  </a:lnTo>
                  <a:lnTo>
                    <a:pt x="37" y="56"/>
                  </a:lnTo>
                  <a:lnTo>
                    <a:pt x="28" y="47"/>
                  </a:lnTo>
                  <a:lnTo>
                    <a:pt x="19" y="47"/>
                  </a:lnTo>
                  <a:lnTo>
                    <a:pt x="28" y="36"/>
                  </a:lnTo>
                  <a:lnTo>
                    <a:pt x="19" y="36"/>
                  </a:lnTo>
                  <a:lnTo>
                    <a:pt x="19" y="27"/>
                  </a:lnTo>
                  <a:lnTo>
                    <a:pt x="10" y="18"/>
                  </a:lnTo>
                  <a:lnTo>
                    <a:pt x="0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5">
              <a:extLst>
                <a:ext uri="{FF2B5EF4-FFF2-40B4-BE49-F238E27FC236}">
                  <a16:creationId xmlns:a16="http://schemas.microsoft.com/office/drawing/2014/main" xmlns="" id="{19DA73F3-F984-46BA-9111-4C6843A9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5458" y="3796967"/>
              <a:ext cx="32547" cy="32547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9 h 18"/>
                <a:gd name="T4" fmla="*/ 0 w 18"/>
                <a:gd name="T5" fmla="*/ 18 h 18"/>
                <a:gd name="T6" fmla="*/ 0 w 18"/>
                <a:gd name="T7" fmla="*/ 9 h 18"/>
                <a:gd name="T8" fmla="*/ 9 w 18"/>
                <a:gd name="T9" fmla="*/ 9 h 18"/>
                <a:gd name="T10" fmla="*/ 9 w 18"/>
                <a:gd name="T11" fmla="*/ 0 h 18"/>
                <a:gd name="T12" fmla="*/ 18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xmlns="" id="{40A2A9A1-B269-4A5F-A8D3-B975255E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5458" y="3796967"/>
              <a:ext cx="32547" cy="32547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9 h 18"/>
                <a:gd name="T4" fmla="*/ 0 w 18"/>
                <a:gd name="T5" fmla="*/ 18 h 18"/>
                <a:gd name="T6" fmla="*/ 0 w 18"/>
                <a:gd name="T7" fmla="*/ 9 h 18"/>
                <a:gd name="T8" fmla="*/ 9 w 18"/>
                <a:gd name="T9" fmla="*/ 9 h 18"/>
                <a:gd name="T10" fmla="*/ 9 w 18"/>
                <a:gd name="T11" fmla="*/ 0 h 18"/>
                <a:gd name="T12" fmla="*/ 18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7">
              <a:extLst>
                <a:ext uri="{FF2B5EF4-FFF2-40B4-BE49-F238E27FC236}">
                  <a16:creationId xmlns:a16="http://schemas.microsoft.com/office/drawing/2014/main" xmlns="" id="{8510E430-2234-4075-954B-59D66D17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5458" y="3796967"/>
              <a:ext cx="32547" cy="32547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9 h 18"/>
                <a:gd name="T4" fmla="*/ 0 w 18"/>
                <a:gd name="T5" fmla="*/ 18 h 18"/>
                <a:gd name="T6" fmla="*/ 0 w 18"/>
                <a:gd name="T7" fmla="*/ 9 h 18"/>
                <a:gd name="T8" fmla="*/ 9 w 18"/>
                <a:gd name="T9" fmla="*/ 9 h 18"/>
                <a:gd name="T10" fmla="*/ 9 w 18"/>
                <a:gd name="T11" fmla="*/ 0 h 18"/>
                <a:gd name="T12" fmla="*/ 18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8">
              <a:extLst>
                <a:ext uri="{FF2B5EF4-FFF2-40B4-BE49-F238E27FC236}">
                  <a16:creationId xmlns:a16="http://schemas.microsoft.com/office/drawing/2014/main" xmlns="" id="{B2154102-0855-467C-A645-0EC7EE35B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5458" y="3796967"/>
              <a:ext cx="32547" cy="32547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9 h 18"/>
                <a:gd name="T4" fmla="*/ 0 w 18"/>
                <a:gd name="T5" fmla="*/ 18 h 18"/>
                <a:gd name="T6" fmla="*/ 0 w 18"/>
                <a:gd name="T7" fmla="*/ 9 h 18"/>
                <a:gd name="T8" fmla="*/ 9 w 18"/>
                <a:gd name="T9" fmla="*/ 9 h 18"/>
                <a:gd name="T10" fmla="*/ 9 w 18"/>
                <a:gd name="T11" fmla="*/ 0 h 18"/>
                <a:gd name="T12" fmla="*/ 18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9">
              <a:extLst>
                <a:ext uri="{FF2B5EF4-FFF2-40B4-BE49-F238E27FC236}">
                  <a16:creationId xmlns:a16="http://schemas.microsoft.com/office/drawing/2014/main" xmlns="" id="{B6C6A420-9159-4B23-900A-2D2AE5F37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3751762"/>
              <a:ext cx="23507" cy="12658"/>
            </a:xfrm>
            <a:custGeom>
              <a:avLst/>
              <a:gdLst>
                <a:gd name="T0" fmla="*/ 13 w 13"/>
                <a:gd name="T1" fmla="*/ 7 h 7"/>
                <a:gd name="T2" fmla="*/ 6 w 13"/>
                <a:gd name="T3" fmla="*/ 7 h 7"/>
                <a:gd name="T4" fmla="*/ 0 w 13"/>
                <a:gd name="T5" fmla="*/ 7 h 7"/>
                <a:gd name="T6" fmla="*/ 6 w 13"/>
                <a:gd name="T7" fmla="*/ 7 h 7"/>
                <a:gd name="T8" fmla="*/ 13 w 13"/>
                <a:gd name="T9" fmla="*/ 0 h 7"/>
                <a:gd name="T10" fmla="*/ 13 w 1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7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6" y="7"/>
                  </a:lnTo>
                  <a:lnTo>
                    <a:pt x="13" y="0"/>
                  </a:lnTo>
                  <a:lnTo>
                    <a:pt x="13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0">
              <a:extLst>
                <a:ext uri="{FF2B5EF4-FFF2-40B4-BE49-F238E27FC236}">
                  <a16:creationId xmlns:a16="http://schemas.microsoft.com/office/drawing/2014/main" xmlns="" id="{6A949B01-F058-4EE8-B06D-DB56FE8BD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3751762"/>
              <a:ext cx="23507" cy="12658"/>
            </a:xfrm>
            <a:custGeom>
              <a:avLst/>
              <a:gdLst>
                <a:gd name="T0" fmla="*/ 13 w 13"/>
                <a:gd name="T1" fmla="*/ 7 h 7"/>
                <a:gd name="T2" fmla="*/ 6 w 13"/>
                <a:gd name="T3" fmla="*/ 7 h 7"/>
                <a:gd name="T4" fmla="*/ 0 w 13"/>
                <a:gd name="T5" fmla="*/ 7 h 7"/>
                <a:gd name="T6" fmla="*/ 6 w 13"/>
                <a:gd name="T7" fmla="*/ 7 h 7"/>
                <a:gd name="T8" fmla="*/ 13 w 13"/>
                <a:gd name="T9" fmla="*/ 0 h 7"/>
                <a:gd name="T10" fmla="*/ 13 w 1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7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6" y="7"/>
                  </a:lnTo>
                  <a:lnTo>
                    <a:pt x="13" y="0"/>
                  </a:lnTo>
                  <a:lnTo>
                    <a:pt x="13" y="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1">
              <a:extLst>
                <a:ext uri="{FF2B5EF4-FFF2-40B4-BE49-F238E27FC236}">
                  <a16:creationId xmlns:a16="http://schemas.microsoft.com/office/drawing/2014/main" xmlns="" id="{F85C582A-FDF2-479A-9559-29724385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3751762"/>
              <a:ext cx="23507" cy="12658"/>
            </a:xfrm>
            <a:custGeom>
              <a:avLst/>
              <a:gdLst>
                <a:gd name="T0" fmla="*/ 13 w 13"/>
                <a:gd name="T1" fmla="*/ 7 h 7"/>
                <a:gd name="T2" fmla="*/ 6 w 13"/>
                <a:gd name="T3" fmla="*/ 7 h 7"/>
                <a:gd name="T4" fmla="*/ 0 w 13"/>
                <a:gd name="T5" fmla="*/ 7 h 7"/>
                <a:gd name="T6" fmla="*/ 6 w 13"/>
                <a:gd name="T7" fmla="*/ 7 h 7"/>
                <a:gd name="T8" fmla="*/ 13 w 13"/>
                <a:gd name="T9" fmla="*/ 0 h 7"/>
                <a:gd name="T10" fmla="*/ 13 w 1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7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6" y="7"/>
                  </a:lnTo>
                  <a:lnTo>
                    <a:pt x="13" y="0"/>
                  </a:lnTo>
                  <a:lnTo>
                    <a:pt x="13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2">
              <a:extLst>
                <a:ext uri="{FF2B5EF4-FFF2-40B4-BE49-F238E27FC236}">
                  <a16:creationId xmlns:a16="http://schemas.microsoft.com/office/drawing/2014/main" xmlns="" id="{D97FA9A0-235D-4288-915F-A0C1D6D26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3751762"/>
              <a:ext cx="23507" cy="12658"/>
            </a:xfrm>
            <a:custGeom>
              <a:avLst/>
              <a:gdLst>
                <a:gd name="T0" fmla="*/ 13 w 13"/>
                <a:gd name="T1" fmla="*/ 7 h 7"/>
                <a:gd name="T2" fmla="*/ 6 w 13"/>
                <a:gd name="T3" fmla="*/ 7 h 7"/>
                <a:gd name="T4" fmla="*/ 0 w 13"/>
                <a:gd name="T5" fmla="*/ 7 h 7"/>
                <a:gd name="T6" fmla="*/ 6 w 13"/>
                <a:gd name="T7" fmla="*/ 7 h 7"/>
                <a:gd name="T8" fmla="*/ 13 w 13"/>
                <a:gd name="T9" fmla="*/ 0 h 7"/>
                <a:gd name="T10" fmla="*/ 13 w 1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7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6" y="7"/>
                  </a:lnTo>
                  <a:lnTo>
                    <a:pt x="13" y="0"/>
                  </a:lnTo>
                  <a:lnTo>
                    <a:pt x="13" y="7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3">
              <a:extLst>
                <a:ext uri="{FF2B5EF4-FFF2-40B4-BE49-F238E27FC236}">
                  <a16:creationId xmlns:a16="http://schemas.microsoft.com/office/drawing/2014/main" xmlns="" id="{D8C4BC75-C784-47B0-8861-E50695BA2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719214"/>
              <a:ext cx="32547" cy="45205"/>
            </a:xfrm>
            <a:custGeom>
              <a:avLst/>
              <a:gdLst>
                <a:gd name="T0" fmla="*/ 18 w 18"/>
                <a:gd name="T1" fmla="*/ 0 h 25"/>
                <a:gd name="T2" fmla="*/ 9 w 18"/>
                <a:gd name="T3" fmla="*/ 9 h 25"/>
                <a:gd name="T4" fmla="*/ 0 w 18"/>
                <a:gd name="T5" fmla="*/ 25 h 25"/>
                <a:gd name="T6" fmla="*/ 9 w 18"/>
                <a:gd name="T7" fmla="*/ 16 h 25"/>
                <a:gd name="T8" fmla="*/ 9 w 18"/>
                <a:gd name="T9" fmla="*/ 9 h 25"/>
                <a:gd name="T10" fmla="*/ 9 w 18"/>
                <a:gd name="T11" fmla="*/ 0 h 25"/>
                <a:gd name="T12" fmla="*/ 18 w 1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lnTo>
                    <a:pt x="9" y="9"/>
                  </a:lnTo>
                  <a:lnTo>
                    <a:pt x="0" y="25"/>
                  </a:lnTo>
                  <a:lnTo>
                    <a:pt x="9" y="16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4">
              <a:extLst>
                <a:ext uri="{FF2B5EF4-FFF2-40B4-BE49-F238E27FC236}">
                  <a16:creationId xmlns:a16="http://schemas.microsoft.com/office/drawing/2014/main" xmlns="" id="{5183A266-DA41-4BBA-BB33-80D978695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719214"/>
              <a:ext cx="32547" cy="45205"/>
            </a:xfrm>
            <a:custGeom>
              <a:avLst/>
              <a:gdLst>
                <a:gd name="T0" fmla="*/ 18 w 18"/>
                <a:gd name="T1" fmla="*/ 0 h 25"/>
                <a:gd name="T2" fmla="*/ 9 w 18"/>
                <a:gd name="T3" fmla="*/ 9 h 25"/>
                <a:gd name="T4" fmla="*/ 0 w 18"/>
                <a:gd name="T5" fmla="*/ 25 h 25"/>
                <a:gd name="T6" fmla="*/ 9 w 18"/>
                <a:gd name="T7" fmla="*/ 16 h 25"/>
                <a:gd name="T8" fmla="*/ 9 w 18"/>
                <a:gd name="T9" fmla="*/ 9 h 25"/>
                <a:gd name="T10" fmla="*/ 9 w 18"/>
                <a:gd name="T11" fmla="*/ 0 h 25"/>
                <a:gd name="T12" fmla="*/ 18 w 1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lnTo>
                    <a:pt x="9" y="9"/>
                  </a:lnTo>
                  <a:lnTo>
                    <a:pt x="0" y="25"/>
                  </a:lnTo>
                  <a:lnTo>
                    <a:pt x="9" y="16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5">
              <a:extLst>
                <a:ext uri="{FF2B5EF4-FFF2-40B4-BE49-F238E27FC236}">
                  <a16:creationId xmlns:a16="http://schemas.microsoft.com/office/drawing/2014/main" xmlns="" id="{D6126C76-78D8-4FB0-9137-A56E51787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719214"/>
              <a:ext cx="32547" cy="45205"/>
            </a:xfrm>
            <a:custGeom>
              <a:avLst/>
              <a:gdLst>
                <a:gd name="T0" fmla="*/ 18 w 18"/>
                <a:gd name="T1" fmla="*/ 0 h 25"/>
                <a:gd name="T2" fmla="*/ 9 w 18"/>
                <a:gd name="T3" fmla="*/ 9 h 25"/>
                <a:gd name="T4" fmla="*/ 0 w 18"/>
                <a:gd name="T5" fmla="*/ 25 h 25"/>
                <a:gd name="T6" fmla="*/ 9 w 18"/>
                <a:gd name="T7" fmla="*/ 16 h 25"/>
                <a:gd name="T8" fmla="*/ 9 w 18"/>
                <a:gd name="T9" fmla="*/ 9 h 25"/>
                <a:gd name="T10" fmla="*/ 9 w 18"/>
                <a:gd name="T11" fmla="*/ 0 h 25"/>
                <a:gd name="T12" fmla="*/ 18 w 1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lnTo>
                    <a:pt x="9" y="9"/>
                  </a:lnTo>
                  <a:lnTo>
                    <a:pt x="0" y="25"/>
                  </a:lnTo>
                  <a:lnTo>
                    <a:pt x="9" y="16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6">
              <a:extLst>
                <a:ext uri="{FF2B5EF4-FFF2-40B4-BE49-F238E27FC236}">
                  <a16:creationId xmlns:a16="http://schemas.microsoft.com/office/drawing/2014/main" xmlns="" id="{760869BC-A6F2-4141-A975-D25152AB3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719214"/>
              <a:ext cx="32547" cy="45205"/>
            </a:xfrm>
            <a:custGeom>
              <a:avLst/>
              <a:gdLst>
                <a:gd name="T0" fmla="*/ 18 w 18"/>
                <a:gd name="T1" fmla="*/ 0 h 25"/>
                <a:gd name="T2" fmla="*/ 9 w 18"/>
                <a:gd name="T3" fmla="*/ 9 h 25"/>
                <a:gd name="T4" fmla="*/ 0 w 18"/>
                <a:gd name="T5" fmla="*/ 25 h 25"/>
                <a:gd name="T6" fmla="*/ 9 w 18"/>
                <a:gd name="T7" fmla="*/ 16 h 25"/>
                <a:gd name="T8" fmla="*/ 9 w 18"/>
                <a:gd name="T9" fmla="*/ 9 h 25"/>
                <a:gd name="T10" fmla="*/ 9 w 18"/>
                <a:gd name="T11" fmla="*/ 0 h 25"/>
                <a:gd name="T12" fmla="*/ 18 w 1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lnTo>
                    <a:pt x="9" y="9"/>
                  </a:lnTo>
                  <a:lnTo>
                    <a:pt x="0" y="25"/>
                  </a:lnTo>
                  <a:lnTo>
                    <a:pt x="9" y="16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7">
              <a:extLst>
                <a:ext uri="{FF2B5EF4-FFF2-40B4-BE49-F238E27FC236}">
                  <a16:creationId xmlns:a16="http://schemas.microsoft.com/office/drawing/2014/main" xmlns="" id="{49ABD7FE-AB5A-4448-9122-78D150C40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633" y="3583601"/>
              <a:ext cx="810069" cy="842616"/>
            </a:xfrm>
            <a:custGeom>
              <a:avLst/>
              <a:gdLst>
                <a:gd name="T0" fmla="*/ 0 w 448"/>
                <a:gd name="T1" fmla="*/ 466 h 466"/>
                <a:gd name="T2" fmla="*/ 0 w 448"/>
                <a:gd name="T3" fmla="*/ 456 h 466"/>
                <a:gd name="T4" fmla="*/ 64 w 448"/>
                <a:gd name="T5" fmla="*/ 0 h 466"/>
                <a:gd name="T6" fmla="*/ 164 w 448"/>
                <a:gd name="T7" fmla="*/ 9 h 466"/>
                <a:gd name="T8" fmla="*/ 266 w 448"/>
                <a:gd name="T9" fmla="*/ 18 h 466"/>
                <a:gd name="T10" fmla="*/ 373 w 448"/>
                <a:gd name="T11" fmla="*/ 27 h 466"/>
                <a:gd name="T12" fmla="*/ 448 w 448"/>
                <a:gd name="T13" fmla="*/ 36 h 466"/>
                <a:gd name="T14" fmla="*/ 448 w 448"/>
                <a:gd name="T15" fmla="*/ 82 h 466"/>
                <a:gd name="T16" fmla="*/ 430 w 448"/>
                <a:gd name="T17" fmla="*/ 284 h 466"/>
                <a:gd name="T18" fmla="*/ 430 w 448"/>
                <a:gd name="T19" fmla="*/ 356 h 466"/>
                <a:gd name="T20" fmla="*/ 421 w 448"/>
                <a:gd name="T21" fmla="*/ 438 h 466"/>
                <a:gd name="T22" fmla="*/ 421 w 448"/>
                <a:gd name="T23" fmla="*/ 447 h 466"/>
                <a:gd name="T24" fmla="*/ 409 w 448"/>
                <a:gd name="T25" fmla="*/ 447 h 466"/>
                <a:gd name="T26" fmla="*/ 357 w 448"/>
                <a:gd name="T27" fmla="*/ 438 h 466"/>
                <a:gd name="T28" fmla="*/ 291 w 448"/>
                <a:gd name="T29" fmla="*/ 438 h 466"/>
                <a:gd name="T30" fmla="*/ 227 w 448"/>
                <a:gd name="T31" fmla="*/ 429 h 466"/>
                <a:gd name="T32" fmla="*/ 173 w 448"/>
                <a:gd name="T33" fmla="*/ 429 h 466"/>
                <a:gd name="T34" fmla="*/ 173 w 448"/>
                <a:gd name="T35" fmla="*/ 438 h 466"/>
                <a:gd name="T36" fmla="*/ 182 w 448"/>
                <a:gd name="T37" fmla="*/ 438 h 466"/>
                <a:gd name="T38" fmla="*/ 182 w 448"/>
                <a:gd name="T39" fmla="*/ 447 h 466"/>
                <a:gd name="T40" fmla="*/ 64 w 448"/>
                <a:gd name="T41" fmla="*/ 429 h 466"/>
                <a:gd name="T42" fmla="*/ 64 w 448"/>
                <a:gd name="T43" fmla="*/ 438 h 466"/>
                <a:gd name="T44" fmla="*/ 64 w 448"/>
                <a:gd name="T45" fmla="*/ 466 h 466"/>
                <a:gd name="T46" fmla="*/ 55 w 448"/>
                <a:gd name="T47" fmla="*/ 466 h 466"/>
                <a:gd name="T48" fmla="*/ 0 w 448"/>
                <a:gd name="T4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" h="466">
                  <a:moveTo>
                    <a:pt x="0" y="466"/>
                  </a:moveTo>
                  <a:lnTo>
                    <a:pt x="0" y="456"/>
                  </a:lnTo>
                  <a:lnTo>
                    <a:pt x="64" y="0"/>
                  </a:lnTo>
                  <a:lnTo>
                    <a:pt x="164" y="9"/>
                  </a:lnTo>
                  <a:lnTo>
                    <a:pt x="266" y="18"/>
                  </a:lnTo>
                  <a:lnTo>
                    <a:pt x="373" y="27"/>
                  </a:lnTo>
                  <a:lnTo>
                    <a:pt x="448" y="36"/>
                  </a:lnTo>
                  <a:lnTo>
                    <a:pt x="448" y="82"/>
                  </a:lnTo>
                  <a:lnTo>
                    <a:pt x="430" y="284"/>
                  </a:lnTo>
                  <a:lnTo>
                    <a:pt x="430" y="356"/>
                  </a:lnTo>
                  <a:lnTo>
                    <a:pt x="421" y="438"/>
                  </a:lnTo>
                  <a:lnTo>
                    <a:pt x="421" y="447"/>
                  </a:lnTo>
                  <a:lnTo>
                    <a:pt x="409" y="447"/>
                  </a:lnTo>
                  <a:lnTo>
                    <a:pt x="357" y="438"/>
                  </a:lnTo>
                  <a:lnTo>
                    <a:pt x="291" y="438"/>
                  </a:lnTo>
                  <a:lnTo>
                    <a:pt x="227" y="429"/>
                  </a:lnTo>
                  <a:lnTo>
                    <a:pt x="173" y="429"/>
                  </a:lnTo>
                  <a:lnTo>
                    <a:pt x="173" y="438"/>
                  </a:lnTo>
                  <a:lnTo>
                    <a:pt x="182" y="438"/>
                  </a:lnTo>
                  <a:lnTo>
                    <a:pt x="182" y="447"/>
                  </a:lnTo>
                  <a:lnTo>
                    <a:pt x="64" y="429"/>
                  </a:lnTo>
                  <a:lnTo>
                    <a:pt x="64" y="438"/>
                  </a:lnTo>
                  <a:lnTo>
                    <a:pt x="64" y="466"/>
                  </a:lnTo>
                  <a:lnTo>
                    <a:pt x="55" y="466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8">
              <a:extLst>
                <a:ext uri="{FF2B5EF4-FFF2-40B4-BE49-F238E27FC236}">
                  <a16:creationId xmlns:a16="http://schemas.microsoft.com/office/drawing/2014/main" xmlns="" id="{B2E1239F-29AD-4C43-A671-09AEEE736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633" y="3583601"/>
              <a:ext cx="810069" cy="842616"/>
            </a:xfrm>
            <a:custGeom>
              <a:avLst/>
              <a:gdLst>
                <a:gd name="T0" fmla="*/ 0 w 448"/>
                <a:gd name="T1" fmla="*/ 466 h 466"/>
                <a:gd name="T2" fmla="*/ 0 w 448"/>
                <a:gd name="T3" fmla="*/ 456 h 466"/>
                <a:gd name="T4" fmla="*/ 64 w 448"/>
                <a:gd name="T5" fmla="*/ 0 h 466"/>
                <a:gd name="T6" fmla="*/ 164 w 448"/>
                <a:gd name="T7" fmla="*/ 9 h 466"/>
                <a:gd name="T8" fmla="*/ 266 w 448"/>
                <a:gd name="T9" fmla="*/ 18 h 466"/>
                <a:gd name="T10" fmla="*/ 373 w 448"/>
                <a:gd name="T11" fmla="*/ 27 h 466"/>
                <a:gd name="T12" fmla="*/ 448 w 448"/>
                <a:gd name="T13" fmla="*/ 36 h 466"/>
                <a:gd name="T14" fmla="*/ 448 w 448"/>
                <a:gd name="T15" fmla="*/ 82 h 466"/>
                <a:gd name="T16" fmla="*/ 430 w 448"/>
                <a:gd name="T17" fmla="*/ 284 h 466"/>
                <a:gd name="T18" fmla="*/ 430 w 448"/>
                <a:gd name="T19" fmla="*/ 356 h 466"/>
                <a:gd name="T20" fmla="*/ 421 w 448"/>
                <a:gd name="T21" fmla="*/ 438 h 466"/>
                <a:gd name="T22" fmla="*/ 421 w 448"/>
                <a:gd name="T23" fmla="*/ 447 h 466"/>
                <a:gd name="T24" fmla="*/ 409 w 448"/>
                <a:gd name="T25" fmla="*/ 447 h 466"/>
                <a:gd name="T26" fmla="*/ 357 w 448"/>
                <a:gd name="T27" fmla="*/ 438 h 466"/>
                <a:gd name="T28" fmla="*/ 291 w 448"/>
                <a:gd name="T29" fmla="*/ 438 h 466"/>
                <a:gd name="T30" fmla="*/ 227 w 448"/>
                <a:gd name="T31" fmla="*/ 429 h 466"/>
                <a:gd name="T32" fmla="*/ 173 w 448"/>
                <a:gd name="T33" fmla="*/ 429 h 466"/>
                <a:gd name="T34" fmla="*/ 173 w 448"/>
                <a:gd name="T35" fmla="*/ 438 h 466"/>
                <a:gd name="T36" fmla="*/ 182 w 448"/>
                <a:gd name="T37" fmla="*/ 438 h 466"/>
                <a:gd name="T38" fmla="*/ 182 w 448"/>
                <a:gd name="T39" fmla="*/ 447 h 466"/>
                <a:gd name="T40" fmla="*/ 64 w 448"/>
                <a:gd name="T41" fmla="*/ 429 h 466"/>
                <a:gd name="T42" fmla="*/ 64 w 448"/>
                <a:gd name="T43" fmla="*/ 438 h 466"/>
                <a:gd name="T44" fmla="*/ 64 w 448"/>
                <a:gd name="T45" fmla="*/ 466 h 466"/>
                <a:gd name="T46" fmla="*/ 55 w 448"/>
                <a:gd name="T47" fmla="*/ 466 h 466"/>
                <a:gd name="T48" fmla="*/ 0 w 448"/>
                <a:gd name="T4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" h="466">
                  <a:moveTo>
                    <a:pt x="0" y="466"/>
                  </a:moveTo>
                  <a:lnTo>
                    <a:pt x="0" y="456"/>
                  </a:lnTo>
                  <a:lnTo>
                    <a:pt x="64" y="0"/>
                  </a:lnTo>
                  <a:lnTo>
                    <a:pt x="164" y="9"/>
                  </a:lnTo>
                  <a:lnTo>
                    <a:pt x="266" y="18"/>
                  </a:lnTo>
                  <a:lnTo>
                    <a:pt x="373" y="27"/>
                  </a:lnTo>
                  <a:lnTo>
                    <a:pt x="448" y="36"/>
                  </a:lnTo>
                  <a:lnTo>
                    <a:pt x="448" y="82"/>
                  </a:lnTo>
                  <a:lnTo>
                    <a:pt x="430" y="284"/>
                  </a:lnTo>
                  <a:lnTo>
                    <a:pt x="430" y="356"/>
                  </a:lnTo>
                  <a:lnTo>
                    <a:pt x="421" y="438"/>
                  </a:lnTo>
                  <a:lnTo>
                    <a:pt x="421" y="447"/>
                  </a:lnTo>
                  <a:lnTo>
                    <a:pt x="409" y="447"/>
                  </a:lnTo>
                  <a:lnTo>
                    <a:pt x="357" y="438"/>
                  </a:lnTo>
                  <a:lnTo>
                    <a:pt x="291" y="438"/>
                  </a:lnTo>
                  <a:lnTo>
                    <a:pt x="227" y="429"/>
                  </a:lnTo>
                  <a:lnTo>
                    <a:pt x="173" y="429"/>
                  </a:lnTo>
                  <a:lnTo>
                    <a:pt x="173" y="438"/>
                  </a:lnTo>
                  <a:lnTo>
                    <a:pt x="182" y="438"/>
                  </a:lnTo>
                  <a:lnTo>
                    <a:pt x="182" y="447"/>
                  </a:lnTo>
                  <a:lnTo>
                    <a:pt x="64" y="429"/>
                  </a:lnTo>
                  <a:lnTo>
                    <a:pt x="64" y="438"/>
                  </a:lnTo>
                  <a:lnTo>
                    <a:pt x="64" y="466"/>
                  </a:lnTo>
                  <a:lnTo>
                    <a:pt x="55" y="466"/>
                  </a:lnTo>
                  <a:lnTo>
                    <a:pt x="0" y="46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9">
              <a:extLst>
                <a:ext uri="{FF2B5EF4-FFF2-40B4-BE49-F238E27FC236}">
                  <a16:creationId xmlns:a16="http://schemas.microsoft.com/office/drawing/2014/main" xmlns="" id="{D5AC14B6-25C3-4F10-B7BB-A9FDF7387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633" y="3583601"/>
              <a:ext cx="810069" cy="842616"/>
            </a:xfrm>
            <a:custGeom>
              <a:avLst/>
              <a:gdLst>
                <a:gd name="T0" fmla="*/ 0 w 448"/>
                <a:gd name="T1" fmla="*/ 466 h 466"/>
                <a:gd name="T2" fmla="*/ 0 w 448"/>
                <a:gd name="T3" fmla="*/ 456 h 466"/>
                <a:gd name="T4" fmla="*/ 64 w 448"/>
                <a:gd name="T5" fmla="*/ 0 h 466"/>
                <a:gd name="T6" fmla="*/ 164 w 448"/>
                <a:gd name="T7" fmla="*/ 9 h 466"/>
                <a:gd name="T8" fmla="*/ 266 w 448"/>
                <a:gd name="T9" fmla="*/ 18 h 466"/>
                <a:gd name="T10" fmla="*/ 373 w 448"/>
                <a:gd name="T11" fmla="*/ 27 h 466"/>
                <a:gd name="T12" fmla="*/ 448 w 448"/>
                <a:gd name="T13" fmla="*/ 36 h 466"/>
                <a:gd name="T14" fmla="*/ 448 w 448"/>
                <a:gd name="T15" fmla="*/ 82 h 466"/>
                <a:gd name="T16" fmla="*/ 430 w 448"/>
                <a:gd name="T17" fmla="*/ 284 h 466"/>
                <a:gd name="T18" fmla="*/ 430 w 448"/>
                <a:gd name="T19" fmla="*/ 356 h 466"/>
                <a:gd name="T20" fmla="*/ 421 w 448"/>
                <a:gd name="T21" fmla="*/ 438 h 466"/>
                <a:gd name="T22" fmla="*/ 421 w 448"/>
                <a:gd name="T23" fmla="*/ 447 h 466"/>
                <a:gd name="T24" fmla="*/ 409 w 448"/>
                <a:gd name="T25" fmla="*/ 447 h 466"/>
                <a:gd name="T26" fmla="*/ 357 w 448"/>
                <a:gd name="T27" fmla="*/ 438 h 466"/>
                <a:gd name="T28" fmla="*/ 291 w 448"/>
                <a:gd name="T29" fmla="*/ 438 h 466"/>
                <a:gd name="T30" fmla="*/ 227 w 448"/>
                <a:gd name="T31" fmla="*/ 429 h 466"/>
                <a:gd name="T32" fmla="*/ 173 w 448"/>
                <a:gd name="T33" fmla="*/ 429 h 466"/>
                <a:gd name="T34" fmla="*/ 173 w 448"/>
                <a:gd name="T35" fmla="*/ 438 h 466"/>
                <a:gd name="T36" fmla="*/ 182 w 448"/>
                <a:gd name="T37" fmla="*/ 438 h 466"/>
                <a:gd name="T38" fmla="*/ 182 w 448"/>
                <a:gd name="T39" fmla="*/ 447 h 466"/>
                <a:gd name="T40" fmla="*/ 64 w 448"/>
                <a:gd name="T41" fmla="*/ 429 h 466"/>
                <a:gd name="T42" fmla="*/ 64 w 448"/>
                <a:gd name="T43" fmla="*/ 438 h 466"/>
                <a:gd name="T44" fmla="*/ 64 w 448"/>
                <a:gd name="T45" fmla="*/ 466 h 466"/>
                <a:gd name="T46" fmla="*/ 55 w 448"/>
                <a:gd name="T47" fmla="*/ 466 h 466"/>
                <a:gd name="T48" fmla="*/ 0 w 448"/>
                <a:gd name="T4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" h="466">
                  <a:moveTo>
                    <a:pt x="0" y="466"/>
                  </a:moveTo>
                  <a:lnTo>
                    <a:pt x="0" y="456"/>
                  </a:lnTo>
                  <a:lnTo>
                    <a:pt x="64" y="0"/>
                  </a:lnTo>
                  <a:lnTo>
                    <a:pt x="164" y="9"/>
                  </a:lnTo>
                  <a:lnTo>
                    <a:pt x="266" y="18"/>
                  </a:lnTo>
                  <a:lnTo>
                    <a:pt x="373" y="27"/>
                  </a:lnTo>
                  <a:lnTo>
                    <a:pt x="448" y="36"/>
                  </a:lnTo>
                  <a:lnTo>
                    <a:pt x="448" y="82"/>
                  </a:lnTo>
                  <a:lnTo>
                    <a:pt x="430" y="284"/>
                  </a:lnTo>
                  <a:lnTo>
                    <a:pt x="430" y="356"/>
                  </a:lnTo>
                  <a:lnTo>
                    <a:pt x="421" y="438"/>
                  </a:lnTo>
                  <a:lnTo>
                    <a:pt x="421" y="447"/>
                  </a:lnTo>
                  <a:lnTo>
                    <a:pt x="409" y="447"/>
                  </a:lnTo>
                  <a:lnTo>
                    <a:pt x="357" y="438"/>
                  </a:lnTo>
                  <a:lnTo>
                    <a:pt x="291" y="438"/>
                  </a:lnTo>
                  <a:lnTo>
                    <a:pt x="227" y="429"/>
                  </a:lnTo>
                  <a:lnTo>
                    <a:pt x="173" y="429"/>
                  </a:lnTo>
                  <a:lnTo>
                    <a:pt x="173" y="438"/>
                  </a:lnTo>
                  <a:lnTo>
                    <a:pt x="182" y="438"/>
                  </a:lnTo>
                  <a:lnTo>
                    <a:pt x="182" y="447"/>
                  </a:lnTo>
                  <a:lnTo>
                    <a:pt x="64" y="429"/>
                  </a:lnTo>
                  <a:lnTo>
                    <a:pt x="64" y="438"/>
                  </a:lnTo>
                  <a:lnTo>
                    <a:pt x="64" y="466"/>
                  </a:lnTo>
                  <a:lnTo>
                    <a:pt x="55" y="466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0">
              <a:extLst>
                <a:ext uri="{FF2B5EF4-FFF2-40B4-BE49-F238E27FC236}">
                  <a16:creationId xmlns:a16="http://schemas.microsoft.com/office/drawing/2014/main" xmlns="" id="{42A262AD-8287-4B17-A293-6EEC38DFB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633" y="3583601"/>
              <a:ext cx="810069" cy="842616"/>
            </a:xfrm>
            <a:custGeom>
              <a:avLst/>
              <a:gdLst>
                <a:gd name="T0" fmla="*/ 0 w 448"/>
                <a:gd name="T1" fmla="*/ 466 h 466"/>
                <a:gd name="T2" fmla="*/ 0 w 448"/>
                <a:gd name="T3" fmla="*/ 456 h 466"/>
                <a:gd name="T4" fmla="*/ 64 w 448"/>
                <a:gd name="T5" fmla="*/ 0 h 466"/>
                <a:gd name="T6" fmla="*/ 164 w 448"/>
                <a:gd name="T7" fmla="*/ 9 h 466"/>
                <a:gd name="T8" fmla="*/ 266 w 448"/>
                <a:gd name="T9" fmla="*/ 18 h 466"/>
                <a:gd name="T10" fmla="*/ 373 w 448"/>
                <a:gd name="T11" fmla="*/ 27 h 466"/>
                <a:gd name="T12" fmla="*/ 448 w 448"/>
                <a:gd name="T13" fmla="*/ 36 h 466"/>
                <a:gd name="T14" fmla="*/ 448 w 448"/>
                <a:gd name="T15" fmla="*/ 82 h 466"/>
                <a:gd name="T16" fmla="*/ 430 w 448"/>
                <a:gd name="T17" fmla="*/ 284 h 466"/>
                <a:gd name="T18" fmla="*/ 430 w 448"/>
                <a:gd name="T19" fmla="*/ 356 h 466"/>
                <a:gd name="T20" fmla="*/ 421 w 448"/>
                <a:gd name="T21" fmla="*/ 438 h 466"/>
                <a:gd name="T22" fmla="*/ 421 w 448"/>
                <a:gd name="T23" fmla="*/ 447 h 466"/>
                <a:gd name="T24" fmla="*/ 409 w 448"/>
                <a:gd name="T25" fmla="*/ 447 h 466"/>
                <a:gd name="T26" fmla="*/ 357 w 448"/>
                <a:gd name="T27" fmla="*/ 438 h 466"/>
                <a:gd name="T28" fmla="*/ 291 w 448"/>
                <a:gd name="T29" fmla="*/ 438 h 466"/>
                <a:gd name="T30" fmla="*/ 227 w 448"/>
                <a:gd name="T31" fmla="*/ 429 h 466"/>
                <a:gd name="T32" fmla="*/ 173 w 448"/>
                <a:gd name="T33" fmla="*/ 429 h 466"/>
                <a:gd name="T34" fmla="*/ 173 w 448"/>
                <a:gd name="T35" fmla="*/ 438 h 466"/>
                <a:gd name="T36" fmla="*/ 182 w 448"/>
                <a:gd name="T37" fmla="*/ 438 h 466"/>
                <a:gd name="T38" fmla="*/ 182 w 448"/>
                <a:gd name="T39" fmla="*/ 447 h 466"/>
                <a:gd name="T40" fmla="*/ 64 w 448"/>
                <a:gd name="T41" fmla="*/ 429 h 466"/>
                <a:gd name="T42" fmla="*/ 64 w 448"/>
                <a:gd name="T43" fmla="*/ 438 h 466"/>
                <a:gd name="T44" fmla="*/ 64 w 448"/>
                <a:gd name="T45" fmla="*/ 466 h 466"/>
                <a:gd name="T46" fmla="*/ 55 w 448"/>
                <a:gd name="T47" fmla="*/ 466 h 466"/>
                <a:gd name="T48" fmla="*/ 0 w 448"/>
                <a:gd name="T4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" h="466">
                  <a:moveTo>
                    <a:pt x="0" y="466"/>
                  </a:moveTo>
                  <a:lnTo>
                    <a:pt x="0" y="456"/>
                  </a:lnTo>
                  <a:lnTo>
                    <a:pt x="64" y="0"/>
                  </a:lnTo>
                  <a:lnTo>
                    <a:pt x="164" y="9"/>
                  </a:lnTo>
                  <a:lnTo>
                    <a:pt x="266" y="18"/>
                  </a:lnTo>
                  <a:lnTo>
                    <a:pt x="373" y="27"/>
                  </a:lnTo>
                  <a:lnTo>
                    <a:pt x="448" y="36"/>
                  </a:lnTo>
                  <a:lnTo>
                    <a:pt x="448" y="82"/>
                  </a:lnTo>
                  <a:lnTo>
                    <a:pt x="430" y="284"/>
                  </a:lnTo>
                  <a:lnTo>
                    <a:pt x="430" y="356"/>
                  </a:lnTo>
                  <a:lnTo>
                    <a:pt x="421" y="438"/>
                  </a:lnTo>
                  <a:lnTo>
                    <a:pt x="421" y="447"/>
                  </a:lnTo>
                  <a:lnTo>
                    <a:pt x="409" y="447"/>
                  </a:lnTo>
                  <a:lnTo>
                    <a:pt x="357" y="438"/>
                  </a:lnTo>
                  <a:lnTo>
                    <a:pt x="291" y="438"/>
                  </a:lnTo>
                  <a:lnTo>
                    <a:pt x="227" y="429"/>
                  </a:lnTo>
                  <a:lnTo>
                    <a:pt x="173" y="429"/>
                  </a:lnTo>
                  <a:lnTo>
                    <a:pt x="173" y="438"/>
                  </a:lnTo>
                  <a:lnTo>
                    <a:pt x="182" y="438"/>
                  </a:lnTo>
                  <a:lnTo>
                    <a:pt x="182" y="447"/>
                  </a:lnTo>
                  <a:lnTo>
                    <a:pt x="64" y="429"/>
                  </a:lnTo>
                  <a:lnTo>
                    <a:pt x="64" y="438"/>
                  </a:lnTo>
                  <a:lnTo>
                    <a:pt x="64" y="466"/>
                  </a:lnTo>
                  <a:lnTo>
                    <a:pt x="55" y="466"/>
                  </a:lnTo>
                  <a:lnTo>
                    <a:pt x="0" y="466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1">
              <a:extLst>
                <a:ext uri="{FF2B5EF4-FFF2-40B4-BE49-F238E27FC236}">
                  <a16:creationId xmlns:a16="http://schemas.microsoft.com/office/drawing/2014/main" xmlns="" id="{BDF12A0F-1D1A-40DD-9EF6-1D1993B58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2746408"/>
              <a:ext cx="155504" cy="343556"/>
            </a:xfrm>
            <a:custGeom>
              <a:avLst/>
              <a:gdLst>
                <a:gd name="T0" fmla="*/ 0 w 86"/>
                <a:gd name="T1" fmla="*/ 145 h 190"/>
                <a:gd name="T2" fmla="*/ 9 w 86"/>
                <a:gd name="T3" fmla="*/ 145 h 190"/>
                <a:gd name="T4" fmla="*/ 9 w 86"/>
                <a:gd name="T5" fmla="*/ 136 h 190"/>
                <a:gd name="T6" fmla="*/ 9 w 86"/>
                <a:gd name="T7" fmla="*/ 127 h 190"/>
                <a:gd name="T8" fmla="*/ 16 w 86"/>
                <a:gd name="T9" fmla="*/ 127 h 190"/>
                <a:gd name="T10" fmla="*/ 25 w 86"/>
                <a:gd name="T11" fmla="*/ 118 h 190"/>
                <a:gd name="T12" fmla="*/ 25 w 86"/>
                <a:gd name="T13" fmla="*/ 109 h 190"/>
                <a:gd name="T14" fmla="*/ 34 w 86"/>
                <a:gd name="T15" fmla="*/ 99 h 190"/>
                <a:gd name="T16" fmla="*/ 43 w 86"/>
                <a:gd name="T17" fmla="*/ 90 h 190"/>
                <a:gd name="T18" fmla="*/ 25 w 86"/>
                <a:gd name="T19" fmla="*/ 81 h 190"/>
                <a:gd name="T20" fmla="*/ 16 w 86"/>
                <a:gd name="T21" fmla="*/ 81 h 190"/>
                <a:gd name="T22" fmla="*/ 16 w 86"/>
                <a:gd name="T23" fmla="*/ 72 h 190"/>
                <a:gd name="T24" fmla="*/ 9 w 86"/>
                <a:gd name="T25" fmla="*/ 63 h 190"/>
                <a:gd name="T26" fmla="*/ 0 w 86"/>
                <a:gd name="T27" fmla="*/ 54 h 190"/>
                <a:gd name="T28" fmla="*/ 9 w 86"/>
                <a:gd name="T29" fmla="*/ 45 h 190"/>
                <a:gd name="T30" fmla="*/ 9 w 86"/>
                <a:gd name="T31" fmla="*/ 36 h 190"/>
                <a:gd name="T32" fmla="*/ 0 w 86"/>
                <a:gd name="T33" fmla="*/ 36 h 190"/>
                <a:gd name="T34" fmla="*/ 9 w 86"/>
                <a:gd name="T35" fmla="*/ 27 h 190"/>
                <a:gd name="T36" fmla="*/ 16 w 86"/>
                <a:gd name="T37" fmla="*/ 15 h 190"/>
                <a:gd name="T38" fmla="*/ 16 w 86"/>
                <a:gd name="T39" fmla="*/ 9 h 190"/>
                <a:gd name="T40" fmla="*/ 16 w 86"/>
                <a:gd name="T41" fmla="*/ 0 h 190"/>
                <a:gd name="T42" fmla="*/ 70 w 86"/>
                <a:gd name="T43" fmla="*/ 15 h 190"/>
                <a:gd name="T44" fmla="*/ 70 w 86"/>
                <a:gd name="T45" fmla="*/ 27 h 190"/>
                <a:gd name="T46" fmla="*/ 70 w 86"/>
                <a:gd name="T47" fmla="*/ 36 h 190"/>
                <a:gd name="T48" fmla="*/ 70 w 86"/>
                <a:gd name="T49" fmla="*/ 45 h 190"/>
                <a:gd name="T50" fmla="*/ 61 w 86"/>
                <a:gd name="T51" fmla="*/ 45 h 190"/>
                <a:gd name="T52" fmla="*/ 61 w 86"/>
                <a:gd name="T53" fmla="*/ 63 h 190"/>
                <a:gd name="T54" fmla="*/ 70 w 86"/>
                <a:gd name="T55" fmla="*/ 63 h 190"/>
                <a:gd name="T56" fmla="*/ 77 w 86"/>
                <a:gd name="T57" fmla="*/ 63 h 190"/>
                <a:gd name="T58" fmla="*/ 77 w 86"/>
                <a:gd name="T59" fmla="*/ 72 h 190"/>
                <a:gd name="T60" fmla="*/ 77 w 86"/>
                <a:gd name="T61" fmla="*/ 90 h 190"/>
                <a:gd name="T62" fmla="*/ 86 w 86"/>
                <a:gd name="T63" fmla="*/ 90 h 190"/>
                <a:gd name="T64" fmla="*/ 86 w 86"/>
                <a:gd name="T65" fmla="*/ 109 h 190"/>
                <a:gd name="T66" fmla="*/ 77 w 86"/>
                <a:gd name="T67" fmla="*/ 99 h 190"/>
                <a:gd name="T68" fmla="*/ 86 w 86"/>
                <a:gd name="T69" fmla="*/ 99 h 190"/>
                <a:gd name="T70" fmla="*/ 77 w 86"/>
                <a:gd name="T71" fmla="*/ 90 h 190"/>
                <a:gd name="T72" fmla="*/ 77 w 86"/>
                <a:gd name="T73" fmla="*/ 99 h 190"/>
                <a:gd name="T74" fmla="*/ 77 w 86"/>
                <a:gd name="T75" fmla="*/ 109 h 190"/>
                <a:gd name="T76" fmla="*/ 77 w 86"/>
                <a:gd name="T77" fmla="*/ 118 h 190"/>
                <a:gd name="T78" fmla="*/ 77 w 86"/>
                <a:gd name="T79" fmla="*/ 127 h 190"/>
                <a:gd name="T80" fmla="*/ 77 w 86"/>
                <a:gd name="T81" fmla="*/ 136 h 190"/>
                <a:gd name="T82" fmla="*/ 70 w 86"/>
                <a:gd name="T83" fmla="*/ 136 h 190"/>
                <a:gd name="T84" fmla="*/ 70 w 86"/>
                <a:gd name="T85" fmla="*/ 145 h 190"/>
                <a:gd name="T86" fmla="*/ 70 w 86"/>
                <a:gd name="T87" fmla="*/ 154 h 190"/>
                <a:gd name="T88" fmla="*/ 61 w 86"/>
                <a:gd name="T89" fmla="*/ 163 h 190"/>
                <a:gd name="T90" fmla="*/ 61 w 86"/>
                <a:gd name="T91" fmla="*/ 174 h 190"/>
                <a:gd name="T92" fmla="*/ 61 w 86"/>
                <a:gd name="T93" fmla="*/ 184 h 190"/>
                <a:gd name="T94" fmla="*/ 52 w 86"/>
                <a:gd name="T95" fmla="*/ 190 h 190"/>
                <a:gd name="T96" fmla="*/ 52 w 86"/>
                <a:gd name="T97" fmla="*/ 184 h 190"/>
                <a:gd name="T98" fmla="*/ 52 w 86"/>
                <a:gd name="T99" fmla="*/ 174 h 190"/>
                <a:gd name="T100" fmla="*/ 34 w 86"/>
                <a:gd name="T101" fmla="*/ 174 h 190"/>
                <a:gd name="T102" fmla="*/ 34 w 86"/>
                <a:gd name="T103" fmla="*/ 184 h 190"/>
                <a:gd name="T104" fmla="*/ 25 w 86"/>
                <a:gd name="T105" fmla="*/ 174 h 190"/>
                <a:gd name="T106" fmla="*/ 16 w 86"/>
                <a:gd name="T107" fmla="*/ 174 h 190"/>
                <a:gd name="T108" fmla="*/ 16 w 86"/>
                <a:gd name="T109" fmla="*/ 163 h 190"/>
                <a:gd name="T110" fmla="*/ 9 w 86"/>
                <a:gd name="T111" fmla="*/ 154 h 190"/>
                <a:gd name="T112" fmla="*/ 0 w 86"/>
                <a:gd name="T113" fmla="*/ 154 h 190"/>
                <a:gd name="T114" fmla="*/ 0 w 86"/>
                <a:gd name="T115" fmla="*/ 1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90">
                  <a:moveTo>
                    <a:pt x="0" y="145"/>
                  </a:moveTo>
                  <a:lnTo>
                    <a:pt x="9" y="145"/>
                  </a:lnTo>
                  <a:lnTo>
                    <a:pt x="9" y="136"/>
                  </a:lnTo>
                  <a:lnTo>
                    <a:pt x="9" y="127"/>
                  </a:lnTo>
                  <a:lnTo>
                    <a:pt x="16" y="127"/>
                  </a:lnTo>
                  <a:lnTo>
                    <a:pt x="25" y="118"/>
                  </a:lnTo>
                  <a:lnTo>
                    <a:pt x="25" y="109"/>
                  </a:lnTo>
                  <a:lnTo>
                    <a:pt x="34" y="99"/>
                  </a:lnTo>
                  <a:lnTo>
                    <a:pt x="43" y="90"/>
                  </a:lnTo>
                  <a:lnTo>
                    <a:pt x="25" y="81"/>
                  </a:lnTo>
                  <a:lnTo>
                    <a:pt x="16" y="81"/>
                  </a:lnTo>
                  <a:lnTo>
                    <a:pt x="16" y="72"/>
                  </a:lnTo>
                  <a:lnTo>
                    <a:pt x="9" y="63"/>
                  </a:lnTo>
                  <a:lnTo>
                    <a:pt x="0" y="54"/>
                  </a:lnTo>
                  <a:lnTo>
                    <a:pt x="9" y="45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9" y="27"/>
                  </a:lnTo>
                  <a:lnTo>
                    <a:pt x="16" y="15"/>
                  </a:lnTo>
                  <a:lnTo>
                    <a:pt x="16" y="9"/>
                  </a:lnTo>
                  <a:lnTo>
                    <a:pt x="16" y="0"/>
                  </a:lnTo>
                  <a:lnTo>
                    <a:pt x="70" y="15"/>
                  </a:lnTo>
                  <a:lnTo>
                    <a:pt x="70" y="27"/>
                  </a:lnTo>
                  <a:lnTo>
                    <a:pt x="70" y="36"/>
                  </a:lnTo>
                  <a:lnTo>
                    <a:pt x="70" y="45"/>
                  </a:lnTo>
                  <a:lnTo>
                    <a:pt x="61" y="45"/>
                  </a:lnTo>
                  <a:lnTo>
                    <a:pt x="61" y="63"/>
                  </a:lnTo>
                  <a:lnTo>
                    <a:pt x="70" y="63"/>
                  </a:lnTo>
                  <a:lnTo>
                    <a:pt x="77" y="63"/>
                  </a:lnTo>
                  <a:lnTo>
                    <a:pt x="77" y="72"/>
                  </a:lnTo>
                  <a:lnTo>
                    <a:pt x="77" y="90"/>
                  </a:lnTo>
                  <a:lnTo>
                    <a:pt x="86" y="90"/>
                  </a:lnTo>
                  <a:lnTo>
                    <a:pt x="86" y="109"/>
                  </a:lnTo>
                  <a:lnTo>
                    <a:pt x="77" y="99"/>
                  </a:lnTo>
                  <a:lnTo>
                    <a:pt x="86" y="99"/>
                  </a:lnTo>
                  <a:lnTo>
                    <a:pt x="77" y="90"/>
                  </a:lnTo>
                  <a:lnTo>
                    <a:pt x="77" y="99"/>
                  </a:lnTo>
                  <a:lnTo>
                    <a:pt x="77" y="109"/>
                  </a:lnTo>
                  <a:lnTo>
                    <a:pt x="77" y="118"/>
                  </a:lnTo>
                  <a:lnTo>
                    <a:pt x="77" y="127"/>
                  </a:lnTo>
                  <a:lnTo>
                    <a:pt x="77" y="136"/>
                  </a:lnTo>
                  <a:lnTo>
                    <a:pt x="70" y="136"/>
                  </a:lnTo>
                  <a:lnTo>
                    <a:pt x="70" y="145"/>
                  </a:lnTo>
                  <a:lnTo>
                    <a:pt x="70" y="154"/>
                  </a:lnTo>
                  <a:lnTo>
                    <a:pt x="61" y="163"/>
                  </a:lnTo>
                  <a:lnTo>
                    <a:pt x="61" y="174"/>
                  </a:lnTo>
                  <a:lnTo>
                    <a:pt x="61" y="184"/>
                  </a:lnTo>
                  <a:lnTo>
                    <a:pt x="52" y="190"/>
                  </a:lnTo>
                  <a:lnTo>
                    <a:pt x="52" y="184"/>
                  </a:lnTo>
                  <a:lnTo>
                    <a:pt x="52" y="174"/>
                  </a:lnTo>
                  <a:lnTo>
                    <a:pt x="34" y="174"/>
                  </a:lnTo>
                  <a:lnTo>
                    <a:pt x="34" y="184"/>
                  </a:lnTo>
                  <a:lnTo>
                    <a:pt x="25" y="174"/>
                  </a:lnTo>
                  <a:lnTo>
                    <a:pt x="16" y="174"/>
                  </a:lnTo>
                  <a:lnTo>
                    <a:pt x="16" y="163"/>
                  </a:lnTo>
                  <a:lnTo>
                    <a:pt x="9" y="154"/>
                  </a:lnTo>
                  <a:lnTo>
                    <a:pt x="0" y="154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2">
              <a:extLst>
                <a:ext uri="{FF2B5EF4-FFF2-40B4-BE49-F238E27FC236}">
                  <a16:creationId xmlns:a16="http://schemas.microsoft.com/office/drawing/2014/main" xmlns="" id="{F2A67F82-A89A-4E0B-BD87-6688982FD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2746408"/>
              <a:ext cx="155504" cy="343556"/>
            </a:xfrm>
            <a:custGeom>
              <a:avLst/>
              <a:gdLst>
                <a:gd name="T0" fmla="*/ 0 w 86"/>
                <a:gd name="T1" fmla="*/ 145 h 190"/>
                <a:gd name="T2" fmla="*/ 9 w 86"/>
                <a:gd name="T3" fmla="*/ 145 h 190"/>
                <a:gd name="T4" fmla="*/ 9 w 86"/>
                <a:gd name="T5" fmla="*/ 136 h 190"/>
                <a:gd name="T6" fmla="*/ 9 w 86"/>
                <a:gd name="T7" fmla="*/ 127 h 190"/>
                <a:gd name="T8" fmla="*/ 16 w 86"/>
                <a:gd name="T9" fmla="*/ 127 h 190"/>
                <a:gd name="T10" fmla="*/ 25 w 86"/>
                <a:gd name="T11" fmla="*/ 118 h 190"/>
                <a:gd name="T12" fmla="*/ 25 w 86"/>
                <a:gd name="T13" fmla="*/ 109 h 190"/>
                <a:gd name="T14" fmla="*/ 34 w 86"/>
                <a:gd name="T15" fmla="*/ 99 h 190"/>
                <a:gd name="T16" fmla="*/ 43 w 86"/>
                <a:gd name="T17" fmla="*/ 90 h 190"/>
                <a:gd name="T18" fmla="*/ 25 w 86"/>
                <a:gd name="T19" fmla="*/ 81 h 190"/>
                <a:gd name="T20" fmla="*/ 16 w 86"/>
                <a:gd name="T21" fmla="*/ 81 h 190"/>
                <a:gd name="T22" fmla="*/ 16 w 86"/>
                <a:gd name="T23" fmla="*/ 72 h 190"/>
                <a:gd name="T24" fmla="*/ 9 w 86"/>
                <a:gd name="T25" fmla="*/ 63 h 190"/>
                <a:gd name="T26" fmla="*/ 0 w 86"/>
                <a:gd name="T27" fmla="*/ 54 h 190"/>
                <a:gd name="T28" fmla="*/ 9 w 86"/>
                <a:gd name="T29" fmla="*/ 45 h 190"/>
                <a:gd name="T30" fmla="*/ 9 w 86"/>
                <a:gd name="T31" fmla="*/ 36 h 190"/>
                <a:gd name="T32" fmla="*/ 0 w 86"/>
                <a:gd name="T33" fmla="*/ 36 h 190"/>
                <a:gd name="T34" fmla="*/ 9 w 86"/>
                <a:gd name="T35" fmla="*/ 27 h 190"/>
                <a:gd name="T36" fmla="*/ 16 w 86"/>
                <a:gd name="T37" fmla="*/ 15 h 190"/>
                <a:gd name="T38" fmla="*/ 16 w 86"/>
                <a:gd name="T39" fmla="*/ 9 h 190"/>
                <a:gd name="T40" fmla="*/ 16 w 86"/>
                <a:gd name="T41" fmla="*/ 0 h 190"/>
                <a:gd name="T42" fmla="*/ 70 w 86"/>
                <a:gd name="T43" fmla="*/ 15 h 190"/>
                <a:gd name="T44" fmla="*/ 70 w 86"/>
                <a:gd name="T45" fmla="*/ 27 h 190"/>
                <a:gd name="T46" fmla="*/ 70 w 86"/>
                <a:gd name="T47" fmla="*/ 36 h 190"/>
                <a:gd name="T48" fmla="*/ 70 w 86"/>
                <a:gd name="T49" fmla="*/ 45 h 190"/>
                <a:gd name="T50" fmla="*/ 61 w 86"/>
                <a:gd name="T51" fmla="*/ 45 h 190"/>
                <a:gd name="T52" fmla="*/ 61 w 86"/>
                <a:gd name="T53" fmla="*/ 63 h 190"/>
                <a:gd name="T54" fmla="*/ 70 w 86"/>
                <a:gd name="T55" fmla="*/ 63 h 190"/>
                <a:gd name="T56" fmla="*/ 77 w 86"/>
                <a:gd name="T57" fmla="*/ 63 h 190"/>
                <a:gd name="T58" fmla="*/ 77 w 86"/>
                <a:gd name="T59" fmla="*/ 72 h 190"/>
                <a:gd name="T60" fmla="*/ 77 w 86"/>
                <a:gd name="T61" fmla="*/ 90 h 190"/>
                <a:gd name="T62" fmla="*/ 86 w 86"/>
                <a:gd name="T63" fmla="*/ 90 h 190"/>
                <a:gd name="T64" fmla="*/ 86 w 86"/>
                <a:gd name="T65" fmla="*/ 109 h 190"/>
                <a:gd name="T66" fmla="*/ 77 w 86"/>
                <a:gd name="T67" fmla="*/ 99 h 190"/>
                <a:gd name="T68" fmla="*/ 86 w 86"/>
                <a:gd name="T69" fmla="*/ 99 h 190"/>
                <a:gd name="T70" fmla="*/ 77 w 86"/>
                <a:gd name="T71" fmla="*/ 90 h 190"/>
                <a:gd name="T72" fmla="*/ 77 w 86"/>
                <a:gd name="T73" fmla="*/ 99 h 190"/>
                <a:gd name="T74" fmla="*/ 77 w 86"/>
                <a:gd name="T75" fmla="*/ 109 h 190"/>
                <a:gd name="T76" fmla="*/ 77 w 86"/>
                <a:gd name="T77" fmla="*/ 118 h 190"/>
                <a:gd name="T78" fmla="*/ 77 w 86"/>
                <a:gd name="T79" fmla="*/ 127 h 190"/>
                <a:gd name="T80" fmla="*/ 77 w 86"/>
                <a:gd name="T81" fmla="*/ 136 h 190"/>
                <a:gd name="T82" fmla="*/ 70 w 86"/>
                <a:gd name="T83" fmla="*/ 136 h 190"/>
                <a:gd name="T84" fmla="*/ 70 w 86"/>
                <a:gd name="T85" fmla="*/ 145 h 190"/>
                <a:gd name="T86" fmla="*/ 70 w 86"/>
                <a:gd name="T87" fmla="*/ 154 h 190"/>
                <a:gd name="T88" fmla="*/ 61 w 86"/>
                <a:gd name="T89" fmla="*/ 163 h 190"/>
                <a:gd name="T90" fmla="*/ 61 w 86"/>
                <a:gd name="T91" fmla="*/ 174 h 190"/>
                <a:gd name="T92" fmla="*/ 61 w 86"/>
                <a:gd name="T93" fmla="*/ 184 h 190"/>
                <a:gd name="T94" fmla="*/ 52 w 86"/>
                <a:gd name="T95" fmla="*/ 190 h 190"/>
                <a:gd name="T96" fmla="*/ 52 w 86"/>
                <a:gd name="T97" fmla="*/ 184 h 190"/>
                <a:gd name="T98" fmla="*/ 52 w 86"/>
                <a:gd name="T99" fmla="*/ 174 h 190"/>
                <a:gd name="T100" fmla="*/ 34 w 86"/>
                <a:gd name="T101" fmla="*/ 174 h 190"/>
                <a:gd name="T102" fmla="*/ 34 w 86"/>
                <a:gd name="T103" fmla="*/ 184 h 190"/>
                <a:gd name="T104" fmla="*/ 25 w 86"/>
                <a:gd name="T105" fmla="*/ 174 h 190"/>
                <a:gd name="T106" fmla="*/ 16 w 86"/>
                <a:gd name="T107" fmla="*/ 174 h 190"/>
                <a:gd name="T108" fmla="*/ 16 w 86"/>
                <a:gd name="T109" fmla="*/ 163 h 190"/>
                <a:gd name="T110" fmla="*/ 9 w 86"/>
                <a:gd name="T111" fmla="*/ 154 h 190"/>
                <a:gd name="T112" fmla="*/ 0 w 86"/>
                <a:gd name="T113" fmla="*/ 154 h 190"/>
                <a:gd name="T114" fmla="*/ 0 w 86"/>
                <a:gd name="T115" fmla="*/ 1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90">
                  <a:moveTo>
                    <a:pt x="0" y="145"/>
                  </a:moveTo>
                  <a:lnTo>
                    <a:pt x="9" y="145"/>
                  </a:lnTo>
                  <a:lnTo>
                    <a:pt x="9" y="136"/>
                  </a:lnTo>
                  <a:lnTo>
                    <a:pt x="9" y="127"/>
                  </a:lnTo>
                  <a:lnTo>
                    <a:pt x="16" y="127"/>
                  </a:lnTo>
                  <a:lnTo>
                    <a:pt x="25" y="118"/>
                  </a:lnTo>
                  <a:lnTo>
                    <a:pt x="25" y="109"/>
                  </a:lnTo>
                  <a:lnTo>
                    <a:pt x="34" y="99"/>
                  </a:lnTo>
                  <a:lnTo>
                    <a:pt x="43" y="90"/>
                  </a:lnTo>
                  <a:lnTo>
                    <a:pt x="25" y="81"/>
                  </a:lnTo>
                  <a:lnTo>
                    <a:pt x="16" y="81"/>
                  </a:lnTo>
                  <a:lnTo>
                    <a:pt x="16" y="72"/>
                  </a:lnTo>
                  <a:lnTo>
                    <a:pt x="9" y="63"/>
                  </a:lnTo>
                  <a:lnTo>
                    <a:pt x="0" y="54"/>
                  </a:lnTo>
                  <a:lnTo>
                    <a:pt x="9" y="45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9" y="27"/>
                  </a:lnTo>
                  <a:lnTo>
                    <a:pt x="16" y="15"/>
                  </a:lnTo>
                  <a:lnTo>
                    <a:pt x="16" y="9"/>
                  </a:lnTo>
                  <a:lnTo>
                    <a:pt x="16" y="0"/>
                  </a:lnTo>
                  <a:lnTo>
                    <a:pt x="70" y="15"/>
                  </a:lnTo>
                  <a:lnTo>
                    <a:pt x="70" y="27"/>
                  </a:lnTo>
                  <a:lnTo>
                    <a:pt x="70" y="36"/>
                  </a:lnTo>
                  <a:lnTo>
                    <a:pt x="70" y="45"/>
                  </a:lnTo>
                  <a:lnTo>
                    <a:pt x="61" y="45"/>
                  </a:lnTo>
                  <a:lnTo>
                    <a:pt x="61" y="63"/>
                  </a:lnTo>
                  <a:lnTo>
                    <a:pt x="70" y="63"/>
                  </a:lnTo>
                  <a:lnTo>
                    <a:pt x="77" y="63"/>
                  </a:lnTo>
                  <a:lnTo>
                    <a:pt x="77" y="72"/>
                  </a:lnTo>
                  <a:lnTo>
                    <a:pt x="77" y="90"/>
                  </a:lnTo>
                  <a:lnTo>
                    <a:pt x="86" y="90"/>
                  </a:lnTo>
                  <a:lnTo>
                    <a:pt x="86" y="109"/>
                  </a:lnTo>
                  <a:lnTo>
                    <a:pt x="77" y="99"/>
                  </a:lnTo>
                  <a:lnTo>
                    <a:pt x="86" y="99"/>
                  </a:lnTo>
                  <a:lnTo>
                    <a:pt x="77" y="90"/>
                  </a:lnTo>
                  <a:lnTo>
                    <a:pt x="77" y="99"/>
                  </a:lnTo>
                  <a:lnTo>
                    <a:pt x="77" y="109"/>
                  </a:lnTo>
                  <a:lnTo>
                    <a:pt x="77" y="118"/>
                  </a:lnTo>
                  <a:lnTo>
                    <a:pt x="77" y="127"/>
                  </a:lnTo>
                  <a:lnTo>
                    <a:pt x="77" y="136"/>
                  </a:lnTo>
                  <a:lnTo>
                    <a:pt x="70" y="136"/>
                  </a:lnTo>
                  <a:lnTo>
                    <a:pt x="70" y="145"/>
                  </a:lnTo>
                  <a:lnTo>
                    <a:pt x="70" y="154"/>
                  </a:lnTo>
                  <a:lnTo>
                    <a:pt x="61" y="163"/>
                  </a:lnTo>
                  <a:lnTo>
                    <a:pt x="61" y="174"/>
                  </a:lnTo>
                  <a:lnTo>
                    <a:pt x="61" y="184"/>
                  </a:lnTo>
                  <a:lnTo>
                    <a:pt x="52" y="190"/>
                  </a:lnTo>
                  <a:lnTo>
                    <a:pt x="52" y="184"/>
                  </a:lnTo>
                  <a:lnTo>
                    <a:pt x="52" y="174"/>
                  </a:lnTo>
                  <a:lnTo>
                    <a:pt x="34" y="174"/>
                  </a:lnTo>
                  <a:lnTo>
                    <a:pt x="34" y="184"/>
                  </a:lnTo>
                  <a:lnTo>
                    <a:pt x="25" y="174"/>
                  </a:lnTo>
                  <a:lnTo>
                    <a:pt x="16" y="174"/>
                  </a:lnTo>
                  <a:lnTo>
                    <a:pt x="16" y="163"/>
                  </a:lnTo>
                  <a:lnTo>
                    <a:pt x="9" y="154"/>
                  </a:lnTo>
                  <a:lnTo>
                    <a:pt x="0" y="154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3">
              <a:extLst>
                <a:ext uri="{FF2B5EF4-FFF2-40B4-BE49-F238E27FC236}">
                  <a16:creationId xmlns:a16="http://schemas.microsoft.com/office/drawing/2014/main" xmlns="" id="{5BD82759-FD07-4DA1-BCBA-579896222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4029" y="2084611"/>
              <a:ext cx="202517" cy="390569"/>
            </a:xfrm>
            <a:custGeom>
              <a:avLst/>
              <a:gdLst>
                <a:gd name="T0" fmla="*/ 19 w 112"/>
                <a:gd name="T1" fmla="*/ 216 h 216"/>
                <a:gd name="T2" fmla="*/ 10 w 112"/>
                <a:gd name="T3" fmla="*/ 216 h 216"/>
                <a:gd name="T4" fmla="*/ 10 w 112"/>
                <a:gd name="T5" fmla="*/ 207 h 216"/>
                <a:gd name="T6" fmla="*/ 10 w 112"/>
                <a:gd name="T7" fmla="*/ 197 h 216"/>
                <a:gd name="T8" fmla="*/ 10 w 112"/>
                <a:gd name="T9" fmla="*/ 179 h 216"/>
                <a:gd name="T10" fmla="*/ 10 w 112"/>
                <a:gd name="T11" fmla="*/ 170 h 216"/>
                <a:gd name="T12" fmla="*/ 0 w 112"/>
                <a:gd name="T13" fmla="*/ 152 h 216"/>
                <a:gd name="T14" fmla="*/ 10 w 112"/>
                <a:gd name="T15" fmla="*/ 143 h 216"/>
                <a:gd name="T16" fmla="*/ 0 w 112"/>
                <a:gd name="T17" fmla="*/ 143 h 216"/>
                <a:gd name="T18" fmla="*/ 10 w 112"/>
                <a:gd name="T19" fmla="*/ 136 h 216"/>
                <a:gd name="T20" fmla="*/ 10 w 112"/>
                <a:gd name="T21" fmla="*/ 125 h 216"/>
                <a:gd name="T22" fmla="*/ 10 w 112"/>
                <a:gd name="T23" fmla="*/ 116 h 216"/>
                <a:gd name="T24" fmla="*/ 10 w 112"/>
                <a:gd name="T25" fmla="*/ 107 h 216"/>
                <a:gd name="T26" fmla="*/ 10 w 112"/>
                <a:gd name="T27" fmla="*/ 98 h 216"/>
                <a:gd name="T28" fmla="*/ 10 w 112"/>
                <a:gd name="T29" fmla="*/ 88 h 216"/>
                <a:gd name="T30" fmla="*/ 10 w 112"/>
                <a:gd name="T31" fmla="*/ 82 h 216"/>
                <a:gd name="T32" fmla="*/ 19 w 112"/>
                <a:gd name="T33" fmla="*/ 82 h 216"/>
                <a:gd name="T34" fmla="*/ 28 w 112"/>
                <a:gd name="T35" fmla="*/ 73 h 216"/>
                <a:gd name="T36" fmla="*/ 28 w 112"/>
                <a:gd name="T37" fmla="*/ 63 h 216"/>
                <a:gd name="T38" fmla="*/ 28 w 112"/>
                <a:gd name="T39" fmla="*/ 52 h 216"/>
                <a:gd name="T40" fmla="*/ 19 w 112"/>
                <a:gd name="T41" fmla="*/ 52 h 216"/>
                <a:gd name="T42" fmla="*/ 19 w 112"/>
                <a:gd name="T43" fmla="*/ 43 h 216"/>
                <a:gd name="T44" fmla="*/ 28 w 112"/>
                <a:gd name="T45" fmla="*/ 34 h 216"/>
                <a:gd name="T46" fmla="*/ 19 w 112"/>
                <a:gd name="T47" fmla="*/ 27 h 216"/>
                <a:gd name="T48" fmla="*/ 19 w 112"/>
                <a:gd name="T49" fmla="*/ 18 h 216"/>
                <a:gd name="T50" fmla="*/ 28 w 112"/>
                <a:gd name="T51" fmla="*/ 9 h 216"/>
                <a:gd name="T52" fmla="*/ 28 w 112"/>
                <a:gd name="T53" fmla="*/ 0 h 216"/>
                <a:gd name="T54" fmla="*/ 37 w 112"/>
                <a:gd name="T55" fmla="*/ 0 h 216"/>
                <a:gd name="T56" fmla="*/ 82 w 112"/>
                <a:gd name="T57" fmla="*/ 116 h 216"/>
                <a:gd name="T58" fmla="*/ 82 w 112"/>
                <a:gd name="T59" fmla="*/ 136 h 216"/>
                <a:gd name="T60" fmla="*/ 82 w 112"/>
                <a:gd name="T61" fmla="*/ 143 h 216"/>
                <a:gd name="T62" fmla="*/ 91 w 112"/>
                <a:gd name="T63" fmla="*/ 143 h 216"/>
                <a:gd name="T64" fmla="*/ 91 w 112"/>
                <a:gd name="T65" fmla="*/ 152 h 216"/>
                <a:gd name="T66" fmla="*/ 103 w 112"/>
                <a:gd name="T67" fmla="*/ 152 h 216"/>
                <a:gd name="T68" fmla="*/ 103 w 112"/>
                <a:gd name="T69" fmla="*/ 161 h 216"/>
                <a:gd name="T70" fmla="*/ 112 w 112"/>
                <a:gd name="T71" fmla="*/ 161 h 216"/>
                <a:gd name="T72" fmla="*/ 112 w 112"/>
                <a:gd name="T73" fmla="*/ 179 h 216"/>
                <a:gd name="T74" fmla="*/ 103 w 112"/>
                <a:gd name="T75" fmla="*/ 179 h 216"/>
                <a:gd name="T76" fmla="*/ 103 w 112"/>
                <a:gd name="T77" fmla="*/ 188 h 216"/>
                <a:gd name="T78" fmla="*/ 91 w 112"/>
                <a:gd name="T79" fmla="*/ 188 h 216"/>
                <a:gd name="T80" fmla="*/ 91 w 112"/>
                <a:gd name="T81" fmla="*/ 197 h 216"/>
                <a:gd name="T82" fmla="*/ 82 w 112"/>
                <a:gd name="T83" fmla="*/ 207 h 216"/>
                <a:gd name="T84" fmla="*/ 19 w 112"/>
                <a:gd name="T8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" h="216">
                  <a:moveTo>
                    <a:pt x="19" y="216"/>
                  </a:moveTo>
                  <a:lnTo>
                    <a:pt x="10" y="216"/>
                  </a:lnTo>
                  <a:lnTo>
                    <a:pt x="10" y="207"/>
                  </a:lnTo>
                  <a:lnTo>
                    <a:pt x="10" y="197"/>
                  </a:lnTo>
                  <a:lnTo>
                    <a:pt x="10" y="179"/>
                  </a:lnTo>
                  <a:lnTo>
                    <a:pt x="10" y="170"/>
                  </a:lnTo>
                  <a:lnTo>
                    <a:pt x="0" y="152"/>
                  </a:lnTo>
                  <a:lnTo>
                    <a:pt x="10" y="143"/>
                  </a:lnTo>
                  <a:lnTo>
                    <a:pt x="0" y="143"/>
                  </a:lnTo>
                  <a:lnTo>
                    <a:pt x="10" y="136"/>
                  </a:lnTo>
                  <a:lnTo>
                    <a:pt x="10" y="125"/>
                  </a:lnTo>
                  <a:lnTo>
                    <a:pt x="10" y="116"/>
                  </a:lnTo>
                  <a:lnTo>
                    <a:pt x="10" y="107"/>
                  </a:lnTo>
                  <a:lnTo>
                    <a:pt x="10" y="98"/>
                  </a:lnTo>
                  <a:lnTo>
                    <a:pt x="10" y="88"/>
                  </a:lnTo>
                  <a:lnTo>
                    <a:pt x="10" y="82"/>
                  </a:lnTo>
                  <a:lnTo>
                    <a:pt x="19" y="82"/>
                  </a:lnTo>
                  <a:lnTo>
                    <a:pt x="28" y="73"/>
                  </a:lnTo>
                  <a:lnTo>
                    <a:pt x="28" y="63"/>
                  </a:lnTo>
                  <a:lnTo>
                    <a:pt x="28" y="52"/>
                  </a:lnTo>
                  <a:lnTo>
                    <a:pt x="19" y="52"/>
                  </a:lnTo>
                  <a:lnTo>
                    <a:pt x="19" y="43"/>
                  </a:lnTo>
                  <a:lnTo>
                    <a:pt x="28" y="34"/>
                  </a:lnTo>
                  <a:lnTo>
                    <a:pt x="19" y="27"/>
                  </a:lnTo>
                  <a:lnTo>
                    <a:pt x="19" y="18"/>
                  </a:lnTo>
                  <a:lnTo>
                    <a:pt x="28" y="9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82" y="116"/>
                  </a:lnTo>
                  <a:lnTo>
                    <a:pt x="82" y="136"/>
                  </a:lnTo>
                  <a:lnTo>
                    <a:pt x="82" y="143"/>
                  </a:lnTo>
                  <a:lnTo>
                    <a:pt x="91" y="143"/>
                  </a:lnTo>
                  <a:lnTo>
                    <a:pt x="91" y="152"/>
                  </a:lnTo>
                  <a:lnTo>
                    <a:pt x="103" y="152"/>
                  </a:lnTo>
                  <a:lnTo>
                    <a:pt x="103" y="161"/>
                  </a:lnTo>
                  <a:lnTo>
                    <a:pt x="112" y="161"/>
                  </a:lnTo>
                  <a:lnTo>
                    <a:pt x="112" y="179"/>
                  </a:lnTo>
                  <a:lnTo>
                    <a:pt x="103" y="179"/>
                  </a:lnTo>
                  <a:lnTo>
                    <a:pt x="103" y="188"/>
                  </a:lnTo>
                  <a:lnTo>
                    <a:pt x="91" y="188"/>
                  </a:lnTo>
                  <a:lnTo>
                    <a:pt x="91" y="197"/>
                  </a:lnTo>
                  <a:lnTo>
                    <a:pt x="82" y="207"/>
                  </a:lnTo>
                  <a:lnTo>
                    <a:pt x="19" y="21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4">
              <a:extLst>
                <a:ext uri="{FF2B5EF4-FFF2-40B4-BE49-F238E27FC236}">
                  <a16:creationId xmlns:a16="http://schemas.microsoft.com/office/drawing/2014/main" xmlns="" id="{C4AA1D26-750B-4574-ADF4-ABE69791D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4029" y="2084611"/>
              <a:ext cx="202517" cy="390569"/>
            </a:xfrm>
            <a:custGeom>
              <a:avLst/>
              <a:gdLst>
                <a:gd name="T0" fmla="*/ 19 w 112"/>
                <a:gd name="T1" fmla="*/ 216 h 216"/>
                <a:gd name="T2" fmla="*/ 10 w 112"/>
                <a:gd name="T3" fmla="*/ 216 h 216"/>
                <a:gd name="T4" fmla="*/ 10 w 112"/>
                <a:gd name="T5" fmla="*/ 207 h 216"/>
                <a:gd name="T6" fmla="*/ 10 w 112"/>
                <a:gd name="T7" fmla="*/ 197 h 216"/>
                <a:gd name="T8" fmla="*/ 10 w 112"/>
                <a:gd name="T9" fmla="*/ 179 h 216"/>
                <a:gd name="T10" fmla="*/ 10 w 112"/>
                <a:gd name="T11" fmla="*/ 170 h 216"/>
                <a:gd name="T12" fmla="*/ 0 w 112"/>
                <a:gd name="T13" fmla="*/ 152 h 216"/>
                <a:gd name="T14" fmla="*/ 10 w 112"/>
                <a:gd name="T15" fmla="*/ 143 h 216"/>
                <a:gd name="T16" fmla="*/ 0 w 112"/>
                <a:gd name="T17" fmla="*/ 143 h 216"/>
                <a:gd name="T18" fmla="*/ 10 w 112"/>
                <a:gd name="T19" fmla="*/ 136 h 216"/>
                <a:gd name="T20" fmla="*/ 10 w 112"/>
                <a:gd name="T21" fmla="*/ 125 h 216"/>
                <a:gd name="T22" fmla="*/ 10 w 112"/>
                <a:gd name="T23" fmla="*/ 116 h 216"/>
                <a:gd name="T24" fmla="*/ 10 w 112"/>
                <a:gd name="T25" fmla="*/ 107 h 216"/>
                <a:gd name="T26" fmla="*/ 10 w 112"/>
                <a:gd name="T27" fmla="*/ 98 h 216"/>
                <a:gd name="T28" fmla="*/ 10 w 112"/>
                <a:gd name="T29" fmla="*/ 88 h 216"/>
                <a:gd name="T30" fmla="*/ 10 w 112"/>
                <a:gd name="T31" fmla="*/ 82 h 216"/>
                <a:gd name="T32" fmla="*/ 19 w 112"/>
                <a:gd name="T33" fmla="*/ 82 h 216"/>
                <a:gd name="T34" fmla="*/ 28 w 112"/>
                <a:gd name="T35" fmla="*/ 73 h 216"/>
                <a:gd name="T36" fmla="*/ 28 w 112"/>
                <a:gd name="T37" fmla="*/ 63 h 216"/>
                <a:gd name="T38" fmla="*/ 28 w 112"/>
                <a:gd name="T39" fmla="*/ 52 h 216"/>
                <a:gd name="T40" fmla="*/ 19 w 112"/>
                <a:gd name="T41" fmla="*/ 52 h 216"/>
                <a:gd name="T42" fmla="*/ 19 w 112"/>
                <a:gd name="T43" fmla="*/ 43 h 216"/>
                <a:gd name="T44" fmla="*/ 28 w 112"/>
                <a:gd name="T45" fmla="*/ 34 h 216"/>
                <a:gd name="T46" fmla="*/ 19 w 112"/>
                <a:gd name="T47" fmla="*/ 27 h 216"/>
                <a:gd name="T48" fmla="*/ 19 w 112"/>
                <a:gd name="T49" fmla="*/ 18 h 216"/>
                <a:gd name="T50" fmla="*/ 28 w 112"/>
                <a:gd name="T51" fmla="*/ 9 h 216"/>
                <a:gd name="T52" fmla="*/ 28 w 112"/>
                <a:gd name="T53" fmla="*/ 0 h 216"/>
                <a:gd name="T54" fmla="*/ 37 w 112"/>
                <a:gd name="T55" fmla="*/ 0 h 216"/>
                <a:gd name="T56" fmla="*/ 82 w 112"/>
                <a:gd name="T57" fmla="*/ 116 h 216"/>
                <a:gd name="T58" fmla="*/ 82 w 112"/>
                <a:gd name="T59" fmla="*/ 136 h 216"/>
                <a:gd name="T60" fmla="*/ 82 w 112"/>
                <a:gd name="T61" fmla="*/ 143 h 216"/>
                <a:gd name="T62" fmla="*/ 91 w 112"/>
                <a:gd name="T63" fmla="*/ 143 h 216"/>
                <a:gd name="T64" fmla="*/ 91 w 112"/>
                <a:gd name="T65" fmla="*/ 152 h 216"/>
                <a:gd name="T66" fmla="*/ 103 w 112"/>
                <a:gd name="T67" fmla="*/ 152 h 216"/>
                <a:gd name="T68" fmla="*/ 103 w 112"/>
                <a:gd name="T69" fmla="*/ 161 h 216"/>
                <a:gd name="T70" fmla="*/ 112 w 112"/>
                <a:gd name="T71" fmla="*/ 161 h 216"/>
                <a:gd name="T72" fmla="*/ 112 w 112"/>
                <a:gd name="T73" fmla="*/ 179 h 216"/>
                <a:gd name="T74" fmla="*/ 103 w 112"/>
                <a:gd name="T75" fmla="*/ 179 h 216"/>
                <a:gd name="T76" fmla="*/ 103 w 112"/>
                <a:gd name="T77" fmla="*/ 188 h 216"/>
                <a:gd name="T78" fmla="*/ 91 w 112"/>
                <a:gd name="T79" fmla="*/ 188 h 216"/>
                <a:gd name="T80" fmla="*/ 91 w 112"/>
                <a:gd name="T81" fmla="*/ 197 h 216"/>
                <a:gd name="T82" fmla="*/ 82 w 112"/>
                <a:gd name="T83" fmla="*/ 207 h 216"/>
                <a:gd name="T84" fmla="*/ 19 w 112"/>
                <a:gd name="T8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" h="216">
                  <a:moveTo>
                    <a:pt x="19" y="216"/>
                  </a:moveTo>
                  <a:lnTo>
                    <a:pt x="10" y="216"/>
                  </a:lnTo>
                  <a:lnTo>
                    <a:pt x="10" y="207"/>
                  </a:lnTo>
                  <a:lnTo>
                    <a:pt x="10" y="197"/>
                  </a:lnTo>
                  <a:lnTo>
                    <a:pt x="10" y="179"/>
                  </a:lnTo>
                  <a:lnTo>
                    <a:pt x="10" y="170"/>
                  </a:lnTo>
                  <a:lnTo>
                    <a:pt x="0" y="152"/>
                  </a:lnTo>
                  <a:lnTo>
                    <a:pt x="10" y="143"/>
                  </a:lnTo>
                  <a:lnTo>
                    <a:pt x="0" y="143"/>
                  </a:lnTo>
                  <a:lnTo>
                    <a:pt x="10" y="136"/>
                  </a:lnTo>
                  <a:lnTo>
                    <a:pt x="10" y="125"/>
                  </a:lnTo>
                  <a:lnTo>
                    <a:pt x="10" y="116"/>
                  </a:lnTo>
                  <a:lnTo>
                    <a:pt x="10" y="107"/>
                  </a:lnTo>
                  <a:lnTo>
                    <a:pt x="10" y="98"/>
                  </a:lnTo>
                  <a:lnTo>
                    <a:pt x="10" y="88"/>
                  </a:lnTo>
                  <a:lnTo>
                    <a:pt x="10" y="82"/>
                  </a:lnTo>
                  <a:lnTo>
                    <a:pt x="19" y="82"/>
                  </a:lnTo>
                  <a:lnTo>
                    <a:pt x="28" y="73"/>
                  </a:lnTo>
                  <a:lnTo>
                    <a:pt x="28" y="63"/>
                  </a:lnTo>
                  <a:lnTo>
                    <a:pt x="28" y="52"/>
                  </a:lnTo>
                  <a:lnTo>
                    <a:pt x="19" y="52"/>
                  </a:lnTo>
                  <a:lnTo>
                    <a:pt x="19" y="43"/>
                  </a:lnTo>
                  <a:lnTo>
                    <a:pt x="28" y="34"/>
                  </a:lnTo>
                  <a:lnTo>
                    <a:pt x="19" y="27"/>
                  </a:lnTo>
                  <a:lnTo>
                    <a:pt x="19" y="18"/>
                  </a:lnTo>
                  <a:lnTo>
                    <a:pt x="28" y="9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82" y="116"/>
                  </a:lnTo>
                  <a:lnTo>
                    <a:pt x="82" y="136"/>
                  </a:lnTo>
                  <a:lnTo>
                    <a:pt x="82" y="143"/>
                  </a:lnTo>
                  <a:lnTo>
                    <a:pt x="91" y="143"/>
                  </a:lnTo>
                  <a:lnTo>
                    <a:pt x="91" y="152"/>
                  </a:lnTo>
                  <a:lnTo>
                    <a:pt x="103" y="152"/>
                  </a:lnTo>
                  <a:lnTo>
                    <a:pt x="103" y="161"/>
                  </a:lnTo>
                  <a:lnTo>
                    <a:pt x="112" y="161"/>
                  </a:lnTo>
                  <a:lnTo>
                    <a:pt x="112" y="179"/>
                  </a:lnTo>
                  <a:lnTo>
                    <a:pt x="103" y="179"/>
                  </a:lnTo>
                  <a:lnTo>
                    <a:pt x="103" y="188"/>
                  </a:lnTo>
                  <a:lnTo>
                    <a:pt x="91" y="188"/>
                  </a:lnTo>
                  <a:lnTo>
                    <a:pt x="91" y="197"/>
                  </a:lnTo>
                  <a:lnTo>
                    <a:pt x="82" y="207"/>
                  </a:lnTo>
                  <a:lnTo>
                    <a:pt x="19" y="21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5">
              <a:extLst>
                <a:ext uri="{FF2B5EF4-FFF2-40B4-BE49-F238E27FC236}">
                  <a16:creationId xmlns:a16="http://schemas.microsoft.com/office/drawing/2014/main" xmlns="" id="{11266188-F86D-48AB-968E-E20EB494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36" y="2621644"/>
              <a:ext cx="744974" cy="1166283"/>
            </a:xfrm>
            <a:custGeom>
              <a:avLst/>
              <a:gdLst>
                <a:gd name="T0" fmla="*/ 9 w 412"/>
                <a:gd name="T1" fmla="*/ 184 h 645"/>
                <a:gd name="T2" fmla="*/ 55 w 412"/>
                <a:gd name="T3" fmla="*/ 0 h 645"/>
                <a:gd name="T4" fmla="*/ 155 w 412"/>
                <a:gd name="T5" fmla="*/ 28 h 645"/>
                <a:gd name="T6" fmla="*/ 230 w 412"/>
                <a:gd name="T7" fmla="*/ 46 h 645"/>
                <a:gd name="T8" fmla="*/ 330 w 412"/>
                <a:gd name="T9" fmla="*/ 64 h 645"/>
                <a:gd name="T10" fmla="*/ 412 w 412"/>
                <a:gd name="T11" fmla="*/ 73 h 645"/>
                <a:gd name="T12" fmla="*/ 339 w 412"/>
                <a:gd name="T13" fmla="*/ 486 h 645"/>
                <a:gd name="T14" fmla="*/ 330 w 412"/>
                <a:gd name="T15" fmla="*/ 552 h 645"/>
                <a:gd name="T16" fmla="*/ 318 w 412"/>
                <a:gd name="T17" fmla="*/ 552 h 645"/>
                <a:gd name="T18" fmla="*/ 312 w 412"/>
                <a:gd name="T19" fmla="*/ 561 h 645"/>
                <a:gd name="T20" fmla="*/ 302 w 412"/>
                <a:gd name="T21" fmla="*/ 552 h 645"/>
                <a:gd name="T22" fmla="*/ 293 w 412"/>
                <a:gd name="T23" fmla="*/ 552 h 645"/>
                <a:gd name="T24" fmla="*/ 293 w 412"/>
                <a:gd name="T25" fmla="*/ 543 h 645"/>
                <a:gd name="T26" fmla="*/ 282 w 412"/>
                <a:gd name="T27" fmla="*/ 552 h 645"/>
                <a:gd name="T28" fmla="*/ 275 w 412"/>
                <a:gd name="T29" fmla="*/ 561 h 645"/>
                <a:gd name="T30" fmla="*/ 282 w 412"/>
                <a:gd name="T31" fmla="*/ 571 h 645"/>
                <a:gd name="T32" fmla="*/ 275 w 412"/>
                <a:gd name="T33" fmla="*/ 571 h 645"/>
                <a:gd name="T34" fmla="*/ 275 w 412"/>
                <a:gd name="T35" fmla="*/ 580 h 645"/>
                <a:gd name="T36" fmla="*/ 275 w 412"/>
                <a:gd name="T37" fmla="*/ 589 h 645"/>
                <a:gd name="T38" fmla="*/ 275 w 412"/>
                <a:gd name="T39" fmla="*/ 598 h 645"/>
                <a:gd name="T40" fmla="*/ 275 w 412"/>
                <a:gd name="T41" fmla="*/ 607 h 645"/>
                <a:gd name="T42" fmla="*/ 275 w 412"/>
                <a:gd name="T43" fmla="*/ 616 h 645"/>
                <a:gd name="T44" fmla="*/ 275 w 412"/>
                <a:gd name="T45" fmla="*/ 625 h 645"/>
                <a:gd name="T46" fmla="*/ 266 w 412"/>
                <a:gd name="T47" fmla="*/ 645 h 645"/>
                <a:gd name="T48" fmla="*/ 191 w 412"/>
                <a:gd name="T49" fmla="*/ 525 h 645"/>
                <a:gd name="T50" fmla="*/ 0 w 412"/>
                <a:gd name="T51" fmla="*/ 239 h 645"/>
                <a:gd name="T52" fmla="*/ 9 w 412"/>
                <a:gd name="T53" fmla="*/ 18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2" h="645">
                  <a:moveTo>
                    <a:pt x="9" y="184"/>
                  </a:moveTo>
                  <a:lnTo>
                    <a:pt x="55" y="0"/>
                  </a:lnTo>
                  <a:lnTo>
                    <a:pt x="155" y="28"/>
                  </a:lnTo>
                  <a:lnTo>
                    <a:pt x="230" y="46"/>
                  </a:lnTo>
                  <a:lnTo>
                    <a:pt x="330" y="64"/>
                  </a:lnTo>
                  <a:lnTo>
                    <a:pt x="412" y="73"/>
                  </a:lnTo>
                  <a:lnTo>
                    <a:pt x="339" y="486"/>
                  </a:lnTo>
                  <a:lnTo>
                    <a:pt x="330" y="552"/>
                  </a:lnTo>
                  <a:lnTo>
                    <a:pt x="318" y="552"/>
                  </a:lnTo>
                  <a:lnTo>
                    <a:pt x="312" y="561"/>
                  </a:lnTo>
                  <a:lnTo>
                    <a:pt x="302" y="552"/>
                  </a:lnTo>
                  <a:lnTo>
                    <a:pt x="293" y="552"/>
                  </a:lnTo>
                  <a:lnTo>
                    <a:pt x="293" y="543"/>
                  </a:lnTo>
                  <a:lnTo>
                    <a:pt x="282" y="552"/>
                  </a:lnTo>
                  <a:lnTo>
                    <a:pt x="275" y="561"/>
                  </a:lnTo>
                  <a:lnTo>
                    <a:pt x="282" y="571"/>
                  </a:lnTo>
                  <a:lnTo>
                    <a:pt x="275" y="571"/>
                  </a:lnTo>
                  <a:lnTo>
                    <a:pt x="275" y="580"/>
                  </a:lnTo>
                  <a:lnTo>
                    <a:pt x="275" y="589"/>
                  </a:lnTo>
                  <a:lnTo>
                    <a:pt x="275" y="598"/>
                  </a:lnTo>
                  <a:lnTo>
                    <a:pt x="275" y="607"/>
                  </a:lnTo>
                  <a:lnTo>
                    <a:pt x="275" y="616"/>
                  </a:lnTo>
                  <a:lnTo>
                    <a:pt x="275" y="625"/>
                  </a:lnTo>
                  <a:lnTo>
                    <a:pt x="266" y="645"/>
                  </a:lnTo>
                  <a:lnTo>
                    <a:pt x="191" y="525"/>
                  </a:lnTo>
                  <a:lnTo>
                    <a:pt x="0" y="239"/>
                  </a:lnTo>
                  <a:lnTo>
                    <a:pt x="9" y="1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6">
              <a:extLst>
                <a:ext uri="{FF2B5EF4-FFF2-40B4-BE49-F238E27FC236}">
                  <a16:creationId xmlns:a16="http://schemas.microsoft.com/office/drawing/2014/main" xmlns="" id="{46D7F94C-3B38-44EC-8072-5121E63E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36" y="2621644"/>
              <a:ext cx="744974" cy="1166283"/>
            </a:xfrm>
            <a:custGeom>
              <a:avLst/>
              <a:gdLst>
                <a:gd name="T0" fmla="*/ 9 w 412"/>
                <a:gd name="T1" fmla="*/ 184 h 645"/>
                <a:gd name="T2" fmla="*/ 55 w 412"/>
                <a:gd name="T3" fmla="*/ 0 h 645"/>
                <a:gd name="T4" fmla="*/ 155 w 412"/>
                <a:gd name="T5" fmla="*/ 28 h 645"/>
                <a:gd name="T6" fmla="*/ 230 w 412"/>
                <a:gd name="T7" fmla="*/ 46 h 645"/>
                <a:gd name="T8" fmla="*/ 330 w 412"/>
                <a:gd name="T9" fmla="*/ 64 h 645"/>
                <a:gd name="T10" fmla="*/ 412 w 412"/>
                <a:gd name="T11" fmla="*/ 73 h 645"/>
                <a:gd name="T12" fmla="*/ 339 w 412"/>
                <a:gd name="T13" fmla="*/ 486 h 645"/>
                <a:gd name="T14" fmla="*/ 330 w 412"/>
                <a:gd name="T15" fmla="*/ 552 h 645"/>
                <a:gd name="T16" fmla="*/ 318 w 412"/>
                <a:gd name="T17" fmla="*/ 552 h 645"/>
                <a:gd name="T18" fmla="*/ 312 w 412"/>
                <a:gd name="T19" fmla="*/ 561 h 645"/>
                <a:gd name="T20" fmla="*/ 302 w 412"/>
                <a:gd name="T21" fmla="*/ 552 h 645"/>
                <a:gd name="T22" fmla="*/ 293 w 412"/>
                <a:gd name="T23" fmla="*/ 552 h 645"/>
                <a:gd name="T24" fmla="*/ 293 w 412"/>
                <a:gd name="T25" fmla="*/ 543 h 645"/>
                <a:gd name="T26" fmla="*/ 282 w 412"/>
                <a:gd name="T27" fmla="*/ 552 h 645"/>
                <a:gd name="T28" fmla="*/ 275 w 412"/>
                <a:gd name="T29" fmla="*/ 561 h 645"/>
                <a:gd name="T30" fmla="*/ 282 w 412"/>
                <a:gd name="T31" fmla="*/ 571 h 645"/>
                <a:gd name="T32" fmla="*/ 275 w 412"/>
                <a:gd name="T33" fmla="*/ 571 h 645"/>
                <a:gd name="T34" fmla="*/ 275 w 412"/>
                <a:gd name="T35" fmla="*/ 580 h 645"/>
                <a:gd name="T36" fmla="*/ 275 w 412"/>
                <a:gd name="T37" fmla="*/ 589 h 645"/>
                <a:gd name="T38" fmla="*/ 275 w 412"/>
                <a:gd name="T39" fmla="*/ 598 h 645"/>
                <a:gd name="T40" fmla="*/ 275 w 412"/>
                <a:gd name="T41" fmla="*/ 607 h 645"/>
                <a:gd name="T42" fmla="*/ 275 w 412"/>
                <a:gd name="T43" fmla="*/ 616 h 645"/>
                <a:gd name="T44" fmla="*/ 275 w 412"/>
                <a:gd name="T45" fmla="*/ 625 h 645"/>
                <a:gd name="T46" fmla="*/ 266 w 412"/>
                <a:gd name="T47" fmla="*/ 645 h 645"/>
                <a:gd name="T48" fmla="*/ 191 w 412"/>
                <a:gd name="T49" fmla="*/ 525 h 645"/>
                <a:gd name="T50" fmla="*/ 0 w 412"/>
                <a:gd name="T51" fmla="*/ 239 h 645"/>
                <a:gd name="T52" fmla="*/ 9 w 412"/>
                <a:gd name="T53" fmla="*/ 18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2" h="645">
                  <a:moveTo>
                    <a:pt x="9" y="184"/>
                  </a:moveTo>
                  <a:lnTo>
                    <a:pt x="55" y="0"/>
                  </a:lnTo>
                  <a:lnTo>
                    <a:pt x="155" y="28"/>
                  </a:lnTo>
                  <a:lnTo>
                    <a:pt x="230" y="46"/>
                  </a:lnTo>
                  <a:lnTo>
                    <a:pt x="330" y="64"/>
                  </a:lnTo>
                  <a:lnTo>
                    <a:pt x="412" y="73"/>
                  </a:lnTo>
                  <a:lnTo>
                    <a:pt x="339" y="486"/>
                  </a:lnTo>
                  <a:lnTo>
                    <a:pt x="330" y="552"/>
                  </a:lnTo>
                  <a:lnTo>
                    <a:pt x="318" y="552"/>
                  </a:lnTo>
                  <a:lnTo>
                    <a:pt x="312" y="561"/>
                  </a:lnTo>
                  <a:lnTo>
                    <a:pt x="302" y="552"/>
                  </a:lnTo>
                  <a:lnTo>
                    <a:pt x="293" y="552"/>
                  </a:lnTo>
                  <a:lnTo>
                    <a:pt x="293" y="543"/>
                  </a:lnTo>
                  <a:lnTo>
                    <a:pt x="282" y="552"/>
                  </a:lnTo>
                  <a:lnTo>
                    <a:pt x="275" y="561"/>
                  </a:lnTo>
                  <a:lnTo>
                    <a:pt x="282" y="571"/>
                  </a:lnTo>
                  <a:lnTo>
                    <a:pt x="275" y="571"/>
                  </a:lnTo>
                  <a:lnTo>
                    <a:pt x="275" y="580"/>
                  </a:lnTo>
                  <a:lnTo>
                    <a:pt x="275" y="589"/>
                  </a:lnTo>
                  <a:lnTo>
                    <a:pt x="275" y="598"/>
                  </a:lnTo>
                  <a:lnTo>
                    <a:pt x="275" y="607"/>
                  </a:lnTo>
                  <a:lnTo>
                    <a:pt x="275" y="616"/>
                  </a:lnTo>
                  <a:lnTo>
                    <a:pt x="275" y="625"/>
                  </a:lnTo>
                  <a:lnTo>
                    <a:pt x="266" y="645"/>
                  </a:lnTo>
                  <a:lnTo>
                    <a:pt x="191" y="525"/>
                  </a:lnTo>
                  <a:lnTo>
                    <a:pt x="0" y="239"/>
                  </a:lnTo>
                  <a:lnTo>
                    <a:pt x="9" y="184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xmlns="" id="{2BEED082-AC00-4625-8179-40A95062E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36" y="2621644"/>
              <a:ext cx="744974" cy="1166283"/>
            </a:xfrm>
            <a:custGeom>
              <a:avLst/>
              <a:gdLst>
                <a:gd name="T0" fmla="*/ 9 w 412"/>
                <a:gd name="T1" fmla="*/ 184 h 645"/>
                <a:gd name="T2" fmla="*/ 55 w 412"/>
                <a:gd name="T3" fmla="*/ 0 h 645"/>
                <a:gd name="T4" fmla="*/ 155 w 412"/>
                <a:gd name="T5" fmla="*/ 28 h 645"/>
                <a:gd name="T6" fmla="*/ 230 w 412"/>
                <a:gd name="T7" fmla="*/ 46 h 645"/>
                <a:gd name="T8" fmla="*/ 330 w 412"/>
                <a:gd name="T9" fmla="*/ 64 h 645"/>
                <a:gd name="T10" fmla="*/ 412 w 412"/>
                <a:gd name="T11" fmla="*/ 73 h 645"/>
                <a:gd name="T12" fmla="*/ 339 w 412"/>
                <a:gd name="T13" fmla="*/ 486 h 645"/>
                <a:gd name="T14" fmla="*/ 330 w 412"/>
                <a:gd name="T15" fmla="*/ 552 h 645"/>
                <a:gd name="T16" fmla="*/ 318 w 412"/>
                <a:gd name="T17" fmla="*/ 552 h 645"/>
                <a:gd name="T18" fmla="*/ 312 w 412"/>
                <a:gd name="T19" fmla="*/ 561 h 645"/>
                <a:gd name="T20" fmla="*/ 302 w 412"/>
                <a:gd name="T21" fmla="*/ 552 h 645"/>
                <a:gd name="T22" fmla="*/ 293 w 412"/>
                <a:gd name="T23" fmla="*/ 552 h 645"/>
                <a:gd name="T24" fmla="*/ 293 w 412"/>
                <a:gd name="T25" fmla="*/ 543 h 645"/>
                <a:gd name="T26" fmla="*/ 282 w 412"/>
                <a:gd name="T27" fmla="*/ 552 h 645"/>
                <a:gd name="T28" fmla="*/ 275 w 412"/>
                <a:gd name="T29" fmla="*/ 561 h 645"/>
                <a:gd name="T30" fmla="*/ 282 w 412"/>
                <a:gd name="T31" fmla="*/ 571 h 645"/>
                <a:gd name="T32" fmla="*/ 275 w 412"/>
                <a:gd name="T33" fmla="*/ 571 h 645"/>
                <a:gd name="T34" fmla="*/ 275 w 412"/>
                <a:gd name="T35" fmla="*/ 580 h 645"/>
                <a:gd name="T36" fmla="*/ 275 w 412"/>
                <a:gd name="T37" fmla="*/ 589 h 645"/>
                <a:gd name="T38" fmla="*/ 275 w 412"/>
                <a:gd name="T39" fmla="*/ 598 h 645"/>
                <a:gd name="T40" fmla="*/ 275 w 412"/>
                <a:gd name="T41" fmla="*/ 607 h 645"/>
                <a:gd name="T42" fmla="*/ 275 w 412"/>
                <a:gd name="T43" fmla="*/ 616 h 645"/>
                <a:gd name="T44" fmla="*/ 275 w 412"/>
                <a:gd name="T45" fmla="*/ 625 h 645"/>
                <a:gd name="T46" fmla="*/ 266 w 412"/>
                <a:gd name="T47" fmla="*/ 645 h 645"/>
                <a:gd name="T48" fmla="*/ 191 w 412"/>
                <a:gd name="T49" fmla="*/ 525 h 645"/>
                <a:gd name="T50" fmla="*/ 0 w 412"/>
                <a:gd name="T51" fmla="*/ 239 h 645"/>
                <a:gd name="T52" fmla="*/ 9 w 412"/>
                <a:gd name="T53" fmla="*/ 18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2" h="645">
                  <a:moveTo>
                    <a:pt x="9" y="184"/>
                  </a:moveTo>
                  <a:lnTo>
                    <a:pt x="55" y="0"/>
                  </a:lnTo>
                  <a:lnTo>
                    <a:pt x="155" y="28"/>
                  </a:lnTo>
                  <a:lnTo>
                    <a:pt x="230" y="46"/>
                  </a:lnTo>
                  <a:lnTo>
                    <a:pt x="330" y="64"/>
                  </a:lnTo>
                  <a:lnTo>
                    <a:pt x="412" y="73"/>
                  </a:lnTo>
                  <a:lnTo>
                    <a:pt x="339" y="486"/>
                  </a:lnTo>
                  <a:lnTo>
                    <a:pt x="330" y="552"/>
                  </a:lnTo>
                  <a:lnTo>
                    <a:pt x="318" y="552"/>
                  </a:lnTo>
                  <a:lnTo>
                    <a:pt x="312" y="561"/>
                  </a:lnTo>
                  <a:lnTo>
                    <a:pt x="302" y="552"/>
                  </a:lnTo>
                  <a:lnTo>
                    <a:pt x="293" y="552"/>
                  </a:lnTo>
                  <a:lnTo>
                    <a:pt x="293" y="543"/>
                  </a:lnTo>
                  <a:lnTo>
                    <a:pt x="282" y="552"/>
                  </a:lnTo>
                  <a:lnTo>
                    <a:pt x="275" y="561"/>
                  </a:lnTo>
                  <a:lnTo>
                    <a:pt x="282" y="571"/>
                  </a:lnTo>
                  <a:lnTo>
                    <a:pt x="275" y="571"/>
                  </a:lnTo>
                  <a:lnTo>
                    <a:pt x="275" y="580"/>
                  </a:lnTo>
                  <a:lnTo>
                    <a:pt x="275" y="589"/>
                  </a:lnTo>
                  <a:lnTo>
                    <a:pt x="275" y="598"/>
                  </a:lnTo>
                  <a:lnTo>
                    <a:pt x="275" y="607"/>
                  </a:lnTo>
                  <a:lnTo>
                    <a:pt x="275" y="616"/>
                  </a:lnTo>
                  <a:lnTo>
                    <a:pt x="275" y="625"/>
                  </a:lnTo>
                  <a:lnTo>
                    <a:pt x="266" y="645"/>
                  </a:lnTo>
                  <a:lnTo>
                    <a:pt x="191" y="525"/>
                  </a:lnTo>
                  <a:lnTo>
                    <a:pt x="0" y="239"/>
                  </a:lnTo>
                  <a:lnTo>
                    <a:pt x="9" y="1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8">
              <a:extLst>
                <a:ext uri="{FF2B5EF4-FFF2-40B4-BE49-F238E27FC236}">
                  <a16:creationId xmlns:a16="http://schemas.microsoft.com/office/drawing/2014/main" xmlns="" id="{30E9DD9C-347D-4389-BC89-A239F8036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36" y="2621644"/>
              <a:ext cx="744974" cy="1166283"/>
            </a:xfrm>
            <a:custGeom>
              <a:avLst/>
              <a:gdLst>
                <a:gd name="T0" fmla="*/ 9 w 412"/>
                <a:gd name="T1" fmla="*/ 184 h 645"/>
                <a:gd name="T2" fmla="*/ 55 w 412"/>
                <a:gd name="T3" fmla="*/ 0 h 645"/>
                <a:gd name="T4" fmla="*/ 155 w 412"/>
                <a:gd name="T5" fmla="*/ 28 h 645"/>
                <a:gd name="T6" fmla="*/ 230 w 412"/>
                <a:gd name="T7" fmla="*/ 46 h 645"/>
                <a:gd name="T8" fmla="*/ 330 w 412"/>
                <a:gd name="T9" fmla="*/ 64 h 645"/>
                <a:gd name="T10" fmla="*/ 412 w 412"/>
                <a:gd name="T11" fmla="*/ 73 h 645"/>
                <a:gd name="T12" fmla="*/ 339 w 412"/>
                <a:gd name="T13" fmla="*/ 486 h 645"/>
                <a:gd name="T14" fmla="*/ 330 w 412"/>
                <a:gd name="T15" fmla="*/ 552 h 645"/>
                <a:gd name="T16" fmla="*/ 318 w 412"/>
                <a:gd name="T17" fmla="*/ 552 h 645"/>
                <a:gd name="T18" fmla="*/ 312 w 412"/>
                <a:gd name="T19" fmla="*/ 561 h 645"/>
                <a:gd name="T20" fmla="*/ 302 w 412"/>
                <a:gd name="T21" fmla="*/ 552 h 645"/>
                <a:gd name="T22" fmla="*/ 293 w 412"/>
                <a:gd name="T23" fmla="*/ 552 h 645"/>
                <a:gd name="T24" fmla="*/ 293 w 412"/>
                <a:gd name="T25" fmla="*/ 543 h 645"/>
                <a:gd name="T26" fmla="*/ 282 w 412"/>
                <a:gd name="T27" fmla="*/ 552 h 645"/>
                <a:gd name="T28" fmla="*/ 275 w 412"/>
                <a:gd name="T29" fmla="*/ 561 h 645"/>
                <a:gd name="T30" fmla="*/ 282 w 412"/>
                <a:gd name="T31" fmla="*/ 571 h 645"/>
                <a:gd name="T32" fmla="*/ 275 w 412"/>
                <a:gd name="T33" fmla="*/ 571 h 645"/>
                <a:gd name="T34" fmla="*/ 275 w 412"/>
                <a:gd name="T35" fmla="*/ 580 h 645"/>
                <a:gd name="T36" fmla="*/ 275 w 412"/>
                <a:gd name="T37" fmla="*/ 589 h 645"/>
                <a:gd name="T38" fmla="*/ 275 w 412"/>
                <a:gd name="T39" fmla="*/ 598 h 645"/>
                <a:gd name="T40" fmla="*/ 275 w 412"/>
                <a:gd name="T41" fmla="*/ 607 h 645"/>
                <a:gd name="T42" fmla="*/ 275 w 412"/>
                <a:gd name="T43" fmla="*/ 616 h 645"/>
                <a:gd name="T44" fmla="*/ 275 w 412"/>
                <a:gd name="T45" fmla="*/ 625 h 645"/>
                <a:gd name="T46" fmla="*/ 266 w 412"/>
                <a:gd name="T47" fmla="*/ 645 h 645"/>
                <a:gd name="T48" fmla="*/ 191 w 412"/>
                <a:gd name="T49" fmla="*/ 525 h 645"/>
                <a:gd name="T50" fmla="*/ 0 w 412"/>
                <a:gd name="T51" fmla="*/ 239 h 645"/>
                <a:gd name="T52" fmla="*/ 9 w 412"/>
                <a:gd name="T53" fmla="*/ 18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2" h="645">
                  <a:moveTo>
                    <a:pt x="9" y="184"/>
                  </a:moveTo>
                  <a:lnTo>
                    <a:pt x="55" y="0"/>
                  </a:lnTo>
                  <a:lnTo>
                    <a:pt x="155" y="28"/>
                  </a:lnTo>
                  <a:lnTo>
                    <a:pt x="230" y="46"/>
                  </a:lnTo>
                  <a:lnTo>
                    <a:pt x="330" y="64"/>
                  </a:lnTo>
                  <a:lnTo>
                    <a:pt x="412" y="73"/>
                  </a:lnTo>
                  <a:lnTo>
                    <a:pt x="339" y="486"/>
                  </a:lnTo>
                  <a:lnTo>
                    <a:pt x="330" y="552"/>
                  </a:lnTo>
                  <a:lnTo>
                    <a:pt x="318" y="552"/>
                  </a:lnTo>
                  <a:lnTo>
                    <a:pt x="312" y="561"/>
                  </a:lnTo>
                  <a:lnTo>
                    <a:pt x="302" y="552"/>
                  </a:lnTo>
                  <a:lnTo>
                    <a:pt x="293" y="552"/>
                  </a:lnTo>
                  <a:lnTo>
                    <a:pt x="293" y="543"/>
                  </a:lnTo>
                  <a:lnTo>
                    <a:pt x="282" y="552"/>
                  </a:lnTo>
                  <a:lnTo>
                    <a:pt x="275" y="561"/>
                  </a:lnTo>
                  <a:lnTo>
                    <a:pt x="282" y="571"/>
                  </a:lnTo>
                  <a:lnTo>
                    <a:pt x="275" y="571"/>
                  </a:lnTo>
                  <a:lnTo>
                    <a:pt x="275" y="580"/>
                  </a:lnTo>
                  <a:lnTo>
                    <a:pt x="275" y="589"/>
                  </a:lnTo>
                  <a:lnTo>
                    <a:pt x="275" y="598"/>
                  </a:lnTo>
                  <a:lnTo>
                    <a:pt x="275" y="607"/>
                  </a:lnTo>
                  <a:lnTo>
                    <a:pt x="275" y="616"/>
                  </a:lnTo>
                  <a:lnTo>
                    <a:pt x="275" y="625"/>
                  </a:lnTo>
                  <a:lnTo>
                    <a:pt x="266" y="645"/>
                  </a:lnTo>
                  <a:lnTo>
                    <a:pt x="191" y="525"/>
                  </a:lnTo>
                  <a:lnTo>
                    <a:pt x="0" y="239"/>
                  </a:lnTo>
                  <a:lnTo>
                    <a:pt x="9" y="184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xmlns="" id="{BE19FB4C-D1C6-4BBE-AEEF-9B9CD1DC5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181" y="2753641"/>
              <a:ext cx="958340" cy="459280"/>
            </a:xfrm>
            <a:custGeom>
              <a:avLst/>
              <a:gdLst>
                <a:gd name="T0" fmla="*/ 0 w 530"/>
                <a:gd name="T1" fmla="*/ 164 h 254"/>
                <a:gd name="T2" fmla="*/ 12 w 530"/>
                <a:gd name="T3" fmla="*/ 0 h 254"/>
                <a:gd name="T4" fmla="*/ 75 w 530"/>
                <a:gd name="T5" fmla="*/ 0 h 254"/>
                <a:gd name="T6" fmla="*/ 175 w 530"/>
                <a:gd name="T7" fmla="*/ 9 h 254"/>
                <a:gd name="T8" fmla="*/ 275 w 530"/>
                <a:gd name="T9" fmla="*/ 9 h 254"/>
                <a:gd name="T10" fmla="*/ 339 w 530"/>
                <a:gd name="T11" fmla="*/ 9 h 254"/>
                <a:gd name="T12" fmla="*/ 348 w 530"/>
                <a:gd name="T13" fmla="*/ 18 h 254"/>
                <a:gd name="T14" fmla="*/ 366 w 530"/>
                <a:gd name="T15" fmla="*/ 27 h 254"/>
                <a:gd name="T16" fmla="*/ 375 w 530"/>
                <a:gd name="T17" fmla="*/ 27 h 254"/>
                <a:gd name="T18" fmla="*/ 375 w 530"/>
                <a:gd name="T19" fmla="*/ 18 h 254"/>
                <a:gd name="T20" fmla="*/ 385 w 530"/>
                <a:gd name="T21" fmla="*/ 27 h 254"/>
                <a:gd name="T22" fmla="*/ 412 w 530"/>
                <a:gd name="T23" fmla="*/ 18 h 254"/>
                <a:gd name="T24" fmla="*/ 421 w 530"/>
                <a:gd name="T25" fmla="*/ 27 h 254"/>
                <a:gd name="T26" fmla="*/ 430 w 530"/>
                <a:gd name="T27" fmla="*/ 27 h 254"/>
                <a:gd name="T28" fmla="*/ 430 w 530"/>
                <a:gd name="T29" fmla="*/ 36 h 254"/>
                <a:gd name="T30" fmla="*/ 439 w 530"/>
                <a:gd name="T31" fmla="*/ 36 h 254"/>
                <a:gd name="T32" fmla="*/ 448 w 530"/>
                <a:gd name="T33" fmla="*/ 36 h 254"/>
                <a:gd name="T34" fmla="*/ 448 w 530"/>
                <a:gd name="T35" fmla="*/ 45 h 254"/>
                <a:gd name="T36" fmla="*/ 457 w 530"/>
                <a:gd name="T37" fmla="*/ 45 h 254"/>
                <a:gd name="T38" fmla="*/ 457 w 530"/>
                <a:gd name="T39" fmla="*/ 55 h 254"/>
                <a:gd name="T40" fmla="*/ 466 w 530"/>
                <a:gd name="T41" fmla="*/ 55 h 254"/>
                <a:gd name="T42" fmla="*/ 466 w 530"/>
                <a:gd name="T43" fmla="*/ 64 h 254"/>
                <a:gd name="T44" fmla="*/ 466 w 530"/>
                <a:gd name="T45" fmla="*/ 73 h 254"/>
                <a:gd name="T46" fmla="*/ 476 w 530"/>
                <a:gd name="T47" fmla="*/ 82 h 254"/>
                <a:gd name="T48" fmla="*/ 476 w 530"/>
                <a:gd name="T49" fmla="*/ 91 h 254"/>
                <a:gd name="T50" fmla="*/ 485 w 530"/>
                <a:gd name="T51" fmla="*/ 100 h 254"/>
                <a:gd name="T52" fmla="*/ 485 w 530"/>
                <a:gd name="T53" fmla="*/ 109 h 254"/>
                <a:gd name="T54" fmla="*/ 485 w 530"/>
                <a:gd name="T55" fmla="*/ 118 h 254"/>
                <a:gd name="T56" fmla="*/ 485 w 530"/>
                <a:gd name="T57" fmla="*/ 127 h 254"/>
                <a:gd name="T58" fmla="*/ 494 w 530"/>
                <a:gd name="T59" fmla="*/ 127 h 254"/>
                <a:gd name="T60" fmla="*/ 494 w 530"/>
                <a:gd name="T61" fmla="*/ 136 h 254"/>
                <a:gd name="T62" fmla="*/ 494 w 530"/>
                <a:gd name="T63" fmla="*/ 145 h 254"/>
                <a:gd name="T64" fmla="*/ 494 w 530"/>
                <a:gd name="T65" fmla="*/ 155 h 254"/>
                <a:gd name="T66" fmla="*/ 503 w 530"/>
                <a:gd name="T67" fmla="*/ 164 h 254"/>
                <a:gd name="T68" fmla="*/ 494 w 530"/>
                <a:gd name="T69" fmla="*/ 164 h 254"/>
                <a:gd name="T70" fmla="*/ 494 w 530"/>
                <a:gd name="T71" fmla="*/ 175 h 254"/>
                <a:gd name="T72" fmla="*/ 503 w 530"/>
                <a:gd name="T73" fmla="*/ 182 h 254"/>
                <a:gd name="T74" fmla="*/ 503 w 530"/>
                <a:gd name="T75" fmla="*/ 200 h 254"/>
                <a:gd name="T76" fmla="*/ 503 w 530"/>
                <a:gd name="T77" fmla="*/ 209 h 254"/>
                <a:gd name="T78" fmla="*/ 512 w 530"/>
                <a:gd name="T79" fmla="*/ 218 h 254"/>
                <a:gd name="T80" fmla="*/ 512 w 530"/>
                <a:gd name="T81" fmla="*/ 229 h 254"/>
                <a:gd name="T82" fmla="*/ 521 w 530"/>
                <a:gd name="T83" fmla="*/ 236 h 254"/>
                <a:gd name="T84" fmla="*/ 521 w 530"/>
                <a:gd name="T85" fmla="*/ 245 h 254"/>
                <a:gd name="T86" fmla="*/ 530 w 530"/>
                <a:gd name="T87" fmla="*/ 245 h 254"/>
                <a:gd name="T88" fmla="*/ 530 w 530"/>
                <a:gd name="T89" fmla="*/ 254 h 254"/>
                <a:gd name="T90" fmla="*/ 430 w 530"/>
                <a:gd name="T91" fmla="*/ 254 h 254"/>
                <a:gd name="T92" fmla="*/ 348 w 530"/>
                <a:gd name="T93" fmla="*/ 254 h 254"/>
                <a:gd name="T94" fmla="*/ 194 w 530"/>
                <a:gd name="T95" fmla="*/ 254 h 254"/>
                <a:gd name="T96" fmla="*/ 121 w 530"/>
                <a:gd name="T97" fmla="*/ 245 h 254"/>
                <a:gd name="T98" fmla="*/ 121 w 530"/>
                <a:gd name="T99" fmla="*/ 175 h 254"/>
                <a:gd name="T100" fmla="*/ 121 w 530"/>
                <a:gd name="T101" fmla="*/ 164 h 254"/>
                <a:gd name="T102" fmla="*/ 57 w 530"/>
                <a:gd name="T103" fmla="*/ 164 h 254"/>
                <a:gd name="T104" fmla="*/ 0 w 530"/>
                <a:gd name="T105" fmla="*/ 16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0" h="254">
                  <a:moveTo>
                    <a:pt x="0" y="164"/>
                  </a:moveTo>
                  <a:lnTo>
                    <a:pt x="12" y="0"/>
                  </a:lnTo>
                  <a:lnTo>
                    <a:pt x="75" y="0"/>
                  </a:lnTo>
                  <a:lnTo>
                    <a:pt x="175" y="9"/>
                  </a:lnTo>
                  <a:lnTo>
                    <a:pt x="275" y="9"/>
                  </a:lnTo>
                  <a:lnTo>
                    <a:pt x="339" y="9"/>
                  </a:lnTo>
                  <a:lnTo>
                    <a:pt x="348" y="18"/>
                  </a:lnTo>
                  <a:lnTo>
                    <a:pt x="366" y="27"/>
                  </a:lnTo>
                  <a:lnTo>
                    <a:pt x="375" y="27"/>
                  </a:lnTo>
                  <a:lnTo>
                    <a:pt x="375" y="18"/>
                  </a:lnTo>
                  <a:lnTo>
                    <a:pt x="385" y="27"/>
                  </a:lnTo>
                  <a:lnTo>
                    <a:pt x="412" y="18"/>
                  </a:lnTo>
                  <a:lnTo>
                    <a:pt x="421" y="27"/>
                  </a:lnTo>
                  <a:lnTo>
                    <a:pt x="430" y="27"/>
                  </a:lnTo>
                  <a:lnTo>
                    <a:pt x="430" y="36"/>
                  </a:lnTo>
                  <a:lnTo>
                    <a:pt x="439" y="36"/>
                  </a:lnTo>
                  <a:lnTo>
                    <a:pt x="448" y="36"/>
                  </a:lnTo>
                  <a:lnTo>
                    <a:pt x="448" y="45"/>
                  </a:lnTo>
                  <a:lnTo>
                    <a:pt x="457" y="45"/>
                  </a:lnTo>
                  <a:lnTo>
                    <a:pt x="457" y="55"/>
                  </a:lnTo>
                  <a:lnTo>
                    <a:pt x="466" y="55"/>
                  </a:lnTo>
                  <a:lnTo>
                    <a:pt x="466" y="64"/>
                  </a:lnTo>
                  <a:lnTo>
                    <a:pt x="466" y="73"/>
                  </a:lnTo>
                  <a:lnTo>
                    <a:pt x="476" y="82"/>
                  </a:lnTo>
                  <a:lnTo>
                    <a:pt x="476" y="91"/>
                  </a:lnTo>
                  <a:lnTo>
                    <a:pt x="485" y="100"/>
                  </a:lnTo>
                  <a:lnTo>
                    <a:pt x="485" y="109"/>
                  </a:lnTo>
                  <a:lnTo>
                    <a:pt x="485" y="118"/>
                  </a:lnTo>
                  <a:lnTo>
                    <a:pt x="485" y="127"/>
                  </a:lnTo>
                  <a:lnTo>
                    <a:pt x="494" y="127"/>
                  </a:lnTo>
                  <a:lnTo>
                    <a:pt x="494" y="136"/>
                  </a:lnTo>
                  <a:lnTo>
                    <a:pt x="494" y="145"/>
                  </a:lnTo>
                  <a:lnTo>
                    <a:pt x="494" y="155"/>
                  </a:lnTo>
                  <a:lnTo>
                    <a:pt x="503" y="164"/>
                  </a:lnTo>
                  <a:lnTo>
                    <a:pt x="494" y="164"/>
                  </a:lnTo>
                  <a:lnTo>
                    <a:pt x="494" y="175"/>
                  </a:lnTo>
                  <a:lnTo>
                    <a:pt x="503" y="182"/>
                  </a:lnTo>
                  <a:lnTo>
                    <a:pt x="503" y="200"/>
                  </a:lnTo>
                  <a:lnTo>
                    <a:pt x="503" y="209"/>
                  </a:lnTo>
                  <a:lnTo>
                    <a:pt x="512" y="218"/>
                  </a:lnTo>
                  <a:lnTo>
                    <a:pt x="512" y="229"/>
                  </a:lnTo>
                  <a:lnTo>
                    <a:pt x="521" y="236"/>
                  </a:lnTo>
                  <a:lnTo>
                    <a:pt x="521" y="245"/>
                  </a:lnTo>
                  <a:lnTo>
                    <a:pt x="530" y="245"/>
                  </a:lnTo>
                  <a:lnTo>
                    <a:pt x="530" y="254"/>
                  </a:lnTo>
                  <a:lnTo>
                    <a:pt x="430" y="254"/>
                  </a:lnTo>
                  <a:lnTo>
                    <a:pt x="348" y="254"/>
                  </a:lnTo>
                  <a:lnTo>
                    <a:pt x="194" y="254"/>
                  </a:lnTo>
                  <a:lnTo>
                    <a:pt x="121" y="245"/>
                  </a:lnTo>
                  <a:lnTo>
                    <a:pt x="121" y="175"/>
                  </a:lnTo>
                  <a:lnTo>
                    <a:pt x="121" y="164"/>
                  </a:lnTo>
                  <a:lnTo>
                    <a:pt x="57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0">
              <a:extLst>
                <a:ext uri="{FF2B5EF4-FFF2-40B4-BE49-F238E27FC236}">
                  <a16:creationId xmlns:a16="http://schemas.microsoft.com/office/drawing/2014/main" xmlns="" id="{09C0F6FB-C691-4518-A95F-849F82A85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181" y="2753641"/>
              <a:ext cx="958340" cy="459280"/>
            </a:xfrm>
            <a:custGeom>
              <a:avLst/>
              <a:gdLst>
                <a:gd name="T0" fmla="*/ 0 w 530"/>
                <a:gd name="T1" fmla="*/ 164 h 254"/>
                <a:gd name="T2" fmla="*/ 12 w 530"/>
                <a:gd name="T3" fmla="*/ 0 h 254"/>
                <a:gd name="T4" fmla="*/ 75 w 530"/>
                <a:gd name="T5" fmla="*/ 0 h 254"/>
                <a:gd name="T6" fmla="*/ 175 w 530"/>
                <a:gd name="T7" fmla="*/ 9 h 254"/>
                <a:gd name="T8" fmla="*/ 275 w 530"/>
                <a:gd name="T9" fmla="*/ 9 h 254"/>
                <a:gd name="T10" fmla="*/ 339 w 530"/>
                <a:gd name="T11" fmla="*/ 9 h 254"/>
                <a:gd name="T12" fmla="*/ 348 w 530"/>
                <a:gd name="T13" fmla="*/ 18 h 254"/>
                <a:gd name="T14" fmla="*/ 366 w 530"/>
                <a:gd name="T15" fmla="*/ 27 h 254"/>
                <a:gd name="T16" fmla="*/ 375 w 530"/>
                <a:gd name="T17" fmla="*/ 27 h 254"/>
                <a:gd name="T18" fmla="*/ 375 w 530"/>
                <a:gd name="T19" fmla="*/ 18 h 254"/>
                <a:gd name="T20" fmla="*/ 385 w 530"/>
                <a:gd name="T21" fmla="*/ 27 h 254"/>
                <a:gd name="T22" fmla="*/ 412 w 530"/>
                <a:gd name="T23" fmla="*/ 18 h 254"/>
                <a:gd name="T24" fmla="*/ 421 w 530"/>
                <a:gd name="T25" fmla="*/ 27 h 254"/>
                <a:gd name="T26" fmla="*/ 430 w 530"/>
                <a:gd name="T27" fmla="*/ 27 h 254"/>
                <a:gd name="T28" fmla="*/ 430 w 530"/>
                <a:gd name="T29" fmla="*/ 36 h 254"/>
                <a:gd name="T30" fmla="*/ 439 w 530"/>
                <a:gd name="T31" fmla="*/ 36 h 254"/>
                <a:gd name="T32" fmla="*/ 448 w 530"/>
                <a:gd name="T33" fmla="*/ 36 h 254"/>
                <a:gd name="T34" fmla="*/ 448 w 530"/>
                <a:gd name="T35" fmla="*/ 45 h 254"/>
                <a:gd name="T36" fmla="*/ 457 w 530"/>
                <a:gd name="T37" fmla="*/ 45 h 254"/>
                <a:gd name="T38" fmla="*/ 457 w 530"/>
                <a:gd name="T39" fmla="*/ 55 h 254"/>
                <a:gd name="T40" fmla="*/ 466 w 530"/>
                <a:gd name="T41" fmla="*/ 55 h 254"/>
                <a:gd name="T42" fmla="*/ 466 w 530"/>
                <a:gd name="T43" fmla="*/ 64 h 254"/>
                <a:gd name="T44" fmla="*/ 466 w 530"/>
                <a:gd name="T45" fmla="*/ 73 h 254"/>
                <a:gd name="T46" fmla="*/ 476 w 530"/>
                <a:gd name="T47" fmla="*/ 82 h 254"/>
                <a:gd name="T48" fmla="*/ 476 w 530"/>
                <a:gd name="T49" fmla="*/ 91 h 254"/>
                <a:gd name="T50" fmla="*/ 485 w 530"/>
                <a:gd name="T51" fmla="*/ 100 h 254"/>
                <a:gd name="T52" fmla="*/ 485 w 530"/>
                <a:gd name="T53" fmla="*/ 109 h 254"/>
                <a:gd name="T54" fmla="*/ 485 w 530"/>
                <a:gd name="T55" fmla="*/ 118 h 254"/>
                <a:gd name="T56" fmla="*/ 485 w 530"/>
                <a:gd name="T57" fmla="*/ 127 h 254"/>
                <a:gd name="T58" fmla="*/ 494 w 530"/>
                <a:gd name="T59" fmla="*/ 127 h 254"/>
                <a:gd name="T60" fmla="*/ 494 w 530"/>
                <a:gd name="T61" fmla="*/ 136 h 254"/>
                <a:gd name="T62" fmla="*/ 494 w 530"/>
                <a:gd name="T63" fmla="*/ 145 h 254"/>
                <a:gd name="T64" fmla="*/ 494 w 530"/>
                <a:gd name="T65" fmla="*/ 155 h 254"/>
                <a:gd name="T66" fmla="*/ 503 w 530"/>
                <a:gd name="T67" fmla="*/ 164 h 254"/>
                <a:gd name="T68" fmla="*/ 494 w 530"/>
                <a:gd name="T69" fmla="*/ 164 h 254"/>
                <a:gd name="T70" fmla="*/ 494 w 530"/>
                <a:gd name="T71" fmla="*/ 175 h 254"/>
                <a:gd name="T72" fmla="*/ 503 w 530"/>
                <a:gd name="T73" fmla="*/ 182 h 254"/>
                <a:gd name="T74" fmla="*/ 503 w 530"/>
                <a:gd name="T75" fmla="*/ 200 h 254"/>
                <a:gd name="T76" fmla="*/ 503 w 530"/>
                <a:gd name="T77" fmla="*/ 209 h 254"/>
                <a:gd name="T78" fmla="*/ 512 w 530"/>
                <a:gd name="T79" fmla="*/ 218 h 254"/>
                <a:gd name="T80" fmla="*/ 512 w 530"/>
                <a:gd name="T81" fmla="*/ 229 h 254"/>
                <a:gd name="T82" fmla="*/ 521 w 530"/>
                <a:gd name="T83" fmla="*/ 236 h 254"/>
                <a:gd name="T84" fmla="*/ 521 w 530"/>
                <a:gd name="T85" fmla="*/ 245 h 254"/>
                <a:gd name="T86" fmla="*/ 530 w 530"/>
                <a:gd name="T87" fmla="*/ 245 h 254"/>
                <a:gd name="T88" fmla="*/ 530 w 530"/>
                <a:gd name="T89" fmla="*/ 254 h 254"/>
                <a:gd name="T90" fmla="*/ 430 w 530"/>
                <a:gd name="T91" fmla="*/ 254 h 254"/>
                <a:gd name="T92" fmla="*/ 348 w 530"/>
                <a:gd name="T93" fmla="*/ 254 h 254"/>
                <a:gd name="T94" fmla="*/ 194 w 530"/>
                <a:gd name="T95" fmla="*/ 254 h 254"/>
                <a:gd name="T96" fmla="*/ 121 w 530"/>
                <a:gd name="T97" fmla="*/ 245 h 254"/>
                <a:gd name="T98" fmla="*/ 121 w 530"/>
                <a:gd name="T99" fmla="*/ 175 h 254"/>
                <a:gd name="T100" fmla="*/ 121 w 530"/>
                <a:gd name="T101" fmla="*/ 164 h 254"/>
                <a:gd name="T102" fmla="*/ 57 w 530"/>
                <a:gd name="T103" fmla="*/ 164 h 254"/>
                <a:gd name="T104" fmla="*/ 0 w 530"/>
                <a:gd name="T105" fmla="*/ 16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0" h="254">
                  <a:moveTo>
                    <a:pt x="0" y="164"/>
                  </a:moveTo>
                  <a:lnTo>
                    <a:pt x="12" y="0"/>
                  </a:lnTo>
                  <a:lnTo>
                    <a:pt x="75" y="0"/>
                  </a:lnTo>
                  <a:lnTo>
                    <a:pt x="175" y="9"/>
                  </a:lnTo>
                  <a:lnTo>
                    <a:pt x="275" y="9"/>
                  </a:lnTo>
                  <a:lnTo>
                    <a:pt x="339" y="9"/>
                  </a:lnTo>
                  <a:lnTo>
                    <a:pt x="348" y="18"/>
                  </a:lnTo>
                  <a:lnTo>
                    <a:pt x="366" y="27"/>
                  </a:lnTo>
                  <a:lnTo>
                    <a:pt x="375" y="27"/>
                  </a:lnTo>
                  <a:lnTo>
                    <a:pt x="375" y="18"/>
                  </a:lnTo>
                  <a:lnTo>
                    <a:pt x="385" y="27"/>
                  </a:lnTo>
                  <a:lnTo>
                    <a:pt x="412" y="18"/>
                  </a:lnTo>
                  <a:lnTo>
                    <a:pt x="421" y="27"/>
                  </a:lnTo>
                  <a:lnTo>
                    <a:pt x="430" y="27"/>
                  </a:lnTo>
                  <a:lnTo>
                    <a:pt x="430" y="36"/>
                  </a:lnTo>
                  <a:lnTo>
                    <a:pt x="439" y="36"/>
                  </a:lnTo>
                  <a:lnTo>
                    <a:pt x="448" y="36"/>
                  </a:lnTo>
                  <a:lnTo>
                    <a:pt x="448" y="45"/>
                  </a:lnTo>
                  <a:lnTo>
                    <a:pt x="457" y="45"/>
                  </a:lnTo>
                  <a:lnTo>
                    <a:pt x="457" y="55"/>
                  </a:lnTo>
                  <a:lnTo>
                    <a:pt x="466" y="55"/>
                  </a:lnTo>
                  <a:lnTo>
                    <a:pt x="466" y="64"/>
                  </a:lnTo>
                  <a:lnTo>
                    <a:pt x="466" y="73"/>
                  </a:lnTo>
                  <a:lnTo>
                    <a:pt x="476" y="82"/>
                  </a:lnTo>
                  <a:lnTo>
                    <a:pt x="476" y="91"/>
                  </a:lnTo>
                  <a:lnTo>
                    <a:pt x="485" y="100"/>
                  </a:lnTo>
                  <a:lnTo>
                    <a:pt x="485" y="109"/>
                  </a:lnTo>
                  <a:lnTo>
                    <a:pt x="485" y="118"/>
                  </a:lnTo>
                  <a:lnTo>
                    <a:pt x="485" y="127"/>
                  </a:lnTo>
                  <a:lnTo>
                    <a:pt x="494" y="127"/>
                  </a:lnTo>
                  <a:lnTo>
                    <a:pt x="494" y="136"/>
                  </a:lnTo>
                  <a:lnTo>
                    <a:pt x="494" y="145"/>
                  </a:lnTo>
                  <a:lnTo>
                    <a:pt x="494" y="155"/>
                  </a:lnTo>
                  <a:lnTo>
                    <a:pt x="503" y="164"/>
                  </a:lnTo>
                  <a:lnTo>
                    <a:pt x="494" y="164"/>
                  </a:lnTo>
                  <a:lnTo>
                    <a:pt x="494" y="175"/>
                  </a:lnTo>
                  <a:lnTo>
                    <a:pt x="503" y="182"/>
                  </a:lnTo>
                  <a:lnTo>
                    <a:pt x="503" y="200"/>
                  </a:lnTo>
                  <a:lnTo>
                    <a:pt x="503" y="209"/>
                  </a:lnTo>
                  <a:lnTo>
                    <a:pt x="512" y="218"/>
                  </a:lnTo>
                  <a:lnTo>
                    <a:pt x="512" y="229"/>
                  </a:lnTo>
                  <a:lnTo>
                    <a:pt x="521" y="236"/>
                  </a:lnTo>
                  <a:lnTo>
                    <a:pt x="521" y="245"/>
                  </a:lnTo>
                  <a:lnTo>
                    <a:pt x="530" y="245"/>
                  </a:lnTo>
                  <a:lnTo>
                    <a:pt x="530" y="254"/>
                  </a:lnTo>
                  <a:lnTo>
                    <a:pt x="430" y="254"/>
                  </a:lnTo>
                  <a:lnTo>
                    <a:pt x="348" y="254"/>
                  </a:lnTo>
                  <a:lnTo>
                    <a:pt x="194" y="254"/>
                  </a:lnTo>
                  <a:lnTo>
                    <a:pt x="121" y="245"/>
                  </a:lnTo>
                  <a:lnTo>
                    <a:pt x="121" y="175"/>
                  </a:lnTo>
                  <a:lnTo>
                    <a:pt x="121" y="164"/>
                  </a:lnTo>
                  <a:lnTo>
                    <a:pt x="57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1">
              <a:extLst>
                <a:ext uri="{FF2B5EF4-FFF2-40B4-BE49-F238E27FC236}">
                  <a16:creationId xmlns:a16="http://schemas.microsoft.com/office/drawing/2014/main" xmlns="" id="{A80A4DDA-F960-414A-8B86-4740DF09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181" y="2753641"/>
              <a:ext cx="958340" cy="459280"/>
            </a:xfrm>
            <a:custGeom>
              <a:avLst/>
              <a:gdLst>
                <a:gd name="T0" fmla="*/ 0 w 530"/>
                <a:gd name="T1" fmla="*/ 164 h 254"/>
                <a:gd name="T2" fmla="*/ 12 w 530"/>
                <a:gd name="T3" fmla="*/ 0 h 254"/>
                <a:gd name="T4" fmla="*/ 75 w 530"/>
                <a:gd name="T5" fmla="*/ 0 h 254"/>
                <a:gd name="T6" fmla="*/ 175 w 530"/>
                <a:gd name="T7" fmla="*/ 9 h 254"/>
                <a:gd name="T8" fmla="*/ 275 w 530"/>
                <a:gd name="T9" fmla="*/ 9 h 254"/>
                <a:gd name="T10" fmla="*/ 339 w 530"/>
                <a:gd name="T11" fmla="*/ 9 h 254"/>
                <a:gd name="T12" fmla="*/ 348 w 530"/>
                <a:gd name="T13" fmla="*/ 18 h 254"/>
                <a:gd name="T14" fmla="*/ 366 w 530"/>
                <a:gd name="T15" fmla="*/ 27 h 254"/>
                <a:gd name="T16" fmla="*/ 375 w 530"/>
                <a:gd name="T17" fmla="*/ 27 h 254"/>
                <a:gd name="T18" fmla="*/ 375 w 530"/>
                <a:gd name="T19" fmla="*/ 18 h 254"/>
                <a:gd name="T20" fmla="*/ 385 w 530"/>
                <a:gd name="T21" fmla="*/ 27 h 254"/>
                <a:gd name="T22" fmla="*/ 412 w 530"/>
                <a:gd name="T23" fmla="*/ 18 h 254"/>
                <a:gd name="T24" fmla="*/ 421 w 530"/>
                <a:gd name="T25" fmla="*/ 27 h 254"/>
                <a:gd name="T26" fmla="*/ 430 w 530"/>
                <a:gd name="T27" fmla="*/ 27 h 254"/>
                <a:gd name="T28" fmla="*/ 430 w 530"/>
                <a:gd name="T29" fmla="*/ 36 h 254"/>
                <a:gd name="T30" fmla="*/ 439 w 530"/>
                <a:gd name="T31" fmla="*/ 36 h 254"/>
                <a:gd name="T32" fmla="*/ 448 w 530"/>
                <a:gd name="T33" fmla="*/ 36 h 254"/>
                <a:gd name="T34" fmla="*/ 448 w 530"/>
                <a:gd name="T35" fmla="*/ 45 h 254"/>
                <a:gd name="T36" fmla="*/ 457 w 530"/>
                <a:gd name="T37" fmla="*/ 45 h 254"/>
                <a:gd name="T38" fmla="*/ 457 w 530"/>
                <a:gd name="T39" fmla="*/ 55 h 254"/>
                <a:gd name="T40" fmla="*/ 466 w 530"/>
                <a:gd name="T41" fmla="*/ 55 h 254"/>
                <a:gd name="T42" fmla="*/ 466 w 530"/>
                <a:gd name="T43" fmla="*/ 64 h 254"/>
                <a:gd name="T44" fmla="*/ 466 w 530"/>
                <a:gd name="T45" fmla="*/ 73 h 254"/>
                <a:gd name="T46" fmla="*/ 476 w 530"/>
                <a:gd name="T47" fmla="*/ 82 h 254"/>
                <a:gd name="T48" fmla="*/ 476 w 530"/>
                <a:gd name="T49" fmla="*/ 91 h 254"/>
                <a:gd name="T50" fmla="*/ 485 w 530"/>
                <a:gd name="T51" fmla="*/ 100 h 254"/>
                <a:gd name="T52" fmla="*/ 485 w 530"/>
                <a:gd name="T53" fmla="*/ 109 h 254"/>
                <a:gd name="T54" fmla="*/ 485 w 530"/>
                <a:gd name="T55" fmla="*/ 118 h 254"/>
                <a:gd name="T56" fmla="*/ 485 w 530"/>
                <a:gd name="T57" fmla="*/ 127 h 254"/>
                <a:gd name="T58" fmla="*/ 494 w 530"/>
                <a:gd name="T59" fmla="*/ 127 h 254"/>
                <a:gd name="T60" fmla="*/ 494 w 530"/>
                <a:gd name="T61" fmla="*/ 136 h 254"/>
                <a:gd name="T62" fmla="*/ 494 w 530"/>
                <a:gd name="T63" fmla="*/ 145 h 254"/>
                <a:gd name="T64" fmla="*/ 494 w 530"/>
                <a:gd name="T65" fmla="*/ 155 h 254"/>
                <a:gd name="T66" fmla="*/ 503 w 530"/>
                <a:gd name="T67" fmla="*/ 164 h 254"/>
                <a:gd name="T68" fmla="*/ 494 w 530"/>
                <a:gd name="T69" fmla="*/ 164 h 254"/>
                <a:gd name="T70" fmla="*/ 494 w 530"/>
                <a:gd name="T71" fmla="*/ 175 h 254"/>
                <a:gd name="T72" fmla="*/ 503 w 530"/>
                <a:gd name="T73" fmla="*/ 182 h 254"/>
                <a:gd name="T74" fmla="*/ 503 w 530"/>
                <a:gd name="T75" fmla="*/ 200 h 254"/>
                <a:gd name="T76" fmla="*/ 503 w 530"/>
                <a:gd name="T77" fmla="*/ 209 h 254"/>
                <a:gd name="T78" fmla="*/ 512 w 530"/>
                <a:gd name="T79" fmla="*/ 218 h 254"/>
                <a:gd name="T80" fmla="*/ 512 w 530"/>
                <a:gd name="T81" fmla="*/ 229 h 254"/>
                <a:gd name="T82" fmla="*/ 521 w 530"/>
                <a:gd name="T83" fmla="*/ 236 h 254"/>
                <a:gd name="T84" fmla="*/ 521 w 530"/>
                <a:gd name="T85" fmla="*/ 245 h 254"/>
                <a:gd name="T86" fmla="*/ 530 w 530"/>
                <a:gd name="T87" fmla="*/ 245 h 254"/>
                <a:gd name="T88" fmla="*/ 530 w 530"/>
                <a:gd name="T89" fmla="*/ 254 h 254"/>
                <a:gd name="T90" fmla="*/ 430 w 530"/>
                <a:gd name="T91" fmla="*/ 254 h 254"/>
                <a:gd name="T92" fmla="*/ 348 w 530"/>
                <a:gd name="T93" fmla="*/ 254 h 254"/>
                <a:gd name="T94" fmla="*/ 194 w 530"/>
                <a:gd name="T95" fmla="*/ 254 h 254"/>
                <a:gd name="T96" fmla="*/ 121 w 530"/>
                <a:gd name="T97" fmla="*/ 245 h 254"/>
                <a:gd name="T98" fmla="*/ 121 w 530"/>
                <a:gd name="T99" fmla="*/ 175 h 254"/>
                <a:gd name="T100" fmla="*/ 121 w 530"/>
                <a:gd name="T101" fmla="*/ 164 h 254"/>
                <a:gd name="T102" fmla="*/ 57 w 530"/>
                <a:gd name="T103" fmla="*/ 164 h 254"/>
                <a:gd name="T104" fmla="*/ 0 w 530"/>
                <a:gd name="T105" fmla="*/ 16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0" h="254">
                  <a:moveTo>
                    <a:pt x="0" y="164"/>
                  </a:moveTo>
                  <a:lnTo>
                    <a:pt x="12" y="0"/>
                  </a:lnTo>
                  <a:lnTo>
                    <a:pt x="75" y="0"/>
                  </a:lnTo>
                  <a:lnTo>
                    <a:pt x="175" y="9"/>
                  </a:lnTo>
                  <a:lnTo>
                    <a:pt x="275" y="9"/>
                  </a:lnTo>
                  <a:lnTo>
                    <a:pt x="339" y="9"/>
                  </a:lnTo>
                  <a:lnTo>
                    <a:pt x="348" y="18"/>
                  </a:lnTo>
                  <a:lnTo>
                    <a:pt x="366" y="27"/>
                  </a:lnTo>
                  <a:lnTo>
                    <a:pt x="375" y="27"/>
                  </a:lnTo>
                  <a:lnTo>
                    <a:pt x="375" y="18"/>
                  </a:lnTo>
                  <a:lnTo>
                    <a:pt x="385" y="27"/>
                  </a:lnTo>
                  <a:lnTo>
                    <a:pt x="412" y="18"/>
                  </a:lnTo>
                  <a:lnTo>
                    <a:pt x="421" y="27"/>
                  </a:lnTo>
                  <a:lnTo>
                    <a:pt x="430" y="27"/>
                  </a:lnTo>
                  <a:lnTo>
                    <a:pt x="430" y="36"/>
                  </a:lnTo>
                  <a:lnTo>
                    <a:pt x="439" y="36"/>
                  </a:lnTo>
                  <a:lnTo>
                    <a:pt x="448" y="36"/>
                  </a:lnTo>
                  <a:lnTo>
                    <a:pt x="448" y="45"/>
                  </a:lnTo>
                  <a:lnTo>
                    <a:pt x="457" y="45"/>
                  </a:lnTo>
                  <a:lnTo>
                    <a:pt x="457" y="55"/>
                  </a:lnTo>
                  <a:lnTo>
                    <a:pt x="466" y="55"/>
                  </a:lnTo>
                  <a:lnTo>
                    <a:pt x="466" y="64"/>
                  </a:lnTo>
                  <a:lnTo>
                    <a:pt x="466" y="73"/>
                  </a:lnTo>
                  <a:lnTo>
                    <a:pt x="476" y="82"/>
                  </a:lnTo>
                  <a:lnTo>
                    <a:pt x="476" y="91"/>
                  </a:lnTo>
                  <a:lnTo>
                    <a:pt x="485" y="100"/>
                  </a:lnTo>
                  <a:lnTo>
                    <a:pt x="485" y="109"/>
                  </a:lnTo>
                  <a:lnTo>
                    <a:pt x="485" y="118"/>
                  </a:lnTo>
                  <a:lnTo>
                    <a:pt x="485" y="127"/>
                  </a:lnTo>
                  <a:lnTo>
                    <a:pt x="494" y="127"/>
                  </a:lnTo>
                  <a:lnTo>
                    <a:pt x="494" y="136"/>
                  </a:lnTo>
                  <a:lnTo>
                    <a:pt x="494" y="145"/>
                  </a:lnTo>
                  <a:lnTo>
                    <a:pt x="494" y="155"/>
                  </a:lnTo>
                  <a:lnTo>
                    <a:pt x="503" y="164"/>
                  </a:lnTo>
                  <a:lnTo>
                    <a:pt x="494" y="164"/>
                  </a:lnTo>
                  <a:lnTo>
                    <a:pt x="494" y="175"/>
                  </a:lnTo>
                  <a:lnTo>
                    <a:pt x="503" y="182"/>
                  </a:lnTo>
                  <a:lnTo>
                    <a:pt x="503" y="200"/>
                  </a:lnTo>
                  <a:lnTo>
                    <a:pt x="503" y="209"/>
                  </a:lnTo>
                  <a:lnTo>
                    <a:pt x="512" y="218"/>
                  </a:lnTo>
                  <a:lnTo>
                    <a:pt x="512" y="229"/>
                  </a:lnTo>
                  <a:lnTo>
                    <a:pt x="521" y="236"/>
                  </a:lnTo>
                  <a:lnTo>
                    <a:pt x="521" y="245"/>
                  </a:lnTo>
                  <a:lnTo>
                    <a:pt x="530" y="245"/>
                  </a:lnTo>
                  <a:lnTo>
                    <a:pt x="530" y="254"/>
                  </a:lnTo>
                  <a:lnTo>
                    <a:pt x="430" y="254"/>
                  </a:lnTo>
                  <a:lnTo>
                    <a:pt x="348" y="254"/>
                  </a:lnTo>
                  <a:lnTo>
                    <a:pt x="194" y="254"/>
                  </a:lnTo>
                  <a:lnTo>
                    <a:pt x="121" y="245"/>
                  </a:lnTo>
                  <a:lnTo>
                    <a:pt x="121" y="175"/>
                  </a:lnTo>
                  <a:lnTo>
                    <a:pt x="121" y="164"/>
                  </a:lnTo>
                  <a:lnTo>
                    <a:pt x="57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2">
              <a:extLst>
                <a:ext uri="{FF2B5EF4-FFF2-40B4-BE49-F238E27FC236}">
                  <a16:creationId xmlns:a16="http://schemas.microsoft.com/office/drawing/2014/main" xmlns="" id="{9AD2D9C1-D58F-4BC0-B025-827055C9D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181" y="2753641"/>
              <a:ext cx="958340" cy="459280"/>
            </a:xfrm>
            <a:custGeom>
              <a:avLst/>
              <a:gdLst>
                <a:gd name="T0" fmla="*/ 0 w 530"/>
                <a:gd name="T1" fmla="*/ 164 h 254"/>
                <a:gd name="T2" fmla="*/ 12 w 530"/>
                <a:gd name="T3" fmla="*/ 0 h 254"/>
                <a:gd name="T4" fmla="*/ 75 w 530"/>
                <a:gd name="T5" fmla="*/ 0 h 254"/>
                <a:gd name="T6" fmla="*/ 175 w 530"/>
                <a:gd name="T7" fmla="*/ 9 h 254"/>
                <a:gd name="T8" fmla="*/ 275 w 530"/>
                <a:gd name="T9" fmla="*/ 9 h 254"/>
                <a:gd name="T10" fmla="*/ 339 w 530"/>
                <a:gd name="T11" fmla="*/ 9 h 254"/>
                <a:gd name="T12" fmla="*/ 348 w 530"/>
                <a:gd name="T13" fmla="*/ 18 h 254"/>
                <a:gd name="T14" fmla="*/ 366 w 530"/>
                <a:gd name="T15" fmla="*/ 27 h 254"/>
                <a:gd name="T16" fmla="*/ 375 w 530"/>
                <a:gd name="T17" fmla="*/ 27 h 254"/>
                <a:gd name="T18" fmla="*/ 375 w 530"/>
                <a:gd name="T19" fmla="*/ 18 h 254"/>
                <a:gd name="T20" fmla="*/ 385 w 530"/>
                <a:gd name="T21" fmla="*/ 27 h 254"/>
                <a:gd name="T22" fmla="*/ 412 w 530"/>
                <a:gd name="T23" fmla="*/ 18 h 254"/>
                <a:gd name="T24" fmla="*/ 421 w 530"/>
                <a:gd name="T25" fmla="*/ 27 h 254"/>
                <a:gd name="T26" fmla="*/ 430 w 530"/>
                <a:gd name="T27" fmla="*/ 27 h 254"/>
                <a:gd name="T28" fmla="*/ 430 w 530"/>
                <a:gd name="T29" fmla="*/ 36 h 254"/>
                <a:gd name="T30" fmla="*/ 439 w 530"/>
                <a:gd name="T31" fmla="*/ 36 h 254"/>
                <a:gd name="T32" fmla="*/ 448 w 530"/>
                <a:gd name="T33" fmla="*/ 36 h 254"/>
                <a:gd name="T34" fmla="*/ 448 w 530"/>
                <a:gd name="T35" fmla="*/ 45 h 254"/>
                <a:gd name="T36" fmla="*/ 457 w 530"/>
                <a:gd name="T37" fmla="*/ 45 h 254"/>
                <a:gd name="T38" fmla="*/ 457 w 530"/>
                <a:gd name="T39" fmla="*/ 55 h 254"/>
                <a:gd name="T40" fmla="*/ 466 w 530"/>
                <a:gd name="T41" fmla="*/ 55 h 254"/>
                <a:gd name="T42" fmla="*/ 466 w 530"/>
                <a:gd name="T43" fmla="*/ 64 h 254"/>
                <a:gd name="T44" fmla="*/ 466 w 530"/>
                <a:gd name="T45" fmla="*/ 73 h 254"/>
                <a:gd name="T46" fmla="*/ 476 w 530"/>
                <a:gd name="T47" fmla="*/ 82 h 254"/>
                <a:gd name="T48" fmla="*/ 476 w 530"/>
                <a:gd name="T49" fmla="*/ 91 h 254"/>
                <a:gd name="T50" fmla="*/ 485 w 530"/>
                <a:gd name="T51" fmla="*/ 100 h 254"/>
                <a:gd name="T52" fmla="*/ 485 w 530"/>
                <a:gd name="T53" fmla="*/ 109 h 254"/>
                <a:gd name="T54" fmla="*/ 485 w 530"/>
                <a:gd name="T55" fmla="*/ 118 h 254"/>
                <a:gd name="T56" fmla="*/ 485 w 530"/>
                <a:gd name="T57" fmla="*/ 127 h 254"/>
                <a:gd name="T58" fmla="*/ 494 w 530"/>
                <a:gd name="T59" fmla="*/ 127 h 254"/>
                <a:gd name="T60" fmla="*/ 494 w 530"/>
                <a:gd name="T61" fmla="*/ 136 h 254"/>
                <a:gd name="T62" fmla="*/ 494 w 530"/>
                <a:gd name="T63" fmla="*/ 145 h 254"/>
                <a:gd name="T64" fmla="*/ 494 w 530"/>
                <a:gd name="T65" fmla="*/ 155 h 254"/>
                <a:gd name="T66" fmla="*/ 503 w 530"/>
                <a:gd name="T67" fmla="*/ 164 h 254"/>
                <a:gd name="T68" fmla="*/ 494 w 530"/>
                <a:gd name="T69" fmla="*/ 164 h 254"/>
                <a:gd name="T70" fmla="*/ 494 w 530"/>
                <a:gd name="T71" fmla="*/ 175 h 254"/>
                <a:gd name="T72" fmla="*/ 503 w 530"/>
                <a:gd name="T73" fmla="*/ 182 h 254"/>
                <a:gd name="T74" fmla="*/ 503 w 530"/>
                <a:gd name="T75" fmla="*/ 200 h 254"/>
                <a:gd name="T76" fmla="*/ 503 w 530"/>
                <a:gd name="T77" fmla="*/ 209 h 254"/>
                <a:gd name="T78" fmla="*/ 512 w 530"/>
                <a:gd name="T79" fmla="*/ 218 h 254"/>
                <a:gd name="T80" fmla="*/ 512 w 530"/>
                <a:gd name="T81" fmla="*/ 229 h 254"/>
                <a:gd name="T82" fmla="*/ 521 w 530"/>
                <a:gd name="T83" fmla="*/ 236 h 254"/>
                <a:gd name="T84" fmla="*/ 521 w 530"/>
                <a:gd name="T85" fmla="*/ 245 h 254"/>
                <a:gd name="T86" fmla="*/ 530 w 530"/>
                <a:gd name="T87" fmla="*/ 245 h 254"/>
                <a:gd name="T88" fmla="*/ 530 w 530"/>
                <a:gd name="T89" fmla="*/ 254 h 254"/>
                <a:gd name="T90" fmla="*/ 430 w 530"/>
                <a:gd name="T91" fmla="*/ 254 h 254"/>
                <a:gd name="T92" fmla="*/ 348 w 530"/>
                <a:gd name="T93" fmla="*/ 254 h 254"/>
                <a:gd name="T94" fmla="*/ 194 w 530"/>
                <a:gd name="T95" fmla="*/ 254 h 254"/>
                <a:gd name="T96" fmla="*/ 121 w 530"/>
                <a:gd name="T97" fmla="*/ 245 h 254"/>
                <a:gd name="T98" fmla="*/ 121 w 530"/>
                <a:gd name="T99" fmla="*/ 175 h 254"/>
                <a:gd name="T100" fmla="*/ 121 w 530"/>
                <a:gd name="T101" fmla="*/ 164 h 254"/>
                <a:gd name="T102" fmla="*/ 57 w 530"/>
                <a:gd name="T103" fmla="*/ 164 h 254"/>
                <a:gd name="T104" fmla="*/ 0 w 530"/>
                <a:gd name="T105" fmla="*/ 16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0" h="254">
                  <a:moveTo>
                    <a:pt x="0" y="164"/>
                  </a:moveTo>
                  <a:lnTo>
                    <a:pt x="12" y="0"/>
                  </a:lnTo>
                  <a:lnTo>
                    <a:pt x="75" y="0"/>
                  </a:lnTo>
                  <a:lnTo>
                    <a:pt x="175" y="9"/>
                  </a:lnTo>
                  <a:lnTo>
                    <a:pt x="275" y="9"/>
                  </a:lnTo>
                  <a:lnTo>
                    <a:pt x="339" y="9"/>
                  </a:lnTo>
                  <a:lnTo>
                    <a:pt x="348" y="18"/>
                  </a:lnTo>
                  <a:lnTo>
                    <a:pt x="366" y="27"/>
                  </a:lnTo>
                  <a:lnTo>
                    <a:pt x="375" y="27"/>
                  </a:lnTo>
                  <a:lnTo>
                    <a:pt x="375" y="18"/>
                  </a:lnTo>
                  <a:lnTo>
                    <a:pt x="385" y="27"/>
                  </a:lnTo>
                  <a:lnTo>
                    <a:pt x="412" y="18"/>
                  </a:lnTo>
                  <a:lnTo>
                    <a:pt x="421" y="27"/>
                  </a:lnTo>
                  <a:lnTo>
                    <a:pt x="430" y="27"/>
                  </a:lnTo>
                  <a:lnTo>
                    <a:pt x="430" y="36"/>
                  </a:lnTo>
                  <a:lnTo>
                    <a:pt x="439" y="36"/>
                  </a:lnTo>
                  <a:lnTo>
                    <a:pt x="448" y="36"/>
                  </a:lnTo>
                  <a:lnTo>
                    <a:pt x="448" y="45"/>
                  </a:lnTo>
                  <a:lnTo>
                    <a:pt x="457" y="45"/>
                  </a:lnTo>
                  <a:lnTo>
                    <a:pt x="457" y="55"/>
                  </a:lnTo>
                  <a:lnTo>
                    <a:pt x="466" y="55"/>
                  </a:lnTo>
                  <a:lnTo>
                    <a:pt x="466" y="64"/>
                  </a:lnTo>
                  <a:lnTo>
                    <a:pt x="466" y="73"/>
                  </a:lnTo>
                  <a:lnTo>
                    <a:pt x="476" y="82"/>
                  </a:lnTo>
                  <a:lnTo>
                    <a:pt x="476" y="91"/>
                  </a:lnTo>
                  <a:lnTo>
                    <a:pt x="485" y="100"/>
                  </a:lnTo>
                  <a:lnTo>
                    <a:pt x="485" y="109"/>
                  </a:lnTo>
                  <a:lnTo>
                    <a:pt x="485" y="118"/>
                  </a:lnTo>
                  <a:lnTo>
                    <a:pt x="485" y="127"/>
                  </a:lnTo>
                  <a:lnTo>
                    <a:pt x="494" y="127"/>
                  </a:lnTo>
                  <a:lnTo>
                    <a:pt x="494" y="136"/>
                  </a:lnTo>
                  <a:lnTo>
                    <a:pt x="494" y="145"/>
                  </a:lnTo>
                  <a:lnTo>
                    <a:pt x="494" y="155"/>
                  </a:lnTo>
                  <a:lnTo>
                    <a:pt x="503" y="164"/>
                  </a:lnTo>
                  <a:lnTo>
                    <a:pt x="494" y="164"/>
                  </a:lnTo>
                  <a:lnTo>
                    <a:pt x="494" y="175"/>
                  </a:lnTo>
                  <a:lnTo>
                    <a:pt x="503" y="182"/>
                  </a:lnTo>
                  <a:lnTo>
                    <a:pt x="503" y="200"/>
                  </a:lnTo>
                  <a:lnTo>
                    <a:pt x="503" y="209"/>
                  </a:lnTo>
                  <a:lnTo>
                    <a:pt x="512" y="218"/>
                  </a:lnTo>
                  <a:lnTo>
                    <a:pt x="512" y="229"/>
                  </a:lnTo>
                  <a:lnTo>
                    <a:pt x="521" y="236"/>
                  </a:lnTo>
                  <a:lnTo>
                    <a:pt x="521" y="245"/>
                  </a:lnTo>
                  <a:lnTo>
                    <a:pt x="530" y="245"/>
                  </a:lnTo>
                  <a:lnTo>
                    <a:pt x="530" y="254"/>
                  </a:lnTo>
                  <a:lnTo>
                    <a:pt x="430" y="254"/>
                  </a:lnTo>
                  <a:lnTo>
                    <a:pt x="348" y="254"/>
                  </a:lnTo>
                  <a:lnTo>
                    <a:pt x="194" y="254"/>
                  </a:lnTo>
                  <a:lnTo>
                    <a:pt x="121" y="245"/>
                  </a:lnTo>
                  <a:lnTo>
                    <a:pt x="121" y="175"/>
                  </a:lnTo>
                  <a:lnTo>
                    <a:pt x="121" y="164"/>
                  </a:lnTo>
                  <a:lnTo>
                    <a:pt x="57" y="164"/>
                  </a:lnTo>
                  <a:lnTo>
                    <a:pt x="0" y="164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3">
              <a:extLst>
                <a:ext uri="{FF2B5EF4-FFF2-40B4-BE49-F238E27FC236}">
                  <a16:creationId xmlns:a16="http://schemas.microsoft.com/office/drawing/2014/main" xmlns="" id="{B04853D9-FCDF-4E63-8418-381D6769A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59" y="3122512"/>
              <a:ext cx="802836" cy="674455"/>
            </a:xfrm>
            <a:custGeom>
              <a:avLst/>
              <a:gdLst>
                <a:gd name="T0" fmla="*/ 75 w 444"/>
                <a:gd name="T1" fmla="*/ 12 h 373"/>
                <a:gd name="T2" fmla="*/ 214 w 444"/>
                <a:gd name="T3" fmla="*/ 0 h 373"/>
                <a:gd name="T4" fmla="*/ 259 w 444"/>
                <a:gd name="T5" fmla="*/ 0 h 373"/>
                <a:gd name="T6" fmla="*/ 266 w 444"/>
                <a:gd name="T7" fmla="*/ 21 h 373"/>
                <a:gd name="T8" fmla="*/ 266 w 444"/>
                <a:gd name="T9" fmla="*/ 37 h 373"/>
                <a:gd name="T10" fmla="*/ 278 w 444"/>
                <a:gd name="T11" fmla="*/ 46 h 373"/>
                <a:gd name="T12" fmla="*/ 278 w 444"/>
                <a:gd name="T13" fmla="*/ 75 h 373"/>
                <a:gd name="T14" fmla="*/ 296 w 444"/>
                <a:gd name="T15" fmla="*/ 85 h 373"/>
                <a:gd name="T16" fmla="*/ 314 w 444"/>
                <a:gd name="T17" fmla="*/ 100 h 373"/>
                <a:gd name="T18" fmla="*/ 323 w 444"/>
                <a:gd name="T19" fmla="*/ 128 h 373"/>
                <a:gd name="T20" fmla="*/ 341 w 444"/>
                <a:gd name="T21" fmla="*/ 128 h 373"/>
                <a:gd name="T22" fmla="*/ 360 w 444"/>
                <a:gd name="T23" fmla="*/ 137 h 373"/>
                <a:gd name="T24" fmla="*/ 360 w 444"/>
                <a:gd name="T25" fmla="*/ 155 h 373"/>
                <a:gd name="T26" fmla="*/ 350 w 444"/>
                <a:gd name="T27" fmla="*/ 173 h 373"/>
                <a:gd name="T28" fmla="*/ 350 w 444"/>
                <a:gd name="T29" fmla="*/ 191 h 373"/>
                <a:gd name="T30" fmla="*/ 378 w 444"/>
                <a:gd name="T31" fmla="*/ 209 h 373"/>
                <a:gd name="T32" fmla="*/ 387 w 444"/>
                <a:gd name="T33" fmla="*/ 209 h 373"/>
                <a:gd name="T34" fmla="*/ 396 w 444"/>
                <a:gd name="T35" fmla="*/ 228 h 373"/>
                <a:gd name="T36" fmla="*/ 405 w 444"/>
                <a:gd name="T37" fmla="*/ 237 h 373"/>
                <a:gd name="T38" fmla="*/ 414 w 444"/>
                <a:gd name="T39" fmla="*/ 264 h 373"/>
                <a:gd name="T40" fmla="*/ 423 w 444"/>
                <a:gd name="T41" fmla="*/ 282 h 373"/>
                <a:gd name="T42" fmla="*/ 444 w 444"/>
                <a:gd name="T43" fmla="*/ 282 h 373"/>
                <a:gd name="T44" fmla="*/ 444 w 444"/>
                <a:gd name="T45" fmla="*/ 300 h 373"/>
                <a:gd name="T46" fmla="*/ 432 w 444"/>
                <a:gd name="T47" fmla="*/ 318 h 373"/>
                <a:gd name="T48" fmla="*/ 423 w 444"/>
                <a:gd name="T49" fmla="*/ 328 h 373"/>
                <a:gd name="T50" fmla="*/ 414 w 444"/>
                <a:gd name="T51" fmla="*/ 337 h 373"/>
                <a:gd name="T52" fmla="*/ 405 w 444"/>
                <a:gd name="T53" fmla="*/ 346 h 373"/>
                <a:gd name="T54" fmla="*/ 405 w 444"/>
                <a:gd name="T55" fmla="*/ 355 h 373"/>
                <a:gd name="T56" fmla="*/ 369 w 444"/>
                <a:gd name="T57" fmla="*/ 373 h 373"/>
                <a:gd name="T58" fmla="*/ 369 w 444"/>
                <a:gd name="T59" fmla="*/ 355 h 373"/>
                <a:gd name="T60" fmla="*/ 378 w 444"/>
                <a:gd name="T61" fmla="*/ 346 h 373"/>
                <a:gd name="T62" fmla="*/ 378 w 444"/>
                <a:gd name="T63" fmla="*/ 328 h 373"/>
                <a:gd name="T64" fmla="*/ 250 w 444"/>
                <a:gd name="T65" fmla="*/ 337 h 373"/>
                <a:gd name="T66" fmla="*/ 84 w 444"/>
                <a:gd name="T67" fmla="*/ 346 h 373"/>
                <a:gd name="T68" fmla="*/ 75 w 444"/>
                <a:gd name="T69" fmla="*/ 128 h 373"/>
                <a:gd name="T70" fmla="*/ 57 w 444"/>
                <a:gd name="T71" fmla="*/ 110 h 373"/>
                <a:gd name="T72" fmla="*/ 48 w 444"/>
                <a:gd name="T73" fmla="*/ 100 h 373"/>
                <a:gd name="T74" fmla="*/ 57 w 444"/>
                <a:gd name="T75" fmla="*/ 85 h 373"/>
                <a:gd name="T76" fmla="*/ 57 w 444"/>
                <a:gd name="T77" fmla="*/ 85 h 373"/>
                <a:gd name="T78" fmla="*/ 57 w 444"/>
                <a:gd name="T79" fmla="*/ 64 h 373"/>
                <a:gd name="T80" fmla="*/ 30 w 444"/>
                <a:gd name="T81" fmla="*/ 55 h 373"/>
                <a:gd name="T82" fmla="*/ 21 w 444"/>
                <a:gd name="T83" fmla="*/ 46 h 373"/>
                <a:gd name="T84" fmla="*/ 9 w 444"/>
                <a:gd name="T85" fmla="*/ 30 h 373"/>
                <a:gd name="T86" fmla="*/ 0 w 444"/>
                <a:gd name="T87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4" h="373">
                  <a:moveTo>
                    <a:pt x="0" y="12"/>
                  </a:moveTo>
                  <a:lnTo>
                    <a:pt x="75" y="12"/>
                  </a:lnTo>
                  <a:lnTo>
                    <a:pt x="112" y="12"/>
                  </a:lnTo>
                  <a:lnTo>
                    <a:pt x="214" y="0"/>
                  </a:lnTo>
                  <a:lnTo>
                    <a:pt x="250" y="0"/>
                  </a:lnTo>
                  <a:lnTo>
                    <a:pt x="259" y="0"/>
                  </a:lnTo>
                  <a:lnTo>
                    <a:pt x="266" y="12"/>
                  </a:lnTo>
                  <a:lnTo>
                    <a:pt x="266" y="21"/>
                  </a:lnTo>
                  <a:lnTo>
                    <a:pt x="266" y="30"/>
                  </a:lnTo>
                  <a:lnTo>
                    <a:pt x="266" y="37"/>
                  </a:lnTo>
                  <a:lnTo>
                    <a:pt x="266" y="46"/>
                  </a:lnTo>
                  <a:lnTo>
                    <a:pt x="278" y="46"/>
                  </a:lnTo>
                  <a:lnTo>
                    <a:pt x="278" y="64"/>
                  </a:lnTo>
                  <a:lnTo>
                    <a:pt x="278" y="75"/>
                  </a:lnTo>
                  <a:lnTo>
                    <a:pt x="287" y="75"/>
                  </a:lnTo>
                  <a:lnTo>
                    <a:pt x="296" y="85"/>
                  </a:lnTo>
                  <a:lnTo>
                    <a:pt x="296" y="91"/>
                  </a:lnTo>
                  <a:lnTo>
                    <a:pt x="314" y="100"/>
                  </a:lnTo>
                  <a:lnTo>
                    <a:pt x="323" y="110"/>
                  </a:lnTo>
                  <a:lnTo>
                    <a:pt x="323" y="128"/>
                  </a:lnTo>
                  <a:lnTo>
                    <a:pt x="332" y="137"/>
                  </a:lnTo>
                  <a:lnTo>
                    <a:pt x="341" y="128"/>
                  </a:lnTo>
                  <a:lnTo>
                    <a:pt x="350" y="128"/>
                  </a:lnTo>
                  <a:lnTo>
                    <a:pt x="360" y="137"/>
                  </a:lnTo>
                  <a:lnTo>
                    <a:pt x="360" y="148"/>
                  </a:lnTo>
                  <a:lnTo>
                    <a:pt x="360" y="155"/>
                  </a:lnTo>
                  <a:lnTo>
                    <a:pt x="360" y="164"/>
                  </a:lnTo>
                  <a:lnTo>
                    <a:pt x="350" y="173"/>
                  </a:lnTo>
                  <a:lnTo>
                    <a:pt x="350" y="182"/>
                  </a:lnTo>
                  <a:lnTo>
                    <a:pt x="350" y="191"/>
                  </a:lnTo>
                  <a:lnTo>
                    <a:pt x="360" y="200"/>
                  </a:lnTo>
                  <a:lnTo>
                    <a:pt x="378" y="209"/>
                  </a:lnTo>
                  <a:lnTo>
                    <a:pt x="378" y="219"/>
                  </a:lnTo>
                  <a:lnTo>
                    <a:pt x="387" y="209"/>
                  </a:lnTo>
                  <a:lnTo>
                    <a:pt x="396" y="219"/>
                  </a:lnTo>
                  <a:lnTo>
                    <a:pt x="396" y="228"/>
                  </a:lnTo>
                  <a:lnTo>
                    <a:pt x="405" y="228"/>
                  </a:lnTo>
                  <a:lnTo>
                    <a:pt x="405" y="237"/>
                  </a:lnTo>
                  <a:lnTo>
                    <a:pt x="414" y="255"/>
                  </a:lnTo>
                  <a:lnTo>
                    <a:pt x="414" y="264"/>
                  </a:lnTo>
                  <a:lnTo>
                    <a:pt x="414" y="273"/>
                  </a:lnTo>
                  <a:lnTo>
                    <a:pt x="423" y="282"/>
                  </a:lnTo>
                  <a:lnTo>
                    <a:pt x="432" y="282"/>
                  </a:lnTo>
                  <a:lnTo>
                    <a:pt x="444" y="282"/>
                  </a:lnTo>
                  <a:lnTo>
                    <a:pt x="444" y="291"/>
                  </a:lnTo>
                  <a:lnTo>
                    <a:pt x="444" y="300"/>
                  </a:lnTo>
                  <a:lnTo>
                    <a:pt x="432" y="309"/>
                  </a:lnTo>
                  <a:lnTo>
                    <a:pt x="432" y="318"/>
                  </a:lnTo>
                  <a:lnTo>
                    <a:pt x="423" y="318"/>
                  </a:lnTo>
                  <a:lnTo>
                    <a:pt x="423" y="328"/>
                  </a:lnTo>
                  <a:lnTo>
                    <a:pt x="414" y="328"/>
                  </a:lnTo>
                  <a:lnTo>
                    <a:pt x="414" y="337"/>
                  </a:lnTo>
                  <a:lnTo>
                    <a:pt x="414" y="346"/>
                  </a:lnTo>
                  <a:lnTo>
                    <a:pt x="405" y="346"/>
                  </a:lnTo>
                  <a:lnTo>
                    <a:pt x="414" y="355"/>
                  </a:lnTo>
                  <a:lnTo>
                    <a:pt x="405" y="355"/>
                  </a:lnTo>
                  <a:lnTo>
                    <a:pt x="405" y="364"/>
                  </a:lnTo>
                  <a:lnTo>
                    <a:pt x="369" y="373"/>
                  </a:lnTo>
                  <a:lnTo>
                    <a:pt x="369" y="364"/>
                  </a:lnTo>
                  <a:lnTo>
                    <a:pt x="369" y="355"/>
                  </a:lnTo>
                  <a:lnTo>
                    <a:pt x="378" y="355"/>
                  </a:lnTo>
                  <a:lnTo>
                    <a:pt x="378" y="346"/>
                  </a:lnTo>
                  <a:lnTo>
                    <a:pt x="378" y="337"/>
                  </a:lnTo>
                  <a:lnTo>
                    <a:pt x="378" y="328"/>
                  </a:lnTo>
                  <a:lnTo>
                    <a:pt x="369" y="328"/>
                  </a:lnTo>
                  <a:lnTo>
                    <a:pt x="250" y="337"/>
                  </a:lnTo>
                  <a:lnTo>
                    <a:pt x="148" y="337"/>
                  </a:lnTo>
                  <a:lnTo>
                    <a:pt x="84" y="346"/>
                  </a:lnTo>
                  <a:lnTo>
                    <a:pt x="84" y="300"/>
                  </a:lnTo>
                  <a:lnTo>
                    <a:pt x="75" y="128"/>
                  </a:lnTo>
                  <a:lnTo>
                    <a:pt x="66" y="119"/>
                  </a:lnTo>
                  <a:lnTo>
                    <a:pt x="57" y="110"/>
                  </a:lnTo>
                  <a:lnTo>
                    <a:pt x="57" y="100"/>
                  </a:lnTo>
                  <a:lnTo>
                    <a:pt x="48" y="100"/>
                  </a:lnTo>
                  <a:lnTo>
                    <a:pt x="48" y="91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64"/>
                  </a:lnTo>
                  <a:lnTo>
                    <a:pt x="48" y="64"/>
                  </a:lnTo>
                  <a:lnTo>
                    <a:pt x="30" y="55"/>
                  </a:lnTo>
                  <a:lnTo>
                    <a:pt x="30" y="46"/>
                  </a:lnTo>
                  <a:lnTo>
                    <a:pt x="21" y="46"/>
                  </a:lnTo>
                  <a:lnTo>
                    <a:pt x="21" y="37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4">
              <a:extLst>
                <a:ext uri="{FF2B5EF4-FFF2-40B4-BE49-F238E27FC236}">
                  <a16:creationId xmlns:a16="http://schemas.microsoft.com/office/drawing/2014/main" xmlns="" id="{ECC5743E-0D43-4D4A-A0E1-8063E23A7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59" y="3122512"/>
              <a:ext cx="802836" cy="674455"/>
            </a:xfrm>
            <a:custGeom>
              <a:avLst/>
              <a:gdLst>
                <a:gd name="T0" fmla="*/ 75 w 444"/>
                <a:gd name="T1" fmla="*/ 12 h 373"/>
                <a:gd name="T2" fmla="*/ 214 w 444"/>
                <a:gd name="T3" fmla="*/ 0 h 373"/>
                <a:gd name="T4" fmla="*/ 259 w 444"/>
                <a:gd name="T5" fmla="*/ 0 h 373"/>
                <a:gd name="T6" fmla="*/ 266 w 444"/>
                <a:gd name="T7" fmla="*/ 21 h 373"/>
                <a:gd name="T8" fmla="*/ 266 w 444"/>
                <a:gd name="T9" fmla="*/ 37 h 373"/>
                <a:gd name="T10" fmla="*/ 278 w 444"/>
                <a:gd name="T11" fmla="*/ 46 h 373"/>
                <a:gd name="T12" fmla="*/ 278 w 444"/>
                <a:gd name="T13" fmla="*/ 75 h 373"/>
                <a:gd name="T14" fmla="*/ 296 w 444"/>
                <a:gd name="T15" fmla="*/ 85 h 373"/>
                <a:gd name="T16" fmla="*/ 314 w 444"/>
                <a:gd name="T17" fmla="*/ 100 h 373"/>
                <a:gd name="T18" fmla="*/ 323 w 444"/>
                <a:gd name="T19" fmla="*/ 128 h 373"/>
                <a:gd name="T20" fmla="*/ 341 w 444"/>
                <a:gd name="T21" fmla="*/ 128 h 373"/>
                <a:gd name="T22" fmla="*/ 360 w 444"/>
                <a:gd name="T23" fmla="*/ 137 h 373"/>
                <a:gd name="T24" fmla="*/ 360 w 444"/>
                <a:gd name="T25" fmla="*/ 155 h 373"/>
                <a:gd name="T26" fmla="*/ 350 w 444"/>
                <a:gd name="T27" fmla="*/ 173 h 373"/>
                <a:gd name="T28" fmla="*/ 350 w 444"/>
                <a:gd name="T29" fmla="*/ 191 h 373"/>
                <a:gd name="T30" fmla="*/ 378 w 444"/>
                <a:gd name="T31" fmla="*/ 209 h 373"/>
                <a:gd name="T32" fmla="*/ 387 w 444"/>
                <a:gd name="T33" fmla="*/ 209 h 373"/>
                <a:gd name="T34" fmla="*/ 396 w 444"/>
                <a:gd name="T35" fmla="*/ 228 h 373"/>
                <a:gd name="T36" fmla="*/ 405 w 444"/>
                <a:gd name="T37" fmla="*/ 237 h 373"/>
                <a:gd name="T38" fmla="*/ 414 w 444"/>
                <a:gd name="T39" fmla="*/ 264 h 373"/>
                <a:gd name="T40" fmla="*/ 423 w 444"/>
                <a:gd name="T41" fmla="*/ 282 h 373"/>
                <a:gd name="T42" fmla="*/ 444 w 444"/>
                <a:gd name="T43" fmla="*/ 282 h 373"/>
                <a:gd name="T44" fmla="*/ 444 w 444"/>
                <a:gd name="T45" fmla="*/ 300 h 373"/>
                <a:gd name="T46" fmla="*/ 432 w 444"/>
                <a:gd name="T47" fmla="*/ 318 h 373"/>
                <a:gd name="T48" fmla="*/ 423 w 444"/>
                <a:gd name="T49" fmla="*/ 328 h 373"/>
                <a:gd name="T50" fmla="*/ 414 w 444"/>
                <a:gd name="T51" fmla="*/ 337 h 373"/>
                <a:gd name="T52" fmla="*/ 405 w 444"/>
                <a:gd name="T53" fmla="*/ 346 h 373"/>
                <a:gd name="T54" fmla="*/ 405 w 444"/>
                <a:gd name="T55" fmla="*/ 355 h 373"/>
                <a:gd name="T56" fmla="*/ 369 w 444"/>
                <a:gd name="T57" fmla="*/ 373 h 373"/>
                <a:gd name="T58" fmla="*/ 369 w 444"/>
                <a:gd name="T59" fmla="*/ 355 h 373"/>
                <a:gd name="T60" fmla="*/ 378 w 444"/>
                <a:gd name="T61" fmla="*/ 346 h 373"/>
                <a:gd name="T62" fmla="*/ 378 w 444"/>
                <a:gd name="T63" fmla="*/ 328 h 373"/>
                <a:gd name="T64" fmla="*/ 250 w 444"/>
                <a:gd name="T65" fmla="*/ 337 h 373"/>
                <a:gd name="T66" fmla="*/ 84 w 444"/>
                <a:gd name="T67" fmla="*/ 346 h 373"/>
                <a:gd name="T68" fmla="*/ 75 w 444"/>
                <a:gd name="T69" fmla="*/ 128 h 373"/>
                <a:gd name="T70" fmla="*/ 57 w 444"/>
                <a:gd name="T71" fmla="*/ 110 h 373"/>
                <a:gd name="T72" fmla="*/ 48 w 444"/>
                <a:gd name="T73" fmla="*/ 100 h 373"/>
                <a:gd name="T74" fmla="*/ 57 w 444"/>
                <a:gd name="T75" fmla="*/ 85 h 373"/>
                <a:gd name="T76" fmla="*/ 57 w 444"/>
                <a:gd name="T77" fmla="*/ 85 h 373"/>
                <a:gd name="T78" fmla="*/ 57 w 444"/>
                <a:gd name="T79" fmla="*/ 64 h 373"/>
                <a:gd name="T80" fmla="*/ 30 w 444"/>
                <a:gd name="T81" fmla="*/ 55 h 373"/>
                <a:gd name="T82" fmla="*/ 21 w 444"/>
                <a:gd name="T83" fmla="*/ 46 h 373"/>
                <a:gd name="T84" fmla="*/ 9 w 444"/>
                <a:gd name="T85" fmla="*/ 30 h 373"/>
                <a:gd name="T86" fmla="*/ 0 w 444"/>
                <a:gd name="T87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4" h="373">
                  <a:moveTo>
                    <a:pt x="0" y="12"/>
                  </a:moveTo>
                  <a:lnTo>
                    <a:pt x="75" y="12"/>
                  </a:lnTo>
                  <a:lnTo>
                    <a:pt x="112" y="12"/>
                  </a:lnTo>
                  <a:lnTo>
                    <a:pt x="214" y="0"/>
                  </a:lnTo>
                  <a:lnTo>
                    <a:pt x="250" y="0"/>
                  </a:lnTo>
                  <a:lnTo>
                    <a:pt x="259" y="0"/>
                  </a:lnTo>
                  <a:lnTo>
                    <a:pt x="266" y="12"/>
                  </a:lnTo>
                  <a:lnTo>
                    <a:pt x="266" y="21"/>
                  </a:lnTo>
                  <a:lnTo>
                    <a:pt x="266" y="30"/>
                  </a:lnTo>
                  <a:lnTo>
                    <a:pt x="266" y="37"/>
                  </a:lnTo>
                  <a:lnTo>
                    <a:pt x="266" y="46"/>
                  </a:lnTo>
                  <a:lnTo>
                    <a:pt x="278" y="46"/>
                  </a:lnTo>
                  <a:lnTo>
                    <a:pt x="278" y="64"/>
                  </a:lnTo>
                  <a:lnTo>
                    <a:pt x="278" y="75"/>
                  </a:lnTo>
                  <a:lnTo>
                    <a:pt x="287" y="75"/>
                  </a:lnTo>
                  <a:lnTo>
                    <a:pt x="296" y="85"/>
                  </a:lnTo>
                  <a:lnTo>
                    <a:pt x="296" y="91"/>
                  </a:lnTo>
                  <a:lnTo>
                    <a:pt x="314" y="100"/>
                  </a:lnTo>
                  <a:lnTo>
                    <a:pt x="323" y="110"/>
                  </a:lnTo>
                  <a:lnTo>
                    <a:pt x="323" y="128"/>
                  </a:lnTo>
                  <a:lnTo>
                    <a:pt x="332" y="137"/>
                  </a:lnTo>
                  <a:lnTo>
                    <a:pt x="341" y="128"/>
                  </a:lnTo>
                  <a:lnTo>
                    <a:pt x="350" y="128"/>
                  </a:lnTo>
                  <a:lnTo>
                    <a:pt x="360" y="137"/>
                  </a:lnTo>
                  <a:lnTo>
                    <a:pt x="360" y="148"/>
                  </a:lnTo>
                  <a:lnTo>
                    <a:pt x="360" y="155"/>
                  </a:lnTo>
                  <a:lnTo>
                    <a:pt x="360" y="164"/>
                  </a:lnTo>
                  <a:lnTo>
                    <a:pt x="350" y="173"/>
                  </a:lnTo>
                  <a:lnTo>
                    <a:pt x="350" y="182"/>
                  </a:lnTo>
                  <a:lnTo>
                    <a:pt x="350" y="191"/>
                  </a:lnTo>
                  <a:lnTo>
                    <a:pt x="360" y="200"/>
                  </a:lnTo>
                  <a:lnTo>
                    <a:pt x="378" y="209"/>
                  </a:lnTo>
                  <a:lnTo>
                    <a:pt x="378" y="219"/>
                  </a:lnTo>
                  <a:lnTo>
                    <a:pt x="387" y="209"/>
                  </a:lnTo>
                  <a:lnTo>
                    <a:pt x="396" y="219"/>
                  </a:lnTo>
                  <a:lnTo>
                    <a:pt x="396" y="228"/>
                  </a:lnTo>
                  <a:lnTo>
                    <a:pt x="405" y="228"/>
                  </a:lnTo>
                  <a:lnTo>
                    <a:pt x="405" y="237"/>
                  </a:lnTo>
                  <a:lnTo>
                    <a:pt x="414" y="255"/>
                  </a:lnTo>
                  <a:lnTo>
                    <a:pt x="414" y="264"/>
                  </a:lnTo>
                  <a:lnTo>
                    <a:pt x="414" y="273"/>
                  </a:lnTo>
                  <a:lnTo>
                    <a:pt x="423" y="282"/>
                  </a:lnTo>
                  <a:lnTo>
                    <a:pt x="432" y="282"/>
                  </a:lnTo>
                  <a:lnTo>
                    <a:pt x="444" y="282"/>
                  </a:lnTo>
                  <a:lnTo>
                    <a:pt x="444" y="291"/>
                  </a:lnTo>
                  <a:lnTo>
                    <a:pt x="444" y="300"/>
                  </a:lnTo>
                  <a:lnTo>
                    <a:pt x="432" y="309"/>
                  </a:lnTo>
                  <a:lnTo>
                    <a:pt x="432" y="318"/>
                  </a:lnTo>
                  <a:lnTo>
                    <a:pt x="423" y="318"/>
                  </a:lnTo>
                  <a:lnTo>
                    <a:pt x="423" y="328"/>
                  </a:lnTo>
                  <a:lnTo>
                    <a:pt x="414" y="328"/>
                  </a:lnTo>
                  <a:lnTo>
                    <a:pt x="414" y="337"/>
                  </a:lnTo>
                  <a:lnTo>
                    <a:pt x="414" y="346"/>
                  </a:lnTo>
                  <a:lnTo>
                    <a:pt x="405" y="346"/>
                  </a:lnTo>
                  <a:lnTo>
                    <a:pt x="414" y="355"/>
                  </a:lnTo>
                  <a:lnTo>
                    <a:pt x="405" y="355"/>
                  </a:lnTo>
                  <a:lnTo>
                    <a:pt x="405" y="364"/>
                  </a:lnTo>
                  <a:lnTo>
                    <a:pt x="369" y="373"/>
                  </a:lnTo>
                  <a:lnTo>
                    <a:pt x="369" y="364"/>
                  </a:lnTo>
                  <a:lnTo>
                    <a:pt x="369" y="355"/>
                  </a:lnTo>
                  <a:lnTo>
                    <a:pt x="378" y="355"/>
                  </a:lnTo>
                  <a:lnTo>
                    <a:pt x="378" y="346"/>
                  </a:lnTo>
                  <a:lnTo>
                    <a:pt x="378" y="337"/>
                  </a:lnTo>
                  <a:lnTo>
                    <a:pt x="378" y="328"/>
                  </a:lnTo>
                  <a:lnTo>
                    <a:pt x="369" y="328"/>
                  </a:lnTo>
                  <a:lnTo>
                    <a:pt x="250" y="337"/>
                  </a:lnTo>
                  <a:lnTo>
                    <a:pt x="148" y="337"/>
                  </a:lnTo>
                  <a:lnTo>
                    <a:pt x="84" y="346"/>
                  </a:lnTo>
                  <a:lnTo>
                    <a:pt x="84" y="300"/>
                  </a:lnTo>
                  <a:lnTo>
                    <a:pt x="75" y="128"/>
                  </a:lnTo>
                  <a:lnTo>
                    <a:pt x="66" y="119"/>
                  </a:lnTo>
                  <a:lnTo>
                    <a:pt x="57" y="110"/>
                  </a:lnTo>
                  <a:lnTo>
                    <a:pt x="57" y="100"/>
                  </a:lnTo>
                  <a:lnTo>
                    <a:pt x="48" y="100"/>
                  </a:lnTo>
                  <a:lnTo>
                    <a:pt x="48" y="91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64"/>
                  </a:lnTo>
                  <a:lnTo>
                    <a:pt x="48" y="64"/>
                  </a:lnTo>
                  <a:lnTo>
                    <a:pt x="30" y="55"/>
                  </a:lnTo>
                  <a:lnTo>
                    <a:pt x="30" y="46"/>
                  </a:lnTo>
                  <a:lnTo>
                    <a:pt x="21" y="46"/>
                  </a:lnTo>
                  <a:lnTo>
                    <a:pt x="21" y="37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5">
              <a:extLst>
                <a:ext uri="{FF2B5EF4-FFF2-40B4-BE49-F238E27FC236}">
                  <a16:creationId xmlns:a16="http://schemas.microsoft.com/office/drawing/2014/main" xmlns="" id="{77409A89-623E-48FA-927C-A43FF8DA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59" y="3122512"/>
              <a:ext cx="802836" cy="674455"/>
            </a:xfrm>
            <a:custGeom>
              <a:avLst/>
              <a:gdLst>
                <a:gd name="T0" fmla="*/ 75 w 444"/>
                <a:gd name="T1" fmla="*/ 12 h 373"/>
                <a:gd name="T2" fmla="*/ 214 w 444"/>
                <a:gd name="T3" fmla="*/ 0 h 373"/>
                <a:gd name="T4" fmla="*/ 259 w 444"/>
                <a:gd name="T5" fmla="*/ 0 h 373"/>
                <a:gd name="T6" fmla="*/ 266 w 444"/>
                <a:gd name="T7" fmla="*/ 21 h 373"/>
                <a:gd name="T8" fmla="*/ 266 w 444"/>
                <a:gd name="T9" fmla="*/ 37 h 373"/>
                <a:gd name="T10" fmla="*/ 278 w 444"/>
                <a:gd name="T11" fmla="*/ 46 h 373"/>
                <a:gd name="T12" fmla="*/ 278 w 444"/>
                <a:gd name="T13" fmla="*/ 75 h 373"/>
                <a:gd name="T14" fmla="*/ 296 w 444"/>
                <a:gd name="T15" fmla="*/ 85 h 373"/>
                <a:gd name="T16" fmla="*/ 314 w 444"/>
                <a:gd name="T17" fmla="*/ 100 h 373"/>
                <a:gd name="T18" fmla="*/ 323 w 444"/>
                <a:gd name="T19" fmla="*/ 128 h 373"/>
                <a:gd name="T20" fmla="*/ 341 w 444"/>
                <a:gd name="T21" fmla="*/ 128 h 373"/>
                <a:gd name="T22" fmla="*/ 360 w 444"/>
                <a:gd name="T23" fmla="*/ 137 h 373"/>
                <a:gd name="T24" fmla="*/ 360 w 444"/>
                <a:gd name="T25" fmla="*/ 155 h 373"/>
                <a:gd name="T26" fmla="*/ 350 w 444"/>
                <a:gd name="T27" fmla="*/ 173 h 373"/>
                <a:gd name="T28" fmla="*/ 350 w 444"/>
                <a:gd name="T29" fmla="*/ 191 h 373"/>
                <a:gd name="T30" fmla="*/ 378 w 444"/>
                <a:gd name="T31" fmla="*/ 209 h 373"/>
                <a:gd name="T32" fmla="*/ 387 w 444"/>
                <a:gd name="T33" fmla="*/ 209 h 373"/>
                <a:gd name="T34" fmla="*/ 396 w 444"/>
                <a:gd name="T35" fmla="*/ 228 h 373"/>
                <a:gd name="T36" fmla="*/ 405 w 444"/>
                <a:gd name="T37" fmla="*/ 237 h 373"/>
                <a:gd name="T38" fmla="*/ 414 w 444"/>
                <a:gd name="T39" fmla="*/ 264 h 373"/>
                <a:gd name="T40" fmla="*/ 423 w 444"/>
                <a:gd name="T41" fmla="*/ 282 h 373"/>
                <a:gd name="T42" fmla="*/ 444 w 444"/>
                <a:gd name="T43" fmla="*/ 282 h 373"/>
                <a:gd name="T44" fmla="*/ 444 w 444"/>
                <a:gd name="T45" fmla="*/ 300 h 373"/>
                <a:gd name="T46" fmla="*/ 432 w 444"/>
                <a:gd name="T47" fmla="*/ 318 h 373"/>
                <a:gd name="T48" fmla="*/ 423 w 444"/>
                <a:gd name="T49" fmla="*/ 328 h 373"/>
                <a:gd name="T50" fmla="*/ 414 w 444"/>
                <a:gd name="T51" fmla="*/ 337 h 373"/>
                <a:gd name="T52" fmla="*/ 405 w 444"/>
                <a:gd name="T53" fmla="*/ 346 h 373"/>
                <a:gd name="T54" fmla="*/ 405 w 444"/>
                <a:gd name="T55" fmla="*/ 355 h 373"/>
                <a:gd name="T56" fmla="*/ 369 w 444"/>
                <a:gd name="T57" fmla="*/ 373 h 373"/>
                <a:gd name="T58" fmla="*/ 369 w 444"/>
                <a:gd name="T59" fmla="*/ 355 h 373"/>
                <a:gd name="T60" fmla="*/ 378 w 444"/>
                <a:gd name="T61" fmla="*/ 346 h 373"/>
                <a:gd name="T62" fmla="*/ 378 w 444"/>
                <a:gd name="T63" fmla="*/ 328 h 373"/>
                <a:gd name="T64" fmla="*/ 250 w 444"/>
                <a:gd name="T65" fmla="*/ 337 h 373"/>
                <a:gd name="T66" fmla="*/ 84 w 444"/>
                <a:gd name="T67" fmla="*/ 346 h 373"/>
                <a:gd name="T68" fmla="*/ 75 w 444"/>
                <a:gd name="T69" fmla="*/ 128 h 373"/>
                <a:gd name="T70" fmla="*/ 57 w 444"/>
                <a:gd name="T71" fmla="*/ 110 h 373"/>
                <a:gd name="T72" fmla="*/ 48 w 444"/>
                <a:gd name="T73" fmla="*/ 100 h 373"/>
                <a:gd name="T74" fmla="*/ 57 w 444"/>
                <a:gd name="T75" fmla="*/ 85 h 373"/>
                <a:gd name="T76" fmla="*/ 57 w 444"/>
                <a:gd name="T77" fmla="*/ 85 h 373"/>
                <a:gd name="T78" fmla="*/ 57 w 444"/>
                <a:gd name="T79" fmla="*/ 64 h 373"/>
                <a:gd name="T80" fmla="*/ 30 w 444"/>
                <a:gd name="T81" fmla="*/ 55 h 373"/>
                <a:gd name="T82" fmla="*/ 21 w 444"/>
                <a:gd name="T83" fmla="*/ 46 h 373"/>
                <a:gd name="T84" fmla="*/ 9 w 444"/>
                <a:gd name="T85" fmla="*/ 30 h 373"/>
                <a:gd name="T86" fmla="*/ 0 w 444"/>
                <a:gd name="T87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4" h="373">
                  <a:moveTo>
                    <a:pt x="0" y="12"/>
                  </a:moveTo>
                  <a:lnTo>
                    <a:pt x="75" y="12"/>
                  </a:lnTo>
                  <a:lnTo>
                    <a:pt x="112" y="12"/>
                  </a:lnTo>
                  <a:lnTo>
                    <a:pt x="214" y="0"/>
                  </a:lnTo>
                  <a:lnTo>
                    <a:pt x="250" y="0"/>
                  </a:lnTo>
                  <a:lnTo>
                    <a:pt x="259" y="0"/>
                  </a:lnTo>
                  <a:lnTo>
                    <a:pt x="266" y="12"/>
                  </a:lnTo>
                  <a:lnTo>
                    <a:pt x="266" y="21"/>
                  </a:lnTo>
                  <a:lnTo>
                    <a:pt x="266" y="30"/>
                  </a:lnTo>
                  <a:lnTo>
                    <a:pt x="266" y="37"/>
                  </a:lnTo>
                  <a:lnTo>
                    <a:pt x="266" y="46"/>
                  </a:lnTo>
                  <a:lnTo>
                    <a:pt x="278" y="46"/>
                  </a:lnTo>
                  <a:lnTo>
                    <a:pt x="278" y="64"/>
                  </a:lnTo>
                  <a:lnTo>
                    <a:pt x="278" y="75"/>
                  </a:lnTo>
                  <a:lnTo>
                    <a:pt x="287" y="75"/>
                  </a:lnTo>
                  <a:lnTo>
                    <a:pt x="296" y="85"/>
                  </a:lnTo>
                  <a:lnTo>
                    <a:pt x="296" y="91"/>
                  </a:lnTo>
                  <a:lnTo>
                    <a:pt x="314" y="100"/>
                  </a:lnTo>
                  <a:lnTo>
                    <a:pt x="323" y="110"/>
                  </a:lnTo>
                  <a:lnTo>
                    <a:pt x="323" y="128"/>
                  </a:lnTo>
                  <a:lnTo>
                    <a:pt x="332" y="137"/>
                  </a:lnTo>
                  <a:lnTo>
                    <a:pt x="341" y="128"/>
                  </a:lnTo>
                  <a:lnTo>
                    <a:pt x="350" y="128"/>
                  </a:lnTo>
                  <a:lnTo>
                    <a:pt x="360" y="137"/>
                  </a:lnTo>
                  <a:lnTo>
                    <a:pt x="360" y="148"/>
                  </a:lnTo>
                  <a:lnTo>
                    <a:pt x="360" y="155"/>
                  </a:lnTo>
                  <a:lnTo>
                    <a:pt x="360" y="164"/>
                  </a:lnTo>
                  <a:lnTo>
                    <a:pt x="350" y="173"/>
                  </a:lnTo>
                  <a:lnTo>
                    <a:pt x="350" y="182"/>
                  </a:lnTo>
                  <a:lnTo>
                    <a:pt x="350" y="191"/>
                  </a:lnTo>
                  <a:lnTo>
                    <a:pt x="360" y="200"/>
                  </a:lnTo>
                  <a:lnTo>
                    <a:pt x="378" y="209"/>
                  </a:lnTo>
                  <a:lnTo>
                    <a:pt x="378" y="219"/>
                  </a:lnTo>
                  <a:lnTo>
                    <a:pt x="387" y="209"/>
                  </a:lnTo>
                  <a:lnTo>
                    <a:pt x="396" y="219"/>
                  </a:lnTo>
                  <a:lnTo>
                    <a:pt x="396" y="228"/>
                  </a:lnTo>
                  <a:lnTo>
                    <a:pt x="405" y="228"/>
                  </a:lnTo>
                  <a:lnTo>
                    <a:pt x="405" y="237"/>
                  </a:lnTo>
                  <a:lnTo>
                    <a:pt x="414" y="255"/>
                  </a:lnTo>
                  <a:lnTo>
                    <a:pt x="414" y="264"/>
                  </a:lnTo>
                  <a:lnTo>
                    <a:pt x="414" y="273"/>
                  </a:lnTo>
                  <a:lnTo>
                    <a:pt x="423" y="282"/>
                  </a:lnTo>
                  <a:lnTo>
                    <a:pt x="432" y="282"/>
                  </a:lnTo>
                  <a:lnTo>
                    <a:pt x="444" y="282"/>
                  </a:lnTo>
                  <a:lnTo>
                    <a:pt x="444" y="291"/>
                  </a:lnTo>
                  <a:lnTo>
                    <a:pt x="444" y="300"/>
                  </a:lnTo>
                  <a:lnTo>
                    <a:pt x="432" y="309"/>
                  </a:lnTo>
                  <a:lnTo>
                    <a:pt x="432" y="318"/>
                  </a:lnTo>
                  <a:lnTo>
                    <a:pt x="423" y="318"/>
                  </a:lnTo>
                  <a:lnTo>
                    <a:pt x="423" y="328"/>
                  </a:lnTo>
                  <a:lnTo>
                    <a:pt x="414" y="328"/>
                  </a:lnTo>
                  <a:lnTo>
                    <a:pt x="414" y="337"/>
                  </a:lnTo>
                  <a:lnTo>
                    <a:pt x="414" y="346"/>
                  </a:lnTo>
                  <a:lnTo>
                    <a:pt x="405" y="346"/>
                  </a:lnTo>
                  <a:lnTo>
                    <a:pt x="414" y="355"/>
                  </a:lnTo>
                  <a:lnTo>
                    <a:pt x="405" y="355"/>
                  </a:lnTo>
                  <a:lnTo>
                    <a:pt x="405" y="364"/>
                  </a:lnTo>
                  <a:lnTo>
                    <a:pt x="369" y="373"/>
                  </a:lnTo>
                  <a:lnTo>
                    <a:pt x="369" y="364"/>
                  </a:lnTo>
                  <a:lnTo>
                    <a:pt x="369" y="355"/>
                  </a:lnTo>
                  <a:lnTo>
                    <a:pt x="378" y="355"/>
                  </a:lnTo>
                  <a:lnTo>
                    <a:pt x="378" y="346"/>
                  </a:lnTo>
                  <a:lnTo>
                    <a:pt x="378" y="337"/>
                  </a:lnTo>
                  <a:lnTo>
                    <a:pt x="378" y="328"/>
                  </a:lnTo>
                  <a:lnTo>
                    <a:pt x="369" y="328"/>
                  </a:lnTo>
                  <a:lnTo>
                    <a:pt x="250" y="337"/>
                  </a:lnTo>
                  <a:lnTo>
                    <a:pt x="148" y="337"/>
                  </a:lnTo>
                  <a:lnTo>
                    <a:pt x="84" y="346"/>
                  </a:lnTo>
                  <a:lnTo>
                    <a:pt x="84" y="300"/>
                  </a:lnTo>
                  <a:lnTo>
                    <a:pt x="75" y="128"/>
                  </a:lnTo>
                  <a:lnTo>
                    <a:pt x="66" y="119"/>
                  </a:lnTo>
                  <a:lnTo>
                    <a:pt x="57" y="110"/>
                  </a:lnTo>
                  <a:lnTo>
                    <a:pt x="57" y="100"/>
                  </a:lnTo>
                  <a:lnTo>
                    <a:pt x="48" y="100"/>
                  </a:lnTo>
                  <a:lnTo>
                    <a:pt x="48" y="91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64"/>
                  </a:lnTo>
                  <a:lnTo>
                    <a:pt x="48" y="64"/>
                  </a:lnTo>
                  <a:lnTo>
                    <a:pt x="30" y="55"/>
                  </a:lnTo>
                  <a:lnTo>
                    <a:pt x="30" y="46"/>
                  </a:lnTo>
                  <a:lnTo>
                    <a:pt x="21" y="46"/>
                  </a:lnTo>
                  <a:lnTo>
                    <a:pt x="21" y="37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6">
              <a:extLst>
                <a:ext uri="{FF2B5EF4-FFF2-40B4-BE49-F238E27FC236}">
                  <a16:creationId xmlns:a16="http://schemas.microsoft.com/office/drawing/2014/main" xmlns="" id="{35B5EAE4-95FC-4A8B-A83F-1AA652646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59" y="3122512"/>
              <a:ext cx="802836" cy="674455"/>
            </a:xfrm>
            <a:custGeom>
              <a:avLst/>
              <a:gdLst>
                <a:gd name="T0" fmla="*/ 75 w 444"/>
                <a:gd name="T1" fmla="*/ 12 h 373"/>
                <a:gd name="T2" fmla="*/ 214 w 444"/>
                <a:gd name="T3" fmla="*/ 0 h 373"/>
                <a:gd name="T4" fmla="*/ 259 w 444"/>
                <a:gd name="T5" fmla="*/ 0 h 373"/>
                <a:gd name="T6" fmla="*/ 266 w 444"/>
                <a:gd name="T7" fmla="*/ 21 h 373"/>
                <a:gd name="T8" fmla="*/ 266 w 444"/>
                <a:gd name="T9" fmla="*/ 37 h 373"/>
                <a:gd name="T10" fmla="*/ 278 w 444"/>
                <a:gd name="T11" fmla="*/ 46 h 373"/>
                <a:gd name="T12" fmla="*/ 278 w 444"/>
                <a:gd name="T13" fmla="*/ 75 h 373"/>
                <a:gd name="T14" fmla="*/ 296 w 444"/>
                <a:gd name="T15" fmla="*/ 85 h 373"/>
                <a:gd name="T16" fmla="*/ 314 w 444"/>
                <a:gd name="T17" fmla="*/ 100 h 373"/>
                <a:gd name="T18" fmla="*/ 323 w 444"/>
                <a:gd name="T19" fmla="*/ 128 h 373"/>
                <a:gd name="T20" fmla="*/ 341 w 444"/>
                <a:gd name="T21" fmla="*/ 128 h 373"/>
                <a:gd name="T22" fmla="*/ 360 w 444"/>
                <a:gd name="T23" fmla="*/ 137 h 373"/>
                <a:gd name="T24" fmla="*/ 360 w 444"/>
                <a:gd name="T25" fmla="*/ 155 h 373"/>
                <a:gd name="T26" fmla="*/ 350 w 444"/>
                <a:gd name="T27" fmla="*/ 173 h 373"/>
                <a:gd name="T28" fmla="*/ 350 w 444"/>
                <a:gd name="T29" fmla="*/ 191 h 373"/>
                <a:gd name="T30" fmla="*/ 378 w 444"/>
                <a:gd name="T31" fmla="*/ 209 h 373"/>
                <a:gd name="T32" fmla="*/ 387 w 444"/>
                <a:gd name="T33" fmla="*/ 209 h 373"/>
                <a:gd name="T34" fmla="*/ 396 w 444"/>
                <a:gd name="T35" fmla="*/ 228 h 373"/>
                <a:gd name="T36" fmla="*/ 405 w 444"/>
                <a:gd name="T37" fmla="*/ 237 h 373"/>
                <a:gd name="T38" fmla="*/ 414 w 444"/>
                <a:gd name="T39" fmla="*/ 264 h 373"/>
                <a:gd name="T40" fmla="*/ 423 w 444"/>
                <a:gd name="T41" fmla="*/ 282 h 373"/>
                <a:gd name="T42" fmla="*/ 444 w 444"/>
                <a:gd name="T43" fmla="*/ 282 h 373"/>
                <a:gd name="T44" fmla="*/ 444 w 444"/>
                <a:gd name="T45" fmla="*/ 300 h 373"/>
                <a:gd name="T46" fmla="*/ 432 w 444"/>
                <a:gd name="T47" fmla="*/ 318 h 373"/>
                <a:gd name="T48" fmla="*/ 423 w 444"/>
                <a:gd name="T49" fmla="*/ 328 h 373"/>
                <a:gd name="T50" fmla="*/ 414 w 444"/>
                <a:gd name="T51" fmla="*/ 337 h 373"/>
                <a:gd name="T52" fmla="*/ 405 w 444"/>
                <a:gd name="T53" fmla="*/ 346 h 373"/>
                <a:gd name="T54" fmla="*/ 405 w 444"/>
                <a:gd name="T55" fmla="*/ 355 h 373"/>
                <a:gd name="T56" fmla="*/ 369 w 444"/>
                <a:gd name="T57" fmla="*/ 373 h 373"/>
                <a:gd name="T58" fmla="*/ 369 w 444"/>
                <a:gd name="T59" fmla="*/ 355 h 373"/>
                <a:gd name="T60" fmla="*/ 378 w 444"/>
                <a:gd name="T61" fmla="*/ 346 h 373"/>
                <a:gd name="T62" fmla="*/ 378 w 444"/>
                <a:gd name="T63" fmla="*/ 328 h 373"/>
                <a:gd name="T64" fmla="*/ 250 w 444"/>
                <a:gd name="T65" fmla="*/ 337 h 373"/>
                <a:gd name="T66" fmla="*/ 84 w 444"/>
                <a:gd name="T67" fmla="*/ 346 h 373"/>
                <a:gd name="T68" fmla="*/ 75 w 444"/>
                <a:gd name="T69" fmla="*/ 128 h 373"/>
                <a:gd name="T70" fmla="*/ 57 w 444"/>
                <a:gd name="T71" fmla="*/ 110 h 373"/>
                <a:gd name="T72" fmla="*/ 48 w 444"/>
                <a:gd name="T73" fmla="*/ 100 h 373"/>
                <a:gd name="T74" fmla="*/ 57 w 444"/>
                <a:gd name="T75" fmla="*/ 85 h 373"/>
                <a:gd name="T76" fmla="*/ 57 w 444"/>
                <a:gd name="T77" fmla="*/ 85 h 373"/>
                <a:gd name="T78" fmla="*/ 57 w 444"/>
                <a:gd name="T79" fmla="*/ 64 h 373"/>
                <a:gd name="T80" fmla="*/ 30 w 444"/>
                <a:gd name="T81" fmla="*/ 55 h 373"/>
                <a:gd name="T82" fmla="*/ 21 w 444"/>
                <a:gd name="T83" fmla="*/ 46 h 373"/>
                <a:gd name="T84" fmla="*/ 9 w 444"/>
                <a:gd name="T85" fmla="*/ 30 h 373"/>
                <a:gd name="T86" fmla="*/ 0 w 444"/>
                <a:gd name="T87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4" h="373">
                  <a:moveTo>
                    <a:pt x="0" y="12"/>
                  </a:moveTo>
                  <a:lnTo>
                    <a:pt x="75" y="12"/>
                  </a:lnTo>
                  <a:lnTo>
                    <a:pt x="112" y="12"/>
                  </a:lnTo>
                  <a:lnTo>
                    <a:pt x="214" y="0"/>
                  </a:lnTo>
                  <a:lnTo>
                    <a:pt x="250" y="0"/>
                  </a:lnTo>
                  <a:lnTo>
                    <a:pt x="259" y="0"/>
                  </a:lnTo>
                  <a:lnTo>
                    <a:pt x="266" y="12"/>
                  </a:lnTo>
                  <a:lnTo>
                    <a:pt x="266" y="21"/>
                  </a:lnTo>
                  <a:lnTo>
                    <a:pt x="266" y="30"/>
                  </a:lnTo>
                  <a:lnTo>
                    <a:pt x="266" y="37"/>
                  </a:lnTo>
                  <a:lnTo>
                    <a:pt x="266" y="46"/>
                  </a:lnTo>
                  <a:lnTo>
                    <a:pt x="278" y="46"/>
                  </a:lnTo>
                  <a:lnTo>
                    <a:pt x="278" y="64"/>
                  </a:lnTo>
                  <a:lnTo>
                    <a:pt x="278" y="75"/>
                  </a:lnTo>
                  <a:lnTo>
                    <a:pt x="287" y="75"/>
                  </a:lnTo>
                  <a:lnTo>
                    <a:pt x="296" y="85"/>
                  </a:lnTo>
                  <a:lnTo>
                    <a:pt x="296" y="91"/>
                  </a:lnTo>
                  <a:lnTo>
                    <a:pt x="314" y="100"/>
                  </a:lnTo>
                  <a:lnTo>
                    <a:pt x="323" y="110"/>
                  </a:lnTo>
                  <a:lnTo>
                    <a:pt x="323" y="128"/>
                  </a:lnTo>
                  <a:lnTo>
                    <a:pt x="332" y="137"/>
                  </a:lnTo>
                  <a:lnTo>
                    <a:pt x="341" y="128"/>
                  </a:lnTo>
                  <a:lnTo>
                    <a:pt x="350" y="128"/>
                  </a:lnTo>
                  <a:lnTo>
                    <a:pt x="360" y="137"/>
                  </a:lnTo>
                  <a:lnTo>
                    <a:pt x="360" y="148"/>
                  </a:lnTo>
                  <a:lnTo>
                    <a:pt x="360" y="155"/>
                  </a:lnTo>
                  <a:lnTo>
                    <a:pt x="360" y="164"/>
                  </a:lnTo>
                  <a:lnTo>
                    <a:pt x="350" y="173"/>
                  </a:lnTo>
                  <a:lnTo>
                    <a:pt x="350" y="182"/>
                  </a:lnTo>
                  <a:lnTo>
                    <a:pt x="350" y="191"/>
                  </a:lnTo>
                  <a:lnTo>
                    <a:pt x="360" y="200"/>
                  </a:lnTo>
                  <a:lnTo>
                    <a:pt x="378" y="209"/>
                  </a:lnTo>
                  <a:lnTo>
                    <a:pt x="378" y="219"/>
                  </a:lnTo>
                  <a:lnTo>
                    <a:pt x="387" y="209"/>
                  </a:lnTo>
                  <a:lnTo>
                    <a:pt x="396" y="219"/>
                  </a:lnTo>
                  <a:lnTo>
                    <a:pt x="396" y="228"/>
                  </a:lnTo>
                  <a:lnTo>
                    <a:pt x="405" y="228"/>
                  </a:lnTo>
                  <a:lnTo>
                    <a:pt x="405" y="237"/>
                  </a:lnTo>
                  <a:lnTo>
                    <a:pt x="414" y="255"/>
                  </a:lnTo>
                  <a:lnTo>
                    <a:pt x="414" y="264"/>
                  </a:lnTo>
                  <a:lnTo>
                    <a:pt x="414" y="273"/>
                  </a:lnTo>
                  <a:lnTo>
                    <a:pt x="423" y="282"/>
                  </a:lnTo>
                  <a:lnTo>
                    <a:pt x="432" y="282"/>
                  </a:lnTo>
                  <a:lnTo>
                    <a:pt x="444" y="282"/>
                  </a:lnTo>
                  <a:lnTo>
                    <a:pt x="444" y="291"/>
                  </a:lnTo>
                  <a:lnTo>
                    <a:pt x="444" y="300"/>
                  </a:lnTo>
                  <a:lnTo>
                    <a:pt x="432" y="309"/>
                  </a:lnTo>
                  <a:lnTo>
                    <a:pt x="432" y="318"/>
                  </a:lnTo>
                  <a:lnTo>
                    <a:pt x="423" y="318"/>
                  </a:lnTo>
                  <a:lnTo>
                    <a:pt x="423" y="328"/>
                  </a:lnTo>
                  <a:lnTo>
                    <a:pt x="414" y="328"/>
                  </a:lnTo>
                  <a:lnTo>
                    <a:pt x="414" y="337"/>
                  </a:lnTo>
                  <a:lnTo>
                    <a:pt x="414" y="346"/>
                  </a:lnTo>
                  <a:lnTo>
                    <a:pt x="405" y="346"/>
                  </a:lnTo>
                  <a:lnTo>
                    <a:pt x="414" y="355"/>
                  </a:lnTo>
                  <a:lnTo>
                    <a:pt x="405" y="355"/>
                  </a:lnTo>
                  <a:lnTo>
                    <a:pt x="405" y="364"/>
                  </a:lnTo>
                  <a:lnTo>
                    <a:pt x="369" y="373"/>
                  </a:lnTo>
                  <a:lnTo>
                    <a:pt x="369" y="364"/>
                  </a:lnTo>
                  <a:lnTo>
                    <a:pt x="369" y="355"/>
                  </a:lnTo>
                  <a:lnTo>
                    <a:pt x="378" y="355"/>
                  </a:lnTo>
                  <a:lnTo>
                    <a:pt x="378" y="346"/>
                  </a:lnTo>
                  <a:lnTo>
                    <a:pt x="378" y="337"/>
                  </a:lnTo>
                  <a:lnTo>
                    <a:pt x="378" y="328"/>
                  </a:lnTo>
                  <a:lnTo>
                    <a:pt x="369" y="328"/>
                  </a:lnTo>
                  <a:lnTo>
                    <a:pt x="250" y="337"/>
                  </a:lnTo>
                  <a:lnTo>
                    <a:pt x="148" y="337"/>
                  </a:lnTo>
                  <a:lnTo>
                    <a:pt x="84" y="346"/>
                  </a:lnTo>
                  <a:lnTo>
                    <a:pt x="84" y="300"/>
                  </a:lnTo>
                  <a:lnTo>
                    <a:pt x="75" y="128"/>
                  </a:lnTo>
                  <a:lnTo>
                    <a:pt x="66" y="119"/>
                  </a:lnTo>
                  <a:lnTo>
                    <a:pt x="57" y="110"/>
                  </a:lnTo>
                  <a:lnTo>
                    <a:pt x="57" y="100"/>
                  </a:lnTo>
                  <a:lnTo>
                    <a:pt x="48" y="100"/>
                  </a:lnTo>
                  <a:lnTo>
                    <a:pt x="48" y="91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64"/>
                  </a:lnTo>
                  <a:lnTo>
                    <a:pt x="48" y="64"/>
                  </a:lnTo>
                  <a:lnTo>
                    <a:pt x="30" y="55"/>
                  </a:lnTo>
                  <a:lnTo>
                    <a:pt x="30" y="46"/>
                  </a:lnTo>
                  <a:lnTo>
                    <a:pt x="21" y="46"/>
                  </a:lnTo>
                  <a:lnTo>
                    <a:pt x="21" y="37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0" y="12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7">
              <a:extLst>
                <a:ext uri="{FF2B5EF4-FFF2-40B4-BE49-F238E27FC236}">
                  <a16:creationId xmlns:a16="http://schemas.microsoft.com/office/drawing/2014/main" xmlns="" id="{F6220D02-E4CB-42FB-99D0-EA9B8DF1B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3912691"/>
              <a:ext cx="419500" cy="726892"/>
            </a:xfrm>
            <a:custGeom>
              <a:avLst/>
              <a:gdLst>
                <a:gd name="T0" fmla="*/ 18 w 232"/>
                <a:gd name="T1" fmla="*/ 172 h 402"/>
                <a:gd name="T2" fmla="*/ 27 w 232"/>
                <a:gd name="T3" fmla="*/ 163 h 402"/>
                <a:gd name="T4" fmla="*/ 18 w 232"/>
                <a:gd name="T5" fmla="*/ 154 h 402"/>
                <a:gd name="T6" fmla="*/ 18 w 232"/>
                <a:gd name="T7" fmla="*/ 136 h 402"/>
                <a:gd name="T8" fmla="*/ 18 w 232"/>
                <a:gd name="T9" fmla="*/ 136 h 402"/>
                <a:gd name="T10" fmla="*/ 18 w 232"/>
                <a:gd name="T11" fmla="*/ 127 h 402"/>
                <a:gd name="T12" fmla="*/ 18 w 232"/>
                <a:gd name="T13" fmla="*/ 118 h 402"/>
                <a:gd name="T14" fmla="*/ 27 w 232"/>
                <a:gd name="T15" fmla="*/ 109 h 402"/>
                <a:gd name="T16" fmla="*/ 18 w 232"/>
                <a:gd name="T17" fmla="*/ 100 h 402"/>
                <a:gd name="T18" fmla="*/ 39 w 232"/>
                <a:gd name="T19" fmla="*/ 90 h 402"/>
                <a:gd name="T20" fmla="*/ 27 w 232"/>
                <a:gd name="T21" fmla="*/ 81 h 402"/>
                <a:gd name="T22" fmla="*/ 48 w 232"/>
                <a:gd name="T23" fmla="*/ 72 h 402"/>
                <a:gd name="T24" fmla="*/ 55 w 232"/>
                <a:gd name="T25" fmla="*/ 63 h 402"/>
                <a:gd name="T26" fmla="*/ 55 w 232"/>
                <a:gd name="T27" fmla="*/ 45 h 402"/>
                <a:gd name="T28" fmla="*/ 55 w 232"/>
                <a:gd name="T29" fmla="*/ 45 h 402"/>
                <a:gd name="T30" fmla="*/ 55 w 232"/>
                <a:gd name="T31" fmla="*/ 27 h 402"/>
                <a:gd name="T32" fmla="*/ 75 w 232"/>
                <a:gd name="T33" fmla="*/ 18 h 402"/>
                <a:gd name="T34" fmla="*/ 157 w 232"/>
                <a:gd name="T35" fmla="*/ 9 h 402"/>
                <a:gd name="T36" fmla="*/ 211 w 232"/>
                <a:gd name="T37" fmla="*/ 9 h 402"/>
                <a:gd name="T38" fmla="*/ 211 w 232"/>
                <a:gd name="T39" fmla="*/ 254 h 402"/>
                <a:gd name="T40" fmla="*/ 211 w 232"/>
                <a:gd name="T41" fmla="*/ 383 h 402"/>
                <a:gd name="T42" fmla="*/ 193 w 232"/>
                <a:gd name="T43" fmla="*/ 383 h 402"/>
                <a:gd name="T44" fmla="*/ 193 w 232"/>
                <a:gd name="T45" fmla="*/ 383 h 402"/>
                <a:gd name="T46" fmla="*/ 175 w 232"/>
                <a:gd name="T47" fmla="*/ 393 h 402"/>
                <a:gd name="T48" fmla="*/ 157 w 232"/>
                <a:gd name="T49" fmla="*/ 402 h 402"/>
                <a:gd name="T50" fmla="*/ 148 w 232"/>
                <a:gd name="T51" fmla="*/ 393 h 402"/>
                <a:gd name="T52" fmla="*/ 139 w 232"/>
                <a:gd name="T53" fmla="*/ 383 h 402"/>
                <a:gd name="T54" fmla="*/ 130 w 232"/>
                <a:gd name="T55" fmla="*/ 365 h 402"/>
                <a:gd name="T56" fmla="*/ 130 w 232"/>
                <a:gd name="T57" fmla="*/ 345 h 402"/>
                <a:gd name="T58" fmla="*/ 64 w 232"/>
                <a:gd name="T59" fmla="*/ 345 h 402"/>
                <a:gd name="T60" fmla="*/ 0 w 232"/>
                <a:gd name="T61" fmla="*/ 338 h 402"/>
                <a:gd name="T62" fmla="*/ 9 w 232"/>
                <a:gd name="T63" fmla="*/ 320 h 402"/>
                <a:gd name="T64" fmla="*/ 9 w 232"/>
                <a:gd name="T65" fmla="*/ 320 h 402"/>
                <a:gd name="T66" fmla="*/ 9 w 232"/>
                <a:gd name="T67" fmla="*/ 299 h 402"/>
                <a:gd name="T68" fmla="*/ 18 w 232"/>
                <a:gd name="T69" fmla="*/ 284 h 402"/>
                <a:gd name="T70" fmla="*/ 18 w 232"/>
                <a:gd name="T71" fmla="*/ 274 h 402"/>
                <a:gd name="T72" fmla="*/ 27 w 232"/>
                <a:gd name="T73" fmla="*/ 265 h 402"/>
                <a:gd name="T74" fmla="*/ 39 w 232"/>
                <a:gd name="T75" fmla="*/ 254 h 402"/>
                <a:gd name="T76" fmla="*/ 27 w 232"/>
                <a:gd name="T77" fmla="*/ 254 h 402"/>
                <a:gd name="T78" fmla="*/ 39 w 232"/>
                <a:gd name="T79" fmla="*/ 245 h 402"/>
                <a:gd name="T80" fmla="*/ 48 w 232"/>
                <a:gd name="T81" fmla="*/ 236 h 402"/>
                <a:gd name="T82" fmla="*/ 39 w 232"/>
                <a:gd name="T83" fmla="*/ 229 h 402"/>
                <a:gd name="T84" fmla="*/ 27 w 232"/>
                <a:gd name="T85" fmla="*/ 220 h 402"/>
                <a:gd name="T86" fmla="*/ 27 w 232"/>
                <a:gd name="T87" fmla="*/ 220 h 402"/>
                <a:gd name="T88" fmla="*/ 27 w 232"/>
                <a:gd name="T89" fmla="*/ 220 h 402"/>
                <a:gd name="T90" fmla="*/ 27 w 232"/>
                <a:gd name="T91" fmla="*/ 199 h 402"/>
                <a:gd name="T92" fmla="*/ 27 w 232"/>
                <a:gd name="T93" fmla="*/ 190 h 402"/>
                <a:gd name="T94" fmla="*/ 18 w 232"/>
                <a:gd name="T95" fmla="*/ 181 h 402"/>
                <a:gd name="T96" fmla="*/ 18 w 232"/>
                <a:gd name="T97" fmla="*/ 18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402">
                  <a:moveTo>
                    <a:pt x="18" y="181"/>
                  </a:moveTo>
                  <a:lnTo>
                    <a:pt x="18" y="172"/>
                  </a:lnTo>
                  <a:lnTo>
                    <a:pt x="27" y="172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45"/>
                  </a:lnTo>
                  <a:lnTo>
                    <a:pt x="18" y="136"/>
                  </a:lnTo>
                  <a:lnTo>
                    <a:pt x="9" y="136"/>
                  </a:lnTo>
                  <a:lnTo>
                    <a:pt x="18" y="127"/>
                  </a:lnTo>
                  <a:lnTo>
                    <a:pt x="27" y="118"/>
                  </a:lnTo>
                  <a:lnTo>
                    <a:pt x="18" y="118"/>
                  </a:lnTo>
                  <a:lnTo>
                    <a:pt x="27" y="118"/>
                  </a:lnTo>
                  <a:lnTo>
                    <a:pt x="27" y="109"/>
                  </a:lnTo>
                  <a:lnTo>
                    <a:pt x="27" y="100"/>
                  </a:lnTo>
                  <a:lnTo>
                    <a:pt x="18" y="100"/>
                  </a:lnTo>
                  <a:lnTo>
                    <a:pt x="39" y="100"/>
                  </a:lnTo>
                  <a:lnTo>
                    <a:pt x="39" y="90"/>
                  </a:lnTo>
                  <a:lnTo>
                    <a:pt x="39" y="81"/>
                  </a:lnTo>
                  <a:lnTo>
                    <a:pt x="27" y="81"/>
                  </a:lnTo>
                  <a:lnTo>
                    <a:pt x="39" y="81"/>
                  </a:lnTo>
                  <a:lnTo>
                    <a:pt x="48" y="72"/>
                  </a:lnTo>
                  <a:lnTo>
                    <a:pt x="48" y="63"/>
                  </a:lnTo>
                  <a:lnTo>
                    <a:pt x="55" y="63"/>
                  </a:lnTo>
                  <a:lnTo>
                    <a:pt x="55" y="54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27"/>
                  </a:lnTo>
                  <a:lnTo>
                    <a:pt x="64" y="27"/>
                  </a:lnTo>
                  <a:lnTo>
                    <a:pt x="75" y="18"/>
                  </a:lnTo>
                  <a:lnTo>
                    <a:pt x="64" y="18"/>
                  </a:lnTo>
                  <a:lnTo>
                    <a:pt x="157" y="9"/>
                  </a:lnTo>
                  <a:lnTo>
                    <a:pt x="211" y="0"/>
                  </a:lnTo>
                  <a:lnTo>
                    <a:pt x="211" y="9"/>
                  </a:lnTo>
                  <a:lnTo>
                    <a:pt x="223" y="9"/>
                  </a:lnTo>
                  <a:lnTo>
                    <a:pt x="211" y="254"/>
                  </a:lnTo>
                  <a:lnTo>
                    <a:pt x="232" y="383"/>
                  </a:lnTo>
                  <a:lnTo>
                    <a:pt x="211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184" y="383"/>
                  </a:lnTo>
                  <a:lnTo>
                    <a:pt x="175" y="393"/>
                  </a:lnTo>
                  <a:lnTo>
                    <a:pt x="166" y="393"/>
                  </a:lnTo>
                  <a:lnTo>
                    <a:pt x="157" y="402"/>
                  </a:lnTo>
                  <a:lnTo>
                    <a:pt x="148" y="402"/>
                  </a:lnTo>
                  <a:lnTo>
                    <a:pt x="148" y="393"/>
                  </a:lnTo>
                  <a:lnTo>
                    <a:pt x="139" y="393"/>
                  </a:lnTo>
                  <a:lnTo>
                    <a:pt x="139" y="383"/>
                  </a:lnTo>
                  <a:lnTo>
                    <a:pt x="130" y="374"/>
                  </a:lnTo>
                  <a:lnTo>
                    <a:pt x="130" y="365"/>
                  </a:lnTo>
                  <a:lnTo>
                    <a:pt x="130" y="356"/>
                  </a:lnTo>
                  <a:lnTo>
                    <a:pt x="130" y="345"/>
                  </a:lnTo>
                  <a:lnTo>
                    <a:pt x="130" y="338"/>
                  </a:lnTo>
                  <a:lnTo>
                    <a:pt x="64" y="345"/>
                  </a:lnTo>
                  <a:lnTo>
                    <a:pt x="0" y="345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0"/>
                  </a:lnTo>
                  <a:lnTo>
                    <a:pt x="0" y="320"/>
                  </a:lnTo>
                  <a:lnTo>
                    <a:pt x="9" y="320"/>
                  </a:lnTo>
                  <a:lnTo>
                    <a:pt x="0" y="299"/>
                  </a:lnTo>
                  <a:lnTo>
                    <a:pt x="9" y="299"/>
                  </a:lnTo>
                  <a:lnTo>
                    <a:pt x="9" y="290"/>
                  </a:lnTo>
                  <a:lnTo>
                    <a:pt x="18" y="284"/>
                  </a:lnTo>
                  <a:lnTo>
                    <a:pt x="9" y="284"/>
                  </a:lnTo>
                  <a:lnTo>
                    <a:pt x="18" y="274"/>
                  </a:lnTo>
                  <a:lnTo>
                    <a:pt x="39" y="265"/>
                  </a:lnTo>
                  <a:lnTo>
                    <a:pt x="27" y="265"/>
                  </a:lnTo>
                  <a:lnTo>
                    <a:pt x="27" y="254"/>
                  </a:lnTo>
                  <a:lnTo>
                    <a:pt x="39" y="254"/>
                  </a:lnTo>
                  <a:lnTo>
                    <a:pt x="39" y="245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39" y="245"/>
                  </a:lnTo>
                  <a:lnTo>
                    <a:pt x="39" y="236"/>
                  </a:lnTo>
                  <a:lnTo>
                    <a:pt x="48" y="236"/>
                  </a:lnTo>
                  <a:lnTo>
                    <a:pt x="39" y="236"/>
                  </a:lnTo>
                  <a:lnTo>
                    <a:pt x="39" y="229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9" y="229"/>
                  </a:lnTo>
                  <a:lnTo>
                    <a:pt x="27" y="220"/>
                  </a:lnTo>
                  <a:lnTo>
                    <a:pt x="39" y="209"/>
                  </a:lnTo>
                  <a:lnTo>
                    <a:pt x="27" y="220"/>
                  </a:lnTo>
                  <a:lnTo>
                    <a:pt x="27" y="209"/>
                  </a:lnTo>
                  <a:lnTo>
                    <a:pt x="27" y="199"/>
                  </a:lnTo>
                  <a:lnTo>
                    <a:pt x="18" y="199"/>
                  </a:lnTo>
                  <a:lnTo>
                    <a:pt x="27" y="190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18" y="190"/>
                  </a:lnTo>
                  <a:lnTo>
                    <a:pt x="18" y="18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88">
              <a:extLst>
                <a:ext uri="{FF2B5EF4-FFF2-40B4-BE49-F238E27FC236}">
                  <a16:creationId xmlns:a16="http://schemas.microsoft.com/office/drawing/2014/main" xmlns="" id="{FF9CE985-D6BE-4F99-BA0D-8877451E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3912691"/>
              <a:ext cx="419500" cy="726892"/>
            </a:xfrm>
            <a:custGeom>
              <a:avLst/>
              <a:gdLst>
                <a:gd name="T0" fmla="*/ 18 w 232"/>
                <a:gd name="T1" fmla="*/ 172 h 402"/>
                <a:gd name="T2" fmla="*/ 27 w 232"/>
                <a:gd name="T3" fmla="*/ 163 h 402"/>
                <a:gd name="T4" fmla="*/ 18 w 232"/>
                <a:gd name="T5" fmla="*/ 154 h 402"/>
                <a:gd name="T6" fmla="*/ 18 w 232"/>
                <a:gd name="T7" fmla="*/ 136 h 402"/>
                <a:gd name="T8" fmla="*/ 18 w 232"/>
                <a:gd name="T9" fmla="*/ 136 h 402"/>
                <a:gd name="T10" fmla="*/ 18 w 232"/>
                <a:gd name="T11" fmla="*/ 127 h 402"/>
                <a:gd name="T12" fmla="*/ 18 w 232"/>
                <a:gd name="T13" fmla="*/ 118 h 402"/>
                <a:gd name="T14" fmla="*/ 27 w 232"/>
                <a:gd name="T15" fmla="*/ 109 h 402"/>
                <a:gd name="T16" fmla="*/ 18 w 232"/>
                <a:gd name="T17" fmla="*/ 100 h 402"/>
                <a:gd name="T18" fmla="*/ 39 w 232"/>
                <a:gd name="T19" fmla="*/ 90 h 402"/>
                <a:gd name="T20" fmla="*/ 27 w 232"/>
                <a:gd name="T21" fmla="*/ 81 h 402"/>
                <a:gd name="T22" fmla="*/ 48 w 232"/>
                <a:gd name="T23" fmla="*/ 72 h 402"/>
                <a:gd name="T24" fmla="*/ 55 w 232"/>
                <a:gd name="T25" fmla="*/ 63 h 402"/>
                <a:gd name="T26" fmla="*/ 55 w 232"/>
                <a:gd name="T27" fmla="*/ 45 h 402"/>
                <a:gd name="T28" fmla="*/ 55 w 232"/>
                <a:gd name="T29" fmla="*/ 45 h 402"/>
                <a:gd name="T30" fmla="*/ 55 w 232"/>
                <a:gd name="T31" fmla="*/ 27 h 402"/>
                <a:gd name="T32" fmla="*/ 75 w 232"/>
                <a:gd name="T33" fmla="*/ 18 h 402"/>
                <a:gd name="T34" fmla="*/ 157 w 232"/>
                <a:gd name="T35" fmla="*/ 9 h 402"/>
                <a:gd name="T36" fmla="*/ 211 w 232"/>
                <a:gd name="T37" fmla="*/ 9 h 402"/>
                <a:gd name="T38" fmla="*/ 211 w 232"/>
                <a:gd name="T39" fmla="*/ 254 h 402"/>
                <a:gd name="T40" fmla="*/ 211 w 232"/>
                <a:gd name="T41" fmla="*/ 383 h 402"/>
                <a:gd name="T42" fmla="*/ 193 w 232"/>
                <a:gd name="T43" fmla="*/ 383 h 402"/>
                <a:gd name="T44" fmla="*/ 193 w 232"/>
                <a:gd name="T45" fmla="*/ 383 h 402"/>
                <a:gd name="T46" fmla="*/ 175 w 232"/>
                <a:gd name="T47" fmla="*/ 393 h 402"/>
                <a:gd name="T48" fmla="*/ 157 w 232"/>
                <a:gd name="T49" fmla="*/ 402 h 402"/>
                <a:gd name="T50" fmla="*/ 148 w 232"/>
                <a:gd name="T51" fmla="*/ 393 h 402"/>
                <a:gd name="T52" fmla="*/ 139 w 232"/>
                <a:gd name="T53" fmla="*/ 383 h 402"/>
                <a:gd name="T54" fmla="*/ 130 w 232"/>
                <a:gd name="T55" fmla="*/ 365 h 402"/>
                <a:gd name="T56" fmla="*/ 130 w 232"/>
                <a:gd name="T57" fmla="*/ 345 h 402"/>
                <a:gd name="T58" fmla="*/ 64 w 232"/>
                <a:gd name="T59" fmla="*/ 345 h 402"/>
                <a:gd name="T60" fmla="*/ 0 w 232"/>
                <a:gd name="T61" fmla="*/ 338 h 402"/>
                <a:gd name="T62" fmla="*/ 9 w 232"/>
                <a:gd name="T63" fmla="*/ 320 h 402"/>
                <a:gd name="T64" fmla="*/ 9 w 232"/>
                <a:gd name="T65" fmla="*/ 320 h 402"/>
                <a:gd name="T66" fmla="*/ 9 w 232"/>
                <a:gd name="T67" fmla="*/ 299 h 402"/>
                <a:gd name="T68" fmla="*/ 18 w 232"/>
                <a:gd name="T69" fmla="*/ 284 h 402"/>
                <a:gd name="T70" fmla="*/ 18 w 232"/>
                <a:gd name="T71" fmla="*/ 274 h 402"/>
                <a:gd name="T72" fmla="*/ 27 w 232"/>
                <a:gd name="T73" fmla="*/ 265 h 402"/>
                <a:gd name="T74" fmla="*/ 39 w 232"/>
                <a:gd name="T75" fmla="*/ 254 h 402"/>
                <a:gd name="T76" fmla="*/ 27 w 232"/>
                <a:gd name="T77" fmla="*/ 254 h 402"/>
                <a:gd name="T78" fmla="*/ 39 w 232"/>
                <a:gd name="T79" fmla="*/ 245 h 402"/>
                <a:gd name="T80" fmla="*/ 48 w 232"/>
                <a:gd name="T81" fmla="*/ 236 h 402"/>
                <a:gd name="T82" fmla="*/ 39 w 232"/>
                <a:gd name="T83" fmla="*/ 229 h 402"/>
                <a:gd name="T84" fmla="*/ 27 w 232"/>
                <a:gd name="T85" fmla="*/ 220 h 402"/>
                <a:gd name="T86" fmla="*/ 27 w 232"/>
                <a:gd name="T87" fmla="*/ 220 h 402"/>
                <a:gd name="T88" fmla="*/ 27 w 232"/>
                <a:gd name="T89" fmla="*/ 220 h 402"/>
                <a:gd name="T90" fmla="*/ 27 w 232"/>
                <a:gd name="T91" fmla="*/ 199 h 402"/>
                <a:gd name="T92" fmla="*/ 27 w 232"/>
                <a:gd name="T93" fmla="*/ 190 h 402"/>
                <a:gd name="T94" fmla="*/ 18 w 232"/>
                <a:gd name="T95" fmla="*/ 181 h 402"/>
                <a:gd name="T96" fmla="*/ 18 w 232"/>
                <a:gd name="T97" fmla="*/ 18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402">
                  <a:moveTo>
                    <a:pt x="18" y="181"/>
                  </a:moveTo>
                  <a:lnTo>
                    <a:pt x="18" y="172"/>
                  </a:lnTo>
                  <a:lnTo>
                    <a:pt x="27" y="172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45"/>
                  </a:lnTo>
                  <a:lnTo>
                    <a:pt x="18" y="136"/>
                  </a:lnTo>
                  <a:lnTo>
                    <a:pt x="9" y="136"/>
                  </a:lnTo>
                  <a:lnTo>
                    <a:pt x="18" y="127"/>
                  </a:lnTo>
                  <a:lnTo>
                    <a:pt x="27" y="118"/>
                  </a:lnTo>
                  <a:lnTo>
                    <a:pt x="18" y="118"/>
                  </a:lnTo>
                  <a:lnTo>
                    <a:pt x="27" y="118"/>
                  </a:lnTo>
                  <a:lnTo>
                    <a:pt x="27" y="109"/>
                  </a:lnTo>
                  <a:lnTo>
                    <a:pt x="27" y="100"/>
                  </a:lnTo>
                  <a:lnTo>
                    <a:pt x="18" y="100"/>
                  </a:lnTo>
                  <a:lnTo>
                    <a:pt x="39" y="100"/>
                  </a:lnTo>
                  <a:lnTo>
                    <a:pt x="39" y="90"/>
                  </a:lnTo>
                  <a:lnTo>
                    <a:pt x="39" y="81"/>
                  </a:lnTo>
                  <a:lnTo>
                    <a:pt x="27" y="81"/>
                  </a:lnTo>
                  <a:lnTo>
                    <a:pt x="39" y="81"/>
                  </a:lnTo>
                  <a:lnTo>
                    <a:pt x="48" y="72"/>
                  </a:lnTo>
                  <a:lnTo>
                    <a:pt x="48" y="63"/>
                  </a:lnTo>
                  <a:lnTo>
                    <a:pt x="55" y="63"/>
                  </a:lnTo>
                  <a:lnTo>
                    <a:pt x="55" y="54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27"/>
                  </a:lnTo>
                  <a:lnTo>
                    <a:pt x="64" y="27"/>
                  </a:lnTo>
                  <a:lnTo>
                    <a:pt x="75" y="18"/>
                  </a:lnTo>
                  <a:lnTo>
                    <a:pt x="64" y="18"/>
                  </a:lnTo>
                  <a:lnTo>
                    <a:pt x="157" y="9"/>
                  </a:lnTo>
                  <a:lnTo>
                    <a:pt x="211" y="0"/>
                  </a:lnTo>
                  <a:lnTo>
                    <a:pt x="211" y="9"/>
                  </a:lnTo>
                  <a:lnTo>
                    <a:pt x="223" y="9"/>
                  </a:lnTo>
                  <a:lnTo>
                    <a:pt x="211" y="254"/>
                  </a:lnTo>
                  <a:lnTo>
                    <a:pt x="232" y="383"/>
                  </a:lnTo>
                  <a:lnTo>
                    <a:pt x="211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184" y="383"/>
                  </a:lnTo>
                  <a:lnTo>
                    <a:pt x="175" y="393"/>
                  </a:lnTo>
                  <a:lnTo>
                    <a:pt x="166" y="393"/>
                  </a:lnTo>
                  <a:lnTo>
                    <a:pt x="157" y="402"/>
                  </a:lnTo>
                  <a:lnTo>
                    <a:pt x="148" y="402"/>
                  </a:lnTo>
                  <a:lnTo>
                    <a:pt x="148" y="393"/>
                  </a:lnTo>
                  <a:lnTo>
                    <a:pt x="139" y="393"/>
                  </a:lnTo>
                  <a:lnTo>
                    <a:pt x="139" y="383"/>
                  </a:lnTo>
                  <a:lnTo>
                    <a:pt x="130" y="374"/>
                  </a:lnTo>
                  <a:lnTo>
                    <a:pt x="130" y="365"/>
                  </a:lnTo>
                  <a:lnTo>
                    <a:pt x="130" y="356"/>
                  </a:lnTo>
                  <a:lnTo>
                    <a:pt x="130" y="345"/>
                  </a:lnTo>
                  <a:lnTo>
                    <a:pt x="130" y="338"/>
                  </a:lnTo>
                  <a:lnTo>
                    <a:pt x="64" y="345"/>
                  </a:lnTo>
                  <a:lnTo>
                    <a:pt x="0" y="345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0"/>
                  </a:lnTo>
                  <a:lnTo>
                    <a:pt x="0" y="320"/>
                  </a:lnTo>
                  <a:lnTo>
                    <a:pt x="9" y="320"/>
                  </a:lnTo>
                  <a:lnTo>
                    <a:pt x="0" y="299"/>
                  </a:lnTo>
                  <a:lnTo>
                    <a:pt x="9" y="299"/>
                  </a:lnTo>
                  <a:lnTo>
                    <a:pt x="9" y="290"/>
                  </a:lnTo>
                  <a:lnTo>
                    <a:pt x="18" y="284"/>
                  </a:lnTo>
                  <a:lnTo>
                    <a:pt x="9" y="284"/>
                  </a:lnTo>
                  <a:lnTo>
                    <a:pt x="18" y="274"/>
                  </a:lnTo>
                  <a:lnTo>
                    <a:pt x="39" y="265"/>
                  </a:lnTo>
                  <a:lnTo>
                    <a:pt x="27" y="265"/>
                  </a:lnTo>
                  <a:lnTo>
                    <a:pt x="27" y="254"/>
                  </a:lnTo>
                  <a:lnTo>
                    <a:pt x="39" y="254"/>
                  </a:lnTo>
                  <a:lnTo>
                    <a:pt x="39" y="245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39" y="245"/>
                  </a:lnTo>
                  <a:lnTo>
                    <a:pt x="39" y="236"/>
                  </a:lnTo>
                  <a:lnTo>
                    <a:pt x="48" y="236"/>
                  </a:lnTo>
                  <a:lnTo>
                    <a:pt x="39" y="236"/>
                  </a:lnTo>
                  <a:lnTo>
                    <a:pt x="39" y="229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9" y="229"/>
                  </a:lnTo>
                  <a:lnTo>
                    <a:pt x="27" y="220"/>
                  </a:lnTo>
                  <a:lnTo>
                    <a:pt x="39" y="209"/>
                  </a:lnTo>
                  <a:lnTo>
                    <a:pt x="27" y="220"/>
                  </a:lnTo>
                  <a:lnTo>
                    <a:pt x="27" y="209"/>
                  </a:lnTo>
                  <a:lnTo>
                    <a:pt x="27" y="199"/>
                  </a:lnTo>
                  <a:lnTo>
                    <a:pt x="18" y="199"/>
                  </a:lnTo>
                  <a:lnTo>
                    <a:pt x="27" y="190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18" y="190"/>
                  </a:lnTo>
                  <a:lnTo>
                    <a:pt x="18" y="181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9">
              <a:extLst>
                <a:ext uri="{FF2B5EF4-FFF2-40B4-BE49-F238E27FC236}">
                  <a16:creationId xmlns:a16="http://schemas.microsoft.com/office/drawing/2014/main" xmlns="" id="{26FD0DB6-0DAE-47A1-BCA8-AE4936DB4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3912691"/>
              <a:ext cx="419500" cy="726892"/>
            </a:xfrm>
            <a:custGeom>
              <a:avLst/>
              <a:gdLst>
                <a:gd name="T0" fmla="*/ 18 w 232"/>
                <a:gd name="T1" fmla="*/ 172 h 402"/>
                <a:gd name="T2" fmla="*/ 27 w 232"/>
                <a:gd name="T3" fmla="*/ 163 h 402"/>
                <a:gd name="T4" fmla="*/ 18 w 232"/>
                <a:gd name="T5" fmla="*/ 154 h 402"/>
                <a:gd name="T6" fmla="*/ 18 w 232"/>
                <a:gd name="T7" fmla="*/ 136 h 402"/>
                <a:gd name="T8" fmla="*/ 18 w 232"/>
                <a:gd name="T9" fmla="*/ 136 h 402"/>
                <a:gd name="T10" fmla="*/ 18 w 232"/>
                <a:gd name="T11" fmla="*/ 127 h 402"/>
                <a:gd name="T12" fmla="*/ 18 w 232"/>
                <a:gd name="T13" fmla="*/ 118 h 402"/>
                <a:gd name="T14" fmla="*/ 27 w 232"/>
                <a:gd name="T15" fmla="*/ 109 h 402"/>
                <a:gd name="T16" fmla="*/ 18 w 232"/>
                <a:gd name="T17" fmla="*/ 100 h 402"/>
                <a:gd name="T18" fmla="*/ 39 w 232"/>
                <a:gd name="T19" fmla="*/ 90 h 402"/>
                <a:gd name="T20" fmla="*/ 27 w 232"/>
                <a:gd name="T21" fmla="*/ 81 h 402"/>
                <a:gd name="T22" fmla="*/ 48 w 232"/>
                <a:gd name="T23" fmla="*/ 72 h 402"/>
                <a:gd name="T24" fmla="*/ 55 w 232"/>
                <a:gd name="T25" fmla="*/ 63 h 402"/>
                <a:gd name="T26" fmla="*/ 55 w 232"/>
                <a:gd name="T27" fmla="*/ 45 h 402"/>
                <a:gd name="T28" fmla="*/ 55 w 232"/>
                <a:gd name="T29" fmla="*/ 45 h 402"/>
                <a:gd name="T30" fmla="*/ 55 w 232"/>
                <a:gd name="T31" fmla="*/ 27 h 402"/>
                <a:gd name="T32" fmla="*/ 75 w 232"/>
                <a:gd name="T33" fmla="*/ 18 h 402"/>
                <a:gd name="T34" fmla="*/ 157 w 232"/>
                <a:gd name="T35" fmla="*/ 9 h 402"/>
                <a:gd name="T36" fmla="*/ 211 w 232"/>
                <a:gd name="T37" fmla="*/ 9 h 402"/>
                <a:gd name="T38" fmla="*/ 211 w 232"/>
                <a:gd name="T39" fmla="*/ 254 h 402"/>
                <a:gd name="T40" fmla="*/ 211 w 232"/>
                <a:gd name="T41" fmla="*/ 383 h 402"/>
                <a:gd name="T42" fmla="*/ 193 w 232"/>
                <a:gd name="T43" fmla="*/ 383 h 402"/>
                <a:gd name="T44" fmla="*/ 193 w 232"/>
                <a:gd name="T45" fmla="*/ 383 h 402"/>
                <a:gd name="T46" fmla="*/ 175 w 232"/>
                <a:gd name="T47" fmla="*/ 393 h 402"/>
                <a:gd name="T48" fmla="*/ 157 w 232"/>
                <a:gd name="T49" fmla="*/ 402 h 402"/>
                <a:gd name="T50" fmla="*/ 148 w 232"/>
                <a:gd name="T51" fmla="*/ 393 h 402"/>
                <a:gd name="T52" fmla="*/ 139 w 232"/>
                <a:gd name="T53" fmla="*/ 383 h 402"/>
                <a:gd name="T54" fmla="*/ 130 w 232"/>
                <a:gd name="T55" fmla="*/ 365 h 402"/>
                <a:gd name="T56" fmla="*/ 130 w 232"/>
                <a:gd name="T57" fmla="*/ 345 h 402"/>
                <a:gd name="T58" fmla="*/ 64 w 232"/>
                <a:gd name="T59" fmla="*/ 345 h 402"/>
                <a:gd name="T60" fmla="*/ 0 w 232"/>
                <a:gd name="T61" fmla="*/ 338 h 402"/>
                <a:gd name="T62" fmla="*/ 9 w 232"/>
                <a:gd name="T63" fmla="*/ 320 h 402"/>
                <a:gd name="T64" fmla="*/ 9 w 232"/>
                <a:gd name="T65" fmla="*/ 320 h 402"/>
                <a:gd name="T66" fmla="*/ 9 w 232"/>
                <a:gd name="T67" fmla="*/ 299 h 402"/>
                <a:gd name="T68" fmla="*/ 18 w 232"/>
                <a:gd name="T69" fmla="*/ 284 h 402"/>
                <a:gd name="T70" fmla="*/ 18 w 232"/>
                <a:gd name="T71" fmla="*/ 274 h 402"/>
                <a:gd name="T72" fmla="*/ 27 w 232"/>
                <a:gd name="T73" fmla="*/ 265 h 402"/>
                <a:gd name="T74" fmla="*/ 39 w 232"/>
                <a:gd name="T75" fmla="*/ 254 h 402"/>
                <a:gd name="T76" fmla="*/ 27 w 232"/>
                <a:gd name="T77" fmla="*/ 254 h 402"/>
                <a:gd name="T78" fmla="*/ 39 w 232"/>
                <a:gd name="T79" fmla="*/ 245 h 402"/>
                <a:gd name="T80" fmla="*/ 48 w 232"/>
                <a:gd name="T81" fmla="*/ 236 h 402"/>
                <a:gd name="T82" fmla="*/ 39 w 232"/>
                <a:gd name="T83" fmla="*/ 229 h 402"/>
                <a:gd name="T84" fmla="*/ 27 w 232"/>
                <a:gd name="T85" fmla="*/ 220 h 402"/>
                <a:gd name="T86" fmla="*/ 27 w 232"/>
                <a:gd name="T87" fmla="*/ 220 h 402"/>
                <a:gd name="T88" fmla="*/ 27 w 232"/>
                <a:gd name="T89" fmla="*/ 220 h 402"/>
                <a:gd name="T90" fmla="*/ 27 w 232"/>
                <a:gd name="T91" fmla="*/ 199 h 402"/>
                <a:gd name="T92" fmla="*/ 27 w 232"/>
                <a:gd name="T93" fmla="*/ 190 h 402"/>
                <a:gd name="T94" fmla="*/ 18 w 232"/>
                <a:gd name="T95" fmla="*/ 181 h 402"/>
                <a:gd name="T96" fmla="*/ 18 w 232"/>
                <a:gd name="T97" fmla="*/ 18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402">
                  <a:moveTo>
                    <a:pt x="18" y="181"/>
                  </a:moveTo>
                  <a:lnTo>
                    <a:pt x="18" y="172"/>
                  </a:lnTo>
                  <a:lnTo>
                    <a:pt x="27" y="172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45"/>
                  </a:lnTo>
                  <a:lnTo>
                    <a:pt x="18" y="136"/>
                  </a:lnTo>
                  <a:lnTo>
                    <a:pt x="9" y="136"/>
                  </a:lnTo>
                  <a:lnTo>
                    <a:pt x="18" y="127"/>
                  </a:lnTo>
                  <a:lnTo>
                    <a:pt x="27" y="118"/>
                  </a:lnTo>
                  <a:lnTo>
                    <a:pt x="18" y="118"/>
                  </a:lnTo>
                  <a:lnTo>
                    <a:pt x="27" y="118"/>
                  </a:lnTo>
                  <a:lnTo>
                    <a:pt x="27" y="109"/>
                  </a:lnTo>
                  <a:lnTo>
                    <a:pt x="27" y="100"/>
                  </a:lnTo>
                  <a:lnTo>
                    <a:pt x="18" y="100"/>
                  </a:lnTo>
                  <a:lnTo>
                    <a:pt x="39" y="100"/>
                  </a:lnTo>
                  <a:lnTo>
                    <a:pt x="39" y="90"/>
                  </a:lnTo>
                  <a:lnTo>
                    <a:pt x="39" y="81"/>
                  </a:lnTo>
                  <a:lnTo>
                    <a:pt x="27" y="81"/>
                  </a:lnTo>
                  <a:lnTo>
                    <a:pt x="39" y="81"/>
                  </a:lnTo>
                  <a:lnTo>
                    <a:pt x="48" y="72"/>
                  </a:lnTo>
                  <a:lnTo>
                    <a:pt x="48" y="63"/>
                  </a:lnTo>
                  <a:lnTo>
                    <a:pt x="55" y="63"/>
                  </a:lnTo>
                  <a:lnTo>
                    <a:pt x="55" y="54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27"/>
                  </a:lnTo>
                  <a:lnTo>
                    <a:pt x="64" y="27"/>
                  </a:lnTo>
                  <a:lnTo>
                    <a:pt x="75" y="18"/>
                  </a:lnTo>
                  <a:lnTo>
                    <a:pt x="64" y="18"/>
                  </a:lnTo>
                  <a:lnTo>
                    <a:pt x="157" y="9"/>
                  </a:lnTo>
                  <a:lnTo>
                    <a:pt x="211" y="0"/>
                  </a:lnTo>
                  <a:lnTo>
                    <a:pt x="211" y="9"/>
                  </a:lnTo>
                  <a:lnTo>
                    <a:pt x="223" y="9"/>
                  </a:lnTo>
                  <a:lnTo>
                    <a:pt x="211" y="254"/>
                  </a:lnTo>
                  <a:lnTo>
                    <a:pt x="232" y="383"/>
                  </a:lnTo>
                  <a:lnTo>
                    <a:pt x="211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184" y="383"/>
                  </a:lnTo>
                  <a:lnTo>
                    <a:pt x="175" y="393"/>
                  </a:lnTo>
                  <a:lnTo>
                    <a:pt x="166" y="393"/>
                  </a:lnTo>
                  <a:lnTo>
                    <a:pt x="157" y="402"/>
                  </a:lnTo>
                  <a:lnTo>
                    <a:pt x="148" y="402"/>
                  </a:lnTo>
                  <a:lnTo>
                    <a:pt x="148" y="393"/>
                  </a:lnTo>
                  <a:lnTo>
                    <a:pt x="139" y="393"/>
                  </a:lnTo>
                  <a:lnTo>
                    <a:pt x="139" y="383"/>
                  </a:lnTo>
                  <a:lnTo>
                    <a:pt x="130" y="374"/>
                  </a:lnTo>
                  <a:lnTo>
                    <a:pt x="130" y="365"/>
                  </a:lnTo>
                  <a:lnTo>
                    <a:pt x="130" y="356"/>
                  </a:lnTo>
                  <a:lnTo>
                    <a:pt x="130" y="345"/>
                  </a:lnTo>
                  <a:lnTo>
                    <a:pt x="130" y="338"/>
                  </a:lnTo>
                  <a:lnTo>
                    <a:pt x="64" y="345"/>
                  </a:lnTo>
                  <a:lnTo>
                    <a:pt x="0" y="345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0"/>
                  </a:lnTo>
                  <a:lnTo>
                    <a:pt x="0" y="320"/>
                  </a:lnTo>
                  <a:lnTo>
                    <a:pt x="9" y="320"/>
                  </a:lnTo>
                  <a:lnTo>
                    <a:pt x="0" y="299"/>
                  </a:lnTo>
                  <a:lnTo>
                    <a:pt x="9" y="299"/>
                  </a:lnTo>
                  <a:lnTo>
                    <a:pt x="9" y="290"/>
                  </a:lnTo>
                  <a:lnTo>
                    <a:pt x="18" y="284"/>
                  </a:lnTo>
                  <a:lnTo>
                    <a:pt x="9" y="284"/>
                  </a:lnTo>
                  <a:lnTo>
                    <a:pt x="18" y="274"/>
                  </a:lnTo>
                  <a:lnTo>
                    <a:pt x="39" y="265"/>
                  </a:lnTo>
                  <a:lnTo>
                    <a:pt x="27" y="265"/>
                  </a:lnTo>
                  <a:lnTo>
                    <a:pt x="27" y="254"/>
                  </a:lnTo>
                  <a:lnTo>
                    <a:pt x="39" y="254"/>
                  </a:lnTo>
                  <a:lnTo>
                    <a:pt x="39" y="245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39" y="245"/>
                  </a:lnTo>
                  <a:lnTo>
                    <a:pt x="39" y="236"/>
                  </a:lnTo>
                  <a:lnTo>
                    <a:pt x="48" y="236"/>
                  </a:lnTo>
                  <a:lnTo>
                    <a:pt x="39" y="236"/>
                  </a:lnTo>
                  <a:lnTo>
                    <a:pt x="39" y="229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9" y="229"/>
                  </a:lnTo>
                  <a:lnTo>
                    <a:pt x="27" y="220"/>
                  </a:lnTo>
                  <a:lnTo>
                    <a:pt x="39" y="209"/>
                  </a:lnTo>
                  <a:lnTo>
                    <a:pt x="27" y="220"/>
                  </a:lnTo>
                  <a:lnTo>
                    <a:pt x="27" y="209"/>
                  </a:lnTo>
                  <a:lnTo>
                    <a:pt x="27" y="199"/>
                  </a:lnTo>
                  <a:lnTo>
                    <a:pt x="18" y="199"/>
                  </a:lnTo>
                  <a:lnTo>
                    <a:pt x="27" y="190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18" y="190"/>
                  </a:lnTo>
                  <a:lnTo>
                    <a:pt x="18" y="18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0">
              <a:extLst>
                <a:ext uri="{FF2B5EF4-FFF2-40B4-BE49-F238E27FC236}">
                  <a16:creationId xmlns:a16="http://schemas.microsoft.com/office/drawing/2014/main" xmlns="" id="{9D603A10-68C5-4A89-99F7-4177A0516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3912691"/>
              <a:ext cx="419500" cy="726892"/>
            </a:xfrm>
            <a:custGeom>
              <a:avLst/>
              <a:gdLst>
                <a:gd name="T0" fmla="*/ 18 w 232"/>
                <a:gd name="T1" fmla="*/ 172 h 402"/>
                <a:gd name="T2" fmla="*/ 27 w 232"/>
                <a:gd name="T3" fmla="*/ 163 h 402"/>
                <a:gd name="T4" fmla="*/ 18 w 232"/>
                <a:gd name="T5" fmla="*/ 154 h 402"/>
                <a:gd name="T6" fmla="*/ 18 w 232"/>
                <a:gd name="T7" fmla="*/ 136 h 402"/>
                <a:gd name="T8" fmla="*/ 18 w 232"/>
                <a:gd name="T9" fmla="*/ 136 h 402"/>
                <a:gd name="T10" fmla="*/ 18 w 232"/>
                <a:gd name="T11" fmla="*/ 127 h 402"/>
                <a:gd name="T12" fmla="*/ 18 w 232"/>
                <a:gd name="T13" fmla="*/ 118 h 402"/>
                <a:gd name="T14" fmla="*/ 27 w 232"/>
                <a:gd name="T15" fmla="*/ 109 h 402"/>
                <a:gd name="T16" fmla="*/ 18 w 232"/>
                <a:gd name="T17" fmla="*/ 100 h 402"/>
                <a:gd name="T18" fmla="*/ 39 w 232"/>
                <a:gd name="T19" fmla="*/ 90 h 402"/>
                <a:gd name="T20" fmla="*/ 27 w 232"/>
                <a:gd name="T21" fmla="*/ 81 h 402"/>
                <a:gd name="T22" fmla="*/ 48 w 232"/>
                <a:gd name="T23" fmla="*/ 72 h 402"/>
                <a:gd name="T24" fmla="*/ 55 w 232"/>
                <a:gd name="T25" fmla="*/ 63 h 402"/>
                <a:gd name="T26" fmla="*/ 55 w 232"/>
                <a:gd name="T27" fmla="*/ 45 h 402"/>
                <a:gd name="T28" fmla="*/ 55 w 232"/>
                <a:gd name="T29" fmla="*/ 45 h 402"/>
                <a:gd name="T30" fmla="*/ 55 w 232"/>
                <a:gd name="T31" fmla="*/ 27 h 402"/>
                <a:gd name="T32" fmla="*/ 75 w 232"/>
                <a:gd name="T33" fmla="*/ 18 h 402"/>
                <a:gd name="T34" fmla="*/ 157 w 232"/>
                <a:gd name="T35" fmla="*/ 9 h 402"/>
                <a:gd name="T36" fmla="*/ 211 w 232"/>
                <a:gd name="T37" fmla="*/ 9 h 402"/>
                <a:gd name="T38" fmla="*/ 211 w 232"/>
                <a:gd name="T39" fmla="*/ 254 h 402"/>
                <a:gd name="T40" fmla="*/ 211 w 232"/>
                <a:gd name="T41" fmla="*/ 383 h 402"/>
                <a:gd name="T42" fmla="*/ 193 w 232"/>
                <a:gd name="T43" fmla="*/ 383 h 402"/>
                <a:gd name="T44" fmla="*/ 193 w 232"/>
                <a:gd name="T45" fmla="*/ 383 h 402"/>
                <a:gd name="T46" fmla="*/ 175 w 232"/>
                <a:gd name="T47" fmla="*/ 393 h 402"/>
                <a:gd name="T48" fmla="*/ 157 w 232"/>
                <a:gd name="T49" fmla="*/ 402 h 402"/>
                <a:gd name="T50" fmla="*/ 148 w 232"/>
                <a:gd name="T51" fmla="*/ 393 h 402"/>
                <a:gd name="T52" fmla="*/ 139 w 232"/>
                <a:gd name="T53" fmla="*/ 383 h 402"/>
                <a:gd name="T54" fmla="*/ 130 w 232"/>
                <a:gd name="T55" fmla="*/ 365 h 402"/>
                <a:gd name="T56" fmla="*/ 130 w 232"/>
                <a:gd name="T57" fmla="*/ 345 h 402"/>
                <a:gd name="T58" fmla="*/ 64 w 232"/>
                <a:gd name="T59" fmla="*/ 345 h 402"/>
                <a:gd name="T60" fmla="*/ 0 w 232"/>
                <a:gd name="T61" fmla="*/ 338 h 402"/>
                <a:gd name="T62" fmla="*/ 9 w 232"/>
                <a:gd name="T63" fmla="*/ 320 h 402"/>
                <a:gd name="T64" fmla="*/ 9 w 232"/>
                <a:gd name="T65" fmla="*/ 320 h 402"/>
                <a:gd name="T66" fmla="*/ 9 w 232"/>
                <a:gd name="T67" fmla="*/ 299 h 402"/>
                <a:gd name="T68" fmla="*/ 18 w 232"/>
                <a:gd name="T69" fmla="*/ 284 h 402"/>
                <a:gd name="T70" fmla="*/ 18 w 232"/>
                <a:gd name="T71" fmla="*/ 274 h 402"/>
                <a:gd name="T72" fmla="*/ 27 w 232"/>
                <a:gd name="T73" fmla="*/ 265 h 402"/>
                <a:gd name="T74" fmla="*/ 39 w 232"/>
                <a:gd name="T75" fmla="*/ 254 h 402"/>
                <a:gd name="T76" fmla="*/ 27 w 232"/>
                <a:gd name="T77" fmla="*/ 254 h 402"/>
                <a:gd name="T78" fmla="*/ 39 w 232"/>
                <a:gd name="T79" fmla="*/ 245 h 402"/>
                <a:gd name="T80" fmla="*/ 48 w 232"/>
                <a:gd name="T81" fmla="*/ 236 h 402"/>
                <a:gd name="T82" fmla="*/ 39 w 232"/>
                <a:gd name="T83" fmla="*/ 229 h 402"/>
                <a:gd name="T84" fmla="*/ 27 w 232"/>
                <a:gd name="T85" fmla="*/ 220 h 402"/>
                <a:gd name="T86" fmla="*/ 27 w 232"/>
                <a:gd name="T87" fmla="*/ 220 h 402"/>
                <a:gd name="T88" fmla="*/ 27 w 232"/>
                <a:gd name="T89" fmla="*/ 220 h 402"/>
                <a:gd name="T90" fmla="*/ 27 w 232"/>
                <a:gd name="T91" fmla="*/ 199 h 402"/>
                <a:gd name="T92" fmla="*/ 27 w 232"/>
                <a:gd name="T93" fmla="*/ 190 h 402"/>
                <a:gd name="T94" fmla="*/ 18 w 232"/>
                <a:gd name="T95" fmla="*/ 181 h 402"/>
                <a:gd name="T96" fmla="*/ 18 w 232"/>
                <a:gd name="T97" fmla="*/ 18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402">
                  <a:moveTo>
                    <a:pt x="18" y="181"/>
                  </a:moveTo>
                  <a:lnTo>
                    <a:pt x="18" y="172"/>
                  </a:lnTo>
                  <a:lnTo>
                    <a:pt x="27" y="172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45"/>
                  </a:lnTo>
                  <a:lnTo>
                    <a:pt x="18" y="136"/>
                  </a:lnTo>
                  <a:lnTo>
                    <a:pt x="9" y="136"/>
                  </a:lnTo>
                  <a:lnTo>
                    <a:pt x="18" y="127"/>
                  </a:lnTo>
                  <a:lnTo>
                    <a:pt x="27" y="118"/>
                  </a:lnTo>
                  <a:lnTo>
                    <a:pt x="18" y="118"/>
                  </a:lnTo>
                  <a:lnTo>
                    <a:pt x="27" y="118"/>
                  </a:lnTo>
                  <a:lnTo>
                    <a:pt x="27" y="109"/>
                  </a:lnTo>
                  <a:lnTo>
                    <a:pt x="27" y="100"/>
                  </a:lnTo>
                  <a:lnTo>
                    <a:pt x="18" y="100"/>
                  </a:lnTo>
                  <a:lnTo>
                    <a:pt x="39" y="100"/>
                  </a:lnTo>
                  <a:lnTo>
                    <a:pt x="39" y="90"/>
                  </a:lnTo>
                  <a:lnTo>
                    <a:pt x="39" y="81"/>
                  </a:lnTo>
                  <a:lnTo>
                    <a:pt x="27" y="81"/>
                  </a:lnTo>
                  <a:lnTo>
                    <a:pt x="39" y="81"/>
                  </a:lnTo>
                  <a:lnTo>
                    <a:pt x="48" y="72"/>
                  </a:lnTo>
                  <a:lnTo>
                    <a:pt x="48" y="63"/>
                  </a:lnTo>
                  <a:lnTo>
                    <a:pt x="55" y="63"/>
                  </a:lnTo>
                  <a:lnTo>
                    <a:pt x="55" y="54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27"/>
                  </a:lnTo>
                  <a:lnTo>
                    <a:pt x="64" y="27"/>
                  </a:lnTo>
                  <a:lnTo>
                    <a:pt x="75" y="18"/>
                  </a:lnTo>
                  <a:lnTo>
                    <a:pt x="64" y="18"/>
                  </a:lnTo>
                  <a:lnTo>
                    <a:pt x="157" y="9"/>
                  </a:lnTo>
                  <a:lnTo>
                    <a:pt x="211" y="0"/>
                  </a:lnTo>
                  <a:lnTo>
                    <a:pt x="211" y="9"/>
                  </a:lnTo>
                  <a:lnTo>
                    <a:pt x="223" y="9"/>
                  </a:lnTo>
                  <a:lnTo>
                    <a:pt x="211" y="254"/>
                  </a:lnTo>
                  <a:lnTo>
                    <a:pt x="232" y="383"/>
                  </a:lnTo>
                  <a:lnTo>
                    <a:pt x="211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184" y="383"/>
                  </a:lnTo>
                  <a:lnTo>
                    <a:pt x="175" y="393"/>
                  </a:lnTo>
                  <a:lnTo>
                    <a:pt x="166" y="393"/>
                  </a:lnTo>
                  <a:lnTo>
                    <a:pt x="157" y="402"/>
                  </a:lnTo>
                  <a:lnTo>
                    <a:pt x="148" y="402"/>
                  </a:lnTo>
                  <a:lnTo>
                    <a:pt x="148" y="393"/>
                  </a:lnTo>
                  <a:lnTo>
                    <a:pt x="139" y="393"/>
                  </a:lnTo>
                  <a:lnTo>
                    <a:pt x="139" y="383"/>
                  </a:lnTo>
                  <a:lnTo>
                    <a:pt x="130" y="374"/>
                  </a:lnTo>
                  <a:lnTo>
                    <a:pt x="130" y="365"/>
                  </a:lnTo>
                  <a:lnTo>
                    <a:pt x="130" y="356"/>
                  </a:lnTo>
                  <a:lnTo>
                    <a:pt x="130" y="345"/>
                  </a:lnTo>
                  <a:lnTo>
                    <a:pt x="130" y="338"/>
                  </a:lnTo>
                  <a:lnTo>
                    <a:pt x="64" y="345"/>
                  </a:lnTo>
                  <a:lnTo>
                    <a:pt x="0" y="345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0"/>
                  </a:lnTo>
                  <a:lnTo>
                    <a:pt x="0" y="320"/>
                  </a:lnTo>
                  <a:lnTo>
                    <a:pt x="9" y="320"/>
                  </a:lnTo>
                  <a:lnTo>
                    <a:pt x="0" y="299"/>
                  </a:lnTo>
                  <a:lnTo>
                    <a:pt x="9" y="299"/>
                  </a:lnTo>
                  <a:lnTo>
                    <a:pt x="9" y="290"/>
                  </a:lnTo>
                  <a:lnTo>
                    <a:pt x="18" y="284"/>
                  </a:lnTo>
                  <a:lnTo>
                    <a:pt x="9" y="284"/>
                  </a:lnTo>
                  <a:lnTo>
                    <a:pt x="18" y="274"/>
                  </a:lnTo>
                  <a:lnTo>
                    <a:pt x="39" y="265"/>
                  </a:lnTo>
                  <a:lnTo>
                    <a:pt x="27" y="265"/>
                  </a:lnTo>
                  <a:lnTo>
                    <a:pt x="27" y="254"/>
                  </a:lnTo>
                  <a:lnTo>
                    <a:pt x="39" y="254"/>
                  </a:lnTo>
                  <a:lnTo>
                    <a:pt x="39" y="245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39" y="245"/>
                  </a:lnTo>
                  <a:lnTo>
                    <a:pt x="39" y="236"/>
                  </a:lnTo>
                  <a:lnTo>
                    <a:pt x="48" y="236"/>
                  </a:lnTo>
                  <a:lnTo>
                    <a:pt x="39" y="236"/>
                  </a:lnTo>
                  <a:lnTo>
                    <a:pt x="39" y="229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9" y="229"/>
                  </a:lnTo>
                  <a:lnTo>
                    <a:pt x="27" y="220"/>
                  </a:lnTo>
                  <a:lnTo>
                    <a:pt x="39" y="209"/>
                  </a:lnTo>
                  <a:lnTo>
                    <a:pt x="27" y="220"/>
                  </a:lnTo>
                  <a:lnTo>
                    <a:pt x="27" y="209"/>
                  </a:lnTo>
                  <a:lnTo>
                    <a:pt x="27" y="199"/>
                  </a:lnTo>
                  <a:lnTo>
                    <a:pt x="18" y="199"/>
                  </a:lnTo>
                  <a:lnTo>
                    <a:pt x="27" y="190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18" y="190"/>
                  </a:lnTo>
                  <a:lnTo>
                    <a:pt x="18" y="181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1">
              <a:extLst>
                <a:ext uri="{FF2B5EF4-FFF2-40B4-BE49-F238E27FC236}">
                  <a16:creationId xmlns:a16="http://schemas.microsoft.com/office/drawing/2014/main" xmlns="" id="{9ABCD3CA-AE49-4904-9F9F-E007A67D5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700" y="4663089"/>
              <a:ext cx="19891" cy="0"/>
            </a:xfrm>
            <a:custGeom>
              <a:avLst/>
              <a:gdLst>
                <a:gd name="T0" fmla="*/ 0 w 11"/>
                <a:gd name="T1" fmla="*/ 11 w 11"/>
                <a:gd name="T2" fmla="*/ 0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2">
              <a:extLst>
                <a:ext uri="{FF2B5EF4-FFF2-40B4-BE49-F238E27FC236}">
                  <a16:creationId xmlns:a16="http://schemas.microsoft.com/office/drawing/2014/main" xmlns="" id="{4F9590E7-8D7A-49AE-9FC7-B5620D7EE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700" y="4663089"/>
              <a:ext cx="19891" cy="0"/>
            </a:xfrm>
            <a:custGeom>
              <a:avLst/>
              <a:gdLst>
                <a:gd name="T0" fmla="*/ 0 w 11"/>
                <a:gd name="T1" fmla="*/ 11 w 11"/>
                <a:gd name="T2" fmla="*/ 0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3">
              <a:extLst>
                <a:ext uri="{FF2B5EF4-FFF2-40B4-BE49-F238E27FC236}">
                  <a16:creationId xmlns:a16="http://schemas.microsoft.com/office/drawing/2014/main" xmlns="" id="{AFD5BCF0-4789-4987-917D-29A88A601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700" y="4663089"/>
              <a:ext cx="19891" cy="0"/>
            </a:xfrm>
            <a:custGeom>
              <a:avLst/>
              <a:gdLst>
                <a:gd name="T0" fmla="*/ 0 w 11"/>
                <a:gd name="T1" fmla="*/ 11 w 11"/>
                <a:gd name="T2" fmla="*/ 0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4">
              <a:extLst>
                <a:ext uri="{FF2B5EF4-FFF2-40B4-BE49-F238E27FC236}">
                  <a16:creationId xmlns:a16="http://schemas.microsoft.com/office/drawing/2014/main" xmlns="" id="{F1C23183-7241-4361-9497-8FF9498CC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700" y="4663089"/>
              <a:ext cx="19891" cy="0"/>
            </a:xfrm>
            <a:custGeom>
              <a:avLst/>
              <a:gdLst>
                <a:gd name="T0" fmla="*/ 0 w 11"/>
                <a:gd name="T1" fmla="*/ 11 w 11"/>
                <a:gd name="T2" fmla="*/ 0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5">
              <a:extLst>
                <a:ext uri="{FF2B5EF4-FFF2-40B4-BE49-F238E27FC236}">
                  <a16:creationId xmlns:a16="http://schemas.microsoft.com/office/drawing/2014/main" xmlns="" id="{B3F1E06B-864F-4AF5-800C-C5274431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685" y="4626925"/>
              <a:ext cx="12658" cy="0"/>
            </a:xfrm>
            <a:custGeom>
              <a:avLst/>
              <a:gdLst>
                <a:gd name="T0" fmla="*/ 0 w 7"/>
                <a:gd name="T1" fmla="*/ 7 w 7"/>
                <a:gd name="T2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6">
              <a:extLst>
                <a:ext uri="{FF2B5EF4-FFF2-40B4-BE49-F238E27FC236}">
                  <a16:creationId xmlns:a16="http://schemas.microsoft.com/office/drawing/2014/main" xmlns="" id="{E98E8396-0BF0-4EA4-9652-B061F5C06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685" y="4626925"/>
              <a:ext cx="12658" cy="0"/>
            </a:xfrm>
            <a:custGeom>
              <a:avLst/>
              <a:gdLst>
                <a:gd name="T0" fmla="*/ 0 w 7"/>
                <a:gd name="T1" fmla="*/ 7 w 7"/>
                <a:gd name="T2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7">
              <a:extLst>
                <a:ext uri="{FF2B5EF4-FFF2-40B4-BE49-F238E27FC236}">
                  <a16:creationId xmlns:a16="http://schemas.microsoft.com/office/drawing/2014/main" xmlns="" id="{8A88F1C8-63E6-47B3-BA7C-75C67F9D4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155" y="1833273"/>
              <a:ext cx="777521" cy="875164"/>
            </a:xfrm>
            <a:custGeom>
              <a:avLst/>
              <a:gdLst>
                <a:gd name="T0" fmla="*/ 73 w 430"/>
                <a:gd name="T1" fmla="*/ 39 h 484"/>
                <a:gd name="T2" fmla="*/ 118 w 430"/>
                <a:gd name="T3" fmla="*/ 30 h 484"/>
                <a:gd name="T4" fmla="*/ 127 w 430"/>
                <a:gd name="T5" fmla="*/ 12 h 484"/>
                <a:gd name="T6" fmla="*/ 136 w 430"/>
                <a:gd name="T7" fmla="*/ 30 h 484"/>
                <a:gd name="T8" fmla="*/ 145 w 430"/>
                <a:gd name="T9" fmla="*/ 57 h 484"/>
                <a:gd name="T10" fmla="*/ 166 w 430"/>
                <a:gd name="T11" fmla="*/ 57 h 484"/>
                <a:gd name="T12" fmla="*/ 200 w 430"/>
                <a:gd name="T13" fmla="*/ 75 h 484"/>
                <a:gd name="T14" fmla="*/ 218 w 430"/>
                <a:gd name="T15" fmla="*/ 66 h 484"/>
                <a:gd name="T16" fmla="*/ 236 w 430"/>
                <a:gd name="T17" fmla="*/ 57 h 484"/>
                <a:gd name="T18" fmla="*/ 257 w 430"/>
                <a:gd name="T19" fmla="*/ 75 h 484"/>
                <a:gd name="T20" fmla="*/ 264 w 430"/>
                <a:gd name="T21" fmla="*/ 84 h 484"/>
                <a:gd name="T22" fmla="*/ 273 w 430"/>
                <a:gd name="T23" fmla="*/ 93 h 484"/>
                <a:gd name="T24" fmla="*/ 284 w 430"/>
                <a:gd name="T25" fmla="*/ 84 h 484"/>
                <a:gd name="T26" fmla="*/ 309 w 430"/>
                <a:gd name="T27" fmla="*/ 93 h 484"/>
                <a:gd name="T28" fmla="*/ 318 w 430"/>
                <a:gd name="T29" fmla="*/ 102 h 484"/>
                <a:gd name="T30" fmla="*/ 339 w 430"/>
                <a:gd name="T31" fmla="*/ 102 h 484"/>
                <a:gd name="T32" fmla="*/ 348 w 430"/>
                <a:gd name="T33" fmla="*/ 84 h 484"/>
                <a:gd name="T34" fmla="*/ 355 w 430"/>
                <a:gd name="T35" fmla="*/ 93 h 484"/>
                <a:gd name="T36" fmla="*/ 375 w 430"/>
                <a:gd name="T37" fmla="*/ 93 h 484"/>
                <a:gd name="T38" fmla="*/ 402 w 430"/>
                <a:gd name="T39" fmla="*/ 93 h 484"/>
                <a:gd name="T40" fmla="*/ 411 w 430"/>
                <a:gd name="T41" fmla="*/ 102 h 484"/>
                <a:gd name="T42" fmla="*/ 420 w 430"/>
                <a:gd name="T43" fmla="*/ 102 h 484"/>
                <a:gd name="T44" fmla="*/ 411 w 430"/>
                <a:gd name="T45" fmla="*/ 112 h 484"/>
                <a:gd name="T46" fmla="*/ 375 w 430"/>
                <a:gd name="T47" fmla="*/ 130 h 484"/>
                <a:gd name="T48" fmla="*/ 348 w 430"/>
                <a:gd name="T49" fmla="*/ 157 h 484"/>
                <a:gd name="T50" fmla="*/ 318 w 430"/>
                <a:gd name="T51" fmla="*/ 175 h 484"/>
                <a:gd name="T52" fmla="*/ 309 w 430"/>
                <a:gd name="T53" fmla="*/ 193 h 484"/>
                <a:gd name="T54" fmla="*/ 293 w 430"/>
                <a:gd name="T55" fmla="*/ 212 h 484"/>
                <a:gd name="T56" fmla="*/ 284 w 430"/>
                <a:gd name="T57" fmla="*/ 257 h 484"/>
                <a:gd name="T58" fmla="*/ 273 w 430"/>
                <a:gd name="T59" fmla="*/ 275 h 484"/>
                <a:gd name="T60" fmla="*/ 257 w 430"/>
                <a:gd name="T61" fmla="*/ 293 h 484"/>
                <a:gd name="T62" fmla="*/ 257 w 430"/>
                <a:gd name="T63" fmla="*/ 311 h 484"/>
                <a:gd name="T64" fmla="*/ 264 w 430"/>
                <a:gd name="T65" fmla="*/ 321 h 484"/>
                <a:gd name="T66" fmla="*/ 264 w 430"/>
                <a:gd name="T67" fmla="*/ 339 h 484"/>
                <a:gd name="T68" fmla="*/ 264 w 430"/>
                <a:gd name="T69" fmla="*/ 357 h 484"/>
                <a:gd name="T70" fmla="*/ 257 w 430"/>
                <a:gd name="T71" fmla="*/ 375 h 484"/>
                <a:gd name="T72" fmla="*/ 273 w 430"/>
                <a:gd name="T73" fmla="*/ 384 h 484"/>
                <a:gd name="T74" fmla="*/ 293 w 430"/>
                <a:gd name="T75" fmla="*/ 393 h 484"/>
                <a:gd name="T76" fmla="*/ 302 w 430"/>
                <a:gd name="T77" fmla="*/ 402 h 484"/>
                <a:gd name="T78" fmla="*/ 318 w 430"/>
                <a:gd name="T79" fmla="*/ 420 h 484"/>
                <a:gd name="T80" fmla="*/ 339 w 430"/>
                <a:gd name="T81" fmla="*/ 430 h 484"/>
                <a:gd name="T82" fmla="*/ 348 w 430"/>
                <a:gd name="T83" fmla="*/ 439 h 484"/>
                <a:gd name="T84" fmla="*/ 355 w 430"/>
                <a:gd name="T85" fmla="*/ 457 h 484"/>
                <a:gd name="T86" fmla="*/ 355 w 430"/>
                <a:gd name="T87" fmla="*/ 475 h 484"/>
                <a:gd name="T88" fmla="*/ 211 w 430"/>
                <a:gd name="T89" fmla="*/ 475 h 484"/>
                <a:gd name="T90" fmla="*/ 45 w 430"/>
                <a:gd name="T91" fmla="*/ 484 h 484"/>
                <a:gd name="T92" fmla="*/ 45 w 430"/>
                <a:gd name="T93" fmla="*/ 330 h 484"/>
                <a:gd name="T94" fmla="*/ 27 w 430"/>
                <a:gd name="T95" fmla="*/ 311 h 484"/>
                <a:gd name="T96" fmla="*/ 36 w 430"/>
                <a:gd name="T97" fmla="*/ 302 h 484"/>
                <a:gd name="T98" fmla="*/ 45 w 430"/>
                <a:gd name="T99" fmla="*/ 284 h 484"/>
                <a:gd name="T100" fmla="*/ 36 w 430"/>
                <a:gd name="T101" fmla="*/ 266 h 484"/>
                <a:gd name="T102" fmla="*/ 36 w 430"/>
                <a:gd name="T103" fmla="*/ 248 h 484"/>
                <a:gd name="T104" fmla="*/ 27 w 430"/>
                <a:gd name="T105" fmla="*/ 239 h 484"/>
                <a:gd name="T106" fmla="*/ 27 w 430"/>
                <a:gd name="T107" fmla="*/ 212 h 484"/>
                <a:gd name="T108" fmla="*/ 27 w 430"/>
                <a:gd name="T109" fmla="*/ 193 h 484"/>
                <a:gd name="T110" fmla="*/ 27 w 430"/>
                <a:gd name="T111" fmla="*/ 166 h 484"/>
                <a:gd name="T112" fmla="*/ 27 w 430"/>
                <a:gd name="T113" fmla="*/ 139 h 484"/>
                <a:gd name="T114" fmla="*/ 18 w 430"/>
                <a:gd name="T115" fmla="*/ 121 h 484"/>
                <a:gd name="T116" fmla="*/ 9 w 430"/>
                <a:gd name="T117" fmla="*/ 93 h 484"/>
                <a:gd name="T118" fmla="*/ 9 w 430"/>
                <a:gd name="T119" fmla="*/ 75 h 484"/>
                <a:gd name="T120" fmla="*/ 9 w 430"/>
                <a:gd name="T121" fmla="*/ 57 h 484"/>
                <a:gd name="T122" fmla="*/ 0 w 430"/>
                <a:gd name="T123" fmla="*/ 3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84">
                  <a:moveTo>
                    <a:pt x="9" y="39"/>
                  </a:moveTo>
                  <a:lnTo>
                    <a:pt x="73" y="39"/>
                  </a:lnTo>
                  <a:lnTo>
                    <a:pt x="118" y="39"/>
                  </a:lnTo>
                  <a:lnTo>
                    <a:pt x="118" y="30"/>
                  </a:lnTo>
                  <a:lnTo>
                    <a:pt x="118" y="0"/>
                  </a:lnTo>
                  <a:lnTo>
                    <a:pt x="127" y="12"/>
                  </a:lnTo>
                  <a:lnTo>
                    <a:pt x="136" y="12"/>
                  </a:lnTo>
                  <a:lnTo>
                    <a:pt x="136" y="30"/>
                  </a:lnTo>
                  <a:lnTo>
                    <a:pt x="145" y="48"/>
                  </a:lnTo>
                  <a:lnTo>
                    <a:pt x="145" y="57"/>
                  </a:lnTo>
                  <a:lnTo>
                    <a:pt x="154" y="57"/>
                  </a:lnTo>
                  <a:lnTo>
                    <a:pt x="166" y="57"/>
                  </a:lnTo>
                  <a:lnTo>
                    <a:pt x="191" y="66"/>
                  </a:lnTo>
                  <a:lnTo>
                    <a:pt x="200" y="75"/>
                  </a:lnTo>
                  <a:lnTo>
                    <a:pt x="211" y="66"/>
                  </a:lnTo>
                  <a:lnTo>
                    <a:pt x="218" y="66"/>
                  </a:lnTo>
                  <a:lnTo>
                    <a:pt x="227" y="57"/>
                  </a:lnTo>
                  <a:lnTo>
                    <a:pt x="236" y="57"/>
                  </a:lnTo>
                  <a:lnTo>
                    <a:pt x="257" y="66"/>
                  </a:lnTo>
                  <a:lnTo>
                    <a:pt x="257" y="75"/>
                  </a:lnTo>
                  <a:lnTo>
                    <a:pt x="264" y="75"/>
                  </a:lnTo>
                  <a:lnTo>
                    <a:pt x="264" y="84"/>
                  </a:lnTo>
                  <a:lnTo>
                    <a:pt x="273" y="84"/>
                  </a:lnTo>
                  <a:lnTo>
                    <a:pt x="273" y="93"/>
                  </a:lnTo>
                  <a:lnTo>
                    <a:pt x="273" y="84"/>
                  </a:lnTo>
                  <a:lnTo>
                    <a:pt x="284" y="84"/>
                  </a:lnTo>
                  <a:lnTo>
                    <a:pt x="293" y="84"/>
                  </a:lnTo>
                  <a:lnTo>
                    <a:pt x="309" y="93"/>
                  </a:lnTo>
                  <a:lnTo>
                    <a:pt x="309" y="102"/>
                  </a:lnTo>
                  <a:lnTo>
                    <a:pt x="318" y="102"/>
                  </a:lnTo>
                  <a:lnTo>
                    <a:pt x="330" y="102"/>
                  </a:lnTo>
                  <a:lnTo>
                    <a:pt x="339" y="102"/>
                  </a:lnTo>
                  <a:lnTo>
                    <a:pt x="339" y="93"/>
                  </a:lnTo>
                  <a:lnTo>
                    <a:pt x="348" y="84"/>
                  </a:lnTo>
                  <a:lnTo>
                    <a:pt x="355" y="84"/>
                  </a:lnTo>
                  <a:lnTo>
                    <a:pt x="355" y="93"/>
                  </a:lnTo>
                  <a:lnTo>
                    <a:pt x="366" y="93"/>
                  </a:lnTo>
                  <a:lnTo>
                    <a:pt x="375" y="93"/>
                  </a:lnTo>
                  <a:lnTo>
                    <a:pt x="384" y="93"/>
                  </a:lnTo>
                  <a:lnTo>
                    <a:pt x="402" y="93"/>
                  </a:lnTo>
                  <a:lnTo>
                    <a:pt x="402" y="102"/>
                  </a:lnTo>
                  <a:lnTo>
                    <a:pt x="411" y="102"/>
                  </a:lnTo>
                  <a:lnTo>
                    <a:pt x="430" y="102"/>
                  </a:lnTo>
                  <a:lnTo>
                    <a:pt x="420" y="102"/>
                  </a:lnTo>
                  <a:lnTo>
                    <a:pt x="420" y="112"/>
                  </a:lnTo>
                  <a:lnTo>
                    <a:pt x="411" y="112"/>
                  </a:lnTo>
                  <a:lnTo>
                    <a:pt x="393" y="121"/>
                  </a:lnTo>
                  <a:lnTo>
                    <a:pt x="375" y="130"/>
                  </a:lnTo>
                  <a:lnTo>
                    <a:pt x="366" y="139"/>
                  </a:lnTo>
                  <a:lnTo>
                    <a:pt x="348" y="157"/>
                  </a:lnTo>
                  <a:lnTo>
                    <a:pt x="339" y="166"/>
                  </a:lnTo>
                  <a:lnTo>
                    <a:pt x="318" y="175"/>
                  </a:lnTo>
                  <a:lnTo>
                    <a:pt x="318" y="184"/>
                  </a:lnTo>
                  <a:lnTo>
                    <a:pt x="309" y="193"/>
                  </a:lnTo>
                  <a:lnTo>
                    <a:pt x="293" y="202"/>
                  </a:lnTo>
                  <a:lnTo>
                    <a:pt x="293" y="212"/>
                  </a:lnTo>
                  <a:lnTo>
                    <a:pt x="284" y="221"/>
                  </a:lnTo>
                  <a:lnTo>
                    <a:pt x="284" y="257"/>
                  </a:lnTo>
                  <a:lnTo>
                    <a:pt x="284" y="266"/>
                  </a:lnTo>
                  <a:lnTo>
                    <a:pt x="273" y="275"/>
                  </a:lnTo>
                  <a:lnTo>
                    <a:pt x="257" y="284"/>
                  </a:lnTo>
                  <a:lnTo>
                    <a:pt x="257" y="293"/>
                  </a:lnTo>
                  <a:lnTo>
                    <a:pt x="257" y="302"/>
                  </a:lnTo>
                  <a:lnTo>
                    <a:pt x="257" y="311"/>
                  </a:lnTo>
                  <a:lnTo>
                    <a:pt x="264" y="311"/>
                  </a:lnTo>
                  <a:lnTo>
                    <a:pt x="264" y="321"/>
                  </a:lnTo>
                  <a:lnTo>
                    <a:pt x="264" y="330"/>
                  </a:lnTo>
                  <a:lnTo>
                    <a:pt x="264" y="339"/>
                  </a:lnTo>
                  <a:lnTo>
                    <a:pt x="257" y="348"/>
                  </a:lnTo>
                  <a:lnTo>
                    <a:pt x="264" y="357"/>
                  </a:lnTo>
                  <a:lnTo>
                    <a:pt x="264" y="366"/>
                  </a:lnTo>
                  <a:lnTo>
                    <a:pt x="257" y="375"/>
                  </a:lnTo>
                  <a:lnTo>
                    <a:pt x="264" y="384"/>
                  </a:lnTo>
                  <a:lnTo>
                    <a:pt x="273" y="384"/>
                  </a:lnTo>
                  <a:lnTo>
                    <a:pt x="284" y="384"/>
                  </a:lnTo>
                  <a:lnTo>
                    <a:pt x="293" y="393"/>
                  </a:lnTo>
                  <a:lnTo>
                    <a:pt x="293" y="402"/>
                  </a:lnTo>
                  <a:lnTo>
                    <a:pt x="302" y="402"/>
                  </a:lnTo>
                  <a:lnTo>
                    <a:pt x="309" y="402"/>
                  </a:lnTo>
                  <a:lnTo>
                    <a:pt x="318" y="420"/>
                  </a:lnTo>
                  <a:lnTo>
                    <a:pt x="330" y="430"/>
                  </a:lnTo>
                  <a:lnTo>
                    <a:pt x="339" y="430"/>
                  </a:lnTo>
                  <a:lnTo>
                    <a:pt x="348" y="430"/>
                  </a:lnTo>
                  <a:lnTo>
                    <a:pt x="348" y="439"/>
                  </a:lnTo>
                  <a:lnTo>
                    <a:pt x="355" y="450"/>
                  </a:lnTo>
                  <a:lnTo>
                    <a:pt x="355" y="457"/>
                  </a:lnTo>
                  <a:lnTo>
                    <a:pt x="355" y="466"/>
                  </a:lnTo>
                  <a:lnTo>
                    <a:pt x="355" y="475"/>
                  </a:lnTo>
                  <a:lnTo>
                    <a:pt x="302" y="475"/>
                  </a:lnTo>
                  <a:lnTo>
                    <a:pt x="211" y="475"/>
                  </a:lnTo>
                  <a:lnTo>
                    <a:pt x="109" y="484"/>
                  </a:lnTo>
                  <a:lnTo>
                    <a:pt x="45" y="484"/>
                  </a:lnTo>
                  <a:lnTo>
                    <a:pt x="45" y="339"/>
                  </a:lnTo>
                  <a:lnTo>
                    <a:pt x="45" y="330"/>
                  </a:lnTo>
                  <a:lnTo>
                    <a:pt x="36" y="330"/>
                  </a:lnTo>
                  <a:lnTo>
                    <a:pt x="27" y="311"/>
                  </a:lnTo>
                  <a:lnTo>
                    <a:pt x="27" y="302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45" y="284"/>
                  </a:lnTo>
                  <a:lnTo>
                    <a:pt x="45" y="275"/>
                  </a:lnTo>
                  <a:lnTo>
                    <a:pt x="36" y="266"/>
                  </a:lnTo>
                  <a:lnTo>
                    <a:pt x="36" y="257"/>
                  </a:lnTo>
                  <a:lnTo>
                    <a:pt x="36" y="248"/>
                  </a:lnTo>
                  <a:lnTo>
                    <a:pt x="36" y="239"/>
                  </a:lnTo>
                  <a:lnTo>
                    <a:pt x="27" y="239"/>
                  </a:lnTo>
                  <a:lnTo>
                    <a:pt x="27" y="230"/>
                  </a:lnTo>
                  <a:lnTo>
                    <a:pt x="27" y="212"/>
                  </a:lnTo>
                  <a:lnTo>
                    <a:pt x="27" y="202"/>
                  </a:lnTo>
                  <a:lnTo>
                    <a:pt x="27" y="193"/>
                  </a:lnTo>
                  <a:lnTo>
                    <a:pt x="27" y="175"/>
                  </a:lnTo>
                  <a:lnTo>
                    <a:pt x="27" y="166"/>
                  </a:lnTo>
                  <a:lnTo>
                    <a:pt x="27" y="157"/>
                  </a:lnTo>
                  <a:lnTo>
                    <a:pt x="27" y="139"/>
                  </a:lnTo>
                  <a:lnTo>
                    <a:pt x="18" y="130"/>
                  </a:lnTo>
                  <a:lnTo>
                    <a:pt x="18" y="121"/>
                  </a:lnTo>
                  <a:lnTo>
                    <a:pt x="9" y="102"/>
                  </a:lnTo>
                  <a:lnTo>
                    <a:pt x="9" y="93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9" y="66"/>
                  </a:lnTo>
                  <a:lnTo>
                    <a:pt x="9" y="57"/>
                  </a:lnTo>
                  <a:lnTo>
                    <a:pt x="9" y="39"/>
                  </a:lnTo>
                  <a:lnTo>
                    <a:pt x="0" y="39"/>
                  </a:lnTo>
                  <a:lnTo>
                    <a:pt x="9" y="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8">
              <a:extLst>
                <a:ext uri="{FF2B5EF4-FFF2-40B4-BE49-F238E27FC236}">
                  <a16:creationId xmlns:a16="http://schemas.microsoft.com/office/drawing/2014/main" xmlns="" id="{BFE20A9A-5E35-479D-91D6-C92472550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155" y="1833273"/>
              <a:ext cx="777521" cy="875164"/>
            </a:xfrm>
            <a:custGeom>
              <a:avLst/>
              <a:gdLst>
                <a:gd name="T0" fmla="*/ 73 w 430"/>
                <a:gd name="T1" fmla="*/ 39 h 484"/>
                <a:gd name="T2" fmla="*/ 118 w 430"/>
                <a:gd name="T3" fmla="*/ 30 h 484"/>
                <a:gd name="T4" fmla="*/ 127 w 430"/>
                <a:gd name="T5" fmla="*/ 12 h 484"/>
                <a:gd name="T6" fmla="*/ 136 w 430"/>
                <a:gd name="T7" fmla="*/ 30 h 484"/>
                <a:gd name="T8" fmla="*/ 145 w 430"/>
                <a:gd name="T9" fmla="*/ 57 h 484"/>
                <a:gd name="T10" fmla="*/ 166 w 430"/>
                <a:gd name="T11" fmla="*/ 57 h 484"/>
                <a:gd name="T12" fmla="*/ 200 w 430"/>
                <a:gd name="T13" fmla="*/ 75 h 484"/>
                <a:gd name="T14" fmla="*/ 218 w 430"/>
                <a:gd name="T15" fmla="*/ 66 h 484"/>
                <a:gd name="T16" fmla="*/ 236 w 430"/>
                <a:gd name="T17" fmla="*/ 57 h 484"/>
                <a:gd name="T18" fmla="*/ 257 w 430"/>
                <a:gd name="T19" fmla="*/ 75 h 484"/>
                <a:gd name="T20" fmla="*/ 264 w 430"/>
                <a:gd name="T21" fmla="*/ 84 h 484"/>
                <a:gd name="T22" fmla="*/ 273 w 430"/>
                <a:gd name="T23" fmla="*/ 93 h 484"/>
                <a:gd name="T24" fmla="*/ 284 w 430"/>
                <a:gd name="T25" fmla="*/ 84 h 484"/>
                <a:gd name="T26" fmla="*/ 309 w 430"/>
                <a:gd name="T27" fmla="*/ 93 h 484"/>
                <a:gd name="T28" fmla="*/ 318 w 430"/>
                <a:gd name="T29" fmla="*/ 102 h 484"/>
                <a:gd name="T30" fmla="*/ 339 w 430"/>
                <a:gd name="T31" fmla="*/ 102 h 484"/>
                <a:gd name="T32" fmla="*/ 348 w 430"/>
                <a:gd name="T33" fmla="*/ 84 h 484"/>
                <a:gd name="T34" fmla="*/ 355 w 430"/>
                <a:gd name="T35" fmla="*/ 93 h 484"/>
                <a:gd name="T36" fmla="*/ 375 w 430"/>
                <a:gd name="T37" fmla="*/ 93 h 484"/>
                <a:gd name="T38" fmla="*/ 402 w 430"/>
                <a:gd name="T39" fmla="*/ 93 h 484"/>
                <a:gd name="T40" fmla="*/ 411 w 430"/>
                <a:gd name="T41" fmla="*/ 102 h 484"/>
                <a:gd name="T42" fmla="*/ 420 w 430"/>
                <a:gd name="T43" fmla="*/ 102 h 484"/>
                <a:gd name="T44" fmla="*/ 411 w 430"/>
                <a:gd name="T45" fmla="*/ 112 h 484"/>
                <a:gd name="T46" fmla="*/ 375 w 430"/>
                <a:gd name="T47" fmla="*/ 130 h 484"/>
                <a:gd name="T48" fmla="*/ 348 w 430"/>
                <a:gd name="T49" fmla="*/ 157 h 484"/>
                <a:gd name="T50" fmla="*/ 318 w 430"/>
                <a:gd name="T51" fmla="*/ 175 h 484"/>
                <a:gd name="T52" fmla="*/ 309 w 430"/>
                <a:gd name="T53" fmla="*/ 193 h 484"/>
                <a:gd name="T54" fmla="*/ 293 w 430"/>
                <a:gd name="T55" fmla="*/ 212 h 484"/>
                <a:gd name="T56" fmla="*/ 284 w 430"/>
                <a:gd name="T57" fmla="*/ 257 h 484"/>
                <a:gd name="T58" fmla="*/ 273 w 430"/>
                <a:gd name="T59" fmla="*/ 275 h 484"/>
                <a:gd name="T60" fmla="*/ 257 w 430"/>
                <a:gd name="T61" fmla="*/ 293 h 484"/>
                <a:gd name="T62" fmla="*/ 257 w 430"/>
                <a:gd name="T63" fmla="*/ 311 h 484"/>
                <a:gd name="T64" fmla="*/ 264 w 430"/>
                <a:gd name="T65" fmla="*/ 321 h 484"/>
                <a:gd name="T66" fmla="*/ 264 w 430"/>
                <a:gd name="T67" fmla="*/ 339 h 484"/>
                <a:gd name="T68" fmla="*/ 264 w 430"/>
                <a:gd name="T69" fmla="*/ 357 h 484"/>
                <a:gd name="T70" fmla="*/ 257 w 430"/>
                <a:gd name="T71" fmla="*/ 375 h 484"/>
                <a:gd name="T72" fmla="*/ 273 w 430"/>
                <a:gd name="T73" fmla="*/ 384 h 484"/>
                <a:gd name="T74" fmla="*/ 293 w 430"/>
                <a:gd name="T75" fmla="*/ 393 h 484"/>
                <a:gd name="T76" fmla="*/ 302 w 430"/>
                <a:gd name="T77" fmla="*/ 402 h 484"/>
                <a:gd name="T78" fmla="*/ 318 w 430"/>
                <a:gd name="T79" fmla="*/ 420 h 484"/>
                <a:gd name="T80" fmla="*/ 339 w 430"/>
                <a:gd name="T81" fmla="*/ 430 h 484"/>
                <a:gd name="T82" fmla="*/ 348 w 430"/>
                <a:gd name="T83" fmla="*/ 439 h 484"/>
                <a:gd name="T84" fmla="*/ 355 w 430"/>
                <a:gd name="T85" fmla="*/ 457 h 484"/>
                <a:gd name="T86" fmla="*/ 355 w 430"/>
                <a:gd name="T87" fmla="*/ 475 h 484"/>
                <a:gd name="T88" fmla="*/ 211 w 430"/>
                <a:gd name="T89" fmla="*/ 475 h 484"/>
                <a:gd name="T90" fmla="*/ 45 w 430"/>
                <a:gd name="T91" fmla="*/ 484 h 484"/>
                <a:gd name="T92" fmla="*/ 45 w 430"/>
                <a:gd name="T93" fmla="*/ 330 h 484"/>
                <a:gd name="T94" fmla="*/ 27 w 430"/>
                <a:gd name="T95" fmla="*/ 311 h 484"/>
                <a:gd name="T96" fmla="*/ 36 w 430"/>
                <a:gd name="T97" fmla="*/ 302 h 484"/>
                <a:gd name="T98" fmla="*/ 45 w 430"/>
                <a:gd name="T99" fmla="*/ 284 h 484"/>
                <a:gd name="T100" fmla="*/ 36 w 430"/>
                <a:gd name="T101" fmla="*/ 266 h 484"/>
                <a:gd name="T102" fmla="*/ 36 w 430"/>
                <a:gd name="T103" fmla="*/ 248 h 484"/>
                <a:gd name="T104" fmla="*/ 27 w 430"/>
                <a:gd name="T105" fmla="*/ 239 h 484"/>
                <a:gd name="T106" fmla="*/ 27 w 430"/>
                <a:gd name="T107" fmla="*/ 212 h 484"/>
                <a:gd name="T108" fmla="*/ 27 w 430"/>
                <a:gd name="T109" fmla="*/ 193 h 484"/>
                <a:gd name="T110" fmla="*/ 27 w 430"/>
                <a:gd name="T111" fmla="*/ 166 h 484"/>
                <a:gd name="T112" fmla="*/ 27 w 430"/>
                <a:gd name="T113" fmla="*/ 139 h 484"/>
                <a:gd name="T114" fmla="*/ 18 w 430"/>
                <a:gd name="T115" fmla="*/ 121 h 484"/>
                <a:gd name="T116" fmla="*/ 9 w 430"/>
                <a:gd name="T117" fmla="*/ 93 h 484"/>
                <a:gd name="T118" fmla="*/ 9 w 430"/>
                <a:gd name="T119" fmla="*/ 75 h 484"/>
                <a:gd name="T120" fmla="*/ 9 w 430"/>
                <a:gd name="T121" fmla="*/ 57 h 484"/>
                <a:gd name="T122" fmla="*/ 0 w 430"/>
                <a:gd name="T123" fmla="*/ 3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84">
                  <a:moveTo>
                    <a:pt x="9" y="39"/>
                  </a:moveTo>
                  <a:lnTo>
                    <a:pt x="73" y="39"/>
                  </a:lnTo>
                  <a:lnTo>
                    <a:pt x="118" y="39"/>
                  </a:lnTo>
                  <a:lnTo>
                    <a:pt x="118" y="30"/>
                  </a:lnTo>
                  <a:lnTo>
                    <a:pt x="118" y="0"/>
                  </a:lnTo>
                  <a:lnTo>
                    <a:pt x="127" y="12"/>
                  </a:lnTo>
                  <a:lnTo>
                    <a:pt x="136" y="12"/>
                  </a:lnTo>
                  <a:lnTo>
                    <a:pt x="136" y="30"/>
                  </a:lnTo>
                  <a:lnTo>
                    <a:pt x="145" y="48"/>
                  </a:lnTo>
                  <a:lnTo>
                    <a:pt x="145" y="57"/>
                  </a:lnTo>
                  <a:lnTo>
                    <a:pt x="154" y="57"/>
                  </a:lnTo>
                  <a:lnTo>
                    <a:pt x="166" y="57"/>
                  </a:lnTo>
                  <a:lnTo>
                    <a:pt x="191" y="66"/>
                  </a:lnTo>
                  <a:lnTo>
                    <a:pt x="200" y="75"/>
                  </a:lnTo>
                  <a:lnTo>
                    <a:pt x="211" y="66"/>
                  </a:lnTo>
                  <a:lnTo>
                    <a:pt x="218" y="66"/>
                  </a:lnTo>
                  <a:lnTo>
                    <a:pt x="227" y="57"/>
                  </a:lnTo>
                  <a:lnTo>
                    <a:pt x="236" y="57"/>
                  </a:lnTo>
                  <a:lnTo>
                    <a:pt x="257" y="66"/>
                  </a:lnTo>
                  <a:lnTo>
                    <a:pt x="257" y="75"/>
                  </a:lnTo>
                  <a:lnTo>
                    <a:pt x="264" y="75"/>
                  </a:lnTo>
                  <a:lnTo>
                    <a:pt x="264" y="84"/>
                  </a:lnTo>
                  <a:lnTo>
                    <a:pt x="273" y="84"/>
                  </a:lnTo>
                  <a:lnTo>
                    <a:pt x="273" y="93"/>
                  </a:lnTo>
                  <a:lnTo>
                    <a:pt x="273" y="84"/>
                  </a:lnTo>
                  <a:lnTo>
                    <a:pt x="284" y="84"/>
                  </a:lnTo>
                  <a:lnTo>
                    <a:pt x="293" y="84"/>
                  </a:lnTo>
                  <a:lnTo>
                    <a:pt x="309" y="93"/>
                  </a:lnTo>
                  <a:lnTo>
                    <a:pt x="309" y="102"/>
                  </a:lnTo>
                  <a:lnTo>
                    <a:pt x="318" y="102"/>
                  </a:lnTo>
                  <a:lnTo>
                    <a:pt x="330" y="102"/>
                  </a:lnTo>
                  <a:lnTo>
                    <a:pt x="339" y="102"/>
                  </a:lnTo>
                  <a:lnTo>
                    <a:pt x="339" y="93"/>
                  </a:lnTo>
                  <a:lnTo>
                    <a:pt x="348" y="84"/>
                  </a:lnTo>
                  <a:lnTo>
                    <a:pt x="355" y="84"/>
                  </a:lnTo>
                  <a:lnTo>
                    <a:pt x="355" y="93"/>
                  </a:lnTo>
                  <a:lnTo>
                    <a:pt x="366" y="93"/>
                  </a:lnTo>
                  <a:lnTo>
                    <a:pt x="375" y="93"/>
                  </a:lnTo>
                  <a:lnTo>
                    <a:pt x="384" y="93"/>
                  </a:lnTo>
                  <a:lnTo>
                    <a:pt x="402" y="93"/>
                  </a:lnTo>
                  <a:lnTo>
                    <a:pt x="402" y="102"/>
                  </a:lnTo>
                  <a:lnTo>
                    <a:pt x="411" y="102"/>
                  </a:lnTo>
                  <a:lnTo>
                    <a:pt x="430" y="102"/>
                  </a:lnTo>
                  <a:lnTo>
                    <a:pt x="420" y="102"/>
                  </a:lnTo>
                  <a:lnTo>
                    <a:pt x="420" y="112"/>
                  </a:lnTo>
                  <a:lnTo>
                    <a:pt x="411" y="112"/>
                  </a:lnTo>
                  <a:lnTo>
                    <a:pt x="393" y="121"/>
                  </a:lnTo>
                  <a:lnTo>
                    <a:pt x="375" y="130"/>
                  </a:lnTo>
                  <a:lnTo>
                    <a:pt x="366" y="139"/>
                  </a:lnTo>
                  <a:lnTo>
                    <a:pt x="348" y="157"/>
                  </a:lnTo>
                  <a:lnTo>
                    <a:pt x="339" y="166"/>
                  </a:lnTo>
                  <a:lnTo>
                    <a:pt x="318" y="175"/>
                  </a:lnTo>
                  <a:lnTo>
                    <a:pt x="318" y="184"/>
                  </a:lnTo>
                  <a:lnTo>
                    <a:pt x="309" y="193"/>
                  </a:lnTo>
                  <a:lnTo>
                    <a:pt x="293" y="202"/>
                  </a:lnTo>
                  <a:lnTo>
                    <a:pt x="293" y="212"/>
                  </a:lnTo>
                  <a:lnTo>
                    <a:pt x="284" y="221"/>
                  </a:lnTo>
                  <a:lnTo>
                    <a:pt x="284" y="257"/>
                  </a:lnTo>
                  <a:lnTo>
                    <a:pt x="284" y="266"/>
                  </a:lnTo>
                  <a:lnTo>
                    <a:pt x="273" y="275"/>
                  </a:lnTo>
                  <a:lnTo>
                    <a:pt x="257" y="284"/>
                  </a:lnTo>
                  <a:lnTo>
                    <a:pt x="257" y="293"/>
                  </a:lnTo>
                  <a:lnTo>
                    <a:pt x="257" y="302"/>
                  </a:lnTo>
                  <a:lnTo>
                    <a:pt x="257" y="311"/>
                  </a:lnTo>
                  <a:lnTo>
                    <a:pt x="264" y="311"/>
                  </a:lnTo>
                  <a:lnTo>
                    <a:pt x="264" y="321"/>
                  </a:lnTo>
                  <a:lnTo>
                    <a:pt x="264" y="330"/>
                  </a:lnTo>
                  <a:lnTo>
                    <a:pt x="264" y="339"/>
                  </a:lnTo>
                  <a:lnTo>
                    <a:pt x="257" y="348"/>
                  </a:lnTo>
                  <a:lnTo>
                    <a:pt x="264" y="357"/>
                  </a:lnTo>
                  <a:lnTo>
                    <a:pt x="264" y="366"/>
                  </a:lnTo>
                  <a:lnTo>
                    <a:pt x="257" y="375"/>
                  </a:lnTo>
                  <a:lnTo>
                    <a:pt x="264" y="384"/>
                  </a:lnTo>
                  <a:lnTo>
                    <a:pt x="273" y="384"/>
                  </a:lnTo>
                  <a:lnTo>
                    <a:pt x="284" y="384"/>
                  </a:lnTo>
                  <a:lnTo>
                    <a:pt x="293" y="393"/>
                  </a:lnTo>
                  <a:lnTo>
                    <a:pt x="293" y="402"/>
                  </a:lnTo>
                  <a:lnTo>
                    <a:pt x="302" y="402"/>
                  </a:lnTo>
                  <a:lnTo>
                    <a:pt x="309" y="402"/>
                  </a:lnTo>
                  <a:lnTo>
                    <a:pt x="318" y="420"/>
                  </a:lnTo>
                  <a:lnTo>
                    <a:pt x="330" y="430"/>
                  </a:lnTo>
                  <a:lnTo>
                    <a:pt x="339" y="430"/>
                  </a:lnTo>
                  <a:lnTo>
                    <a:pt x="348" y="430"/>
                  </a:lnTo>
                  <a:lnTo>
                    <a:pt x="348" y="439"/>
                  </a:lnTo>
                  <a:lnTo>
                    <a:pt x="355" y="450"/>
                  </a:lnTo>
                  <a:lnTo>
                    <a:pt x="355" y="457"/>
                  </a:lnTo>
                  <a:lnTo>
                    <a:pt x="355" y="466"/>
                  </a:lnTo>
                  <a:lnTo>
                    <a:pt x="355" y="475"/>
                  </a:lnTo>
                  <a:lnTo>
                    <a:pt x="302" y="475"/>
                  </a:lnTo>
                  <a:lnTo>
                    <a:pt x="211" y="475"/>
                  </a:lnTo>
                  <a:lnTo>
                    <a:pt x="109" y="484"/>
                  </a:lnTo>
                  <a:lnTo>
                    <a:pt x="45" y="484"/>
                  </a:lnTo>
                  <a:lnTo>
                    <a:pt x="45" y="339"/>
                  </a:lnTo>
                  <a:lnTo>
                    <a:pt x="45" y="330"/>
                  </a:lnTo>
                  <a:lnTo>
                    <a:pt x="36" y="330"/>
                  </a:lnTo>
                  <a:lnTo>
                    <a:pt x="27" y="311"/>
                  </a:lnTo>
                  <a:lnTo>
                    <a:pt x="27" y="302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45" y="284"/>
                  </a:lnTo>
                  <a:lnTo>
                    <a:pt x="45" y="275"/>
                  </a:lnTo>
                  <a:lnTo>
                    <a:pt x="36" y="266"/>
                  </a:lnTo>
                  <a:lnTo>
                    <a:pt x="36" y="257"/>
                  </a:lnTo>
                  <a:lnTo>
                    <a:pt x="36" y="248"/>
                  </a:lnTo>
                  <a:lnTo>
                    <a:pt x="36" y="239"/>
                  </a:lnTo>
                  <a:lnTo>
                    <a:pt x="27" y="239"/>
                  </a:lnTo>
                  <a:lnTo>
                    <a:pt x="27" y="230"/>
                  </a:lnTo>
                  <a:lnTo>
                    <a:pt x="27" y="212"/>
                  </a:lnTo>
                  <a:lnTo>
                    <a:pt x="27" y="202"/>
                  </a:lnTo>
                  <a:lnTo>
                    <a:pt x="27" y="193"/>
                  </a:lnTo>
                  <a:lnTo>
                    <a:pt x="27" y="175"/>
                  </a:lnTo>
                  <a:lnTo>
                    <a:pt x="27" y="166"/>
                  </a:lnTo>
                  <a:lnTo>
                    <a:pt x="27" y="157"/>
                  </a:lnTo>
                  <a:lnTo>
                    <a:pt x="27" y="139"/>
                  </a:lnTo>
                  <a:lnTo>
                    <a:pt x="18" y="130"/>
                  </a:lnTo>
                  <a:lnTo>
                    <a:pt x="18" y="121"/>
                  </a:lnTo>
                  <a:lnTo>
                    <a:pt x="9" y="102"/>
                  </a:lnTo>
                  <a:lnTo>
                    <a:pt x="9" y="93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9" y="66"/>
                  </a:lnTo>
                  <a:lnTo>
                    <a:pt x="9" y="57"/>
                  </a:lnTo>
                  <a:lnTo>
                    <a:pt x="9" y="39"/>
                  </a:lnTo>
                  <a:lnTo>
                    <a:pt x="0" y="39"/>
                  </a:lnTo>
                  <a:lnTo>
                    <a:pt x="9" y="3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9">
              <a:extLst>
                <a:ext uri="{FF2B5EF4-FFF2-40B4-BE49-F238E27FC236}">
                  <a16:creationId xmlns:a16="http://schemas.microsoft.com/office/drawing/2014/main" xmlns="" id="{43EC8909-CE9C-4C23-A0CC-48D821D54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155" y="1833273"/>
              <a:ext cx="777521" cy="875164"/>
            </a:xfrm>
            <a:custGeom>
              <a:avLst/>
              <a:gdLst>
                <a:gd name="T0" fmla="*/ 73 w 430"/>
                <a:gd name="T1" fmla="*/ 39 h 484"/>
                <a:gd name="T2" fmla="*/ 118 w 430"/>
                <a:gd name="T3" fmla="*/ 30 h 484"/>
                <a:gd name="T4" fmla="*/ 127 w 430"/>
                <a:gd name="T5" fmla="*/ 12 h 484"/>
                <a:gd name="T6" fmla="*/ 136 w 430"/>
                <a:gd name="T7" fmla="*/ 30 h 484"/>
                <a:gd name="T8" fmla="*/ 145 w 430"/>
                <a:gd name="T9" fmla="*/ 57 h 484"/>
                <a:gd name="T10" fmla="*/ 166 w 430"/>
                <a:gd name="T11" fmla="*/ 57 h 484"/>
                <a:gd name="T12" fmla="*/ 200 w 430"/>
                <a:gd name="T13" fmla="*/ 75 h 484"/>
                <a:gd name="T14" fmla="*/ 218 w 430"/>
                <a:gd name="T15" fmla="*/ 66 h 484"/>
                <a:gd name="T16" fmla="*/ 236 w 430"/>
                <a:gd name="T17" fmla="*/ 57 h 484"/>
                <a:gd name="T18" fmla="*/ 257 w 430"/>
                <a:gd name="T19" fmla="*/ 75 h 484"/>
                <a:gd name="T20" fmla="*/ 264 w 430"/>
                <a:gd name="T21" fmla="*/ 84 h 484"/>
                <a:gd name="T22" fmla="*/ 273 w 430"/>
                <a:gd name="T23" fmla="*/ 93 h 484"/>
                <a:gd name="T24" fmla="*/ 284 w 430"/>
                <a:gd name="T25" fmla="*/ 84 h 484"/>
                <a:gd name="T26" fmla="*/ 309 w 430"/>
                <a:gd name="T27" fmla="*/ 93 h 484"/>
                <a:gd name="T28" fmla="*/ 318 w 430"/>
                <a:gd name="T29" fmla="*/ 102 h 484"/>
                <a:gd name="T30" fmla="*/ 339 w 430"/>
                <a:gd name="T31" fmla="*/ 102 h 484"/>
                <a:gd name="T32" fmla="*/ 348 w 430"/>
                <a:gd name="T33" fmla="*/ 84 h 484"/>
                <a:gd name="T34" fmla="*/ 355 w 430"/>
                <a:gd name="T35" fmla="*/ 93 h 484"/>
                <a:gd name="T36" fmla="*/ 375 w 430"/>
                <a:gd name="T37" fmla="*/ 93 h 484"/>
                <a:gd name="T38" fmla="*/ 402 w 430"/>
                <a:gd name="T39" fmla="*/ 93 h 484"/>
                <a:gd name="T40" fmla="*/ 411 w 430"/>
                <a:gd name="T41" fmla="*/ 102 h 484"/>
                <a:gd name="T42" fmla="*/ 420 w 430"/>
                <a:gd name="T43" fmla="*/ 102 h 484"/>
                <a:gd name="T44" fmla="*/ 411 w 430"/>
                <a:gd name="T45" fmla="*/ 112 h 484"/>
                <a:gd name="T46" fmla="*/ 375 w 430"/>
                <a:gd name="T47" fmla="*/ 130 h 484"/>
                <a:gd name="T48" fmla="*/ 348 w 430"/>
                <a:gd name="T49" fmla="*/ 157 h 484"/>
                <a:gd name="T50" fmla="*/ 318 w 430"/>
                <a:gd name="T51" fmla="*/ 175 h 484"/>
                <a:gd name="T52" fmla="*/ 309 w 430"/>
                <a:gd name="T53" fmla="*/ 193 h 484"/>
                <a:gd name="T54" fmla="*/ 293 w 430"/>
                <a:gd name="T55" fmla="*/ 212 h 484"/>
                <a:gd name="T56" fmla="*/ 284 w 430"/>
                <a:gd name="T57" fmla="*/ 257 h 484"/>
                <a:gd name="T58" fmla="*/ 273 w 430"/>
                <a:gd name="T59" fmla="*/ 275 h 484"/>
                <a:gd name="T60" fmla="*/ 257 w 430"/>
                <a:gd name="T61" fmla="*/ 293 h 484"/>
                <a:gd name="T62" fmla="*/ 257 w 430"/>
                <a:gd name="T63" fmla="*/ 311 h 484"/>
                <a:gd name="T64" fmla="*/ 264 w 430"/>
                <a:gd name="T65" fmla="*/ 321 h 484"/>
                <a:gd name="T66" fmla="*/ 264 w 430"/>
                <a:gd name="T67" fmla="*/ 339 h 484"/>
                <a:gd name="T68" fmla="*/ 264 w 430"/>
                <a:gd name="T69" fmla="*/ 357 h 484"/>
                <a:gd name="T70" fmla="*/ 257 w 430"/>
                <a:gd name="T71" fmla="*/ 375 h 484"/>
                <a:gd name="T72" fmla="*/ 273 w 430"/>
                <a:gd name="T73" fmla="*/ 384 h 484"/>
                <a:gd name="T74" fmla="*/ 293 w 430"/>
                <a:gd name="T75" fmla="*/ 393 h 484"/>
                <a:gd name="T76" fmla="*/ 302 w 430"/>
                <a:gd name="T77" fmla="*/ 402 h 484"/>
                <a:gd name="T78" fmla="*/ 318 w 430"/>
                <a:gd name="T79" fmla="*/ 420 h 484"/>
                <a:gd name="T80" fmla="*/ 339 w 430"/>
                <a:gd name="T81" fmla="*/ 430 h 484"/>
                <a:gd name="T82" fmla="*/ 348 w 430"/>
                <a:gd name="T83" fmla="*/ 439 h 484"/>
                <a:gd name="T84" fmla="*/ 355 w 430"/>
                <a:gd name="T85" fmla="*/ 457 h 484"/>
                <a:gd name="T86" fmla="*/ 355 w 430"/>
                <a:gd name="T87" fmla="*/ 475 h 484"/>
                <a:gd name="T88" fmla="*/ 211 w 430"/>
                <a:gd name="T89" fmla="*/ 475 h 484"/>
                <a:gd name="T90" fmla="*/ 45 w 430"/>
                <a:gd name="T91" fmla="*/ 484 h 484"/>
                <a:gd name="T92" fmla="*/ 45 w 430"/>
                <a:gd name="T93" fmla="*/ 330 h 484"/>
                <a:gd name="T94" fmla="*/ 27 w 430"/>
                <a:gd name="T95" fmla="*/ 311 h 484"/>
                <a:gd name="T96" fmla="*/ 36 w 430"/>
                <a:gd name="T97" fmla="*/ 302 h 484"/>
                <a:gd name="T98" fmla="*/ 45 w 430"/>
                <a:gd name="T99" fmla="*/ 284 h 484"/>
                <a:gd name="T100" fmla="*/ 36 w 430"/>
                <a:gd name="T101" fmla="*/ 266 h 484"/>
                <a:gd name="T102" fmla="*/ 36 w 430"/>
                <a:gd name="T103" fmla="*/ 248 h 484"/>
                <a:gd name="T104" fmla="*/ 27 w 430"/>
                <a:gd name="T105" fmla="*/ 239 h 484"/>
                <a:gd name="T106" fmla="*/ 27 w 430"/>
                <a:gd name="T107" fmla="*/ 212 h 484"/>
                <a:gd name="T108" fmla="*/ 27 w 430"/>
                <a:gd name="T109" fmla="*/ 193 h 484"/>
                <a:gd name="T110" fmla="*/ 27 w 430"/>
                <a:gd name="T111" fmla="*/ 166 h 484"/>
                <a:gd name="T112" fmla="*/ 27 w 430"/>
                <a:gd name="T113" fmla="*/ 139 h 484"/>
                <a:gd name="T114" fmla="*/ 18 w 430"/>
                <a:gd name="T115" fmla="*/ 121 h 484"/>
                <a:gd name="T116" fmla="*/ 9 w 430"/>
                <a:gd name="T117" fmla="*/ 93 h 484"/>
                <a:gd name="T118" fmla="*/ 9 w 430"/>
                <a:gd name="T119" fmla="*/ 75 h 484"/>
                <a:gd name="T120" fmla="*/ 9 w 430"/>
                <a:gd name="T121" fmla="*/ 57 h 484"/>
                <a:gd name="T122" fmla="*/ 0 w 430"/>
                <a:gd name="T123" fmla="*/ 3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84">
                  <a:moveTo>
                    <a:pt x="9" y="39"/>
                  </a:moveTo>
                  <a:lnTo>
                    <a:pt x="73" y="39"/>
                  </a:lnTo>
                  <a:lnTo>
                    <a:pt x="118" y="39"/>
                  </a:lnTo>
                  <a:lnTo>
                    <a:pt x="118" y="30"/>
                  </a:lnTo>
                  <a:lnTo>
                    <a:pt x="118" y="0"/>
                  </a:lnTo>
                  <a:lnTo>
                    <a:pt x="127" y="12"/>
                  </a:lnTo>
                  <a:lnTo>
                    <a:pt x="136" y="12"/>
                  </a:lnTo>
                  <a:lnTo>
                    <a:pt x="136" y="30"/>
                  </a:lnTo>
                  <a:lnTo>
                    <a:pt x="145" y="48"/>
                  </a:lnTo>
                  <a:lnTo>
                    <a:pt x="145" y="57"/>
                  </a:lnTo>
                  <a:lnTo>
                    <a:pt x="154" y="57"/>
                  </a:lnTo>
                  <a:lnTo>
                    <a:pt x="166" y="57"/>
                  </a:lnTo>
                  <a:lnTo>
                    <a:pt x="191" y="66"/>
                  </a:lnTo>
                  <a:lnTo>
                    <a:pt x="200" y="75"/>
                  </a:lnTo>
                  <a:lnTo>
                    <a:pt x="211" y="66"/>
                  </a:lnTo>
                  <a:lnTo>
                    <a:pt x="218" y="66"/>
                  </a:lnTo>
                  <a:lnTo>
                    <a:pt x="227" y="57"/>
                  </a:lnTo>
                  <a:lnTo>
                    <a:pt x="236" y="57"/>
                  </a:lnTo>
                  <a:lnTo>
                    <a:pt x="257" y="66"/>
                  </a:lnTo>
                  <a:lnTo>
                    <a:pt x="257" y="75"/>
                  </a:lnTo>
                  <a:lnTo>
                    <a:pt x="264" y="75"/>
                  </a:lnTo>
                  <a:lnTo>
                    <a:pt x="264" y="84"/>
                  </a:lnTo>
                  <a:lnTo>
                    <a:pt x="273" y="84"/>
                  </a:lnTo>
                  <a:lnTo>
                    <a:pt x="273" y="93"/>
                  </a:lnTo>
                  <a:lnTo>
                    <a:pt x="273" y="84"/>
                  </a:lnTo>
                  <a:lnTo>
                    <a:pt x="284" y="84"/>
                  </a:lnTo>
                  <a:lnTo>
                    <a:pt x="293" y="84"/>
                  </a:lnTo>
                  <a:lnTo>
                    <a:pt x="309" y="93"/>
                  </a:lnTo>
                  <a:lnTo>
                    <a:pt x="309" y="102"/>
                  </a:lnTo>
                  <a:lnTo>
                    <a:pt x="318" y="102"/>
                  </a:lnTo>
                  <a:lnTo>
                    <a:pt x="330" y="102"/>
                  </a:lnTo>
                  <a:lnTo>
                    <a:pt x="339" y="102"/>
                  </a:lnTo>
                  <a:lnTo>
                    <a:pt x="339" y="93"/>
                  </a:lnTo>
                  <a:lnTo>
                    <a:pt x="348" y="84"/>
                  </a:lnTo>
                  <a:lnTo>
                    <a:pt x="355" y="84"/>
                  </a:lnTo>
                  <a:lnTo>
                    <a:pt x="355" y="93"/>
                  </a:lnTo>
                  <a:lnTo>
                    <a:pt x="366" y="93"/>
                  </a:lnTo>
                  <a:lnTo>
                    <a:pt x="375" y="93"/>
                  </a:lnTo>
                  <a:lnTo>
                    <a:pt x="384" y="93"/>
                  </a:lnTo>
                  <a:lnTo>
                    <a:pt x="402" y="93"/>
                  </a:lnTo>
                  <a:lnTo>
                    <a:pt x="402" y="102"/>
                  </a:lnTo>
                  <a:lnTo>
                    <a:pt x="411" y="102"/>
                  </a:lnTo>
                  <a:lnTo>
                    <a:pt x="430" y="102"/>
                  </a:lnTo>
                  <a:lnTo>
                    <a:pt x="420" y="102"/>
                  </a:lnTo>
                  <a:lnTo>
                    <a:pt x="420" y="112"/>
                  </a:lnTo>
                  <a:lnTo>
                    <a:pt x="411" y="112"/>
                  </a:lnTo>
                  <a:lnTo>
                    <a:pt x="393" y="121"/>
                  </a:lnTo>
                  <a:lnTo>
                    <a:pt x="375" y="130"/>
                  </a:lnTo>
                  <a:lnTo>
                    <a:pt x="366" y="139"/>
                  </a:lnTo>
                  <a:lnTo>
                    <a:pt x="348" y="157"/>
                  </a:lnTo>
                  <a:lnTo>
                    <a:pt x="339" y="166"/>
                  </a:lnTo>
                  <a:lnTo>
                    <a:pt x="318" y="175"/>
                  </a:lnTo>
                  <a:lnTo>
                    <a:pt x="318" y="184"/>
                  </a:lnTo>
                  <a:lnTo>
                    <a:pt x="309" y="193"/>
                  </a:lnTo>
                  <a:lnTo>
                    <a:pt x="293" y="202"/>
                  </a:lnTo>
                  <a:lnTo>
                    <a:pt x="293" y="212"/>
                  </a:lnTo>
                  <a:lnTo>
                    <a:pt x="284" y="221"/>
                  </a:lnTo>
                  <a:lnTo>
                    <a:pt x="284" y="257"/>
                  </a:lnTo>
                  <a:lnTo>
                    <a:pt x="284" y="266"/>
                  </a:lnTo>
                  <a:lnTo>
                    <a:pt x="273" y="275"/>
                  </a:lnTo>
                  <a:lnTo>
                    <a:pt x="257" y="284"/>
                  </a:lnTo>
                  <a:lnTo>
                    <a:pt x="257" y="293"/>
                  </a:lnTo>
                  <a:lnTo>
                    <a:pt x="257" y="302"/>
                  </a:lnTo>
                  <a:lnTo>
                    <a:pt x="257" y="311"/>
                  </a:lnTo>
                  <a:lnTo>
                    <a:pt x="264" y="311"/>
                  </a:lnTo>
                  <a:lnTo>
                    <a:pt x="264" y="321"/>
                  </a:lnTo>
                  <a:lnTo>
                    <a:pt x="264" y="330"/>
                  </a:lnTo>
                  <a:lnTo>
                    <a:pt x="264" y="339"/>
                  </a:lnTo>
                  <a:lnTo>
                    <a:pt x="257" y="348"/>
                  </a:lnTo>
                  <a:lnTo>
                    <a:pt x="264" y="357"/>
                  </a:lnTo>
                  <a:lnTo>
                    <a:pt x="264" y="366"/>
                  </a:lnTo>
                  <a:lnTo>
                    <a:pt x="257" y="375"/>
                  </a:lnTo>
                  <a:lnTo>
                    <a:pt x="264" y="384"/>
                  </a:lnTo>
                  <a:lnTo>
                    <a:pt x="273" y="384"/>
                  </a:lnTo>
                  <a:lnTo>
                    <a:pt x="284" y="384"/>
                  </a:lnTo>
                  <a:lnTo>
                    <a:pt x="293" y="393"/>
                  </a:lnTo>
                  <a:lnTo>
                    <a:pt x="293" y="402"/>
                  </a:lnTo>
                  <a:lnTo>
                    <a:pt x="302" y="402"/>
                  </a:lnTo>
                  <a:lnTo>
                    <a:pt x="309" y="402"/>
                  </a:lnTo>
                  <a:lnTo>
                    <a:pt x="318" y="420"/>
                  </a:lnTo>
                  <a:lnTo>
                    <a:pt x="330" y="430"/>
                  </a:lnTo>
                  <a:lnTo>
                    <a:pt x="339" y="430"/>
                  </a:lnTo>
                  <a:lnTo>
                    <a:pt x="348" y="430"/>
                  </a:lnTo>
                  <a:lnTo>
                    <a:pt x="348" y="439"/>
                  </a:lnTo>
                  <a:lnTo>
                    <a:pt x="355" y="450"/>
                  </a:lnTo>
                  <a:lnTo>
                    <a:pt x="355" y="457"/>
                  </a:lnTo>
                  <a:lnTo>
                    <a:pt x="355" y="466"/>
                  </a:lnTo>
                  <a:lnTo>
                    <a:pt x="355" y="475"/>
                  </a:lnTo>
                  <a:lnTo>
                    <a:pt x="302" y="475"/>
                  </a:lnTo>
                  <a:lnTo>
                    <a:pt x="211" y="475"/>
                  </a:lnTo>
                  <a:lnTo>
                    <a:pt x="109" y="484"/>
                  </a:lnTo>
                  <a:lnTo>
                    <a:pt x="45" y="484"/>
                  </a:lnTo>
                  <a:lnTo>
                    <a:pt x="45" y="339"/>
                  </a:lnTo>
                  <a:lnTo>
                    <a:pt x="45" y="330"/>
                  </a:lnTo>
                  <a:lnTo>
                    <a:pt x="36" y="330"/>
                  </a:lnTo>
                  <a:lnTo>
                    <a:pt x="27" y="311"/>
                  </a:lnTo>
                  <a:lnTo>
                    <a:pt x="27" y="302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45" y="284"/>
                  </a:lnTo>
                  <a:lnTo>
                    <a:pt x="45" y="275"/>
                  </a:lnTo>
                  <a:lnTo>
                    <a:pt x="36" y="266"/>
                  </a:lnTo>
                  <a:lnTo>
                    <a:pt x="36" y="257"/>
                  </a:lnTo>
                  <a:lnTo>
                    <a:pt x="36" y="248"/>
                  </a:lnTo>
                  <a:lnTo>
                    <a:pt x="36" y="239"/>
                  </a:lnTo>
                  <a:lnTo>
                    <a:pt x="27" y="239"/>
                  </a:lnTo>
                  <a:lnTo>
                    <a:pt x="27" y="230"/>
                  </a:lnTo>
                  <a:lnTo>
                    <a:pt x="27" y="212"/>
                  </a:lnTo>
                  <a:lnTo>
                    <a:pt x="27" y="202"/>
                  </a:lnTo>
                  <a:lnTo>
                    <a:pt x="27" y="193"/>
                  </a:lnTo>
                  <a:lnTo>
                    <a:pt x="27" y="175"/>
                  </a:lnTo>
                  <a:lnTo>
                    <a:pt x="27" y="166"/>
                  </a:lnTo>
                  <a:lnTo>
                    <a:pt x="27" y="157"/>
                  </a:lnTo>
                  <a:lnTo>
                    <a:pt x="27" y="139"/>
                  </a:lnTo>
                  <a:lnTo>
                    <a:pt x="18" y="130"/>
                  </a:lnTo>
                  <a:lnTo>
                    <a:pt x="18" y="121"/>
                  </a:lnTo>
                  <a:lnTo>
                    <a:pt x="9" y="102"/>
                  </a:lnTo>
                  <a:lnTo>
                    <a:pt x="9" y="93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9" y="66"/>
                  </a:lnTo>
                  <a:lnTo>
                    <a:pt x="9" y="57"/>
                  </a:lnTo>
                  <a:lnTo>
                    <a:pt x="9" y="39"/>
                  </a:lnTo>
                  <a:lnTo>
                    <a:pt x="0" y="39"/>
                  </a:lnTo>
                  <a:lnTo>
                    <a:pt x="9" y="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0">
              <a:extLst>
                <a:ext uri="{FF2B5EF4-FFF2-40B4-BE49-F238E27FC236}">
                  <a16:creationId xmlns:a16="http://schemas.microsoft.com/office/drawing/2014/main" xmlns="" id="{1756721B-9A0B-461D-9CA0-23C342D81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155" y="1833273"/>
              <a:ext cx="777521" cy="875164"/>
            </a:xfrm>
            <a:custGeom>
              <a:avLst/>
              <a:gdLst>
                <a:gd name="T0" fmla="*/ 73 w 430"/>
                <a:gd name="T1" fmla="*/ 39 h 484"/>
                <a:gd name="T2" fmla="*/ 118 w 430"/>
                <a:gd name="T3" fmla="*/ 30 h 484"/>
                <a:gd name="T4" fmla="*/ 127 w 430"/>
                <a:gd name="T5" fmla="*/ 12 h 484"/>
                <a:gd name="T6" fmla="*/ 136 w 430"/>
                <a:gd name="T7" fmla="*/ 30 h 484"/>
                <a:gd name="T8" fmla="*/ 145 w 430"/>
                <a:gd name="T9" fmla="*/ 57 h 484"/>
                <a:gd name="T10" fmla="*/ 166 w 430"/>
                <a:gd name="T11" fmla="*/ 57 h 484"/>
                <a:gd name="T12" fmla="*/ 200 w 430"/>
                <a:gd name="T13" fmla="*/ 75 h 484"/>
                <a:gd name="T14" fmla="*/ 218 w 430"/>
                <a:gd name="T15" fmla="*/ 66 h 484"/>
                <a:gd name="T16" fmla="*/ 236 w 430"/>
                <a:gd name="T17" fmla="*/ 57 h 484"/>
                <a:gd name="T18" fmla="*/ 257 w 430"/>
                <a:gd name="T19" fmla="*/ 75 h 484"/>
                <a:gd name="T20" fmla="*/ 264 w 430"/>
                <a:gd name="T21" fmla="*/ 84 h 484"/>
                <a:gd name="T22" fmla="*/ 273 w 430"/>
                <a:gd name="T23" fmla="*/ 93 h 484"/>
                <a:gd name="T24" fmla="*/ 284 w 430"/>
                <a:gd name="T25" fmla="*/ 84 h 484"/>
                <a:gd name="T26" fmla="*/ 309 w 430"/>
                <a:gd name="T27" fmla="*/ 93 h 484"/>
                <a:gd name="T28" fmla="*/ 318 w 430"/>
                <a:gd name="T29" fmla="*/ 102 h 484"/>
                <a:gd name="T30" fmla="*/ 339 w 430"/>
                <a:gd name="T31" fmla="*/ 102 h 484"/>
                <a:gd name="T32" fmla="*/ 348 w 430"/>
                <a:gd name="T33" fmla="*/ 84 h 484"/>
                <a:gd name="T34" fmla="*/ 355 w 430"/>
                <a:gd name="T35" fmla="*/ 93 h 484"/>
                <a:gd name="T36" fmla="*/ 375 w 430"/>
                <a:gd name="T37" fmla="*/ 93 h 484"/>
                <a:gd name="T38" fmla="*/ 402 w 430"/>
                <a:gd name="T39" fmla="*/ 93 h 484"/>
                <a:gd name="T40" fmla="*/ 411 w 430"/>
                <a:gd name="T41" fmla="*/ 102 h 484"/>
                <a:gd name="T42" fmla="*/ 420 w 430"/>
                <a:gd name="T43" fmla="*/ 102 h 484"/>
                <a:gd name="T44" fmla="*/ 411 w 430"/>
                <a:gd name="T45" fmla="*/ 112 h 484"/>
                <a:gd name="T46" fmla="*/ 375 w 430"/>
                <a:gd name="T47" fmla="*/ 130 h 484"/>
                <a:gd name="T48" fmla="*/ 348 w 430"/>
                <a:gd name="T49" fmla="*/ 157 h 484"/>
                <a:gd name="T50" fmla="*/ 318 w 430"/>
                <a:gd name="T51" fmla="*/ 175 h 484"/>
                <a:gd name="T52" fmla="*/ 309 w 430"/>
                <a:gd name="T53" fmla="*/ 193 h 484"/>
                <a:gd name="T54" fmla="*/ 293 w 430"/>
                <a:gd name="T55" fmla="*/ 212 h 484"/>
                <a:gd name="T56" fmla="*/ 284 w 430"/>
                <a:gd name="T57" fmla="*/ 257 h 484"/>
                <a:gd name="T58" fmla="*/ 273 w 430"/>
                <a:gd name="T59" fmla="*/ 275 h 484"/>
                <a:gd name="T60" fmla="*/ 257 w 430"/>
                <a:gd name="T61" fmla="*/ 293 h 484"/>
                <a:gd name="T62" fmla="*/ 257 w 430"/>
                <a:gd name="T63" fmla="*/ 311 h 484"/>
                <a:gd name="T64" fmla="*/ 264 w 430"/>
                <a:gd name="T65" fmla="*/ 321 h 484"/>
                <a:gd name="T66" fmla="*/ 264 w 430"/>
                <a:gd name="T67" fmla="*/ 339 h 484"/>
                <a:gd name="T68" fmla="*/ 264 w 430"/>
                <a:gd name="T69" fmla="*/ 357 h 484"/>
                <a:gd name="T70" fmla="*/ 257 w 430"/>
                <a:gd name="T71" fmla="*/ 375 h 484"/>
                <a:gd name="T72" fmla="*/ 273 w 430"/>
                <a:gd name="T73" fmla="*/ 384 h 484"/>
                <a:gd name="T74" fmla="*/ 293 w 430"/>
                <a:gd name="T75" fmla="*/ 393 h 484"/>
                <a:gd name="T76" fmla="*/ 302 w 430"/>
                <a:gd name="T77" fmla="*/ 402 h 484"/>
                <a:gd name="T78" fmla="*/ 318 w 430"/>
                <a:gd name="T79" fmla="*/ 420 h 484"/>
                <a:gd name="T80" fmla="*/ 339 w 430"/>
                <a:gd name="T81" fmla="*/ 430 h 484"/>
                <a:gd name="T82" fmla="*/ 348 w 430"/>
                <a:gd name="T83" fmla="*/ 439 h 484"/>
                <a:gd name="T84" fmla="*/ 355 w 430"/>
                <a:gd name="T85" fmla="*/ 457 h 484"/>
                <a:gd name="T86" fmla="*/ 355 w 430"/>
                <a:gd name="T87" fmla="*/ 475 h 484"/>
                <a:gd name="T88" fmla="*/ 211 w 430"/>
                <a:gd name="T89" fmla="*/ 475 h 484"/>
                <a:gd name="T90" fmla="*/ 45 w 430"/>
                <a:gd name="T91" fmla="*/ 484 h 484"/>
                <a:gd name="T92" fmla="*/ 45 w 430"/>
                <a:gd name="T93" fmla="*/ 330 h 484"/>
                <a:gd name="T94" fmla="*/ 27 w 430"/>
                <a:gd name="T95" fmla="*/ 311 h 484"/>
                <a:gd name="T96" fmla="*/ 36 w 430"/>
                <a:gd name="T97" fmla="*/ 302 h 484"/>
                <a:gd name="T98" fmla="*/ 45 w 430"/>
                <a:gd name="T99" fmla="*/ 284 h 484"/>
                <a:gd name="T100" fmla="*/ 36 w 430"/>
                <a:gd name="T101" fmla="*/ 266 h 484"/>
                <a:gd name="T102" fmla="*/ 36 w 430"/>
                <a:gd name="T103" fmla="*/ 248 h 484"/>
                <a:gd name="T104" fmla="*/ 27 w 430"/>
                <a:gd name="T105" fmla="*/ 239 h 484"/>
                <a:gd name="T106" fmla="*/ 27 w 430"/>
                <a:gd name="T107" fmla="*/ 212 h 484"/>
                <a:gd name="T108" fmla="*/ 27 w 430"/>
                <a:gd name="T109" fmla="*/ 193 h 484"/>
                <a:gd name="T110" fmla="*/ 27 w 430"/>
                <a:gd name="T111" fmla="*/ 166 h 484"/>
                <a:gd name="T112" fmla="*/ 27 w 430"/>
                <a:gd name="T113" fmla="*/ 139 h 484"/>
                <a:gd name="T114" fmla="*/ 18 w 430"/>
                <a:gd name="T115" fmla="*/ 121 h 484"/>
                <a:gd name="T116" fmla="*/ 9 w 430"/>
                <a:gd name="T117" fmla="*/ 93 h 484"/>
                <a:gd name="T118" fmla="*/ 9 w 430"/>
                <a:gd name="T119" fmla="*/ 75 h 484"/>
                <a:gd name="T120" fmla="*/ 9 w 430"/>
                <a:gd name="T121" fmla="*/ 57 h 484"/>
                <a:gd name="T122" fmla="*/ 0 w 430"/>
                <a:gd name="T123" fmla="*/ 3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84">
                  <a:moveTo>
                    <a:pt x="9" y="39"/>
                  </a:moveTo>
                  <a:lnTo>
                    <a:pt x="73" y="39"/>
                  </a:lnTo>
                  <a:lnTo>
                    <a:pt x="118" y="39"/>
                  </a:lnTo>
                  <a:lnTo>
                    <a:pt x="118" y="30"/>
                  </a:lnTo>
                  <a:lnTo>
                    <a:pt x="118" y="0"/>
                  </a:lnTo>
                  <a:lnTo>
                    <a:pt x="127" y="12"/>
                  </a:lnTo>
                  <a:lnTo>
                    <a:pt x="136" y="12"/>
                  </a:lnTo>
                  <a:lnTo>
                    <a:pt x="136" y="30"/>
                  </a:lnTo>
                  <a:lnTo>
                    <a:pt x="145" y="48"/>
                  </a:lnTo>
                  <a:lnTo>
                    <a:pt x="145" y="57"/>
                  </a:lnTo>
                  <a:lnTo>
                    <a:pt x="154" y="57"/>
                  </a:lnTo>
                  <a:lnTo>
                    <a:pt x="166" y="57"/>
                  </a:lnTo>
                  <a:lnTo>
                    <a:pt x="191" y="66"/>
                  </a:lnTo>
                  <a:lnTo>
                    <a:pt x="200" y="75"/>
                  </a:lnTo>
                  <a:lnTo>
                    <a:pt x="211" y="66"/>
                  </a:lnTo>
                  <a:lnTo>
                    <a:pt x="218" y="66"/>
                  </a:lnTo>
                  <a:lnTo>
                    <a:pt x="227" y="57"/>
                  </a:lnTo>
                  <a:lnTo>
                    <a:pt x="236" y="57"/>
                  </a:lnTo>
                  <a:lnTo>
                    <a:pt x="257" y="66"/>
                  </a:lnTo>
                  <a:lnTo>
                    <a:pt x="257" y="75"/>
                  </a:lnTo>
                  <a:lnTo>
                    <a:pt x="264" y="75"/>
                  </a:lnTo>
                  <a:lnTo>
                    <a:pt x="264" y="84"/>
                  </a:lnTo>
                  <a:lnTo>
                    <a:pt x="273" y="84"/>
                  </a:lnTo>
                  <a:lnTo>
                    <a:pt x="273" y="93"/>
                  </a:lnTo>
                  <a:lnTo>
                    <a:pt x="273" y="84"/>
                  </a:lnTo>
                  <a:lnTo>
                    <a:pt x="284" y="84"/>
                  </a:lnTo>
                  <a:lnTo>
                    <a:pt x="293" y="84"/>
                  </a:lnTo>
                  <a:lnTo>
                    <a:pt x="309" y="93"/>
                  </a:lnTo>
                  <a:lnTo>
                    <a:pt x="309" y="102"/>
                  </a:lnTo>
                  <a:lnTo>
                    <a:pt x="318" y="102"/>
                  </a:lnTo>
                  <a:lnTo>
                    <a:pt x="330" y="102"/>
                  </a:lnTo>
                  <a:lnTo>
                    <a:pt x="339" y="102"/>
                  </a:lnTo>
                  <a:lnTo>
                    <a:pt x="339" y="93"/>
                  </a:lnTo>
                  <a:lnTo>
                    <a:pt x="348" y="84"/>
                  </a:lnTo>
                  <a:lnTo>
                    <a:pt x="355" y="84"/>
                  </a:lnTo>
                  <a:lnTo>
                    <a:pt x="355" y="93"/>
                  </a:lnTo>
                  <a:lnTo>
                    <a:pt x="366" y="93"/>
                  </a:lnTo>
                  <a:lnTo>
                    <a:pt x="375" y="93"/>
                  </a:lnTo>
                  <a:lnTo>
                    <a:pt x="384" y="93"/>
                  </a:lnTo>
                  <a:lnTo>
                    <a:pt x="402" y="93"/>
                  </a:lnTo>
                  <a:lnTo>
                    <a:pt x="402" y="102"/>
                  </a:lnTo>
                  <a:lnTo>
                    <a:pt x="411" y="102"/>
                  </a:lnTo>
                  <a:lnTo>
                    <a:pt x="430" y="102"/>
                  </a:lnTo>
                  <a:lnTo>
                    <a:pt x="420" y="102"/>
                  </a:lnTo>
                  <a:lnTo>
                    <a:pt x="420" y="112"/>
                  </a:lnTo>
                  <a:lnTo>
                    <a:pt x="411" y="112"/>
                  </a:lnTo>
                  <a:lnTo>
                    <a:pt x="393" y="121"/>
                  </a:lnTo>
                  <a:lnTo>
                    <a:pt x="375" y="130"/>
                  </a:lnTo>
                  <a:lnTo>
                    <a:pt x="366" y="139"/>
                  </a:lnTo>
                  <a:lnTo>
                    <a:pt x="348" y="157"/>
                  </a:lnTo>
                  <a:lnTo>
                    <a:pt x="339" y="166"/>
                  </a:lnTo>
                  <a:lnTo>
                    <a:pt x="318" y="175"/>
                  </a:lnTo>
                  <a:lnTo>
                    <a:pt x="318" y="184"/>
                  </a:lnTo>
                  <a:lnTo>
                    <a:pt x="309" y="193"/>
                  </a:lnTo>
                  <a:lnTo>
                    <a:pt x="293" y="202"/>
                  </a:lnTo>
                  <a:lnTo>
                    <a:pt x="293" y="212"/>
                  </a:lnTo>
                  <a:lnTo>
                    <a:pt x="284" y="221"/>
                  </a:lnTo>
                  <a:lnTo>
                    <a:pt x="284" y="257"/>
                  </a:lnTo>
                  <a:lnTo>
                    <a:pt x="284" y="266"/>
                  </a:lnTo>
                  <a:lnTo>
                    <a:pt x="273" y="275"/>
                  </a:lnTo>
                  <a:lnTo>
                    <a:pt x="257" y="284"/>
                  </a:lnTo>
                  <a:lnTo>
                    <a:pt x="257" y="293"/>
                  </a:lnTo>
                  <a:lnTo>
                    <a:pt x="257" y="302"/>
                  </a:lnTo>
                  <a:lnTo>
                    <a:pt x="257" y="311"/>
                  </a:lnTo>
                  <a:lnTo>
                    <a:pt x="264" y="311"/>
                  </a:lnTo>
                  <a:lnTo>
                    <a:pt x="264" y="321"/>
                  </a:lnTo>
                  <a:lnTo>
                    <a:pt x="264" y="330"/>
                  </a:lnTo>
                  <a:lnTo>
                    <a:pt x="264" y="339"/>
                  </a:lnTo>
                  <a:lnTo>
                    <a:pt x="257" y="348"/>
                  </a:lnTo>
                  <a:lnTo>
                    <a:pt x="264" y="357"/>
                  </a:lnTo>
                  <a:lnTo>
                    <a:pt x="264" y="366"/>
                  </a:lnTo>
                  <a:lnTo>
                    <a:pt x="257" y="375"/>
                  </a:lnTo>
                  <a:lnTo>
                    <a:pt x="264" y="384"/>
                  </a:lnTo>
                  <a:lnTo>
                    <a:pt x="273" y="384"/>
                  </a:lnTo>
                  <a:lnTo>
                    <a:pt x="284" y="384"/>
                  </a:lnTo>
                  <a:lnTo>
                    <a:pt x="293" y="393"/>
                  </a:lnTo>
                  <a:lnTo>
                    <a:pt x="293" y="402"/>
                  </a:lnTo>
                  <a:lnTo>
                    <a:pt x="302" y="402"/>
                  </a:lnTo>
                  <a:lnTo>
                    <a:pt x="309" y="402"/>
                  </a:lnTo>
                  <a:lnTo>
                    <a:pt x="318" y="420"/>
                  </a:lnTo>
                  <a:lnTo>
                    <a:pt x="330" y="430"/>
                  </a:lnTo>
                  <a:lnTo>
                    <a:pt x="339" y="430"/>
                  </a:lnTo>
                  <a:lnTo>
                    <a:pt x="348" y="430"/>
                  </a:lnTo>
                  <a:lnTo>
                    <a:pt x="348" y="439"/>
                  </a:lnTo>
                  <a:lnTo>
                    <a:pt x="355" y="450"/>
                  </a:lnTo>
                  <a:lnTo>
                    <a:pt x="355" y="457"/>
                  </a:lnTo>
                  <a:lnTo>
                    <a:pt x="355" y="466"/>
                  </a:lnTo>
                  <a:lnTo>
                    <a:pt x="355" y="475"/>
                  </a:lnTo>
                  <a:lnTo>
                    <a:pt x="302" y="475"/>
                  </a:lnTo>
                  <a:lnTo>
                    <a:pt x="211" y="475"/>
                  </a:lnTo>
                  <a:lnTo>
                    <a:pt x="109" y="484"/>
                  </a:lnTo>
                  <a:lnTo>
                    <a:pt x="45" y="484"/>
                  </a:lnTo>
                  <a:lnTo>
                    <a:pt x="45" y="339"/>
                  </a:lnTo>
                  <a:lnTo>
                    <a:pt x="45" y="330"/>
                  </a:lnTo>
                  <a:lnTo>
                    <a:pt x="36" y="330"/>
                  </a:lnTo>
                  <a:lnTo>
                    <a:pt x="27" y="311"/>
                  </a:lnTo>
                  <a:lnTo>
                    <a:pt x="27" y="302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45" y="284"/>
                  </a:lnTo>
                  <a:lnTo>
                    <a:pt x="45" y="275"/>
                  </a:lnTo>
                  <a:lnTo>
                    <a:pt x="36" y="266"/>
                  </a:lnTo>
                  <a:lnTo>
                    <a:pt x="36" y="257"/>
                  </a:lnTo>
                  <a:lnTo>
                    <a:pt x="36" y="248"/>
                  </a:lnTo>
                  <a:lnTo>
                    <a:pt x="36" y="239"/>
                  </a:lnTo>
                  <a:lnTo>
                    <a:pt x="27" y="239"/>
                  </a:lnTo>
                  <a:lnTo>
                    <a:pt x="27" y="230"/>
                  </a:lnTo>
                  <a:lnTo>
                    <a:pt x="27" y="212"/>
                  </a:lnTo>
                  <a:lnTo>
                    <a:pt x="27" y="202"/>
                  </a:lnTo>
                  <a:lnTo>
                    <a:pt x="27" y="193"/>
                  </a:lnTo>
                  <a:lnTo>
                    <a:pt x="27" y="175"/>
                  </a:lnTo>
                  <a:lnTo>
                    <a:pt x="27" y="166"/>
                  </a:lnTo>
                  <a:lnTo>
                    <a:pt x="27" y="157"/>
                  </a:lnTo>
                  <a:lnTo>
                    <a:pt x="27" y="139"/>
                  </a:lnTo>
                  <a:lnTo>
                    <a:pt x="18" y="130"/>
                  </a:lnTo>
                  <a:lnTo>
                    <a:pt x="18" y="121"/>
                  </a:lnTo>
                  <a:lnTo>
                    <a:pt x="9" y="102"/>
                  </a:lnTo>
                  <a:lnTo>
                    <a:pt x="9" y="93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9" y="66"/>
                  </a:lnTo>
                  <a:lnTo>
                    <a:pt x="9" y="57"/>
                  </a:lnTo>
                  <a:lnTo>
                    <a:pt x="9" y="39"/>
                  </a:lnTo>
                  <a:lnTo>
                    <a:pt x="0" y="39"/>
                  </a:lnTo>
                  <a:lnTo>
                    <a:pt x="9" y="39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1">
              <a:extLst>
                <a:ext uri="{FF2B5EF4-FFF2-40B4-BE49-F238E27FC236}">
                  <a16:creationId xmlns:a16="http://schemas.microsoft.com/office/drawing/2014/main" xmlns="" id="{975D3949-3EC1-4526-955B-53A9FA603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48" y="2375730"/>
              <a:ext cx="32547" cy="86793"/>
            </a:xfrm>
            <a:custGeom>
              <a:avLst/>
              <a:gdLst>
                <a:gd name="T0" fmla="*/ 0 w 18"/>
                <a:gd name="T1" fmla="*/ 30 h 48"/>
                <a:gd name="T2" fmla="*/ 0 w 18"/>
                <a:gd name="T3" fmla="*/ 30 h 48"/>
                <a:gd name="T4" fmla="*/ 0 w 18"/>
                <a:gd name="T5" fmla="*/ 18 h 48"/>
                <a:gd name="T6" fmla="*/ 9 w 18"/>
                <a:gd name="T7" fmla="*/ 9 h 48"/>
                <a:gd name="T8" fmla="*/ 18 w 18"/>
                <a:gd name="T9" fmla="*/ 0 h 48"/>
                <a:gd name="T10" fmla="*/ 18 w 18"/>
                <a:gd name="T11" fmla="*/ 9 h 48"/>
                <a:gd name="T12" fmla="*/ 9 w 18"/>
                <a:gd name="T13" fmla="*/ 18 h 48"/>
                <a:gd name="T14" fmla="*/ 18 w 18"/>
                <a:gd name="T15" fmla="*/ 18 h 48"/>
                <a:gd name="T16" fmla="*/ 9 w 18"/>
                <a:gd name="T17" fmla="*/ 30 h 48"/>
                <a:gd name="T18" fmla="*/ 9 w 18"/>
                <a:gd name="T19" fmla="*/ 39 h 48"/>
                <a:gd name="T20" fmla="*/ 0 w 18"/>
                <a:gd name="T21" fmla="*/ 48 h 48"/>
                <a:gd name="T22" fmla="*/ 0 w 18"/>
                <a:gd name="T23" fmla="*/ 39 h 48"/>
                <a:gd name="T24" fmla="*/ 0 w 18"/>
                <a:gd name="T2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48">
                  <a:moveTo>
                    <a:pt x="0" y="30"/>
                  </a:moveTo>
                  <a:lnTo>
                    <a:pt x="0" y="30"/>
                  </a:lnTo>
                  <a:lnTo>
                    <a:pt x="0" y="18"/>
                  </a:lnTo>
                  <a:lnTo>
                    <a:pt x="9" y="9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9" y="30"/>
                  </a:lnTo>
                  <a:lnTo>
                    <a:pt x="9" y="39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2">
              <a:extLst>
                <a:ext uri="{FF2B5EF4-FFF2-40B4-BE49-F238E27FC236}">
                  <a16:creationId xmlns:a16="http://schemas.microsoft.com/office/drawing/2014/main" xmlns="" id="{7C3CA2F6-4AB9-4CB5-A33E-FF4A52395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48" y="2375730"/>
              <a:ext cx="32547" cy="86793"/>
            </a:xfrm>
            <a:custGeom>
              <a:avLst/>
              <a:gdLst>
                <a:gd name="T0" fmla="*/ 0 w 18"/>
                <a:gd name="T1" fmla="*/ 30 h 48"/>
                <a:gd name="T2" fmla="*/ 0 w 18"/>
                <a:gd name="T3" fmla="*/ 30 h 48"/>
                <a:gd name="T4" fmla="*/ 0 w 18"/>
                <a:gd name="T5" fmla="*/ 18 h 48"/>
                <a:gd name="T6" fmla="*/ 9 w 18"/>
                <a:gd name="T7" fmla="*/ 9 h 48"/>
                <a:gd name="T8" fmla="*/ 18 w 18"/>
                <a:gd name="T9" fmla="*/ 0 h 48"/>
                <a:gd name="T10" fmla="*/ 18 w 18"/>
                <a:gd name="T11" fmla="*/ 9 h 48"/>
                <a:gd name="T12" fmla="*/ 9 w 18"/>
                <a:gd name="T13" fmla="*/ 18 h 48"/>
                <a:gd name="T14" fmla="*/ 18 w 18"/>
                <a:gd name="T15" fmla="*/ 18 h 48"/>
                <a:gd name="T16" fmla="*/ 9 w 18"/>
                <a:gd name="T17" fmla="*/ 30 h 48"/>
                <a:gd name="T18" fmla="*/ 9 w 18"/>
                <a:gd name="T19" fmla="*/ 39 h 48"/>
                <a:gd name="T20" fmla="*/ 0 w 18"/>
                <a:gd name="T21" fmla="*/ 48 h 48"/>
                <a:gd name="T22" fmla="*/ 0 w 18"/>
                <a:gd name="T23" fmla="*/ 39 h 48"/>
                <a:gd name="T24" fmla="*/ 0 w 18"/>
                <a:gd name="T2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48">
                  <a:moveTo>
                    <a:pt x="0" y="30"/>
                  </a:moveTo>
                  <a:lnTo>
                    <a:pt x="0" y="30"/>
                  </a:lnTo>
                  <a:lnTo>
                    <a:pt x="0" y="18"/>
                  </a:lnTo>
                  <a:lnTo>
                    <a:pt x="9" y="9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9" y="30"/>
                  </a:lnTo>
                  <a:lnTo>
                    <a:pt x="9" y="39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3">
              <a:extLst>
                <a:ext uri="{FF2B5EF4-FFF2-40B4-BE49-F238E27FC236}">
                  <a16:creationId xmlns:a16="http://schemas.microsoft.com/office/drawing/2014/main" xmlns="" id="{1122E902-7942-4B9F-A8F3-CFED160A8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48" y="2375730"/>
              <a:ext cx="32547" cy="86793"/>
            </a:xfrm>
            <a:custGeom>
              <a:avLst/>
              <a:gdLst>
                <a:gd name="T0" fmla="*/ 0 w 18"/>
                <a:gd name="T1" fmla="*/ 30 h 48"/>
                <a:gd name="T2" fmla="*/ 0 w 18"/>
                <a:gd name="T3" fmla="*/ 30 h 48"/>
                <a:gd name="T4" fmla="*/ 0 w 18"/>
                <a:gd name="T5" fmla="*/ 18 h 48"/>
                <a:gd name="T6" fmla="*/ 9 w 18"/>
                <a:gd name="T7" fmla="*/ 9 h 48"/>
                <a:gd name="T8" fmla="*/ 18 w 18"/>
                <a:gd name="T9" fmla="*/ 0 h 48"/>
                <a:gd name="T10" fmla="*/ 18 w 18"/>
                <a:gd name="T11" fmla="*/ 9 h 48"/>
                <a:gd name="T12" fmla="*/ 9 w 18"/>
                <a:gd name="T13" fmla="*/ 18 h 48"/>
                <a:gd name="T14" fmla="*/ 18 w 18"/>
                <a:gd name="T15" fmla="*/ 18 h 48"/>
                <a:gd name="T16" fmla="*/ 9 w 18"/>
                <a:gd name="T17" fmla="*/ 30 h 48"/>
                <a:gd name="T18" fmla="*/ 9 w 18"/>
                <a:gd name="T19" fmla="*/ 39 h 48"/>
                <a:gd name="T20" fmla="*/ 0 w 18"/>
                <a:gd name="T21" fmla="*/ 48 h 48"/>
                <a:gd name="T22" fmla="*/ 0 w 18"/>
                <a:gd name="T23" fmla="*/ 39 h 48"/>
                <a:gd name="T24" fmla="*/ 0 w 18"/>
                <a:gd name="T2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48">
                  <a:moveTo>
                    <a:pt x="0" y="30"/>
                  </a:moveTo>
                  <a:lnTo>
                    <a:pt x="0" y="30"/>
                  </a:lnTo>
                  <a:lnTo>
                    <a:pt x="0" y="18"/>
                  </a:lnTo>
                  <a:lnTo>
                    <a:pt x="9" y="9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9" y="30"/>
                  </a:lnTo>
                  <a:lnTo>
                    <a:pt x="9" y="39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04">
              <a:extLst>
                <a:ext uri="{FF2B5EF4-FFF2-40B4-BE49-F238E27FC236}">
                  <a16:creationId xmlns:a16="http://schemas.microsoft.com/office/drawing/2014/main" xmlns="" id="{3CC2B97B-2B2F-4BF7-8FB5-2CFDB2106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48" y="2375730"/>
              <a:ext cx="32547" cy="86793"/>
            </a:xfrm>
            <a:custGeom>
              <a:avLst/>
              <a:gdLst>
                <a:gd name="T0" fmla="*/ 0 w 18"/>
                <a:gd name="T1" fmla="*/ 30 h 48"/>
                <a:gd name="T2" fmla="*/ 0 w 18"/>
                <a:gd name="T3" fmla="*/ 30 h 48"/>
                <a:gd name="T4" fmla="*/ 0 w 18"/>
                <a:gd name="T5" fmla="*/ 18 h 48"/>
                <a:gd name="T6" fmla="*/ 9 w 18"/>
                <a:gd name="T7" fmla="*/ 9 h 48"/>
                <a:gd name="T8" fmla="*/ 18 w 18"/>
                <a:gd name="T9" fmla="*/ 0 h 48"/>
                <a:gd name="T10" fmla="*/ 18 w 18"/>
                <a:gd name="T11" fmla="*/ 9 h 48"/>
                <a:gd name="T12" fmla="*/ 9 w 18"/>
                <a:gd name="T13" fmla="*/ 18 h 48"/>
                <a:gd name="T14" fmla="*/ 18 w 18"/>
                <a:gd name="T15" fmla="*/ 18 h 48"/>
                <a:gd name="T16" fmla="*/ 9 w 18"/>
                <a:gd name="T17" fmla="*/ 30 h 48"/>
                <a:gd name="T18" fmla="*/ 9 w 18"/>
                <a:gd name="T19" fmla="*/ 39 h 48"/>
                <a:gd name="T20" fmla="*/ 0 w 18"/>
                <a:gd name="T21" fmla="*/ 48 h 48"/>
                <a:gd name="T22" fmla="*/ 0 w 18"/>
                <a:gd name="T23" fmla="*/ 39 h 48"/>
                <a:gd name="T24" fmla="*/ 0 w 18"/>
                <a:gd name="T2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48">
                  <a:moveTo>
                    <a:pt x="0" y="30"/>
                  </a:moveTo>
                  <a:lnTo>
                    <a:pt x="0" y="30"/>
                  </a:lnTo>
                  <a:lnTo>
                    <a:pt x="0" y="18"/>
                  </a:lnTo>
                  <a:lnTo>
                    <a:pt x="9" y="9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9" y="30"/>
                  </a:lnTo>
                  <a:lnTo>
                    <a:pt x="9" y="39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5">
              <a:extLst>
                <a:ext uri="{FF2B5EF4-FFF2-40B4-BE49-F238E27FC236}">
                  <a16:creationId xmlns:a16="http://schemas.microsoft.com/office/drawing/2014/main" xmlns="" id="{931889E2-908B-4892-B0F9-345A12CB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2272662"/>
              <a:ext cx="464705" cy="629250"/>
            </a:xfrm>
            <a:custGeom>
              <a:avLst/>
              <a:gdLst>
                <a:gd name="T0" fmla="*/ 0 w 257"/>
                <a:gd name="T1" fmla="*/ 348 h 348"/>
                <a:gd name="T2" fmla="*/ 9 w 257"/>
                <a:gd name="T3" fmla="*/ 330 h 348"/>
                <a:gd name="T4" fmla="*/ 21 w 257"/>
                <a:gd name="T5" fmla="*/ 311 h 348"/>
                <a:gd name="T6" fmla="*/ 30 w 257"/>
                <a:gd name="T7" fmla="*/ 293 h 348"/>
                <a:gd name="T8" fmla="*/ 30 w 257"/>
                <a:gd name="T9" fmla="*/ 266 h 348"/>
                <a:gd name="T10" fmla="*/ 21 w 257"/>
                <a:gd name="T11" fmla="*/ 230 h 348"/>
                <a:gd name="T12" fmla="*/ 21 w 257"/>
                <a:gd name="T13" fmla="*/ 218 h 348"/>
                <a:gd name="T14" fmla="*/ 0 w 257"/>
                <a:gd name="T15" fmla="*/ 184 h 348"/>
                <a:gd name="T16" fmla="*/ 0 w 257"/>
                <a:gd name="T17" fmla="*/ 164 h 348"/>
                <a:gd name="T18" fmla="*/ 9 w 257"/>
                <a:gd name="T19" fmla="*/ 148 h 348"/>
                <a:gd name="T20" fmla="*/ 9 w 257"/>
                <a:gd name="T21" fmla="*/ 118 h 348"/>
                <a:gd name="T22" fmla="*/ 9 w 257"/>
                <a:gd name="T23" fmla="*/ 100 h 348"/>
                <a:gd name="T24" fmla="*/ 21 w 257"/>
                <a:gd name="T25" fmla="*/ 91 h 348"/>
                <a:gd name="T26" fmla="*/ 39 w 257"/>
                <a:gd name="T27" fmla="*/ 73 h 348"/>
                <a:gd name="T28" fmla="*/ 39 w 257"/>
                <a:gd name="T29" fmla="*/ 55 h 348"/>
                <a:gd name="T30" fmla="*/ 46 w 257"/>
                <a:gd name="T31" fmla="*/ 73 h 348"/>
                <a:gd name="T32" fmla="*/ 46 w 257"/>
                <a:gd name="T33" fmla="*/ 91 h 348"/>
                <a:gd name="T34" fmla="*/ 46 w 257"/>
                <a:gd name="T35" fmla="*/ 73 h 348"/>
                <a:gd name="T36" fmla="*/ 55 w 257"/>
                <a:gd name="T37" fmla="*/ 82 h 348"/>
                <a:gd name="T38" fmla="*/ 55 w 257"/>
                <a:gd name="T39" fmla="*/ 82 h 348"/>
                <a:gd name="T40" fmla="*/ 55 w 257"/>
                <a:gd name="T41" fmla="*/ 64 h 348"/>
                <a:gd name="T42" fmla="*/ 55 w 257"/>
                <a:gd name="T43" fmla="*/ 46 h 348"/>
                <a:gd name="T44" fmla="*/ 66 w 257"/>
                <a:gd name="T45" fmla="*/ 37 h 348"/>
                <a:gd name="T46" fmla="*/ 75 w 257"/>
                <a:gd name="T47" fmla="*/ 28 h 348"/>
                <a:gd name="T48" fmla="*/ 66 w 257"/>
                <a:gd name="T49" fmla="*/ 18 h 348"/>
                <a:gd name="T50" fmla="*/ 75 w 257"/>
                <a:gd name="T51" fmla="*/ 9 h 348"/>
                <a:gd name="T52" fmla="*/ 85 w 257"/>
                <a:gd name="T53" fmla="*/ 0 h 348"/>
                <a:gd name="T54" fmla="*/ 100 w 257"/>
                <a:gd name="T55" fmla="*/ 9 h 348"/>
                <a:gd name="T56" fmla="*/ 121 w 257"/>
                <a:gd name="T57" fmla="*/ 9 h 348"/>
                <a:gd name="T58" fmla="*/ 130 w 257"/>
                <a:gd name="T59" fmla="*/ 18 h 348"/>
                <a:gd name="T60" fmla="*/ 137 w 257"/>
                <a:gd name="T61" fmla="*/ 28 h 348"/>
                <a:gd name="T62" fmla="*/ 157 w 257"/>
                <a:gd name="T63" fmla="*/ 28 h 348"/>
                <a:gd name="T64" fmla="*/ 166 w 257"/>
                <a:gd name="T65" fmla="*/ 37 h 348"/>
                <a:gd name="T66" fmla="*/ 175 w 257"/>
                <a:gd name="T67" fmla="*/ 55 h 348"/>
                <a:gd name="T68" fmla="*/ 175 w 257"/>
                <a:gd name="T69" fmla="*/ 64 h 348"/>
                <a:gd name="T70" fmla="*/ 182 w 257"/>
                <a:gd name="T71" fmla="*/ 82 h 348"/>
                <a:gd name="T72" fmla="*/ 182 w 257"/>
                <a:gd name="T73" fmla="*/ 109 h 348"/>
                <a:gd name="T74" fmla="*/ 175 w 257"/>
                <a:gd name="T75" fmla="*/ 118 h 348"/>
                <a:gd name="T76" fmla="*/ 166 w 257"/>
                <a:gd name="T77" fmla="*/ 137 h 348"/>
                <a:gd name="T78" fmla="*/ 157 w 257"/>
                <a:gd name="T79" fmla="*/ 155 h 348"/>
                <a:gd name="T80" fmla="*/ 166 w 257"/>
                <a:gd name="T81" fmla="*/ 173 h 348"/>
                <a:gd name="T82" fmla="*/ 175 w 257"/>
                <a:gd name="T83" fmla="*/ 164 h 348"/>
                <a:gd name="T84" fmla="*/ 182 w 257"/>
                <a:gd name="T85" fmla="*/ 148 h 348"/>
                <a:gd name="T86" fmla="*/ 191 w 257"/>
                <a:gd name="T87" fmla="*/ 137 h 348"/>
                <a:gd name="T88" fmla="*/ 212 w 257"/>
                <a:gd name="T89" fmla="*/ 128 h 348"/>
                <a:gd name="T90" fmla="*/ 221 w 257"/>
                <a:gd name="T91" fmla="*/ 137 h 348"/>
                <a:gd name="T92" fmla="*/ 237 w 257"/>
                <a:gd name="T93" fmla="*/ 164 h 348"/>
                <a:gd name="T94" fmla="*/ 237 w 257"/>
                <a:gd name="T95" fmla="*/ 184 h 348"/>
                <a:gd name="T96" fmla="*/ 248 w 257"/>
                <a:gd name="T97" fmla="*/ 202 h 348"/>
                <a:gd name="T98" fmla="*/ 248 w 257"/>
                <a:gd name="T99" fmla="*/ 218 h 348"/>
                <a:gd name="T100" fmla="*/ 257 w 257"/>
                <a:gd name="T101" fmla="*/ 230 h 348"/>
                <a:gd name="T102" fmla="*/ 248 w 257"/>
                <a:gd name="T103" fmla="*/ 248 h 348"/>
                <a:gd name="T104" fmla="*/ 237 w 257"/>
                <a:gd name="T105" fmla="*/ 239 h 348"/>
                <a:gd name="T106" fmla="*/ 228 w 257"/>
                <a:gd name="T107" fmla="*/ 248 h 348"/>
                <a:gd name="T108" fmla="*/ 221 w 257"/>
                <a:gd name="T109" fmla="*/ 275 h 348"/>
                <a:gd name="T110" fmla="*/ 221 w 257"/>
                <a:gd name="T111" fmla="*/ 293 h 348"/>
                <a:gd name="T112" fmla="*/ 203 w 257"/>
                <a:gd name="T113" fmla="*/ 321 h 348"/>
                <a:gd name="T114" fmla="*/ 130 w 257"/>
                <a:gd name="T115" fmla="*/ 339 h 348"/>
                <a:gd name="T116" fmla="*/ 39 w 257"/>
                <a:gd name="T117" fmla="*/ 3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348">
                  <a:moveTo>
                    <a:pt x="0" y="348"/>
                  </a:moveTo>
                  <a:lnTo>
                    <a:pt x="0" y="348"/>
                  </a:lnTo>
                  <a:lnTo>
                    <a:pt x="9" y="339"/>
                  </a:lnTo>
                  <a:lnTo>
                    <a:pt x="9" y="330"/>
                  </a:lnTo>
                  <a:lnTo>
                    <a:pt x="21" y="330"/>
                  </a:lnTo>
                  <a:lnTo>
                    <a:pt x="21" y="311"/>
                  </a:lnTo>
                  <a:lnTo>
                    <a:pt x="30" y="302"/>
                  </a:lnTo>
                  <a:lnTo>
                    <a:pt x="30" y="293"/>
                  </a:lnTo>
                  <a:lnTo>
                    <a:pt x="30" y="275"/>
                  </a:lnTo>
                  <a:lnTo>
                    <a:pt x="30" y="266"/>
                  </a:lnTo>
                  <a:lnTo>
                    <a:pt x="30" y="239"/>
                  </a:lnTo>
                  <a:lnTo>
                    <a:pt x="21" y="230"/>
                  </a:lnTo>
                  <a:lnTo>
                    <a:pt x="30" y="218"/>
                  </a:lnTo>
                  <a:lnTo>
                    <a:pt x="21" y="218"/>
                  </a:lnTo>
                  <a:lnTo>
                    <a:pt x="0" y="193"/>
                  </a:lnTo>
                  <a:lnTo>
                    <a:pt x="0" y="184"/>
                  </a:lnTo>
                  <a:lnTo>
                    <a:pt x="9" y="173"/>
                  </a:lnTo>
                  <a:lnTo>
                    <a:pt x="0" y="164"/>
                  </a:lnTo>
                  <a:lnTo>
                    <a:pt x="0" y="155"/>
                  </a:lnTo>
                  <a:lnTo>
                    <a:pt x="9" y="148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9" y="109"/>
                  </a:lnTo>
                  <a:lnTo>
                    <a:pt x="9" y="100"/>
                  </a:lnTo>
                  <a:lnTo>
                    <a:pt x="21" y="100"/>
                  </a:lnTo>
                  <a:lnTo>
                    <a:pt x="21" y="91"/>
                  </a:lnTo>
                  <a:lnTo>
                    <a:pt x="30" y="82"/>
                  </a:lnTo>
                  <a:lnTo>
                    <a:pt x="39" y="73"/>
                  </a:lnTo>
                  <a:lnTo>
                    <a:pt x="39" y="64"/>
                  </a:lnTo>
                  <a:lnTo>
                    <a:pt x="39" y="55"/>
                  </a:lnTo>
                  <a:lnTo>
                    <a:pt x="46" y="55"/>
                  </a:lnTo>
                  <a:lnTo>
                    <a:pt x="46" y="73"/>
                  </a:lnTo>
                  <a:lnTo>
                    <a:pt x="46" y="82"/>
                  </a:lnTo>
                  <a:lnTo>
                    <a:pt x="46" y="91"/>
                  </a:lnTo>
                  <a:lnTo>
                    <a:pt x="46" y="82"/>
                  </a:lnTo>
                  <a:lnTo>
                    <a:pt x="46" y="73"/>
                  </a:lnTo>
                  <a:lnTo>
                    <a:pt x="55" y="73"/>
                  </a:lnTo>
                  <a:lnTo>
                    <a:pt x="55" y="82"/>
                  </a:lnTo>
                  <a:lnTo>
                    <a:pt x="46" y="91"/>
                  </a:lnTo>
                  <a:lnTo>
                    <a:pt x="55" y="82"/>
                  </a:lnTo>
                  <a:lnTo>
                    <a:pt x="55" y="73"/>
                  </a:lnTo>
                  <a:lnTo>
                    <a:pt x="55" y="64"/>
                  </a:lnTo>
                  <a:lnTo>
                    <a:pt x="55" y="55"/>
                  </a:lnTo>
                  <a:lnTo>
                    <a:pt x="55" y="46"/>
                  </a:lnTo>
                  <a:lnTo>
                    <a:pt x="66" y="46"/>
                  </a:lnTo>
                  <a:lnTo>
                    <a:pt x="66" y="37"/>
                  </a:lnTo>
                  <a:lnTo>
                    <a:pt x="75" y="37"/>
                  </a:lnTo>
                  <a:lnTo>
                    <a:pt x="75" y="28"/>
                  </a:lnTo>
                  <a:lnTo>
                    <a:pt x="66" y="28"/>
                  </a:lnTo>
                  <a:lnTo>
                    <a:pt x="66" y="18"/>
                  </a:lnTo>
                  <a:lnTo>
                    <a:pt x="75" y="18"/>
                  </a:lnTo>
                  <a:lnTo>
                    <a:pt x="75" y="9"/>
                  </a:lnTo>
                  <a:lnTo>
                    <a:pt x="85" y="9"/>
                  </a:lnTo>
                  <a:lnTo>
                    <a:pt x="85" y="0"/>
                  </a:lnTo>
                  <a:lnTo>
                    <a:pt x="91" y="9"/>
                  </a:lnTo>
                  <a:lnTo>
                    <a:pt x="100" y="9"/>
                  </a:lnTo>
                  <a:lnTo>
                    <a:pt x="112" y="9"/>
                  </a:lnTo>
                  <a:lnTo>
                    <a:pt x="121" y="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37" y="18"/>
                  </a:lnTo>
                  <a:lnTo>
                    <a:pt x="137" y="28"/>
                  </a:lnTo>
                  <a:lnTo>
                    <a:pt x="146" y="28"/>
                  </a:lnTo>
                  <a:lnTo>
                    <a:pt x="157" y="28"/>
                  </a:lnTo>
                  <a:lnTo>
                    <a:pt x="166" y="28"/>
                  </a:lnTo>
                  <a:lnTo>
                    <a:pt x="166" y="37"/>
                  </a:lnTo>
                  <a:lnTo>
                    <a:pt x="175" y="46"/>
                  </a:lnTo>
                  <a:lnTo>
                    <a:pt x="175" y="55"/>
                  </a:lnTo>
                  <a:lnTo>
                    <a:pt x="166" y="55"/>
                  </a:lnTo>
                  <a:lnTo>
                    <a:pt x="175" y="64"/>
                  </a:lnTo>
                  <a:lnTo>
                    <a:pt x="182" y="73"/>
                  </a:lnTo>
                  <a:lnTo>
                    <a:pt x="182" y="82"/>
                  </a:lnTo>
                  <a:lnTo>
                    <a:pt x="182" y="91"/>
                  </a:lnTo>
                  <a:lnTo>
                    <a:pt x="182" y="109"/>
                  </a:lnTo>
                  <a:lnTo>
                    <a:pt x="175" y="109"/>
                  </a:lnTo>
                  <a:lnTo>
                    <a:pt x="175" y="118"/>
                  </a:lnTo>
                  <a:lnTo>
                    <a:pt x="175" y="128"/>
                  </a:lnTo>
                  <a:lnTo>
                    <a:pt x="166" y="137"/>
                  </a:lnTo>
                  <a:lnTo>
                    <a:pt x="157" y="148"/>
                  </a:lnTo>
                  <a:lnTo>
                    <a:pt x="157" y="155"/>
                  </a:lnTo>
                  <a:lnTo>
                    <a:pt x="157" y="164"/>
                  </a:lnTo>
                  <a:lnTo>
                    <a:pt x="166" y="173"/>
                  </a:lnTo>
                  <a:lnTo>
                    <a:pt x="175" y="173"/>
                  </a:lnTo>
                  <a:lnTo>
                    <a:pt x="175" y="164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91" y="148"/>
                  </a:lnTo>
                  <a:lnTo>
                    <a:pt x="191" y="137"/>
                  </a:lnTo>
                  <a:lnTo>
                    <a:pt x="203" y="137"/>
                  </a:lnTo>
                  <a:lnTo>
                    <a:pt x="212" y="128"/>
                  </a:lnTo>
                  <a:lnTo>
                    <a:pt x="221" y="128"/>
                  </a:lnTo>
                  <a:lnTo>
                    <a:pt x="221" y="137"/>
                  </a:lnTo>
                  <a:lnTo>
                    <a:pt x="228" y="148"/>
                  </a:lnTo>
                  <a:lnTo>
                    <a:pt x="237" y="164"/>
                  </a:lnTo>
                  <a:lnTo>
                    <a:pt x="237" y="173"/>
                  </a:lnTo>
                  <a:lnTo>
                    <a:pt x="237" y="184"/>
                  </a:lnTo>
                  <a:lnTo>
                    <a:pt x="248" y="193"/>
                  </a:lnTo>
                  <a:lnTo>
                    <a:pt x="248" y="202"/>
                  </a:lnTo>
                  <a:lnTo>
                    <a:pt x="257" y="209"/>
                  </a:lnTo>
                  <a:lnTo>
                    <a:pt x="248" y="218"/>
                  </a:lnTo>
                  <a:lnTo>
                    <a:pt x="248" y="230"/>
                  </a:lnTo>
                  <a:lnTo>
                    <a:pt x="257" y="230"/>
                  </a:lnTo>
                  <a:lnTo>
                    <a:pt x="248" y="239"/>
                  </a:lnTo>
                  <a:lnTo>
                    <a:pt x="248" y="248"/>
                  </a:lnTo>
                  <a:lnTo>
                    <a:pt x="248" y="239"/>
                  </a:lnTo>
                  <a:lnTo>
                    <a:pt x="237" y="239"/>
                  </a:lnTo>
                  <a:lnTo>
                    <a:pt x="237" y="248"/>
                  </a:lnTo>
                  <a:lnTo>
                    <a:pt x="228" y="248"/>
                  </a:lnTo>
                  <a:lnTo>
                    <a:pt x="228" y="266"/>
                  </a:lnTo>
                  <a:lnTo>
                    <a:pt x="221" y="275"/>
                  </a:lnTo>
                  <a:lnTo>
                    <a:pt x="221" y="284"/>
                  </a:lnTo>
                  <a:lnTo>
                    <a:pt x="221" y="293"/>
                  </a:lnTo>
                  <a:lnTo>
                    <a:pt x="212" y="311"/>
                  </a:lnTo>
                  <a:lnTo>
                    <a:pt x="203" y="321"/>
                  </a:lnTo>
                  <a:lnTo>
                    <a:pt x="182" y="330"/>
                  </a:lnTo>
                  <a:lnTo>
                    <a:pt x="130" y="339"/>
                  </a:lnTo>
                  <a:lnTo>
                    <a:pt x="121" y="330"/>
                  </a:lnTo>
                  <a:lnTo>
                    <a:pt x="39" y="339"/>
                  </a:lnTo>
                  <a:lnTo>
                    <a:pt x="0" y="3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6">
              <a:extLst>
                <a:ext uri="{FF2B5EF4-FFF2-40B4-BE49-F238E27FC236}">
                  <a16:creationId xmlns:a16="http://schemas.microsoft.com/office/drawing/2014/main" xmlns="" id="{CE74F0A6-2CFE-43CE-971D-6D2925A7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2272662"/>
              <a:ext cx="464705" cy="629250"/>
            </a:xfrm>
            <a:custGeom>
              <a:avLst/>
              <a:gdLst>
                <a:gd name="T0" fmla="*/ 0 w 257"/>
                <a:gd name="T1" fmla="*/ 348 h 348"/>
                <a:gd name="T2" fmla="*/ 9 w 257"/>
                <a:gd name="T3" fmla="*/ 330 h 348"/>
                <a:gd name="T4" fmla="*/ 21 w 257"/>
                <a:gd name="T5" fmla="*/ 311 h 348"/>
                <a:gd name="T6" fmla="*/ 30 w 257"/>
                <a:gd name="T7" fmla="*/ 293 h 348"/>
                <a:gd name="T8" fmla="*/ 30 w 257"/>
                <a:gd name="T9" fmla="*/ 266 h 348"/>
                <a:gd name="T10" fmla="*/ 21 w 257"/>
                <a:gd name="T11" fmla="*/ 230 h 348"/>
                <a:gd name="T12" fmla="*/ 21 w 257"/>
                <a:gd name="T13" fmla="*/ 218 h 348"/>
                <a:gd name="T14" fmla="*/ 0 w 257"/>
                <a:gd name="T15" fmla="*/ 184 h 348"/>
                <a:gd name="T16" fmla="*/ 0 w 257"/>
                <a:gd name="T17" fmla="*/ 164 h 348"/>
                <a:gd name="T18" fmla="*/ 9 w 257"/>
                <a:gd name="T19" fmla="*/ 148 h 348"/>
                <a:gd name="T20" fmla="*/ 9 w 257"/>
                <a:gd name="T21" fmla="*/ 118 h 348"/>
                <a:gd name="T22" fmla="*/ 9 w 257"/>
                <a:gd name="T23" fmla="*/ 100 h 348"/>
                <a:gd name="T24" fmla="*/ 21 w 257"/>
                <a:gd name="T25" fmla="*/ 91 h 348"/>
                <a:gd name="T26" fmla="*/ 39 w 257"/>
                <a:gd name="T27" fmla="*/ 73 h 348"/>
                <a:gd name="T28" fmla="*/ 39 w 257"/>
                <a:gd name="T29" fmla="*/ 55 h 348"/>
                <a:gd name="T30" fmla="*/ 46 w 257"/>
                <a:gd name="T31" fmla="*/ 73 h 348"/>
                <a:gd name="T32" fmla="*/ 46 w 257"/>
                <a:gd name="T33" fmla="*/ 91 h 348"/>
                <a:gd name="T34" fmla="*/ 46 w 257"/>
                <a:gd name="T35" fmla="*/ 73 h 348"/>
                <a:gd name="T36" fmla="*/ 55 w 257"/>
                <a:gd name="T37" fmla="*/ 82 h 348"/>
                <a:gd name="T38" fmla="*/ 55 w 257"/>
                <a:gd name="T39" fmla="*/ 82 h 348"/>
                <a:gd name="T40" fmla="*/ 55 w 257"/>
                <a:gd name="T41" fmla="*/ 64 h 348"/>
                <a:gd name="T42" fmla="*/ 55 w 257"/>
                <a:gd name="T43" fmla="*/ 46 h 348"/>
                <a:gd name="T44" fmla="*/ 66 w 257"/>
                <a:gd name="T45" fmla="*/ 37 h 348"/>
                <a:gd name="T46" fmla="*/ 75 w 257"/>
                <a:gd name="T47" fmla="*/ 28 h 348"/>
                <a:gd name="T48" fmla="*/ 66 w 257"/>
                <a:gd name="T49" fmla="*/ 18 h 348"/>
                <a:gd name="T50" fmla="*/ 75 w 257"/>
                <a:gd name="T51" fmla="*/ 9 h 348"/>
                <a:gd name="T52" fmla="*/ 85 w 257"/>
                <a:gd name="T53" fmla="*/ 0 h 348"/>
                <a:gd name="T54" fmla="*/ 100 w 257"/>
                <a:gd name="T55" fmla="*/ 9 h 348"/>
                <a:gd name="T56" fmla="*/ 121 w 257"/>
                <a:gd name="T57" fmla="*/ 9 h 348"/>
                <a:gd name="T58" fmla="*/ 130 w 257"/>
                <a:gd name="T59" fmla="*/ 18 h 348"/>
                <a:gd name="T60" fmla="*/ 137 w 257"/>
                <a:gd name="T61" fmla="*/ 28 h 348"/>
                <a:gd name="T62" fmla="*/ 157 w 257"/>
                <a:gd name="T63" fmla="*/ 28 h 348"/>
                <a:gd name="T64" fmla="*/ 166 w 257"/>
                <a:gd name="T65" fmla="*/ 37 h 348"/>
                <a:gd name="T66" fmla="*/ 175 w 257"/>
                <a:gd name="T67" fmla="*/ 55 h 348"/>
                <a:gd name="T68" fmla="*/ 175 w 257"/>
                <a:gd name="T69" fmla="*/ 64 h 348"/>
                <a:gd name="T70" fmla="*/ 182 w 257"/>
                <a:gd name="T71" fmla="*/ 82 h 348"/>
                <a:gd name="T72" fmla="*/ 182 w 257"/>
                <a:gd name="T73" fmla="*/ 109 h 348"/>
                <a:gd name="T74" fmla="*/ 175 w 257"/>
                <a:gd name="T75" fmla="*/ 118 h 348"/>
                <a:gd name="T76" fmla="*/ 166 w 257"/>
                <a:gd name="T77" fmla="*/ 137 h 348"/>
                <a:gd name="T78" fmla="*/ 157 w 257"/>
                <a:gd name="T79" fmla="*/ 155 h 348"/>
                <a:gd name="T80" fmla="*/ 166 w 257"/>
                <a:gd name="T81" fmla="*/ 173 h 348"/>
                <a:gd name="T82" fmla="*/ 175 w 257"/>
                <a:gd name="T83" fmla="*/ 164 h 348"/>
                <a:gd name="T84" fmla="*/ 182 w 257"/>
                <a:gd name="T85" fmla="*/ 148 h 348"/>
                <a:gd name="T86" fmla="*/ 191 w 257"/>
                <a:gd name="T87" fmla="*/ 137 h 348"/>
                <a:gd name="T88" fmla="*/ 212 w 257"/>
                <a:gd name="T89" fmla="*/ 128 h 348"/>
                <a:gd name="T90" fmla="*/ 221 w 257"/>
                <a:gd name="T91" fmla="*/ 137 h 348"/>
                <a:gd name="T92" fmla="*/ 237 w 257"/>
                <a:gd name="T93" fmla="*/ 164 h 348"/>
                <a:gd name="T94" fmla="*/ 237 w 257"/>
                <a:gd name="T95" fmla="*/ 184 h 348"/>
                <a:gd name="T96" fmla="*/ 248 w 257"/>
                <a:gd name="T97" fmla="*/ 202 h 348"/>
                <a:gd name="T98" fmla="*/ 248 w 257"/>
                <a:gd name="T99" fmla="*/ 218 h 348"/>
                <a:gd name="T100" fmla="*/ 257 w 257"/>
                <a:gd name="T101" fmla="*/ 230 h 348"/>
                <a:gd name="T102" fmla="*/ 248 w 257"/>
                <a:gd name="T103" fmla="*/ 248 h 348"/>
                <a:gd name="T104" fmla="*/ 237 w 257"/>
                <a:gd name="T105" fmla="*/ 239 h 348"/>
                <a:gd name="T106" fmla="*/ 228 w 257"/>
                <a:gd name="T107" fmla="*/ 248 h 348"/>
                <a:gd name="T108" fmla="*/ 221 w 257"/>
                <a:gd name="T109" fmla="*/ 275 h 348"/>
                <a:gd name="T110" fmla="*/ 221 w 257"/>
                <a:gd name="T111" fmla="*/ 293 h 348"/>
                <a:gd name="T112" fmla="*/ 203 w 257"/>
                <a:gd name="T113" fmla="*/ 321 h 348"/>
                <a:gd name="T114" fmla="*/ 130 w 257"/>
                <a:gd name="T115" fmla="*/ 339 h 348"/>
                <a:gd name="T116" fmla="*/ 39 w 257"/>
                <a:gd name="T117" fmla="*/ 3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348">
                  <a:moveTo>
                    <a:pt x="0" y="348"/>
                  </a:moveTo>
                  <a:lnTo>
                    <a:pt x="0" y="348"/>
                  </a:lnTo>
                  <a:lnTo>
                    <a:pt x="9" y="339"/>
                  </a:lnTo>
                  <a:lnTo>
                    <a:pt x="9" y="330"/>
                  </a:lnTo>
                  <a:lnTo>
                    <a:pt x="21" y="330"/>
                  </a:lnTo>
                  <a:lnTo>
                    <a:pt x="21" y="311"/>
                  </a:lnTo>
                  <a:lnTo>
                    <a:pt x="30" y="302"/>
                  </a:lnTo>
                  <a:lnTo>
                    <a:pt x="30" y="293"/>
                  </a:lnTo>
                  <a:lnTo>
                    <a:pt x="30" y="275"/>
                  </a:lnTo>
                  <a:lnTo>
                    <a:pt x="30" y="266"/>
                  </a:lnTo>
                  <a:lnTo>
                    <a:pt x="30" y="239"/>
                  </a:lnTo>
                  <a:lnTo>
                    <a:pt x="21" y="230"/>
                  </a:lnTo>
                  <a:lnTo>
                    <a:pt x="30" y="218"/>
                  </a:lnTo>
                  <a:lnTo>
                    <a:pt x="21" y="218"/>
                  </a:lnTo>
                  <a:lnTo>
                    <a:pt x="0" y="193"/>
                  </a:lnTo>
                  <a:lnTo>
                    <a:pt x="0" y="184"/>
                  </a:lnTo>
                  <a:lnTo>
                    <a:pt x="9" y="173"/>
                  </a:lnTo>
                  <a:lnTo>
                    <a:pt x="0" y="164"/>
                  </a:lnTo>
                  <a:lnTo>
                    <a:pt x="0" y="155"/>
                  </a:lnTo>
                  <a:lnTo>
                    <a:pt x="9" y="148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9" y="109"/>
                  </a:lnTo>
                  <a:lnTo>
                    <a:pt x="9" y="100"/>
                  </a:lnTo>
                  <a:lnTo>
                    <a:pt x="21" y="100"/>
                  </a:lnTo>
                  <a:lnTo>
                    <a:pt x="21" y="91"/>
                  </a:lnTo>
                  <a:lnTo>
                    <a:pt x="30" y="82"/>
                  </a:lnTo>
                  <a:lnTo>
                    <a:pt x="39" y="73"/>
                  </a:lnTo>
                  <a:lnTo>
                    <a:pt x="39" y="64"/>
                  </a:lnTo>
                  <a:lnTo>
                    <a:pt x="39" y="55"/>
                  </a:lnTo>
                  <a:lnTo>
                    <a:pt x="46" y="55"/>
                  </a:lnTo>
                  <a:lnTo>
                    <a:pt x="46" y="73"/>
                  </a:lnTo>
                  <a:lnTo>
                    <a:pt x="46" y="82"/>
                  </a:lnTo>
                  <a:lnTo>
                    <a:pt x="46" y="91"/>
                  </a:lnTo>
                  <a:lnTo>
                    <a:pt x="46" y="82"/>
                  </a:lnTo>
                  <a:lnTo>
                    <a:pt x="46" y="73"/>
                  </a:lnTo>
                  <a:lnTo>
                    <a:pt x="55" y="73"/>
                  </a:lnTo>
                  <a:lnTo>
                    <a:pt x="55" y="82"/>
                  </a:lnTo>
                  <a:lnTo>
                    <a:pt x="46" y="91"/>
                  </a:lnTo>
                  <a:lnTo>
                    <a:pt x="55" y="82"/>
                  </a:lnTo>
                  <a:lnTo>
                    <a:pt x="55" y="73"/>
                  </a:lnTo>
                  <a:lnTo>
                    <a:pt x="55" y="64"/>
                  </a:lnTo>
                  <a:lnTo>
                    <a:pt x="55" y="55"/>
                  </a:lnTo>
                  <a:lnTo>
                    <a:pt x="55" y="46"/>
                  </a:lnTo>
                  <a:lnTo>
                    <a:pt x="66" y="46"/>
                  </a:lnTo>
                  <a:lnTo>
                    <a:pt x="66" y="37"/>
                  </a:lnTo>
                  <a:lnTo>
                    <a:pt x="75" y="37"/>
                  </a:lnTo>
                  <a:lnTo>
                    <a:pt x="75" y="28"/>
                  </a:lnTo>
                  <a:lnTo>
                    <a:pt x="66" y="28"/>
                  </a:lnTo>
                  <a:lnTo>
                    <a:pt x="66" y="18"/>
                  </a:lnTo>
                  <a:lnTo>
                    <a:pt x="75" y="18"/>
                  </a:lnTo>
                  <a:lnTo>
                    <a:pt x="75" y="9"/>
                  </a:lnTo>
                  <a:lnTo>
                    <a:pt x="85" y="9"/>
                  </a:lnTo>
                  <a:lnTo>
                    <a:pt x="85" y="0"/>
                  </a:lnTo>
                  <a:lnTo>
                    <a:pt x="91" y="9"/>
                  </a:lnTo>
                  <a:lnTo>
                    <a:pt x="100" y="9"/>
                  </a:lnTo>
                  <a:lnTo>
                    <a:pt x="112" y="9"/>
                  </a:lnTo>
                  <a:lnTo>
                    <a:pt x="121" y="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37" y="18"/>
                  </a:lnTo>
                  <a:lnTo>
                    <a:pt x="137" y="28"/>
                  </a:lnTo>
                  <a:lnTo>
                    <a:pt x="146" y="28"/>
                  </a:lnTo>
                  <a:lnTo>
                    <a:pt x="157" y="28"/>
                  </a:lnTo>
                  <a:lnTo>
                    <a:pt x="166" y="28"/>
                  </a:lnTo>
                  <a:lnTo>
                    <a:pt x="166" y="37"/>
                  </a:lnTo>
                  <a:lnTo>
                    <a:pt x="175" y="46"/>
                  </a:lnTo>
                  <a:lnTo>
                    <a:pt x="175" y="55"/>
                  </a:lnTo>
                  <a:lnTo>
                    <a:pt x="166" y="55"/>
                  </a:lnTo>
                  <a:lnTo>
                    <a:pt x="175" y="64"/>
                  </a:lnTo>
                  <a:lnTo>
                    <a:pt x="182" y="73"/>
                  </a:lnTo>
                  <a:lnTo>
                    <a:pt x="182" y="82"/>
                  </a:lnTo>
                  <a:lnTo>
                    <a:pt x="182" y="91"/>
                  </a:lnTo>
                  <a:lnTo>
                    <a:pt x="182" y="109"/>
                  </a:lnTo>
                  <a:lnTo>
                    <a:pt x="175" y="109"/>
                  </a:lnTo>
                  <a:lnTo>
                    <a:pt x="175" y="118"/>
                  </a:lnTo>
                  <a:lnTo>
                    <a:pt x="175" y="128"/>
                  </a:lnTo>
                  <a:lnTo>
                    <a:pt x="166" y="137"/>
                  </a:lnTo>
                  <a:lnTo>
                    <a:pt x="157" y="148"/>
                  </a:lnTo>
                  <a:lnTo>
                    <a:pt x="157" y="155"/>
                  </a:lnTo>
                  <a:lnTo>
                    <a:pt x="157" y="164"/>
                  </a:lnTo>
                  <a:lnTo>
                    <a:pt x="166" y="173"/>
                  </a:lnTo>
                  <a:lnTo>
                    <a:pt x="175" y="173"/>
                  </a:lnTo>
                  <a:lnTo>
                    <a:pt x="175" y="164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91" y="148"/>
                  </a:lnTo>
                  <a:lnTo>
                    <a:pt x="191" y="137"/>
                  </a:lnTo>
                  <a:lnTo>
                    <a:pt x="203" y="137"/>
                  </a:lnTo>
                  <a:lnTo>
                    <a:pt x="212" y="128"/>
                  </a:lnTo>
                  <a:lnTo>
                    <a:pt x="221" y="128"/>
                  </a:lnTo>
                  <a:lnTo>
                    <a:pt x="221" y="137"/>
                  </a:lnTo>
                  <a:lnTo>
                    <a:pt x="228" y="148"/>
                  </a:lnTo>
                  <a:lnTo>
                    <a:pt x="237" y="164"/>
                  </a:lnTo>
                  <a:lnTo>
                    <a:pt x="237" y="173"/>
                  </a:lnTo>
                  <a:lnTo>
                    <a:pt x="237" y="184"/>
                  </a:lnTo>
                  <a:lnTo>
                    <a:pt x="248" y="193"/>
                  </a:lnTo>
                  <a:lnTo>
                    <a:pt x="248" y="202"/>
                  </a:lnTo>
                  <a:lnTo>
                    <a:pt x="257" y="209"/>
                  </a:lnTo>
                  <a:lnTo>
                    <a:pt x="248" y="218"/>
                  </a:lnTo>
                  <a:lnTo>
                    <a:pt x="248" y="230"/>
                  </a:lnTo>
                  <a:lnTo>
                    <a:pt x="257" y="230"/>
                  </a:lnTo>
                  <a:lnTo>
                    <a:pt x="248" y="239"/>
                  </a:lnTo>
                  <a:lnTo>
                    <a:pt x="248" y="248"/>
                  </a:lnTo>
                  <a:lnTo>
                    <a:pt x="248" y="239"/>
                  </a:lnTo>
                  <a:lnTo>
                    <a:pt x="237" y="239"/>
                  </a:lnTo>
                  <a:lnTo>
                    <a:pt x="237" y="248"/>
                  </a:lnTo>
                  <a:lnTo>
                    <a:pt x="228" y="248"/>
                  </a:lnTo>
                  <a:lnTo>
                    <a:pt x="228" y="266"/>
                  </a:lnTo>
                  <a:lnTo>
                    <a:pt x="221" y="275"/>
                  </a:lnTo>
                  <a:lnTo>
                    <a:pt x="221" y="284"/>
                  </a:lnTo>
                  <a:lnTo>
                    <a:pt x="221" y="293"/>
                  </a:lnTo>
                  <a:lnTo>
                    <a:pt x="212" y="311"/>
                  </a:lnTo>
                  <a:lnTo>
                    <a:pt x="203" y="321"/>
                  </a:lnTo>
                  <a:lnTo>
                    <a:pt x="182" y="330"/>
                  </a:lnTo>
                  <a:lnTo>
                    <a:pt x="130" y="339"/>
                  </a:lnTo>
                  <a:lnTo>
                    <a:pt x="121" y="330"/>
                  </a:lnTo>
                  <a:lnTo>
                    <a:pt x="39" y="339"/>
                  </a:lnTo>
                  <a:lnTo>
                    <a:pt x="0" y="34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7">
              <a:extLst>
                <a:ext uri="{FF2B5EF4-FFF2-40B4-BE49-F238E27FC236}">
                  <a16:creationId xmlns:a16="http://schemas.microsoft.com/office/drawing/2014/main" xmlns="" id="{BDE5271D-F2C6-426A-9B36-9E8FC3A5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2272662"/>
              <a:ext cx="464705" cy="629250"/>
            </a:xfrm>
            <a:custGeom>
              <a:avLst/>
              <a:gdLst>
                <a:gd name="T0" fmla="*/ 0 w 257"/>
                <a:gd name="T1" fmla="*/ 348 h 348"/>
                <a:gd name="T2" fmla="*/ 9 w 257"/>
                <a:gd name="T3" fmla="*/ 330 h 348"/>
                <a:gd name="T4" fmla="*/ 21 w 257"/>
                <a:gd name="T5" fmla="*/ 311 h 348"/>
                <a:gd name="T6" fmla="*/ 30 w 257"/>
                <a:gd name="T7" fmla="*/ 293 h 348"/>
                <a:gd name="T8" fmla="*/ 30 w 257"/>
                <a:gd name="T9" fmla="*/ 266 h 348"/>
                <a:gd name="T10" fmla="*/ 21 w 257"/>
                <a:gd name="T11" fmla="*/ 230 h 348"/>
                <a:gd name="T12" fmla="*/ 21 w 257"/>
                <a:gd name="T13" fmla="*/ 218 h 348"/>
                <a:gd name="T14" fmla="*/ 0 w 257"/>
                <a:gd name="T15" fmla="*/ 184 h 348"/>
                <a:gd name="T16" fmla="*/ 0 w 257"/>
                <a:gd name="T17" fmla="*/ 164 h 348"/>
                <a:gd name="T18" fmla="*/ 9 w 257"/>
                <a:gd name="T19" fmla="*/ 148 h 348"/>
                <a:gd name="T20" fmla="*/ 9 w 257"/>
                <a:gd name="T21" fmla="*/ 118 h 348"/>
                <a:gd name="T22" fmla="*/ 9 w 257"/>
                <a:gd name="T23" fmla="*/ 100 h 348"/>
                <a:gd name="T24" fmla="*/ 21 w 257"/>
                <a:gd name="T25" fmla="*/ 91 h 348"/>
                <a:gd name="T26" fmla="*/ 39 w 257"/>
                <a:gd name="T27" fmla="*/ 73 h 348"/>
                <a:gd name="T28" fmla="*/ 39 w 257"/>
                <a:gd name="T29" fmla="*/ 55 h 348"/>
                <a:gd name="T30" fmla="*/ 46 w 257"/>
                <a:gd name="T31" fmla="*/ 73 h 348"/>
                <a:gd name="T32" fmla="*/ 46 w 257"/>
                <a:gd name="T33" fmla="*/ 91 h 348"/>
                <a:gd name="T34" fmla="*/ 46 w 257"/>
                <a:gd name="T35" fmla="*/ 73 h 348"/>
                <a:gd name="T36" fmla="*/ 55 w 257"/>
                <a:gd name="T37" fmla="*/ 82 h 348"/>
                <a:gd name="T38" fmla="*/ 55 w 257"/>
                <a:gd name="T39" fmla="*/ 82 h 348"/>
                <a:gd name="T40" fmla="*/ 55 w 257"/>
                <a:gd name="T41" fmla="*/ 64 h 348"/>
                <a:gd name="T42" fmla="*/ 55 w 257"/>
                <a:gd name="T43" fmla="*/ 46 h 348"/>
                <a:gd name="T44" fmla="*/ 66 w 257"/>
                <a:gd name="T45" fmla="*/ 37 h 348"/>
                <a:gd name="T46" fmla="*/ 75 w 257"/>
                <a:gd name="T47" fmla="*/ 28 h 348"/>
                <a:gd name="T48" fmla="*/ 66 w 257"/>
                <a:gd name="T49" fmla="*/ 18 h 348"/>
                <a:gd name="T50" fmla="*/ 75 w 257"/>
                <a:gd name="T51" fmla="*/ 9 h 348"/>
                <a:gd name="T52" fmla="*/ 85 w 257"/>
                <a:gd name="T53" fmla="*/ 0 h 348"/>
                <a:gd name="T54" fmla="*/ 100 w 257"/>
                <a:gd name="T55" fmla="*/ 9 h 348"/>
                <a:gd name="T56" fmla="*/ 121 w 257"/>
                <a:gd name="T57" fmla="*/ 9 h 348"/>
                <a:gd name="T58" fmla="*/ 130 w 257"/>
                <a:gd name="T59" fmla="*/ 18 h 348"/>
                <a:gd name="T60" fmla="*/ 137 w 257"/>
                <a:gd name="T61" fmla="*/ 28 h 348"/>
                <a:gd name="T62" fmla="*/ 157 w 257"/>
                <a:gd name="T63" fmla="*/ 28 h 348"/>
                <a:gd name="T64" fmla="*/ 166 w 257"/>
                <a:gd name="T65" fmla="*/ 37 h 348"/>
                <a:gd name="T66" fmla="*/ 175 w 257"/>
                <a:gd name="T67" fmla="*/ 55 h 348"/>
                <a:gd name="T68" fmla="*/ 175 w 257"/>
                <a:gd name="T69" fmla="*/ 64 h 348"/>
                <a:gd name="T70" fmla="*/ 182 w 257"/>
                <a:gd name="T71" fmla="*/ 82 h 348"/>
                <a:gd name="T72" fmla="*/ 182 w 257"/>
                <a:gd name="T73" fmla="*/ 109 h 348"/>
                <a:gd name="T74" fmla="*/ 175 w 257"/>
                <a:gd name="T75" fmla="*/ 118 h 348"/>
                <a:gd name="T76" fmla="*/ 166 w 257"/>
                <a:gd name="T77" fmla="*/ 137 h 348"/>
                <a:gd name="T78" fmla="*/ 157 w 257"/>
                <a:gd name="T79" fmla="*/ 155 h 348"/>
                <a:gd name="T80" fmla="*/ 166 w 257"/>
                <a:gd name="T81" fmla="*/ 173 h 348"/>
                <a:gd name="T82" fmla="*/ 175 w 257"/>
                <a:gd name="T83" fmla="*/ 164 h 348"/>
                <a:gd name="T84" fmla="*/ 182 w 257"/>
                <a:gd name="T85" fmla="*/ 148 h 348"/>
                <a:gd name="T86" fmla="*/ 191 w 257"/>
                <a:gd name="T87" fmla="*/ 137 h 348"/>
                <a:gd name="T88" fmla="*/ 212 w 257"/>
                <a:gd name="T89" fmla="*/ 128 h 348"/>
                <a:gd name="T90" fmla="*/ 221 w 257"/>
                <a:gd name="T91" fmla="*/ 137 h 348"/>
                <a:gd name="T92" fmla="*/ 237 w 257"/>
                <a:gd name="T93" fmla="*/ 164 h 348"/>
                <a:gd name="T94" fmla="*/ 237 w 257"/>
                <a:gd name="T95" fmla="*/ 184 h 348"/>
                <a:gd name="T96" fmla="*/ 248 w 257"/>
                <a:gd name="T97" fmla="*/ 202 h 348"/>
                <a:gd name="T98" fmla="*/ 248 w 257"/>
                <a:gd name="T99" fmla="*/ 218 h 348"/>
                <a:gd name="T100" fmla="*/ 257 w 257"/>
                <a:gd name="T101" fmla="*/ 230 h 348"/>
                <a:gd name="T102" fmla="*/ 248 w 257"/>
                <a:gd name="T103" fmla="*/ 248 h 348"/>
                <a:gd name="T104" fmla="*/ 237 w 257"/>
                <a:gd name="T105" fmla="*/ 239 h 348"/>
                <a:gd name="T106" fmla="*/ 228 w 257"/>
                <a:gd name="T107" fmla="*/ 248 h 348"/>
                <a:gd name="T108" fmla="*/ 221 w 257"/>
                <a:gd name="T109" fmla="*/ 275 h 348"/>
                <a:gd name="T110" fmla="*/ 221 w 257"/>
                <a:gd name="T111" fmla="*/ 293 h 348"/>
                <a:gd name="T112" fmla="*/ 203 w 257"/>
                <a:gd name="T113" fmla="*/ 321 h 348"/>
                <a:gd name="T114" fmla="*/ 130 w 257"/>
                <a:gd name="T115" fmla="*/ 339 h 348"/>
                <a:gd name="T116" fmla="*/ 39 w 257"/>
                <a:gd name="T117" fmla="*/ 3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348">
                  <a:moveTo>
                    <a:pt x="0" y="348"/>
                  </a:moveTo>
                  <a:lnTo>
                    <a:pt x="0" y="348"/>
                  </a:lnTo>
                  <a:lnTo>
                    <a:pt x="9" y="339"/>
                  </a:lnTo>
                  <a:lnTo>
                    <a:pt x="9" y="330"/>
                  </a:lnTo>
                  <a:lnTo>
                    <a:pt x="21" y="330"/>
                  </a:lnTo>
                  <a:lnTo>
                    <a:pt x="21" y="311"/>
                  </a:lnTo>
                  <a:lnTo>
                    <a:pt x="30" y="302"/>
                  </a:lnTo>
                  <a:lnTo>
                    <a:pt x="30" y="293"/>
                  </a:lnTo>
                  <a:lnTo>
                    <a:pt x="30" y="275"/>
                  </a:lnTo>
                  <a:lnTo>
                    <a:pt x="30" y="266"/>
                  </a:lnTo>
                  <a:lnTo>
                    <a:pt x="30" y="239"/>
                  </a:lnTo>
                  <a:lnTo>
                    <a:pt x="21" y="230"/>
                  </a:lnTo>
                  <a:lnTo>
                    <a:pt x="30" y="218"/>
                  </a:lnTo>
                  <a:lnTo>
                    <a:pt x="21" y="218"/>
                  </a:lnTo>
                  <a:lnTo>
                    <a:pt x="0" y="193"/>
                  </a:lnTo>
                  <a:lnTo>
                    <a:pt x="0" y="184"/>
                  </a:lnTo>
                  <a:lnTo>
                    <a:pt x="9" y="173"/>
                  </a:lnTo>
                  <a:lnTo>
                    <a:pt x="0" y="164"/>
                  </a:lnTo>
                  <a:lnTo>
                    <a:pt x="0" y="155"/>
                  </a:lnTo>
                  <a:lnTo>
                    <a:pt x="9" y="148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9" y="109"/>
                  </a:lnTo>
                  <a:lnTo>
                    <a:pt x="9" y="100"/>
                  </a:lnTo>
                  <a:lnTo>
                    <a:pt x="21" y="100"/>
                  </a:lnTo>
                  <a:lnTo>
                    <a:pt x="21" y="91"/>
                  </a:lnTo>
                  <a:lnTo>
                    <a:pt x="30" y="82"/>
                  </a:lnTo>
                  <a:lnTo>
                    <a:pt x="39" y="73"/>
                  </a:lnTo>
                  <a:lnTo>
                    <a:pt x="39" y="64"/>
                  </a:lnTo>
                  <a:lnTo>
                    <a:pt x="39" y="55"/>
                  </a:lnTo>
                  <a:lnTo>
                    <a:pt x="46" y="55"/>
                  </a:lnTo>
                  <a:lnTo>
                    <a:pt x="46" y="73"/>
                  </a:lnTo>
                  <a:lnTo>
                    <a:pt x="46" y="82"/>
                  </a:lnTo>
                  <a:lnTo>
                    <a:pt x="46" y="91"/>
                  </a:lnTo>
                  <a:lnTo>
                    <a:pt x="46" y="82"/>
                  </a:lnTo>
                  <a:lnTo>
                    <a:pt x="46" y="73"/>
                  </a:lnTo>
                  <a:lnTo>
                    <a:pt x="55" y="73"/>
                  </a:lnTo>
                  <a:lnTo>
                    <a:pt x="55" y="82"/>
                  </a:lnTo>
                  <a:lnTo>
                    <a:pt x="46" y="91"/>
                  </a:lnTo>
                  <a:lnTo>
                    <a:pt x="55" y="82"/>
                  </a:lnTo>
                  <a:lnTo>
                    <a:pt x="55" y="73"/>
                  </a:lnTo>
                  <a:lnTo>
                    <a:pt x="55" y="64"/>
                  </a:lnTo>
                  <a:lnTo>
                    <a:pt x="55" y="55"/>
                  </a:lnTo>
                  <a:lnTo>
                    <a:pt x="55" y="46"/>
                  </a:lnTo>
                  <a:lnTo>
                    <a:pt x="66" y="46"/>
                  </a:lnTo>
                  <a:lnTo>
                    <a:pt x="66" y="37"/>
                  </a:lnTo>
                  <a:lnTo>
                    <a:pt x="75" y="37"/>
                  </a:lnTo>
                  <a:lnTo>
                    <a:pt x="75" y="28"/>
                  </a:lnTo>
                  <a:lnTo>
                    <a:pt x="66" y="28"/>
                  </a:lnTo>
                  <a:lnTo>
                    <a:pt x="66" y="18"/>
                  </a:lnTo>
                  <a:lnTo>
                    <a:pt x="75" y="18"/>
                  </a:lnTo>
                  <a:lnTo>
                    <a:pt x="75" y="9"/>
                  </a:lnTo>
                  <a:lnTo>
                    <a:pt x="85" y="9"/>
                  </a:lnTo>
                  <a:lnTo>
                    <a:pt x="85" y="0"/>
                  </a:lnTo>
                  <a:lnTo>
                    <a:pt x="91" y="9"/>
                  </a:lnTo>
                  <a:lnTo>
                    <a:pt x="100" y="9"/>
                  </a:lnTo>
                  <a:lnTo>
                    <a:pt x="112" y="9"/>
                  </a:lnTo>
                  <a:lnTo>
                    <a:pt x="121" y="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37" y="18"/>
                  </a:lnTo>
                  <a:lnTo>
                    <a:pt x="137" y="28"/>
                  </a:lnTo>
                  <a:lnTo>
                    <a:pt x="146" y="28"/>
                  </a:lnTo>
                  <a:lnTo>
                    <a:pt x="157" y="28"/>
                  </a:lnTo>
                  <a:lnTo>
                    <a:pt x="166" y="28"/>
                  </a:lnTo>
                  <a:lnTo>
                    <a:pt x="166" y="37"/>
                  </a:lnTo>
                  <a:lnTo>
                    <a:pt x="175" y="46"/>
                  </a:lnTo>
                  <a:lnTo>
                    <a:pt x="175" y="55"/>
                  </a:lnTo>
                  <a:lnTo>
                    <a:pt x="166" y="55"/>
                  </a:lnTo>
                  <a:lnTo>
                    <a:pt x="175" y="64"/>
                  </a:lnTo>
                  <a:lnTo>
                    <a:pt x="182" y="73"/>
                  </a:lnTo>
                  <a:lnTo>
                    <a:pt x="182" y="82"/>
                  </a:lnTo>
                  <a:lnTo>
                    <a:pt x="182" y="91"/>
                  </a:lnTo>
                  <a:lnTo>
                    <a:pt x="182" y="109"/>
                  </a:lnTo>
                  <a:lnTo>
                    <a:pt x="175" y="109"/>
                  </a:lnTo>
                  <a:lnTo>
                    <a:pt x="175" y="118"/>
                  </a:lnTo>
                  <a:lnTo>
                    <a:pt x="175" y="128"/>
                  </a:lnTo>
                  <a:lnTo>
                    <a:pt x="166" y="137"/>
                  </a:lnTo>
                  <a:lnTo>
                    <a:pt x="157" y="148"/>
                  </a:lnTo>
                  <a:lnTo>
                    <a:pt x="157" y="155"/>
                  </a:lnTo>
                  <a:lnTo>
                    <a:pt x="157" y="164"/>
                  </a:lnTo>
                  <a:lnTo>
                    <a:pt x="166" y="173"/>
                  </a:lnTo>
                  <a:lnTo>
                    <a:pt x="175" y="173"/>
                  </a:lnTo>
                  <a:lnTo>
                    <a:pt x="175" y="164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91" y="148"/>
                  </a:lnTo>
                  <a:lnTo>
                    <a:pt x="191" y="137"/>
                  </a:lnTo>
                  <a:lnTo>
                    <a:pt x="203" y="137"/>
                  </a:lnTo>
                  <a:lnTo>
                    <a:pt x="212" y="128"/>
                  </a:lnTo>
                  <a:lnTo>
                    <a:pt x="221" y="128"/>
                  </a:lnTo>
                  <a:lnTo>
                    <a:pt x="221" y="137"/>
                  </a:lnTo>
                  <a:lnTo>
                    <a:pt x="228" y="148"/>
                  </a:lnTo>
                  <a:lnTo>
                    <a:pt x="237" y="164"/>
                  </a:lnTo>
                  <a:lnTo>
                    <a:pt x="237" y="173"/>
                  </a:lnTo>
                  <a:lnTo>
                    <a:pt x="237" y="184"/>
                  </a:lnTo>
                  <a:lnTo>
                    <a:pt x="248" y="193"/>
                  </a:lnTo>
                  <a:lnTo>
                    <a:pt x="248" y="202"/>
                  </a:lnTo>
                  <a:lnTo>
                    <a:pt x="257" y="209"/>
                  </a:lnTo>
                  <a:lnTo>
                    <a:pt x="248" y="218"/>
                  </a:lnTo>
                  <a:lnTo>
                    <a:pt x="248" y="230"/>
                  </a:lnTo>
                  <a:lnTo>
                    <a:pt x="257" y="230"/>
                  </a:lnTo>
                  <a:lnTo>
                    <a:pt x="248" y="239"/>
                  </a:lnTo>
                  <a:lnTo>
                    <a:pt x="248" y="248"/>
                  </a:lnTo>
                  <a:lnTo>
                    <a:pt x="248" y="239"/>
                  </a:lnTo>
                  <a:lnTo>
                    <a:pt x="237" y="239"/>
                  </a:lnTo>
                  <a:lnTo>
                    <a:pt x="237" y="248"/>
                  </a:lnTo>
                  <a:lnTo>
                    <a:pt x="228" y="248"/>
                  </a:lnTo>
                  <a:lnTo>
                    <a:pt x="228" y="266"/>
                  </a:lnTo>
                  <a:lnTo>
                    <a:pt x="221" y="275"/>
                  </a:lnTo>
                  <a:lnTo>
                    <a:pt x="221" y="284"/>
                  </a:lnTo>
                  <a:lnTo>
                    <a:pt x="221" y="293"/>
                  </a:lnTo>
                  <a:lnTo>
                    <a:pt x="212" y="311"/>
                  </a:lnTo>
                  <a:lnTo>
                    <a:pt x="203" y="321"/>
                  </a:lnTo>
                  <a:lnTo>
                    <a:pt x="182" y="330"/>
                  </a:lnTo>
                  <a:lnTo>
                    <a:pt x="130" y="339"/>
                  </a:lnTo>
                  <a:lnTo>
                    <a:pt x="121" y="330"/>
                  </a:lnTo>
                  <a:lnTo>
                    <a:pt x="39" y="339"/>
                  </a:lnTo>
                  <a:lnTo>
                    <a:pt x="0" y="3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8">
              <a:extLst>
                <a:ext uri="{FF2B5EF4-FFF2-40B4-BE49-F238E27FC236}">
                  <a16:creationId xmlns:a16="http://schemas.microsoft.com/office/drawing/2014/main" xmlns="" id="{0647FB33-40E3-4089-A6AB-678D62BED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2272662"/>
              <a:ext cx="464705" cy="629250"/>
            </a:xfrm>
            <a:custGeom>
              <a:avLst/>
              <a:gdLst>
                <a:gd name="T0" fmla="*/ 0 w 257"/>
                <a:gd name="T1" fmla="*/ 348 h 348"/>
                <a:gd name="T2" fmla="*/ 9 w 257"/>
                <a:gd name="T3" fmla="*/ 330 h 348"/>
                <a:gd name="T4" fmla="*/ 21 w 257"/>
                <a:gd name="T5" fmla="*/ 311 h 348"/>
                <a:gd name="T6" fmla="*/ 30 w 257"/>
                <a:gd name="T7" fmla="*/ 293 h 348"/>
                <a:gd name="T8" fmla="*/ 30 w 257"/>
                <a:gd name="T9" fmla="*/ 266 h 348"/>
                <a:gd name="T10" fmla="*/ 21 w 257"/>
                <a:gd name="T11" fmla="*/ 230 h 348"/>
                <a:gd name="T12" fmla="*/ 21 w 257"/>
                <a:gd name="T13" fmla="*/ 218 h 348"/>
                <a:gd name="T14" fmla="*/ 0 w 257"/>
                <a:gd name="T15" fmla="*/ 184 h 348"/>
                <a:gd name="T16" fmla="*/ 0 w 257"/>
                <a:gd name="T17" fmla="*/ 164 h 348"/>
                <a:gd name="T18" fmla="*/ 9 w 257"/>
                <a:gd name="T19" fmla="*/ 148 h 348"/>
                <a:gd name="T20" fmla="*/ 9 w 257"/>
                <a:gd name="T21" fmla="*/ 118 h 348"/>
                <a:gd name="T22" fmla="*/ 9 w 257"/>
                <a:gd name="T23" fmla="*/ 100 h 348"/>
                <a:gd name="T24" fmla="*/ 21 w 257"/>
                <a:gd name="T25" fmla="*/ 91 h 348"/>
                <a:gd name="T26" fmla="*/ 39 w 257"/>
                <a:gd name="T27" fmla="*/ 73 h 348"/>
                <a:gd name="T28" fmla="*/ 39 w 257"/>
                <a:gd name="T29" fmla="*/ 55 h 348"/>
                <a:gd name="T30" fmla="*/ 46 w 257"/>
                <a:gd name="T31" fmla="*/ 73 h 348"/>
                <a:gd name="T32" fmla="*/ 46 w 257"/>
                <a:gd name="T33" fmla="*/ 91 h 348"/>
                <a:gd name="T34" fmla="*/ 46 w 257"/>
                <a:gd name="T35" fmla="*/ 73 h 348"/>
                <a:gd name="T36" fmla="*/ 55 w 257"/>
                <a:gd name="T37" fmla="*/ 82 h 348"/>
                <a:gd name="T38" fmla="*/ 55 w 257"/>
                <a:gd name="T39" fmla="*/ 82 h 348"/>
                <a:gd name="T40" fmla="*/ 55 w 257"/>
                <a:gd name="T41" fmla="*/ 64 h 348"/>
                <a:gd name="T42" fmla="*/ 55 w 257"/>
                <a:gd name="T43" fmla="*/ 46 h 348"/>
                <a:gd name="T44" fmla="*/ 66 w 257"/>
                <a:gd name="T45" fmla="*/ 37 h 348"/>
                <a:gd name="T46" fmla="*/ 75 w 257"/>
                <a:gd name="T47" fmla="*/ 28 h 348"/>
                <a:gd name="T48" fmla="*/ 66 w 257"/>
                <a:gd name="T49" fmla="*/ 18 h 348"/>
                <a:gd name="T50" fmla="*/ 75 w 257"/>
                <a:gd name="T51" fmla="*/ 9 h 348"/>
                <a:gd name="T52" fmla="*/ 85 w 257"/>
                <a:gd name="T53" fmla="*/ 0 h 348"/>
                <a:gd name="T54" fmla="*/ 100 w 257"/>
                <a:gd name="T55" fmla="*/ 9 h 348"/>
                <a:gd name="T56" fmla="*/ 121 w 257"/>
                <a:gd name="T57" fmla="*/ 9 h 348"/>
                <a:gd name="T58" fmla="*/ 130 w 257"/>
                <a:gd name="T59" fmla="*/ 18 h 348"/>
                <a:gd name="T60" fmla="*/ 137 w 257"/>
                <a:gd name="T61" fmla="*/ 28 h 348"/>
                <a:gd name="T62" fmla="*/ 157 w 257"/>
                <a:gd name="T63" fmla="*/ 28 h 348"/>
                <a:gd name="T64" fmla="*/ 166 w 257"/>
                <a:gd name="T65" fmla="*/ 37 h 348"/>
                <a:gd name="T66" fmla="*/ 175 w 257"/>
                <a:gd name="T67" fmla="*/ 55 h 348"/>
                <a:gd name="T68" fmla="*/ 175 w 257"/>
                <a:gd name="T69" fmla="*/ 64 h 348"/>
                <a:gd name="T70" fmla="*/ 182 w 257"/>
                <a:gd name="T71" fmla="*/ 82 h 348"/>
                <a:gd name="T72" fmla="*/ 182 w 257"/>
                <a:gd name="T73" fmla="*/ 109 h 348"/>
                <a:gd name="T74" fmla="*/ 175 w 257"/>
                <a:gd name="T75" fmla="*/ 118 h 348"/>
                <a:gd name="T76" fmla="*/ 166 w 257"/>
                <a:gd name="T77" fmla="*/ 137 h 348"/>
                <a:gd name="T78" fmla="*/ 157 w 257"/>
                <a:gd name="T79" fmla="*/ 155 h 348"/>
                <a:gd name="T80" fmla="*/ 166 w 257"/>
                <a:gd name="T81" fmla="*/ 173 h 348"/>
                <a:gd name="T82" fmla="*/ 175 w 257"/>
                <a:gd name="T83" fmla="*/ 164 h 348"/>
                <a:gd name="T84" fmla="*/ 182 w 257"/>
                <a:gd name="T85" fmla="*/ 148 h 348"/>
                <a:gd name="T86" fmla="*/ 191 w 257"/>
                <a:gd name="T87" fmla="*/ 137 h 348"/>
                <a:gd name="T88" fmla="*/ 212 w 257"/>
                <a:gd name="T89" fmla="*/ 128 h 348"/>
                <a:gd name="T90" fmla="*/ 221 w 257"/>
                <a:gd name="T91" fmla="*/ 137 h 348"/>
                <a:gd name="T92" fmla="*/ 237 w 257"/>
                <a:gd name="T93" fmla="*/ 164 h 348"/>
                <a:gd name="T94" fmla="*/ 237 w 257"/>
                <a:gd name="T95" fmla="*/ 184 h 348"/>
                <a:gd name="T96" fmla="*/ 248 w 257"/>
                <a:gd name="T97" fmla="*/ 202 h 348"/>
                <a:gd name="T98" fmla="*/ 248 w 257"/>
                <a:gd name="T99" fmla="*/ 218 h 348"/>
                <a:gd name="T100" fmla="*/ 257 w 257"/>
                <a:gd name="T101" fmla="*/ 230 h 348"/>
                <a:gd name="T102" fmla="*/ 248 w 257"/>
                <a:gd name="T103" fmla="*/ 248 h 348"/>
                <a:gd name="T104" fmla="*/ 237 w 257"/>
                <a:gd name="T105" fmla="*/ 239 h 348"/>
                <a:gd name="T106" fmla="*/ 228 w 257"/>
                <a:gd name="T107" fmla="*/ 248 h 348"/>
                <a:gd name="T108" fmla="*/ 221 w 257"/>
                <a:gd name="T109" fmla="*/ 275 h 348"/>
                <a:gd name="T110" fmla="*/ 221 w 257"/>
                <a:gd name="T111" fmla="*/ 293 h 348"/>
                <a:gd name="T112" fmla="*/ 203 w 257"/>
                <a:gd name="T113" fmla="*/ 321 h 348"/>
                <a:gd name="T114" fmla="*/ 130 w 257"/>
                <a:gd name="T115" fmla="*/ 339 h 348"/>
                <a:gd name="T116" fmla="*/ 39 w 257"/>
                <a:gd name="T117" fmla="*/ 3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348">
                  <a:moveTo>
                    <a:pt x="0" y="348"/>
                  </a:moveTo>
                  <a:lnTo>
                    <a:pt x="0" y="348"/>
                  </a:lnTo>
                  <a:lnTo>
                    <a:pt x="9" y="339"/>
                  </a:lnTo>
                  <a:lnTo>
                    <a:pt x="9" y="330"/>
                  </a:lnTo>
                  <a:lnTo>
                    <a:pt x="21" y="330"/>
                  </a:lnTo>
                  <a:lnTo>
                    <a:pt x="21" y="311"/>
                  </a:lnTo>
                  <a:lnTo>
                    <a:pt x="30" y="302"/>
                  </a:lnTo>
                  <a:lnTo>
                    <a:pt x="30" y="293"/>
                  </a:lnTo>
                  <a:lnTo>
                    <a:pt x="30" y="275"/>
                  </a:lnTo>
                  <a:lnTo>
                    <a:pt x="30" y="266"/>
                  </a:lnTo>
                  <a:lnTo>
                    <a:pt x="30" y="239"/>
                  </a:lnTo>
                  <a:lnTo>
                    <a:pt x="21" y="230"/>
                  </a:lnTo>
                  <a:lnTo>
                    <a:pt x="30" y="218"/>
                  </a:lnTo>
                  <a:lnTo>
                    <a:pt x="21" y="218"/>
                  </a:lnTo>
                  <a:lnTo>
                    <a:pt x="0" y="193"/>
                  </a:lnTo>
                  <a:lnTo>
                    <a:pt x="0" y="184"/>
                  </a:lnTo>
                  <a:lnTo>
                    <a:pt x="9" y="173"/>
                  </a:lnTo>
                  <a:lnTo>
                    <a:pt x="0" y="164"/>
                  </a:lnTo>
                  <a:lnTo>
                    <a:pt x="0" y="155"/>
                  </a:lnTo>
                  <a:lnTo>
                    <a:pt x="9" y="148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9" y="109"/>
                  </a:lnTo>
                  <a:lnTo>
                    <a:pt x="9" y="100"/>
                  </a:lnTo>
                  <a:lnTo>
                    <a:pt x="21" y="100"/>
                  </a:lnTo>
                  <a:lnTo>
                    <a:pt x="21" y="91"/>
                  </a:lnTo>
                  <a:lnTo>
                    <a:pt x="30" y="82"/>
                  </a:lnTo>
                  <a:lnTo>
                    <a:pt x="39" y="73"/>
                  </a:lnTo>
                  <a:lnTo>
                    <a:pt x="39" y="64"/>
                  </a:lnTo>
                  <a:lnTo>
                    <a:pt x="39" y="55"/>
                  </a:lnTo>
                  <a:lnTo>
                    <a:pt x="46" y="55"/>
                  </a:lnTo>
                  <a:lnTo>
                    <a:pt x="46" y="73"/>
                  </a:lnTo>
                  <a:lnTo>
                    <a:pt x="46" y="82"/>
                  </a:lnTo>
                  <a:lnTo>
                    <a:pt x="46" y="91"/>
                  </a:lnTo>
                  <a:lnTo>
                    <a:pt x="46" y="82"/>
                  </a:lnTo>
                  <a:lnTo>
                    <a:pt x="46" y="73"/>
                  </a:lnTo>
                  <a:lnTo>
                    <a:pt x="55" y="73"/>
                  </a:lnTo>
                  <a:lnTo>
                    <a:pt x="55" y="82"/>
                  </a:lnTo>
                  <a:lnTo>
                    <a:pt x="46" y="91"/>
                  </a:lnTo>
                  <a:lnTo>
                    <a:pt x="55" y="82"/>
                  </a:lnTo>
                  <a:lnTo>
                    <a:pt x="55" y="73"/>
                  </a:lnTo>
                  <a:lnTo>
                    <a:pt x="55" y="64"/>
                  </a:lnTo>
                  <a:lnTo>
                    <a:pt x="55" y="55"/>
                  </a:lnTo>
                  <a:lnTo>
                    <a:pt x="55" y="46"/>
                  </a:lnTo>
                  <a:lnTo>
                    <a:pt x="66" y="46"/>
                  </a:lnTo>
                  <a:lnTo>
                    <a:pt x="66" y="37"/>
                  </a:lnTo>
                  <a:lnTo>
                    <a:pt x="75" y="37"/>
                  </a:lnTo>
                  <a:lnTo>
                    <a:pt x="75" y="28"/>
                  </a:lnTo>
                  <a:lnTo>
                    <a:pt x="66" y="28"/>
                  </a:lnTo>
                  <a:lnTo>
                    <a:pt x="66" y="18"/>
                  </a:lnTo>
                  <a:lnTo>
                    <a:pt x="75" y="18"/>
                  </a:lnTo>
                  <a:lnTo>
                    <a:pt x="75" y="9"/>
                  </a:lnTo>
                  <a:lnTo>
                    <a:pt x="85" y="9"/>
                  </a:lnTo>
                  <a:lnTo>
                    <a:pt x="85" y="0"/>
                  </a:lnTo>
                  <a:lnTo>
                    <a:pt x="91" y="9"/>
                  </a:lnTo>
                  <a:lnTo>
                    <a:pt x="100" y="9"/>
                  </a:lnTo>
                  <a:lnTo>
                    <a:pt x="112" y="9"/>
                  </a:lnTo>
                  <a:lnTo>
                    <a:pt x="121" y="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37" y="18"/>
                  </a:lnTo>
                  <a:lnTo>
                    <a:pt x="137" y="28"/>
                  </a:lnTo>
                  <a:lnTo>
                    <a:pt x="146" y="28"/>
                  </a:lnTo>
                  <a:lnTo>
                    <a:pt x="157" y="28"/>
                  </a:lnTo>
                  <a:lnTo>
                    <a:pt x="166" y="28"/>
                  </a:lnTo>
                  <a:lnTo>
                    <a:pt x="166" y="37"/>
                  </a:lnTo>
                  <a:lnTo>
                    <a:pt x="175" y="46"/>
                  </a:lnTo>
                  <a:lnTo>
                    <a:pt x="175" y="55"/>
                  </a:lnTo>
                  <a:lnTo>
                    <a:pt x="166" y="55"/>
                  </a:lnTo>
                  <a:lnTo>
                    <a:pt x="175" y="64"/>
                  </a:lnTo>
                  <a:lnTo>
                    <a:pt x="182" y="73"/>
                  </a:lnTo>
                  <a:lnTo>
                    <a:pt x="182" y="82"/>
                  </a:lnTo>
                  <a:lnTo>
                    <a:pt x="182" y="91"/>
                  </a:lnTo>
                  <a:lnTo>
                    <a:pt x="182" y="109"/>
                  </a:lnTo>
                  <a:lnTo>
                    <a:pt x="175" y="109"/>
                  </a:lnTo>
                  <a:lnTo>
                    <a:pt x="175" y="118"/>
                  </a:lnTo>
                  <a:lnTo>
                    <a:pt x="175" y="128"/>
                  </a:lnTo>
                  <a:lnTo>
                    <a:pt x="166" y="137"/>
                  </a:lnTo>
                  <a:lnTo>
                    <a:pt x="157" y="148"/>
                  </a:lnTo>
                  <a:lnTo>
                    <a:pt x="157" y="155"/>
                  </a:lnTo>
                  <a:lnTo>
                    <a:pt x="157" y="164"/>
                  </a:lnTo>
                  <a:lnTo>
                    <a:pt x="166" y="173"/>
                  </a:lnTo>
                  <a:lnTo>
                    <a:pt x="175" y="173"/>
                  </a:lnTo>
                  <a:lnTo>
                    <a:pt x="175" y="164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91" y="148"/>
                  </a:lnTo>
                  <a:lnTo>
                    <a:pt x="191" y="137"/>
                  </a:lnTo>
                  <a:lnTo>
                    <a:pt x="203" y="137"/>
                  </a:lnTo>
                  <a:lnTo>
                    <a:pt x="212" y="128"/>
                  </a:lnTo>
                  <a:lnTo>
                    <a:pt x="221" y="128"/>
                  </a:lnTo>
                  <a:lnTo>
                    <a:pt x="221" y="137"/>
                  </a:lnTo>
                  <a:lnTo>
                    <a:pt x="228" y="148"/>
                  </a:lnTo>
                  <a:lnTo>
                    <a:pt x="237" y="164"/>
                  </a:lnTo>
                  <a:lnTo>
                    <a:pt x="237" y="173"/>
                  </a:lnTo>
                  <a:lnTo>
                    <a:pt x="237" y="184"/>
                  </a:lnTo>
                  <a:lnTo>
                    <a:pt x="248" y="193"/>
                  </a:lnTo>
                  <a:lnTo>
                    <a:pt x="248" y="202"/>
                  </a:lnTo>
                  <a:lnTo>
                    <a:pt x="257" y="209"/>
                  </a:lnTo>
                  <a:lnTo>
                    <a:pt x="248" y="218"/>
                  </a:lnTo>
                  <a:lnTo>
                    <a:pt x="248" y="230"/>
                  </a:lnTo>
                  <a:lnTo>
                    <a:pt x="257" y="230"/>
                  </a:lnTo>
                  <a:lnTo>
                    <a:pt x="248" y="239"/>
                  </a:lnTo>
                  <a:lnTo>
                    <a:pt x="248" y="248"/>
                  </a:lnTo>
                  <a:lnTo>
                    <a:pt x="248" y="239"/>
                  </a:lnTo>
                  <a:lnTo>
                    <a:pt x="237" y="239"/>
                  </a:lnTo>
                  <a:lnTo>
                    <a:pt x="237" y="248"/>
                  </a:lnTo>
                  <a:lnTo>
                    <a:pt x="228" y="248"/>
                  </a:lnTo>
                  <a:lnTo>
                    <a:pt x="228" y="266"/>
                  </a:lnTo>
                  <a:lnTo>
                    <a:pt x="221" y="275"/>
                  </a:lnTo>
                  <a:lnTo>
                    <a:pt x="221" y="284"/>
                  </a:lnTo>
                  <a:lnTo>
                    <a:pt x="221" y="293"/>
                  </a:lnTo>
                  <a:lnTo>
                    <a:pt x="212" y="311"/>
                  </a:lnTo>
                  <a:lnTo>
                    <a:pt x="203" y="321"/>
                  </a:lnTo>
                  <a:lnTo>
                    <a:pt x="182" y="330"/>
                  </a:lnTo>
                  <a:lnTo>
                    <a:pt x="130" y="339"/>
                  </a:lnTo>
                  <a:lnTo>
                    <a:pt x="121" y="330"/>
                  </a:lnTo>
                  <a:lnTo>
                    <a:pt x="39" y="339"/>
                  </a:lnTo>
                  <a:lnTo>
                    <a:pt x="0" y="348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9">
              <a:extLst>
                <a:ext uri="{FF2B5EF4-FFF2-40B4-BE49-F238E27FC236}">
                  <a16:creationId xmlns:a16="http://schemas.microsoft.com/office/drawing/2014/main" xmlns="" id="{9185B6CB-1AEA-49A8-969E-B1DA3F825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2117158"/>
              <a:ext cx="665414" cy="291119"/>
            </a:xfrm>
            <a:custGeom>
              <a:avLst/>
              <a:gdLst>
                <a:gd name="T0" fmla="*/ 0 w 368"/>
                <a:gd name="T1" fmla="*/ 52 h 161"/>
                <a:gd name="T2" fmla="*/ 27 w 368"/>
                <a:gd name="T3" fmla="*/ 43 h 161"/>
                <a:gd name="T4" fmla="*/ 48 w 368"/>
                <a:gd name="T5" fmla="*/ 34 h 161"/>
                <a:gd name="T6" fmla="*/ 55 w 368"/>
                <a:gd name="T7" fmla="*/ 25 h 161"/>
                <a:gd name="T8" fmla="*/ 75 w 368"/>
                <a:gd name="T9" fmla="*/ 16 h 161"/>
                <a:gd name="T10" fmla="*/ 93 w 368"/>
                <a:gd name="T11" fmla="*/ 9 h 161"/>
                <a:gd name="T12" fmla="*/ 100 w 368"/>
                <a:gd name="T13" fmla="*/ 25 h 161"/>
                <a:gd name="T14" fmla="*/ 111 w 368"/>
                <a:gd name="T15" fmla="*/ 34 h 161"/>
                <a:gd name="T16" fmla="*/ 120 w 368"/>
                <a:gd name="T17" fmla="*/ 16 h 161"/>
                <a:gd name="T18" fmla="*/ 120 w 368"/>
                <a:gd name="T19" fmla="*/ 25 h 161"/>
                <a:gd name="T20" fmla="*/ 139 w 368"/>
                <a:gd name="T21" fmla="*/ 25 h 161"/>
                <a:gd name="T22" fmla="*/ 157 w 368"/>
                <a:gd name="T23" fmla="*/ 25 h 161"/>
                <a:gd name="T24" fmla="*/ 166 w 368"/>
                <a:gd name="T25" fmla="*/ 43 h 161"/>
                <a:gd name="T26" fmla="*/ 175 w 368"/>
                <a:gd name="T27" fmla="*/ 52 h 161"/>
                <a:gd name="T28" fmla="*/ 193 w 368"/>
                <a:gd name="T29" fmla="*/ 52 h 161"/>
                <a:gd name="T30" fmla="*/ 211 w 368"/>
                <a:gd name="T31" fmla="*/ 52 h 161"/>
                <a:gd name="T32" fmla="*/ 230 w 368"/>
                <a:gd name="T33" fmla="*/ 34 h 161"/>
                <a:gd name="T34" fmla="*/ 248 w 368"/>
                <a:gd name="T35" fmla="*/ 25 h 161"/>
                <a:gd name="T36" fmla="*/ 275 w 368"/>
                <a:gd name="T37" fmla="*/ 25 h 161"/>
                <a:gd name="T38" fmla="*/ 293 w 368"/>
                <a:gd name="T39" fmla="*/ 16 h 161"/>
                <a:gd name="T40" fmla="*/ 302 w 368"/>
                <a:gd name="T41" fmla="*/ 34 h 161"/>
                <a:gd name="T42" fmla="*/ 323 w 368"/>
                <a:gd name="T43" fmla="*/ 34 h 161"/>
                <a:gd name="T44" fmla="*/ 330 w 368"/>
                <a:gd name="T45" fmla="*/ 34 h 161"/>
                <a:gd name="T46" fmla="*/ 350 w 368"/>
                <a:gd name="T47" fmla="*/ 34 h 161"/>
                <a:gd name="T48" fmla="*/ 350 w 368"/>
                <a:gd name="T49" fmla="*/ 52 h 161"/>
                <a:gd name="T50" fmla="*/ 359 w 368"/>
                <a:gd name="T51" fmla="*/ 61 h 161"/>
                <a:gd name="T52" fmla="*/ 368 w 368"/>
                <a:gd name="T53" fmla="*/ 70 h 161"/>
                <a:gd name="T54" fmla="*/ 330 w 368"/>
                <a:gd name="T55" fmla="*/ 70 h 161"/>
                <a:gd name="T56" fmla="*/ 323 w 368"/>
                <a:gd name="T57" fmla="*/ 80 h 161"/>
                <a:gd name="T58" fmla="*/ 314 w 368"/>
                <a:gd name="T59" fmla="*/ 80 h 161"/>
                <a:gd name="T60" fmla="*/ 284 w 368"/>
                <a:gd name="T61" fmla="*/ 70 h 161"/>
                <a:gd name="T62" fmla="*/ 275 w 368"/>
                <a:gd name="T63" fmla="*/ 80 h 161"/>
                <a:gd name="T64" fmla="*/ 257 w 368"/>
                <a:gd name="T65" fmla="*/ 80 h 161"/>
                <a:gd name="T66" fmla="*/ 239 w 368"/>
                <a:gd name="T67" fmla="*/ 89 h 161"/>
                <a:gd name="T68" fmla="*/ 230 w 368"/>
                <a:gd name="T69" fmla="*/ 107 h 161"/>
                <a:gd name="T70" fmla="*/ 220 w 368"/>
                <a:gd name="T71" fmla="*/ 116 h 161"/>
                <a:gd name="T72" fmla="*/ 220 w 368"/>
                <a:gd name="T73" fmla="*/ 107 h 161"/>
                <a:gd name="T74" fmla="*/ 211 w 368"/>
                <a:gd name="T75" fmla="*/ 98 h 161"/>
                <a:gd name="T76" fmla="*/ 202 w 368"/>
                <a:gd name="T77" fmla="*/ 116 h 161"/>
                <a:gd name="T78" fmla="*/ 193 w 368"/>
                <a:gd name="T79" fmla="*/ 107 h 161"/>
                <a:gd name="T80" fmla="*/ 193 w 368"/>
                <a:gd name="T81" fmla="*/ 107 h 161"/>
                <a:gd name="T82" fmla="*/ 184 w 368"/>
                <a:gd name="T83" fmla="*/ 116 h 161"/>
                <a:gd name="T84" fmla="*/ 184 w 368"/>
                <a:gd name="T85" fmla="*/ 134 h 161"/>
                <a:gd name="T86" fmla="*/ 166 w 368"/>
                <a:gd name="T87" fmla="*/ 161 h 161"/>
                <a:gd name="T88" fmla="*/ 157 w 368"/>
                <a:gd name="T89" fmla="*/ 152 h 161"/>
                <a:gd name="T90" fmla="*/ 157 w 368"/>
                <a:gd name="T91" fmla="*/ 143 h 161"/>
                <a:gd name="T92" fmla="*/ 148 w 368"/>
                <a:gd name="T93" fmla="*/ 134 h 161"/>
                <a:gd name="T94" fmla="*/ 148 w 368"/>
                <a:gd name="T95" fmla="*/ 125 h 161"/>
                <a:gd name="T96" fmla="*/ 139 w 368"/>
                <a:gd name="T97" fmla="*/ 116 h 161"/>
                <a:gd name="T98" fmla="*/ 130 w 368"/>
                <a:gd name="T99" fmla="*/ 107 h 161"/>
                <a:gd name="T100" fmla="*/ 111 w 368"/>
                <a:gd name="T101" fmla="*/ 98 h 161"/>
                <a:gd name="T102" fmla="*/ 93 w 368"/>
                <a:gd name="T103" fmla="*/ 98 h 161"/>
                <a:gd name="T104" fmla="*/ 18 w 368"/>
                <a:gd name="T105" fmla="*/ 80 h 161"/>
                <a:gd name="T106" fmla="*/ 0 w 368"/>
                <a:gd name="T107" fmla="*/ 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" h="161">
                  <a:moveTo>
                    <a:pt x="0" y="61"/>
                  </a:moveTo>
                  <a:lnTo>
                    <a:pt x="0" y="52"/>
                  </a:lnTo>
                  <a:lnTo>
                    <a:pt x="18" y="52"/>
                  </a:lnTo>
                  <a:lnTo>
                    <a:pt x="27" y="43"/>
                  </a:lnTo>
                  <a:lnTo>
                    <a:pt x="36" y="34"/>
                  </a:lnTo>
                  <a:lnTo>
                    <a:pt x="48" y="34"/>
                  </a:lnTo>
                  <a:lnTo>
                    <a:pt x="55" y="34"/>
                  </a:lnTo>
                  <a:lnTo>
                    <a:pt x="55" y="25"/>
                  </a:lnTo>
                  <a:lnTo>
                    <a:pt x="64" y="25"/>
                  </a:lnTo>
                  <a:lnTo>
                    <a:pt x="75" y="16"/>
                  </a:lnTo>
                  <a:lnTo>
                    <a:pt x="93" y="0"/>
                  </a:lnTo>
                  <a:lnTo>
                    <a:pt x="93" y="9"/>
                  </a:lnTo>
                  <a:lnTo>
                    <a:pt x="100" y="16"/>
                  </a:lnTo>
                  <a:lnTo>
                    <a:pt x="100" y="25"/>
                  </a:lnTo>
                  <a:lnTo>
                    <a:pt x="100" y="34"/>
                  </a:lnTo>
                  <a:lnTo>
                    <a:pt x="111" y="34"/>
                  </a:lnTo>
                  <a:lnTo>
                    <a:pt x="111" y="25"/>
                  </a:lnTo>
                  <a:lnTo>
                    <a:pt x="120" y="16"/>
                  </a:lnTo>
                  <a:lnTo>
                    <a:pt x="111" y="25"/>
                  </a:lnTo>
                  <a:lnTo>
                    <a:pt x="120" y="25"/>
                  </a:lnTo>
                  <a:lnTo>
                    <a:pt x="130" y="25"/>
                  </a:lnTo>
                  <a:lnTo>
                    <a:pt x="139" y="25"/>
                  </a:lnTo>
                  <a:lnTo>
                    <a:pt x="148" y="25"/>
                  </a:lnTo>
                  <a:lnTo>
                    <a:pt x="157" y="25"/>
                  </a:lnTo>
                  <a:lnTo>
                    <a:pt x="157" y="34"/>
                  </a:lnTo>
                  <a:lnTo>
                    <a:pt x="166" y="43"/>
                  </a:lnTo>
                  <a:lnTo>
                    <a:pt x="166" y="52"/>
                  </a:lnTo>
                  <a:lnTo>
                    <a:pt x="175" y="52"/>
                  </a:lnTo>
                  <a:lnTo>
                    <a:pt x="193" y="43"/>
                  </a:lnTo>
                  <a:lnTo>
                    <a:pt x="193" y="52"/>
                  </a:lnTo>
                  <a:lnTo>
                    <a:pt x="202" y="52"/>
                  </a:lnTo>
                  <a:lnTo>
                    <a:pt x="211" y="52"/>
                  </a:lnTo>
                  <a:lnTo>
                    <a:pt x="220" y="43"/>
                  </a:lnTo>
                  <a:lnTo>
                    <a:pt x="230" y="34"/>
                  </a:lnTo>
                  <a:lnTo>
                    <a:pt x="239" y="34"/>
                  </a:lnTo>
                  <a:lnTo>
                    <a:pt x="248" y="25"/>
                  </a:lnTo>
                  <a:lnTo>
                    <a:pt x="266" y="25"/>
                  </a:lnTo>
                  <a:lnTo>
                    <a:pt x="275" y="25"/>
                  </a:lnTo>
                  <a:lnTo>
                    <a:pt x="284" y="16"/>
                  </a:lnTo>
                  <a:lnTo>
                    <a:pt x="293" y="16"/>
                  </a:lnTo>
                  <a:lnTo>
                    <a:pt x="302" y="16"/>
                  </a:lnTo>
                  <a:lnTo>
                    <a:pt x="302" y="34"/>
                  </a:lnTo>
                  <a:lnTo>
                    <a:pt x="314" y="43"/>
                  </a:lnTo>
                  <a:lnTo>
                    <a:pt x="323" y="34"/>
                  </a:lnTo>
                  <a:lnTo>
                    <a:pt x="330" y="43"/>
                  </a:lnTo>
                  <a:lnTo>
                    <a:pt x="330" y="34"/>
                  </a:lnTo>
                  <a:lnTo>
                    <a:pt x="339" y="34"/>
                  </a:lnTo>
                  <a:lnTo>
                    <a:pt x="350" y="34"/>
                  </a:lnTo>
                  <a:lnTo>
                    <a:pt x="350" y="43"/>
                  </a:lnTo>
                  <a:lnTo>
                    <a:pt x="350" y="52"/>
                  </a:lnTo>
                  <a:lnTo>
                    <a:pt x="359" y="52"/>
                  </a:lnTo>
                  <a:lnTo>
                    <a:pt x="359" y="61"/>
                  </a:lnTo>
                  <a:lnTo>
                    <a:pt x="368" y="61"/>
                  </a:lnTo>
                  <a:lnTo>
                    <a:pt x="368" y="70"/>
                  </a:lnTo>
                  <a:lnTo>
                    <a:pt x="339" y="70"/>
                  </a:lnTo>
                  <a:lnTo>
                    <a:pt x="330" y="70"/>
                  </a:lnTo>
                  <a:lnTo>
                    <a:pt x="323" y="70"/>
                  </a:lnTo>
                  <a:lnTo>
                    <a:pt x="323" y="80"/>
                  </a:lnTo>
                  <a:lnTo>
                    <a:pt x="323" y="89"/>
                  </a:lnTo>
                  <a:lnTo>
                    <a:pt x="314" y="80"/>
                  </a:lnTo>
                  <a:lnTo>
                    <a:pt x="293" y="70"/>
                  </a:lnTo>
                  <a:lnTo>
                    <a:pt x="284" y="70"/>
                  </a:lnTo>
                  <a:lnTo>
                    <a:pt x="275" y="70"/>
                  </a:lnTo>
                  <a:lnTo>
                    <a:pt x="275" y="80"/>
                  </a:lnTo>
                  <a:lnTo>
                    <a:pt x="266" y="80"/>
                  </a:lnTo>
                  <a:lnTo>
                    <a:pt x="257" y="80"/>
                  </a:lnTo>
                  <a:lnTo>
                    <a:pt x="248" y="89"/>
                  </a:lnTo>
                  <a:lnTo>
                    <a:pt x="239" y="89"/>
                  </a:lnTo>
                  <a:lnTo>
                    <a:pt x="230" y="98"/>
                  </a:lnTo>
                  <a:lnTo>
                    <a:pt x="230" y="107"/>
                  </a:lnTo>
                  <a:lnTo>
                    <a:pt x="220" y="107"/>
                  </a:lnTo>
                  <a:lnTo>
                    <a:pt x="220" y="116"/>
                  </a:lnTo>
                  <a:lnTo>
                    <a:pt x="211" y="116"/>
                  </a:lnTo>
                  <a:lnTo>
                    <a:pt x="220" y="107"/>
                  </a:lnTo>
                  <a:lnTo>
                    <a:pt x="220" y="98"/>
                  </a:lnTo>
                  <a:lnTo>
                    <a:pt x="211" y="98"/>
                  </a:lnTo>
                  <a:lnTo>
                    <a:pt x="202" y="107"/>
                  </a:lnTo>
                  <a:lnTo>
                    <a:pt x="202" y="116"/>
                  </a:lnTo>
                  <a:lnTo>
                    <a:pt x="202" y="107"/>
                  </a:lnTo>
                  <a:lnTo>
                    <a:pt x="193" y="107"/>
                  </a:lnTo>
                  <a:lnTo>
                    <a:pt x="202" y="98"/>
                  </a:lnTo>
                  <a:lnTo>
                    <a:pt x="193" y="107"/>
                  </a:lnTo>
                  <a:lnTo>
                    <a:pt x="193" y="116"/>
                  </a:lnTo>
                  <a:lnTo>
                    <a:pt x="184" y="116"/>
                  </a:lnTo>
                  <a:lnTo>
                    <a:pt x="184" y="125"/>
                  </a:lnTo>
                  <a:lnTo>
                    <a:pt x="184" y="134"/>
                  </a:lnTo>
                  <a:lnTo>
                    <a:pt x="175" y="152"/>
                  </a:lnTo>
                  <a:lnTo>
                    <a:pt x="166" y="161"/>
                  </a:lnTo>
                  <a:lnTo>
                    <a:pt x="157" y="161"/>
                  </a:lnTo>
                  <a:lnTo>
                    <a:pt x="157" y="152"/>
                  </a:lnTo>
                  <a:lnTo>
                    <a:pt x="166" y="143"/>
                  </a:lnTo>
                  <a:lnTo>
                    <a:pt x="157" y="143"/>
                  </a:lnTo>
                  <a:lnTo>
                    <a:pt x="148" y="143"/>
                  </a:lnTo>
                  <a:lnTo>
                    <a:pt x="148" y="134"/>
                  </a:lnTo>
                  <a:lnTo>
                    <a:pt x="157" y="125"/>
                  </a:lnTo>
                  <a:lnTo>
                    <a:pt x="148" y="125"/>
                  </a:lnTo>
                  <a:lnTo>
                    <a:pt x="148" y="116"/>
                  </a:lnTo>
                  <a:lnTo>
                    <a:pt x="139" y="116"/>
                  </a:lnTo>
                  <a:lnTo>
                    <a:pt x="130" y="116"/>
                  </a:lnTo>
                  <a:lnTo>
                    <a:pt x="130" y="107"/>
                  </a:lnTo>
                  <a:lnTo>
                    <a:pt x="130" y="98"/>
                  </a:lnTo>
                  <a:lnTo>
                    <a:pt x="111" y="98"/>
                  </a:lnTo>
                  <a:lnTo>
                    <a:pt x="100" y="98"/>
                  </a:lnTo>
                  <a:lnTo>
                    <a:pt x="93" y="98"/>
                  </a:lnTo>
                  <a:lnTo>
                    <a:pt x="75" y="89"/>
                  </a:lnTo>
                  <a:lnTo>
                    <a:pt x="18" y="80"/>
                  </a:lnTo>
                  <a:lnTo>
                    <a:pt x="9" y="70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0">
              <a:extLst>
                <a:ext uri="{FF2B5EF4-FFF2-40B4-BE49-F238E27FC236}">
                  <a16:creationId xmlns:a16="http://schemas.microsoft.com/office/drawing/2014/main" xmlns="" id="{F49E3627-DF31-419A-92BE-9578E455B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2117158"/>
              <a:ext cx="665414" cy="291119"/>
            </a:xfrm>
            <a:custGeom>
              <a:avLst/>
              <a:gdLst>
                <a:gd name="T0" fmla="*/ 0 w 368"/>
                <a:gd name="T1" fmla="*/ 52 h 161"/>
                <a:gd name="T2" fmla="*/ 27 w 368"/>
                <a:gd name="T3" fmla="*/ 43 h 161"/>
                <a:gd name="T4" fmla="*/ 48 w 368"/>
                <a:gd name="T5" fmla="*/ 34 h 161"/>
                <a:gd name="T6" fmla="*/ 55 w 368"/>
                <a:gd name="T7" fmla="*/ 25 h 161"/>
                <a:gd name="T8" fmla="*/ 75 w 368"/>
                <a:gd name="T9" fmla="*/ 16 h 161"/>
                <a:gd name="T10" fmla="*/ 93 w 368"/>
                <a:gd name="T11" fmla="*/ 9 h 161"/>
                <a:gd name="T12" fmla="*/ 100 w 368"/>
                <a:gd name="T13" fmla="*/ 25 h 161"/>
                <a:gd name="T14" fmla="*/ 111 w 368"/>
                <a:gd name="T15" fmla="*/ 34 h 161"/>
                <a:gd name="T16" fmla="*/ 120 w 368"/>
                <a:gd name="T17" fmla="*/ 16 h 161"/>
                <a:gd name="T18" fmla="*/ 120 w 368"/>
                <a:gd name="T19" fmla="*/ 25 h 161"/>
                <a:gd name="T20" fmla="*/ 139 w 368"/>
                <a:gd name="T21" fmla="*/ 25 h 161"/>
                <a:gd name="T22" fmla="*/ 157 w 368"/>
                <a:gd name="T23" fmla="*/ 25 h 161"/>
                <a:gd name="T24" fmla="*/ 166 w 368"/>
                <a:gd name="T25" fmla="*/ 43 h 161"/>
                <a:gd name="T26" fmla="*/ 175 w 368"/>
                <a:gd name="T27" fmla="*/ 52 h 161"/>
                <a:gd name="T28" fmla="*/ 193 w 368"/>
                <a:gd name="T29" fmla="*/ 52 h 161"/>
                <a:gd name="T30" fmla="*/ 211 w 368"/>
                <a:gd name="T31" fmla="*/ 52 h 161"/>
                <a:gd name="T32" fmla="*/ 230 w 368"/>
                <a:gd name="T33" fmla="*/ 34 h 161"/>
                <a:gd name="T34" fmla="*/ 248 w 368"/>
                <a:gd name="T35" fmla="*/ 25 h 161"/>
                <a:gd name="T36" fmla="*/ 275 w 368"/>
                <a:gd name="T37" fmla="*/ 25 h 161"/>
                <a:gd name="T38" fmla="*/ 293 w 368"/>
                <a:gd name="T39" fmla="*/ 16 h 161"/>
                <a:gd name="T40" fmla="*/ 302 w 368"/>
                <a:gd name="T41" fmla="*/ 34 h 161"/>
                <a:gd name="T42" fmla="*/ 323 w 368"/>
                <a:gd name="T43" fmla="*/ 34 h 161"/>
                <a:gd name="T44" fmla="*/ 330 w 368"/>
                <a:gd name="T45" fmla="*/ 34 h 161"/>
                <a:gd name="T46" fmla="*/ 350 w 368"/>
                <a:gd name="T47" fmla="*/ 34 h 161"/>
                <a:gd name="T48" fmla="*/ 350 w 368"/>
                <a:gd name="T49" fmla="*/ 52 h 161"/>
                <a:gd name="T50" fmla="*/ 359 w 368"/>
                <a:gd name="T51" fmla="*/ 61 h 161"/>
                <a:gd name="T52" fmla="*/ 368 w 368"/>
                <a:gd name="T53" fmla="*/ 70 h 161"/>
                <a:gd name="T54" fmla="*/ 330 w 368"/>
                <a:gd name="T55" fmla="*/ 70 h 161"/>
                <a:gd name="T56" fmla="*/ 323 w 368"/>
                <a:gd name="T57" fmla="*/ 80 h 161"/>
                <a:gd name="T58" fmla="*/ 314 w 368"/>
                <a:gd name="T59" fmla="*/ 80 h 161"/>
                <a:gd name="T60" fmla="*/ 284 w 368"/>
                <a:gd name="T61" fmla="*/ 70 h 161"/>
                <a:gd name="T62" fmla="*/ 275 w 368"/>
                <a:gd name="T63" fmla="*/ 80 h 161"/>
                <a:gd name="T64" fmla="*/ 257 w 368"/>
                <a:gd name="T65" fmla="*/ 80 h 161"/>
                <a:gd name="T66" fmla="*/ 239 w 368"/>
                <a:gd name="T67" fmla="*/ 89 h 161"/>
                <a:gd name="T68" fmla="*/ 230 w 368"/>
                <a:gd name="T69" fmla="*/ 107 h 161"/>
                <a:gd name="T70" fmla="*/ 220 w 368"/>
                <a:gd name="T71" fmla="*/ 116 h 161"/>
                <a:gd name="T72" fmla="*/ 220 w 368"/>
                <a:gd name="T73" fmla="*/ 107 h 161"/>
                <a:gd name="T74" fmla="*/ 211 w 368"/>
                <a:gd name="T75" fmla="*/ 98 h 161"/>
                <a:gd name="T76" fmla="*/ 202 w 368"/>
                <a:gd name="T77" fmla="*/ 116 h 161"/>
                <a:gd name="T78" fmla="*/ 193 w 368"/>
                <a:gd name="T79" fmla="*/ 107 h 161"/>
                <a:gd name="T80" fmla="*/ 193 w 368"/>
                <a:gd name="T81" fmla="*/ 107 h 161"/>
                <a:gd name="T82" fmla="*/ 184 w 368"/>
                <a:gd name="T83" fmla="*/ 116 h 161"/>
                <a:gd name="T84" fmla="*/ 184 w 368"/>
                <a:gd name="T85" fmla="*/ 134 h 161"/>
                <a:gd name="T86" fmla="*/ 166 w 368"/>
                <a:gd name="T87" fmla="*/ 161 h 161"/>
                <a:gd name="T88" fmla="*/ 157 w 368"/>
                <a:gd name="T89" fmla="*/ 152 h 161"/>
                <a:gd name="T90" fmla="*/ 157 w 368"/>
                <a:gd name="T91" fmla="*/ 143 h 161"/>
                <a:gd name="T92" fmla="*/ 148 w 368"/>
                <a:gd name="T93" fmla="*/ 134 h 161"/>
                <a:gd name="T94" fmla="*/ 148 w 368"/>
                <a:gd name="T95" fmla="*/ 125 h 161"/>
                <a:gd name="T96" fmla="*/ 139 w 368"/>
                <a:gd name="T97" fmla="*/ 116 h 161"/>
                <a:gd name="T98" fmla="*/ 130 w 368"/>
                <a:gd name="T99" fmla="*/ 107 h 161"/>
                <a:gd name="T100" fmla="*/ 111 w 368"/>
                <a:gd name="T101" fmla="*/ 98 h 161"/>
                <a:gd name="T102" fmla="*/ 93 w 368"/>
                <a:gd name="T103" fmla="*/ 98 h 161"/>
                <a:gd name="T104" fmla="*/ 18 w 368"/>
                <a:gd name="T105" fmla="*/ 80 h 161"/>
                <a:gd name="T106" fmla="*/ 0 w 368"/>
                <a:gd name="T107" fmla="*/ 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" h="161">
                  <a:moveTo>
                    <a:pt x="0" y="61"/>
                  </a:moveTo>
                  <a:lnTo>
                    <a:pt x="0" y="52"/>
                  </a:lnTo>
                  <a:lnTo>
                    <a:pt x="18" y="52"/>
                  </a:lnTo>
                  <a:lnTo>
                    <a:pt x="27" y="43"/>
                  </a:lnTo>
                  <a:lnTo>
                    <a:pt x="36" y="34"/>
                  </a:lnTo>
                  <a:lnTo>
                    <a:pt x="48" y="34"/>
                  </a:lnTo>
                  <a:lnTo>
                    <a:pt x="55" y="34"/>
                  </a:lnTo>
                  <a:lnTo>
                    <a:pt x="55" y="25"/>
                  </a:lnTo>
                  <a:lnTo>
                    <a:pt x="64" y="25"/>
                  </a:lnTo>
                  <a:lnTo>
                    <a:pt x="75" y="16"/>
                  </a:lnTo>
                  <a:lnTo>
                    <a:pt x="93" y="0"/>
                  </a:lnTo>
                  <a:lnTo>
                    <a:pt x="93" y="9"/>
                  </a:lnTo>
                  <a:lnTo>
                    <a:pt x="100" y="16"/>
                  </a:lnTo>
                  <a:lnTo>
                    <a:pt x="100" y="25"/>
                  </a:lnTo>
                  <a:lnTo>
                    <a:pt x="100" y="34"/>
                  </a:lnTo>
                  <a:lnTo>
                    <a:pt x="111" y="34"/>
                  </a:lnTo>
                  <a:lnTo>
                    <a:pt x="111" y="25"/>
                  </a:lnTo>
                  <a:lnTo>
                    <a:pt x="120" y="16"/>
                  </a:lnTo>
                  <a:lnTo>
                    <a:pt x="111" y="25"/>
                  </a:lnTo>
                  <a:lnTo>
                    <a:pt x="120" y="25"/>
                  </a:lnTo>
                  <a:lnTo>
                    <a:pt x="130" y="25"/>
                  </a:lnTo>
                  <a:lnTo>
                    <a:pt x="139" y="25"/>
                  </a:lnTo>
                  <a:lnTo>
                    <a:pt x="148" y="25"/>
                  </a:lnTo>
                  <a:lnTo>
                    <a:pt x="157" y="25"/>
                  </a:lnTo>
                  <a:lnTo>
                    <a:pt x="157" y="34"/>
                  </a:lnTo>
                  <a:lnTo>
                    <a:pt x="166" y="43"/>
                  </a:lnTo>
                  <a:lnTo>
                    <a:pt x="166" y="52"/>
                  </a:lnTo>
                  <a:lnTo>
                    <a:pt x="175" y="52"/>
                  </a:lnTo>
                  <a:lnTo>
                    <a:pt x="193" y="43"/>
                  </a:lnTo>
                  <a:lnTo>
                    <a:pt x="193" y="52"/>
                  </a:lnTo>
                  <a:lnTo>
                    <a:pt x="202" y="52"/>
                  </a:lnTo>
                  <a:lnTo>
                    <a:pt x="211" y="52"/>
                  </a:lnTo>
                  <a:lnTo>
                    <a:pt x="220" y="43"/>
                  </a:lnTo>
                  <a:lnTo>
                    <a:pt x="230" y="34"/>
                  </a:lnTo>
                  <a:lnTo>
                    <a:pt x="239" y="34"/>
                  </a:lnTo>
                  <a:lnTo>
                    <a:pt x="248" y="25"/>
                  </a:lnTo>
                  <a:lnTo>
                    <a:pt x="266" y="25"/>
                  </a:lnTo>
                  <a:lnTo>
                    <a:pt x="275" y="25"/>
                  </a:lnTo>
                  <a:lnTo>
                    <a:pt x="284" y="16"/>
                  </a:lnTo>
                  <a:lnTo>
                    <a:pt x="293" y="16"/>
                  </a:lnTo>
                  <a:lnTo>
                    <a:pt x="302" y="16"/>
                  </a:lnTo>
                  <a:lnTo>
                    <a:pt x="302" y="34"/>
                  </a:lnTo>
                  <a:lnTo>
                    <a:pt x="314" y="43"/>
                  </a:lnTo>
                  <a:lnTo>
                    <a:pt x="323" y="34"/>
                  </a:lnTo>
                  <a:lnTo>
                    <a:pt x="330" y="43"/>
                  </a:lnTo>
                  <a:lnTo>
                    <a:pt x="330" y="34"/>
                  </a:lnTo>
                  <a:lnTo>
                    <a:pt x="339" y="34"/>
                  </a:lnTo>
                  <a:lnTo>
                    <a:pt x="350" y="34"/>
                  </a:lnTo>
                  <a:lnTo>
                    <a:pt x="350" y="43"/>
                  </a:lnTo>
                  <a:lnTo>
                    <a:pt x="350" y="52"/>
                  </a:lnTo>
                  <a:lnTo>
                    <a:pt x="359" y="52"/>
                  </a:lnTo>
                  <a:lnTo>
                    <a:pt x="359" y="61"/>
                  </a:lnTo>
                  <a:lnTo>
                    <a:pt x="368" y="61"/>
                  </a:lnTo>
                  <a:lnTo>
                    <a:pt x="368" y="70"/>
                  </a:lnTo>
                  <a:lnTo>
                    <a:pt x="339" y="70"/>
                  </a:lnTo>
                  <a:lnTo>
                    <a:pt x="330" y="70"/>
                  </a:lnTo>
                  <a:lnTo>
                    <a:pt x="323" y="70"/>
                  </a:lnTo>
                  <a:lnTo>
                    <a:pt x="323" y="80"/>
                  </a:lnTo>
                  <a:lnTo>
                    <a:pt x="323" y="89"/>
                  </a:lnTo>
                  <a:lnTo>
                    <a:pt x="314" y="80"/>
                  </a:lnTo>
                  <a:lnTo>
                    <a:pt x="293" y="70"/>
                  </a:lnTo>
                  <a:lnTo>
                    <a:pt x="284" y="70"/>
                  </a:lnTo>
                  <a:lnTo>
                    <a:pt x="275" y="70"/>
                  </a:lnTo>
                  <a:lnTo>
                    <a:pt x="275" y="80"/>
                  </a:lnTo>
                  <a:lnTo>
                    <a:pt x="266" y="80"/>
                  </a:lnTo>
                  <a:lnTo>
                    <a:pt x="257" y="80"/>
                  </a:lnTo>
                  <a:lnTo>
                    <a:pt x="248" y="89"/>
                  </a:lnTo>
                  <a:lnTo>
                    <a:pt x="239" y="89"/>
                  </a:lnTo>
                  <a:lnTo>
                    <a:pt x="230" y="98"/>
                  </a:lnTo>
                  <a:lnTo>
                    <a:pt x="230" y="107"/>
                  </a:lnTo>
                  <a:lnTo>
                    <a:pt x="220" y="107"/>
                  </a:lnTo>
                  <a:lnTo>
                    <a:pt x="220" y="116"/>
                  </a:lnTo>
                  <a:lnTo>
                    <a:pt x="211" y="116"/>
                  </a:lnTo>
                  <a:lnTo>
                    <a:pt x="220" y="107"/>
                  </a:lnTo>
                  <a:lnTo>
                    <a:pt x="220" y="98"/>
                  </a:lnTo>
                  <a:lnTo>
                    <a:pt x="211" y="98"/>
                  </a:lnTo>
                  <a:lnTo>
                    <a:pt x="202" y="107"/>
                  </a:lnTo>
                  <a:lnTo>
                    <a:pt x="202" y="116"/>
                  </a:lnTo>
                  <a:lnTo>
                    <a:pt x="202" y="107"/>
                  </a:lnTo>
                  <a:lnTo>
                    <a:pt x="193" y="107"/>
                  </a:lnTo>
                  <a:lnTo>
                    <a:pt x="202" y="98"/>
                  </a:lnTo>
                  <a:lnTo>
                    <a:pt x="193" y="107"/>
                  </a:lnTo>
                  <a:lnTo>
                    <a:pt x="193" y="116"/>
                  </a:lnTo>
                  <a:lnTo>
                    <a:pt x="184" y="116"/>
                  </a:lnTo>
                  <a:lnTo>
                    <a:pt x="184" y="125"/>
                  </a:lnTo>
                  <a:lnTo>
                    <a:pt x="184" y="134"/>
                  </a:lnTo>
                  <a:lnTo>
                    <a:pt x="175" y="152"/>
                  </a:lnTo>
                  <a:lnTo>
                    <a:pt x="166" y="161"/>
                  </a:lnTo>
                  <a:lnTo>
                    <a:pt x="157" y="161"/>
                  </a:lnTo>
                  <a:lnTo>
                    <a:pt x="157" y="152"/>
                  </a:lnTo>
                  <a:lnTo>
                    <a:pt x="166" y="143"/>
                  </a:lnTo>
                  <a:lnTo>
                    <a:pt x="157" y="143"/>
                  </a:lnTo>
                  <a:lnTo>
                    <a:pt x="148" y="143"/>
                  </a:lnTo>
                  <a:lnTo>
                    <a:pt x="148" y="134"/>
                  </a:lnTo>
                  <a:lnTo>
                    <a:pt x="157" y="125"/>
                  </a:lnTo>
                  <a:lnTo>
                    <a:pt x="148" y="125"/>
                  </a:lnTo>
                  <a:lnTo>
                    <a:pt x="148" y="116"/>
                  </a:lnTo>
                  <a:lnTo>
                    <a:pt x="139" y="116"/>
                  </a:lnTo>
                  <a:lnTo>
                    <a:pt x="130" y="116"/>
                  </a:lnTo>
                  <a:lnTo>
                    <a:pt x="130" y="107"/>
                  </a:lnTo>
                  <a:lnTo>
                    <a:pt x="130" y="98"/>
                  </a:lnTo>
                  <a:lnTo>
                    <a:pt x="111" y="98"/>
                  </a:lnTo>
                  <a:lnTo>
                    <a:pt x="100" y="98"/>
                  </a:lnTo>
                  <a:lnTo>
                    <a:pt x="93" y="98"/>
                  </a:lnTo>
                  <a:lnTo>
                    <a:pt x="75" y="89"/>
                  </a:lnTo>
                  <a:lnTo>
                    <a:pt x="18" y="80"/>
                  </a:lnTo>
                  <a:lnTo>
                    <a:pt x="9" y="70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1">
              <a:extLst>
                <a:ext uri="{FF2B5EF4-FFF2-40B4-BE49-F238E27FC236}">
                  <a16:creationId xmlns:a16="http://schemas.microsoft.com/office/drawing/2014/main" xmlns="" id="{B8523BC7-7190-42DE-9501-4F61D58F3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318" y="2059296"/>
              <a:ext cx="83177" cy="90409"/>
            </a:xfrm>
            <a:custGeom>
              <a:avLst/>
              <a:gdLst>
                <a:gd name="T0" fmla="*/ 37 w 46"/>
                <a:gd name="T1" fmla="*/ 21 h 50"/>
                <a:gd name="T2" fmla="*/ 27 w 46"/>
                <a:gd name="T3" fmla="*/ 21 h 50"/>
                <a:gd name="T4" fmla="*/ 18 w 46"/>
                <a:gd name="T5" fmla="*/ 41 h 50"/>
                <a:gd name="T6" fmla="*/ 18 w 46"/>
                <a:gd name="T7" fmla="*/ 50 h 50"/>
                <a:gd name="T8" fmla="*/ 9 w 46"/>
                <a:gd name="T9" fmla="*/ 50 h 50"/>
                <a:gd name="T10" fmla="*/ 18 w 46"/>
                <a:gd name="T11" fmla="*/ 41 h 50"/>
                <a:gd name="T12" fmla="*/ 18 w 46"/>
                <a:gd name="T13" fmla="*/ 30 h 50"/>
                <a:gd name="T14" fmla="*/ 9 w 46"/>
                <a:gd name="T15" fmla="*/ 41 h 50"/>
                <a:gd name="T16" fmla="*/ 0 w 46"/>
                <a:gd name="T17" fmla="*/ 41 h 50"/>
                <a:gd name="T18" fmla="*/ 0 w 46"/>
                <a:gd name="T19" fmla="*/ 30 h 50"/>
                <a:gd name="T20" fmla="*/ 9 w 46"/>
                <a:gd name="T21" fmla="*/ 30 h 50"/>
                <a:gd name="T22" fmla="*/ 9 w 46"/>
                <a:gd name="T23" fmla="*/ 21 h 50"/>
                <a:gd name="T24" fmla="*/ 18 w 46"/>
                <a:gd name="T25" fmla="*/ 12 h 50"/>
                <a:gd name="T26" fmla="*/ 37 w 46"/>
                <a:gd name="T27" fmla="*/ 12 h 50"/>
                <a:gd name="T28" fmla="*/ 46 w 46"/>
                <a:gd name="T29" fmla="*/ 0 h 50"/>
                <a:gd name="T30" fmla="*/ 46 w 46"/>
                <a:gd name="T31" fmla="*/ 12 h 50"/>
                <a:gd name="T32" fmla="*/ 37 w 46"/>
                <a:gd name="T33" fmla="*/ 12 h 50"/>
                <a:gd name="T34" fmla="*/ 37 w 46"/>
                <a:gd name="T35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50">
                  <a:moveTo>
                    <a:pt x="37" y="21"/>
                  </a:moveTo>
                  <a:lnTo>
                    <a:pt x="27" y="21"/>
                  </a:lnTo>
                  <a:lnTo>
                    <a:pt x="18" y="41"/>
                  </a:lnTo>
                  <a:lnTo>
                    <a:pt x="18" y="50"/>
                  </a:lnTo>
                  <a:lnTo>
                    <a:pt x="9" y="50"/>
                  </a:lnTo>
                  <a:lnTo>
                    <a:pt x="18" y="41"/>
                  </a:lnTo>
                  <a:lnTo>
                    <a:pt x="18" y="30"/>
                  </a:lnTo>
                  <a:lnTo>
                    <a:pt x="9" y="41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37" y="12"/>
                  </a:lnTo>
                  <a:lnTo>
                    <a:pt x="46" y="0"/>
                  </a:lnTo>
                  <a:lnTo>
                    <a:pt x="46" y="12"/>
                  </a:lnTo>
                  <a:lnTo>
                    <a:pt x="37" y="12"/>
                  </a:lnTo>
                  <a:lnTo>
                    <a:pt x="37" y="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2">
              <a:extLst>
                <a:ext uri="{FF2B5EF4-FFF2-40B4-BE49-F238E27FC236}">
                  <a16:creationId xmlns:a16="http://schemas.microsoft.com/office/drawing/2014/main" xmlns="" id="{BFBDCE43-C38F-41E4-8018-A6571D181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318" y="2059296"/>
              <a:ext cx="83177" cy="90409"/>
            </a:xfrm>
            <a:custGeom>
              <a:avLst/>
              <a:gdLst>
                <a:gd name="T0" fmla="*/ 37 w 46"/>
                <a:gd name="T1" fmla="*/ 21 h 50"/>
                <a:gd name="T2" fmla="*/ 27 w 46"/>
                <a:gd name="T3" fmla="*/ 21 h 50"/>
                <a:gd name="T4" fmla="*/ 18 w 46"/>
                <a:gd name="T5" fmla="*/ 41 h 50"/>
                <a:gd name="T6" fmla="*/ 18 w 46"/>
                <a:gd name="T7" fmla="*/ 50 h 50"/>
                <a:gd name="T8" fmla="*/ 9 w 46"/>
                <a:gd name="T9" fmla="*/ 50 h 50"/>
                <a:gd name="T10" fmla="*/ 18 w 46"/>
                <a:gd name="T11" fmla="*/ 41 h 50"/>
                <a:gd name="T12" fmla="*/ 18 w 46"/>
                <a:gd name="T13" fmla="*/ 30 h 50"/>
                <a:gd name="T14" fmla="*/ 9 w 46"/>
                <a:gd name="T15" fmla="*/ 41 h 50"/>
                <a:gd name="T16" fmla="*/ 0 w 46"/>
                <a:gd name="T17" fmla="*/ 41 h 50"/>
                <a:gd name="T18" fmla="*/ 0 w 46"/>
                <a:gd name="T19" fmla="*/ 30 h 50"/>
                <a:gd name="T20" fmla="*/ 9 w 46"/>
                <a:gd name="T21" fmla="*/ 30 h 50"/>
                <a:gd name="T22" fmla="*/ 9 w 46"/>
                <a:gd name="T23" fmla="*/ 21 h 50"/>
                <a:gd name="T24" fmla="*/ 18 w 46"/>
                <a:gd name="T25" fmla="*/ 12 h 50"/>
                <a:gd name="T26" fmla="*/ 37 w 46"/>
                <a:gd name="T27" fmla="*/ 12 h 50"/>
                <a:gd name="T28" fmla="*/ 46 w 46"/>
                <a:gd name="T29" fmla="*/ 0 h 50"/>
                <a:gd name="T30" fmla="*/ 46 w 46"/>
                <a:gd name="T31" fmla="*/ 12 h 50"/>
                <a:gd name="T32" fmla="*/ 37 w 46"/>
                <a:gd name="T33" fmla="*/ 12 h 50"/>
                <a:gd name="T34" fmla="*/ 37 w 46"/>
                <a:gd name="T35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50">
                  <a:moveTo>
                    <a:pt x="37" y="21"/>
                  </a:moveTo>
                  <a:lnTo>
                    <a:pt x="27" y="21"/>
                  </a:lnTo>
                  <a:lnTo>
                    <a:pt x="18" y="41"/>
                  </a:lnTo>
                  <a:lnTo>
                    <a:pt x="18" y="50"/>
                  </a:lnTo>
                  <a:lnTo>
                    <a:pt x="9" y="50"/>
                  </a:lnTo>
                  <a:lnTo>
                    <a:pt x="18" y="41"/>
                  </a:lnTo>
                  <a:lnTo>
                    <a:pt x="18" y="30"/>
                  </a:lnTo>
                  <a:lnTo>
                    <a:pt x="9" y="41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37" y="12"/>
                  </a:lnTo>
                  <a:lnTo>
                    <a:pt x="46" y="0"/>
                  </a:lnTo>
                  <a:lnTo>
                    <a:pt x="46" y="12"/>
                  </a:lnTo>
                  <a:lnTo>
                    <a:pt x="37" y="12"/>
                  </a:lnTo>
                  <a:lnTo>
                    <a:pt x="37" y="21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3">
              <a:extLst>
                <a:ext uri="{FF2B5EF4-FFF2-40B4-BE49-F238E27FC236}">
                  <a16:creationId xmlns:a16="http://schemas.microsoft.com/office/drawing/2014/main" xmlns="" id="{0ECEC76D-A8D2-4E95-871F-CC655E8B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318" y="2059296"/>
              <a:ext cx="83177" cy="90409"/>
            </a:xfrm>
            <a:custGeom>
              <a:avLst/>
              <a:gdLst>
                <a:gd name="T0" fmla="*/ 37 w 46"/>
                <a:gd name="T1" fmla="*/ 21 h 50"/>
                <a:gd name="T2" fmla="*/ 27 w 46"/>
                <a:gd name="T3" fmla="*/ 21 h 50"/>
                <a:gd name="T4" fmla="*/ 18 w 46"/>
                <a:gd name="T5" fmla="*/ 41 h 50"/>
                <a:gd name="T6" fmla="*/ 18 w 46"/>
                <a:gd name="T7" fmla="*/ 50 h 50"/>
                <a:gd name="T8" fmla="*/ 9 w 46"/>
                <a:gd name="T9" fmla="*/ 50 h 50"/>
                <a:gd name="T10" fmla="*/ 18 w 46"/>
                <a:gd name="T11" fmla="*/ 41 h 50"/>
                <a:gd name="T12" fmla="*/ 18 w 46"/>
                <a:gd name="T13" fmla="*/ 30 h 50"/>
                <a:gd name="T14" fmla="*/ 9 w 46"/>
                <a:gd name="T15" fmla="*/ 41 h 50"/>
                <a:gd name="T16" fmla="*/ 0 w 46"/>
                <a:gd name="T17" fmla="*/ 41 h 50"/>
                <a:gd name="T18" fmla="*/ 0 w 46"/>
                <a:gd name="T19" fmla="*/ 30 h 50"/>
                <a:gd name="T20" fmla="*/ 9 w 46"/>
                <a:gd name="T21" fmla="*/ 30 h 50"/>
                <a:gd name="T22" fmla="*/ 9 w 46"/>
                <a:gd name="T23" fmla="*/ 21 h 50"/>
                <a:gd name="T24" fmla="*/ 18 w 46"/>
                <a:gd name="T25" fmla="*/ 12 h 50"/>
                <a:gd name="T26" fmla="*/ 37 w 46"/>
                <a:gd name="T27" fmla="*/ 12 h 50"/>
                <a:gd name="T28" fmla="*/ 46 w 46"/>
                <a:gd name="T29" fmla="*/ 0 h 50"/>
                <a:gd name="T30" fmla="*/ 46 w 46"/>
                <a:gd name="T31" fmla="*/ 12 h 50"/>
                <a:gd name="T32" fmla="*/ 37 w 46"/>
                <a:gd name="T33" fmla="*/ 12 h 50"/>
                <a:gd name="T34" fmla="*/ 37 w 46"/>
                <a:gd name="T35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50">
                  <a:moveTo>
                    <a:pt x="37" y="21"/>
                  </a:moveTo>
                  <a:lnTo>
                    <a:pt x="27" y="21"/>
                  </a:lnTo>
                  <a:lnTo>
                    <a:pt x="18" y="41"/>
                  </a:lnTo>
                  <a:lnTo>
                    <a:pt x="18" y="50"/>
                  </a:lnTo>
                  <a:lnTo>
                    <a:pt x="9" y="50"/>
                  </a:lnTo>
                  <a:lnTo>
                    <a:pt x="18" y="41"/>
                  </a:lnTo>
                  <a:lnTo>
                    <a:pt x="18" y="30"/>
                  </a:lnTo>
                  <a:lnTo>
                    <a:pt x="9" y="41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37" y="12"/>
                  </a:lnTo>
                  <a:lnTo>
                    <a:pt x="46" y="0"/>
                  </a:lnTo>
                  <a:lnTo>
                    <a:pt x="46" y="12"/>
                  </a:lnTo>
                  <a:lnTo>
                    <a:pt x="37" y="12"/>
                  </a:lnTo>
                  <a:lnTo>
                    <a:pt x="37" y="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4">
              <a:extLst>
                <a:ext uri="{FF2B5EF4-FFF2-40B4-BE49-F238E27FC236}">
                  <a16:creationId xmlns:a16="http://schemas.microsoft.com/office/drawing/2014/main" xmlns="" id="{273AE537-C521-4B3D-85DE-441B8F6E8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318" y="2059296"/>
              <a:ext cx="83177" cy="90409"/>
            </a:xfrm>
            <a:custGeom>
              <a:avLst/>
              <a:gdLst>
                <a:gd name="T0" fmla="*/ 37 w 46"/>
                <a:gd name="T1" fmla="*/ 21 h 50"/>
                <a:gd name="T2" fmla="*/ 27 w 46"/>
                <a:gd name="T3" fmla="*/ 21 h 50"/>
                <a:gd name="T4" fmla="*/ 18 w 46"/>
                <a:gd name="T5" fmla="*/ 41 h 50"/>
                <a:gd name="T6" fmla="*/ 18 w 46"/>
                <a:gd name="T7" fmla="*/ 50 h 50"/>
                <a:gd name="T8" fmla="*/ 9 w 46"/>
                <a:gd name="T9" fmla="*/ 50 h 50"/>
                <a:gd name="T10" fmla="*/ 18 w 46"/>
                <a:gd name="T11" fmla="*/ 41 h 50"/>
                <a:gd name="T12" fmla="*/ 18 w 46"/>
                <a:gd name="T13" fmla="*/ 30 h 50"/>
                <a:gd name="T14" fmla="*/ 9 w 46"/>
                <a:gd name="T15" fmla="*/ 41 h 50"/>
                <a:gd name="T16" fmla="*/ 0 w 46"/>
                <a:gd name="T17" fmla="*/ 41 h 50"/>
                <a:gd name="T18" fmla="*/ 0 w 46"/>
                <a:gd name="T19" fmla="*/ 30 h 50"/>
                <a:gd name="T20" fmla="*/ 9 w 46"/>
                <a:gd name="T21" fmla="*/ 30 h 50"/>
                <a:gd name="T22" fmla="*/ 9 w 46"/>
                <a:gd name="T23" fmla="*/ 21 h 50"/>
                <a:gd name="T24" fmla="*/ 18 w 46"/>
                <a:gd name="T25" fmla="*/ 12 h 50"/>
                <a:gd name="T26" fmla="*/ 37 w 46"/>
                <a:gd name="T27" fmla="*/ 12 h 50"/>
                <a:gd name="T28" fmla="*/ 46 w 46"/>
                <a:gd name="T29" fmla="*/ 0 h 50"/>
                <a:gd name="T30" fmla="*/ 46 w 46"/>
                <a:gd name="T31" fmla="*/ 12 h 50"/>
                <a:gd name="T32" fmla="*/ 37 w 46"/>
                <a:gd name="T33" fmla="*/ 12 h 50"/>
                <a:gd name="T34" fmla="*/ 37 w 46"/>
                <a:gd name="T35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50">
                  <a:moveTo>
                    <a:pt x="37" y="21"/>
                  </a:moveTo>
                  <a:lnTo>
                    <a:pt x="27" y="21"/>
                  </a:lnTo>
                  <a:lnTo>
                    <a:pt x="18" y="41"/>
                  </a:lnTo>
                  <a:lnTo>
                    <a:pt x="18" y="50"/>
                  </a:lnTo>
                  <a:lnTo>
                    <a:pt x="9" y="50"/>
                  </a:lnTo>
                  <a:lnTo>
                    <a:pt x="18" y="41"/>
                  </a:lnTo>
                  <a:lnTo>
                    <a:pt x="18" y="30"/>
                  </a:lnTo>
                  <a:lnTo>
                    <a:pt x="9" y="41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37" y="12"/>
                  </a:lnTo>
                  <a:lnTo>
                    <a:pt x="46" y="0"/>
                  </a:lnTo>
                  <a:lnTo>
                    <a:pt x="46" y="12"/>
                  </a:lnTo>
                  <a:lnTo>
                    <a:pt x="37" y="12"/>
                  </a:lnTo>
                  <a:lnTo>
                    <a:pt x="37" y="21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5">
              <a:extLst>
                <a:ext uri="{FF2B5EF4-FFF2-40B4-BE49-F238E27FC236}">
                  <a16:creationId xmlns:a16="http://schemas.microsoft.com/office/drawing/2014/main" xmlns="" id="{A9DD71BB-AA84-4EAD-B448-F9A05133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227458"/>
              <a:ext cx="45205" cy="12658"/>
            </a:xfrm>
            <a:custGeom>
              <a:avLst/>
              <a:gdLst>
                <a:gd name="T0" fmla="*/ 16 w 25"/>
                <a:gd name="T1" fmla="*/ 0 h 7"/>
                <a:gd name="T2" fmla="*/ 25 w 25"/>
                <a:gd name="T3" fmla="*/ 0 h 7"/>
                <a:gd name="T4" fmla="*/ 25 w 25"/>
                <a:gd name="T5" fmla="*/ 7 h 7"/>
                <a:gd name="T6" fmla="*/ 16 w 25"/>
                <a:gd name="T7" fmla="*/ 7 h 7"/>
                <a:gd name="T8" fmla="*/ 7 w 25"/>
                <a:gd name="T9" fmla="*/ 7 h 7"/>
                <a:gd name="T10" fmla="*/ 0 w 25"/>
                <a:gd name="T11" fmla="*/ 7 h 7"/>
                <a:gd name="T12" fmla="*/ 7 w 25"/>
                <a:gd name="T13" fmla="*/ 7 h 7"/>
                <a:gd name="T14" fmla="*/ 16 w 25"/>
                <a:gd name="T15" fmla="*/ 0 h 7"/>
                <a:gd name="T16" fmla="*/ 7 w 25"/>
                <a:gd name="T17" fmla="*/ 0 h 7"/>
                <a:gd name="T18" fmla="*/ 16 w 2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">
                  <a:moveTo>
                    <a:pt x="16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16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7" y="7"/>
                  </a:lnTo>
                  <a:lnTo>
                    <a:pt x="16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6">
              <a:extLst>
                <a:ext uri="{FF2B5EF4-FFF2-40B4-BE49-F238E27FC236}">
                  <a16:creationId xmlns:a16="http://schemas.microsoft.com/office/drawing/2014/main" xmlns="" id="{FE9F0B36-8051-458D-B135-CA648076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227458"/>
              <a:ext cx="45205" cy="12658"/>
            </a:xfrm>
            <a:custGeom>
              <a:avLst/>
              <a:gdLst>
                <a:gd name="T0" fmla="*/ 16 w 25"/>
                <a:gd name="T1" fmla="*/ 0 h 7"/>
                <a:gd name="T2" fmla="*/ 25 w 25"/>
                <a:gd name="T3" fmla="*/ 0 h 7"/>
                <a:gd name="T4" fmla="*/ 25 w 25"/>
                <a:gd name="T5" fmla="*/ 7 h 7"/>
                <a:gd name="T6" fmla="*/ 16 w 25"/>
                <a:gd name="T7" fmla="*/ 7 h 7"/>
                <a:gd name="T8" fmla="*/ 7 w 25"/>
                <a:gd name="T9" fmla="*/ 7 h 7"/>
                <a:gd name="T10" fmla="*/ 0 w 25"/>
                <a:gd name="T11" fmla="*/ 7 h 7"/>
                <a:gd name="T12" fmla="*/ 7 w 25"/>
                <a:gd name="T13" fmla="*/ 7 h 7"/>
                <a:gd name="T14" fmla="*/ 16 w 25"/>
                <a:gd name="T15" fmla="*/ 0 h 7"/>
                <a:gd name="T16" fmla="*/ 7 w 25"/>
                <a:gd name="T17" fmla="*/ 0 h 7"/>
                <a:gd name="T18" fmla="*/ 16 w 2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">
                  <a:moveTo>
                    <a:pt x="16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16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7" y="7"/>
                  </a:lnTo>
                  <a:lnTo>
                    <a:pt x="16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7">
              <a:extLst>
                <a:ext uri="{FF2B5EF4-FFF2-40B4-BE49-F238E27FC236}">
                  <a16:creationId xmlns:a16="http://schemas.microsoft.com/office/drawing/2014/main" xmlns="" id="{6E8BC005-3DF9-4743-A9AA-F05505FF1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227458"/>
              <a:ext cx="45205" cy="12658"/>
            </a:xfrm>
            <a:custGeom>
              <a:avLst/>
              <a:gdLst>
                <a:gd name="T0" fmla="*/ 16 w 25"/>
                <a:gd name="T1" fmla="*/ 0 h 7"/>
                <a:gd name="T2" fmla="*/ 25 w 25"/>
                <a:gd name="T3" fmla="*/ 0 h 7"/>
                <a:gd name="T4" fmla="*/ 25 w 25"/>
                <a:gd name="T5" fmla="*/ 7 h 7"/>
                <a:gd name="T6" fmla="*/ 16 w 25"/>
                <a:gd name="T7" fmla="*/ 7 h 7"/>
                <a:gd name="T8" fmla="*/ 7 w 25"/>
                <a:gd name="T9" fmla="*/ 7 h 7"/>
                <a:gd name="T10" fmla="*/ 0 w 25"/>
                <a:gd name="T11" fmla="*/ 7 h 7"/>
                <a:gd name="T12" fmla="*/ 7 w 25"/>
                <a:gd name="T13" fmla="*/ 7 h 7"/>
                <a:gd name="T14" fmla="*/ 16 w 25"/>
                <a:gd name="T15" fmla="*/ 0 h 7"/>
                <a:gd name="T16" fmla="*/ 7 w 25"/>
                <a:gd name="T17" fmla="*/ 0 h 7"/>
                <a:gd name="T18" fmla="*/ 16 w 2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">
                  <a:moveTo>
                    <a:pt x="16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16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7" y="7"/>
                  </a:lnTo>
                  <a:lnTo>
                    <a:pt x="16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8">
              <a:extLst>
                <a:ext uri="{FF2B5EF4-FFF2-40B4-BE49-F238E27FC236}">
                  <a16:creationId xmlns:a16="http://schemas.microsoft.com/office/drawing/2014/main" xmlns="" id="{2B50C51F-D821-44FA-86A8-F69F2040E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227458"/>
              <a:ext cx="45205" cy="12658"/>
            </a:xfrm>
            <a:custGeom>
              <a:avLst/>
              <a:gdLst>
                <a:gd name="T0" fmla="*/ 16 w 25"/>
                <a:gd name="T1" fmla="*/ 0 h 7"/>
                <a:gd name="T2" fmla="*/ 25 w 25"/>
                <a:gd name="T3" fmla="*/ 0 h 7"/>
                <a:gd name="T4" fmla="*/ 25 w 25"/>
                <a:gd name="T5" fmla="*/ 7 h 7"/>
                <a:gd name="T6" fmla="*/ 16 w 25"/>
                <a:gd name="T7" fmla="*/ 7 h 7"/>
                <a:gd name="T8" fmla="*/ 7 w 25"/>
                <a:gd name="T9" fmla="*/ 7 h 7"/>
                <a:gd name="T10" fmla="*/ 0 w 25"/>
                <a:gd name="T11" fmla="*/ 7 h 7"/>
                <a:gd name="T12" fmla="*/ 7 w 25"/>
                <a:gd name="T13" fmla="*/ 7 h 7"/>
                <a:gd name="T14" fmla="*/ 16 w 25"/>
                <a:gd name="T15" fmla="*/ 0 h 7"/>
                <a:gd name="T16" fmla="*/ 7 w 25"/>
                <a:gd name="T17" fmla="*/ 0 h 7"/>
                <a:gd name="T18" fmla="*/ 16 w 2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">
                  <a:moveTo>
                    <a:pt x="16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16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7" y="7"/>
                  </a:lnTo>
                  <a:lnTo>
                    <a:pt x="16" y="0"/>
                  </a:lnTo>
                  <a:lnTo>
                    <a:pt x="7" y="0"/>
                  </a:lnTo>
                  <a:lnTo>
                    <a:pt x="16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9">
              <a:extLst>
                <a:ext uri="{FF2B5EF4-FFF2-40B4-BE49-F238E27FC236}">
                  <a16:creationId xmlns:a16="http://schemas.microsoft.com/office/drawing/2014/main" xmlns="" id="{E933215F-7929-4A4A-82B6-BDB261073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825" y="2408277"/>
              <a:ext cx="383336" cy="213366"/>
            </a:xfrm>
            <a:custGeom>
              <a:avLst/>
              <a:gdLst>
                <a:gd name="T0" fmla="*/ 46 w 212"/>
                <a:gd name="T1" fmla="*/ 37 h 118"/>
                <a:gd name="T2" fmla="*/ 119 w 212"/>
                <a:gd name="T3" fmla="*/ 18 h 118"/>
                <a:gd name="T4" fmla="*/ 128 w 212"/>
                <a:gd name="T5" fmla="*/ 9 h 118"/>
                <a:gd name="T6" fmla="*/ 137 w 212"/>
                <a:gd name="T7" fmla="*/ 0 h 118"/>
                <a:gd name="T8" fmla="*/ 137 w 212"/>
                <a:gd name="T9" fmla="*/ 18 h 118"/>
                <a:gd name="T10" fmla="*/ 155 w 212"/>
                <a:gd name="T11" fmla="*/ 18 h 118"/>
                <a:gd name="T12" fmla="*/ 137 w 212"/>
                <a:gd name="T13" fmla="*/ 37 h 118"/>
                <a:gd name="T14" fmla="*/ 137 w 212"/>
                <a:gd name="T15" fmla="*/ 55 h 118"/>
                <a:gd name="T16" fmla="*/ 155 w 212"/>
                <a:gd name="T17" fmla="*/ 55 h 118"/>
                <a:gd name="T18" fmla="*/ 164 w 212"/>
                <a:gd name="T19" fmla="*/ 73 h 118"/>
                <a:gd name="T20" fmla="*/ 176 w 212"/>
                <a:gd name="T21" fmla="*/ 80 h 118"/>
                <a:gd name="T22" fmla="*/ 194 w 212"/>
                <a:gd name="T23" fmla="*/ 80 h 118"/>
                <a:gd name="T24" fmla="*/ 212 w 212"/>
                <a:gd name="T25" fmla="*/ 73 h 118"/>
                <a:gd name="T26" fmla="*/ 203 w 212"/>
                <a:gd name="T27" fmla="*/ 55 h 118"/>
                <a:gd name="T28" fmla="*/ 185 w 212"/>
                <a:gd name="T29" fmla="*/ 55 h 118"/>
                <a:gd name="T30" fmla="*/ 203 w 212"/>
                <a:gd name="T31" fmla="*/ 55 h 118"/>
                <a:gd name="T32" fmla="*/ 212 w 212"/>
                <a:gd name="T33" fmla="*/ 80 h 118"/>
                <a:gd name="T34" fmla="*/ 194 w 212"/>
                <a:gd name="T35" fmla="*/ 89 h 118"/>
                <a:gd name="T36" fmla="*/ 185 w 212"/>
                <a:gd name="T37" fmla="*/ 98 h 118"/>
                <a:gd name="T38" fmla="*/ 176 w 212"/>
                <a:gd name="T39" fmla="*/ 89 h 118"/>
                <a:gd name="T40" fmla="*/ 164 w 212"/>
                <a:gd name="T41" fmla="*/ 98 h 118"/>
                <a:gd name="T42" fmla="*/ 155 w 212"/>
                <a:gd name="T43" fmla="*/ 109 h 118"/>
                <a:gd name="T44" fmla="*/ 148 w 212"/>
                <a:gd name="T45" fmla="*/ 118 h 118"/>
                <a:gd name="T46" fmla="*/ 148 w 212"/>
                <a:gd name="T47" fmla="*/ 98 h 118"/>
                <a:gd name="T48" fmla="*/ 137 w 212"/>
                <a:gd name="T49" fmla="*/ 89 h 118"/>
                <a:gd name="T50" fmla="*/ 128 w 212"/>
                <a:gd name="T51" fmla="*/ 98 h 118"/>
                <a:gd name="T52" fmla="*/ 119 w 212"/>
                <a:gd name="T53" fmla="*/ 80 h 118"/>
                <a:gd name="T54" fmla="*/ 91 w 212"/>
                <a:gd name="T55" fmla="*/ 80 h 118"/>
                <a:gd name="T56" fmla="*/ 55 w 212"/>
                <a:gd name="T57" fmla="*/ 89 h 118"/>
                <a:gd name="T58" fmla="*/ 46 w 212"/>
                <a:gd name="T59" fmla="*/ 98 h 118"/>
                <a:gd name="T60" fmla="*/ 0 w 212"/>
                <a:gd name="T61" fmla="*/ 109 h 118"/>
                <a:gd name="T62" fmla="*/ 0 w 212"/>
                <a:gd name="T63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" h="118">
                  <a:moveTo>
                    <a:pt x="0" y="46"/>
                  </a:moveTo>
                  <a:lnTo>
                    <a:pt x="46" y="37"/>
                  </a:lnTo>
                  <a:lnTo>
                    <a:pt x="110" y="25"/>
                  </a:lnTo>
                  <a:lnTo>
                    <a:pt x="119" y="18"/>
                  </a:lnTo>
                  <a:lnTo>
                    <a:pt x="119" y="9"/>
                  </a:lnTo>
                  <a:lnTo>
                    <a:pt x="128" y="9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37" y="9"/>
                  </a:lnTo>
                  <a:lnTo>
                    <a:pt x="137" y="18"/>
                  </a:lnTo>
                  <a:lnTo>
                    <a:pt x="148" y="18"/>
                  </a:lnTo>
                  <a:lnTo>
                    <a:pt x="155" y="18"/>
                  </a:lnTo>
                  <a:lnTo>
                    <a:pt x="148" y="25"/>
                  </a:lnTo>
                  <a:lnTo>
                    <a:pt x="137" y="37"/>
                  </a:lnTo>
                  <a:lnTo>
                    <a:pt x="137" y="46"/>
                  </a:lnTo>
                  <a:lnTo>
                    <a:pt x="137" y="55"/>
                  </a:lnTo>
                  <a:lnTo>
                    <a:pt x="148" y="55"/>
                  </a:lnTo>
                  <a:lnTo>
                    <a:pt x="155" y="55"/>
                  </a:lnTo>
                  <a:lnTo>
                    <a:pt x="164" y="64"/>
                  </a:lnTo>
                  <a:lnTo>
                    <a:pt x="164" y="73"/>
                  </a:lnTo>
                  <a:lnTo>
                    <a:pt x="176" y="73"/>
                  </a:lnTo>
                  <a:lnTo>
                    <a:pt x="176" y="80"/>
                  </a:lnTo>
                  <a:lnTo>
                    <a:pt x="185" y="80"/>
                  </a:lnTo>
                  <a:lnTo>
                    <a:pt x="194" y="80"/>
                  </a:lnTo>
                  <a:lnTo>
                    <a:pt x="203" y="80"/>
                  </a:lnTo>
                  <a:lnTo>
                    <a:pt x="212" y="73"/>
                  </a:lnTo>
                  <a:lnTo>
                    <a:pt x="203" y="64"/>
                  </a:lnTo>
                  <a:lnTo>
                    <a:pt x="203" y="55"/>
                  </a:lnTo>
                  <a:lnTo>
                    <a:pt x="194" y="55"/>
                  </a:lnTo>
                  <a:lnTo>
                    <a:pt x="185" y="55"/>
                  </a:lnTo>
                  <a:lnTo>
                    <a:pt x="194" y="55"/>
                  </a:lnTo>
                  <a:lnTo>
                    <a:pt x="203" y="55"/>
                  </a:lnTo>
                  <a:lnTo>
                    <a:pt x="212" y="73"/>
                  </a:lnTo>
                  <a:lnTo>
                    <a:pt x="212" y="80"/>
                  </a:lnTo>
                  <a:lnTo>
                    <a:pt x="203" y="80"/>
                  </a:lnTo>
                  <a:lnTo>
                    <a:pt x="194" y="89"/>
                  </a:lnTo>
                  <a:lnTo>
                    <a:pt x="185" y="89"/>
                  </a:lnTo>
                  <a:lnTo>
                    <a:pt x="185" y="98"/>
                  </a:lnTo>
                  <a:lnTo>
                    <a:pt x="176" y="98"/>
                  </a:lnTo>
                  <a:lnTo>
                    <a:pt x="176" y="89"/>
                  </a:lnTo>
                  <a:lnTo>
                    <a:pt x="164" y="89"/>
                  </a:lnTo>
                  <a:lnTo>
                    <a:pt x="164" y="98"/>
                  </a:lnTo>
                  <a:lnTo>
                    <a:pt x="155" y="98"/>
                  </a:lnTo>
                  <a:lnTo>
                    <a:pt x="155" y="109"/>
                  </a:lnTo>
                  <a:lnTo>
                    <a:pt x="148" y="109"/>
                  </a:lnTo>
                  <a:lnTo>
                    <a:pt x="148" y="118"/>
                  </a:lnTo>
                  <a:lnTo>
                    <a:pt x="148" y="109"/>
                  </a:lnTo>
                  <a:lnTo>
                    <a:pt x="148" y="98"/>
                  </a:lnTo>
                  <a:lnTo>
                    <a:pt x="137" y="98"/>
                  </a:lnTo>
                  <a:lnTo>
                    <a:pt x="137" y="89"/>
                  </a:lnTo>
                  <a:lnTo>
                    <a:pt x="137" y="98"/>
                  </a:lnTo>
                  <a:lnTo>
                    <a:pt x="128" y="98"/>
                  </a:lnTo>
                  <a:lnTo>
                    <a:pt x="128" y="89"/>
                  </a:lnTo>
                  <a:lnTo>
                    <a:pt x="119" y="80"/>
                  </a:lnTo>
                  <a:lnTo>
                    <a:pt x="101" y="80"/>
                  </a:lnTo>
                  <a:lnTo>
                    <a:pt x="91" y="80"/>
                  </a:lnTo>
                  <a:lnTo>
                    <a:pt x="82" y="89"/>
                  </a:lnTo>
                  <a:lnTo>
                    <a:pt x="55" y="89"/>
                  </a:lnTo>
                  <a:lnTo>
                    <a:pt x="55" y="98"/>
                  </a:lnTo>
                  <a:lnTo>
                    <a:pt x="46" y="98"/>
                  </a:lnTo>
                  <a:lnTo>
                    <a:pt x="37" y="98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0" y="55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0">
              <a:extLst>
                <a:ext uri="{FF2B5EF4-FFF2-40B4-BE49-F238E27FC236}">
                  <a16:creationId xmlns:a16="http://schemas.microsoft.com/office/drawing/2014/main" xmlns="" id="{26EF3BE1-C3B8-4320-9CA5-E267670EA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825" y="2408277"/>
              <a:ext cx="383336" cy="213366"/>
            </a:xfrm>
            <a:custGeom>
              <a:avLst/>
              <a:gdLst>
                <a:gd name="T0" fmla="*/ 46 w 212"/>
                <a:gd name="T1" fmla="*/ 37 h 118"/>
                <a:gd name="T2" fmla="*/ 119 w 212"/>
                <a:gd name="T3" fmla="*/ 18 h 118"/>
                <a:gd name="T4" fmla="*/ 128 w 212"/>
                <a:gd name="T5" fmla="*/ 9 h 118"/>
                <a:gd name="T6" fmla="*/ 137 w 212"/>
                <a:gd name="T7" fmla="*/ 0 h 118"/>
                <a:gd name="T8" fmla="*/ 137 w 212"/>
                <a:gd name="T9" fmla="*/ 18 h 118"/>
                <a:gd name="T10" fmla="*/ 155 w 212"/>
                <a:gd name="T11" fmla="*/ 18 h 118"/>
                <a:gd name="T12" fmla="*/ 137 w 212"/>
                <a:gd name="T13" fmla="*/ 37 h 118"/>
                <a:gd name="T14" fmla="*/ 137 w 212"/>
                <a:gd name="T15" fmla="*/ 55 h 118"/>
                <a:gd name="T16" fmla="*/ 155 w 212"/>
                <a:gd name="T17" fmla="*/ 55 h 118"/>
                <a:gd name="T18" fmla="*/ 164 w 212"/>
                <a:gd name="T19" fmla="*/ 73 h 118"/>
                <a:gd name="T20" fmla="*/ 176 w 212"/>
                <a:gd name="T21" fmla="*/ 80 h 118"/>
                <a:gd name="T22" fmla="*/ 194 w 212"/>
                <a:gd name="T23" fmla="*/ 80 h 118"/>
                <a:gd name="T24" fmla="*/ 212 w 212"/>
                <a:gd name="T25" fmla="*/ 73 h 118"/>
                <a:gd name="T26" fmla="*/ 203 w 212"/>
                <a:gd name="T27" fmla="*/ 55 h 118"/>
                <a:gd name="T28" fmla="*/ 185 w 212"/>
                <a:gd name="T29" fmla="*/ 55 h 118"/>
                <a:gd name="T30" fmla="*/ 203 w 212"/>
                <a:gd name="T31" fmla="*/ 55 h 118"/>
                <a:gd name="T32" fmla="*/ 212 w 212"/>
                <a:gd name="T33" fmla="*/ 80 h 118"/>
                <a:gd name="T34" fmla="*/ 194 w 212"/>
                <a:gd name="T35" fmla="*/ 89 h 118"/>
                <a:gd name="T36" fmla="*/ 185 w 212"/>
                <a:gd name="T37" fmla="*/ 98 h 118"/>
                <a:gd name="T38" fmla="*/ 176 w 212"/>
                <a:gd name="T39" fmla="*/ 89 h 118"/>
                <a:gd name="T40" fmla="*/ 164 w 212"/>
                <a:gd name="T41" fmla="*/ 98 h 118"/>
                <a:gd name="T42" fmla="*/ 155 w 212"/>
                <a:gd name="T43" fmla="*/ 109 h 118"/>
                <a:gd name="T44" fmla="*/ 148 w 212"/>
                <a:gd name="T45" fmla="*/ 118 h 118"/>
                <a:gd name="T46" fmla="*/ 148 w 212"/>
                <a:gd name="T47" fmla="*/ 98 h 118"/>
                <a:gd name="T48" fmla="*/ 137 w 212"/>
                <a:gd name="T49" fmla="*/ 89 h 118"/>
                <a:gd name="T50" fmla="*/ 128 w 212"/>
                <a:gd name="T51" fmla="*/ 98 h 118"/>
                <a:gd name="T52" fmla="*/ 119 w 212"/>
                <a:gd name="T53" fmla="*/ 80 h 118"/>
                <a:gd name="T54" fmla="*/ 91 w 212"/>
                <a:gd name="T55" fmla="*/ 80 h 118"/>
                <a:gd name="T56" fmla="*/ 55 w 212"/>
                <a:gd name="T57" fmla="*/ 89 h 118"/>
                <a:gd name="T58" fmla="*/ 46 w 212"/>
                <a:gd name="T59" fmla="*/ 98 h 118"/>
                <a:gd name="T60" fmla="*/ 0 w 212"/>
                <a:gd name="T61" fmla="*/ 109 h 118"/>
                <a:gd name="T62" fmla="*/ 0 w 212"/>
                <a:gd name="T63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" h="118">
                  <a:moveTo>
                    <a:pt x="0" y="46"/>
                  </a:moveTo>
                  <a:lnTo>
                    <a:pt x="46" y="37"/>
                  </a:lnTo>
                  <a:lnTo>
                    <a:pt x="110" y="25"/>
                  </a:lnTo>
                  <a:lnTo>
                    <a:pt x="119" y="18"/>
                  </a:lnTo>
                  <a:lnTo>
                    <a:pt x="119" y="9"/>
                  </a:lnTo>
                  <a:lnTo>
                    <a:pt x="128" y="9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37" y="9"/>
                  </a:lnTo>
                  <a:lnTo>
                    <a:pt x="137" y="18"/>
                  </a:lnTo>
                  <a:lnTo>
                    <a:pt x="148" y="18"/>
                  </a:lnTo>
                  <a:lnTo>
                    <a:pt x="155" y="18"/>
                  </a:lnTo>
                  <a:lnTo>
                    <a:pt x="148" y="25"/>
                  </a:lnTo>
                  <a:lnTo>
                    <a:pt x="137" y="37"/>
                  </a:lnTo>
                  <a:lnTo>
                    <a:pt x="137" y="46"/>
                  </a:lnTo>
                  <a:lnTo>
                    <a:pt x="137" y="55"/>
                  </a:lnTo>
                  <a:lnTo>
                    <a:pt x="148" y="55"/>
                  </a:lnTo>
                  <a:lnTo>
                    <a:pt x="155" y="55"/>
                  </a:lnTo>
                  <a:lnTo>
                    <a:pt x="164" y="64"/>
                  </a:lnTo>
                  <a:lnTo>
                    <a:pt x="164" y="73"/>
                  </a:lnTo>
                  <a:lnTo>
                    <a:pt x="176" y="73"/>
                  </a:lnTo>
                  <a:lnTo>
                    <a:pt x="176" y="80"/>
                  </a:lnTo>
                  <a:lnTo>
                    <a:pt x="185" y="80"/>
                  </a:lnTo>
                  <a:lnTo>
                    <a:pt x="194" y="80"/>
                  </a:lnTo>
                  <a:lnTo>
                    <a:pt x="203" y="80"/>
                  </a:lnTo>
                  <a:lnTo>
                    <a:pt x="212" y="73"/>
                  </a:lnTo>
                  <a:lnTo>
                    <a:pt x="203" y="64"/>
                  </a:lnTo>
                  <a:lnTo>
                    <a:pt x="203" y="55"/>
                  </a:lnTo>
                  <a:lnTo>
                    <a:pt x="194" y="55"/>
                  </a:lnTo>
                  <a:lnTo>
                    <a:pt x="185" y="55"/>
                  </a:lnTo>
                  <a:lnTo>
                    <a:pt x="194" y="55"/>
                  </a:lnTo>
                  <a:lnTo>
                    <a:pt x="203" y="55"/>
                  </a:lnTo>
                  <a:lnTo>
                    <a:pt x="212" y="73"/>
                  </a:lnTo>
                  <a:lnTo>
                    <a:pt x="212" y="80"/>
                  </a:lnTo>
                  <a:lnTo>
                    <a:pt x="203" y="80"/>
                  </a:lnTo>
                  <a:lnTo>
                    <a:pt x="194" y="89"/>
                  </a:lnTo>
                  <a:lnTo>
                    <a:pt x="185" y="89"/>
                  </a:lnTo>
                  <a:lnTo>
                    <a:pt x="185" y="98"/>
                  </a:lnTo>
                  <a:lnTo>
                    <a:pt x="176" y="98"/>
                  </a:lnTo>
                  <a:lnTo>
                    <a:pt x="176" y="89"/>
                  </a:lnTo>
                  <a:lnTo>
                    <a:pt x="164" y="89"/>
                  </a:lnTo>
                  <a:lnTo>
                    <a:pt x="164" y="98"/>
                  </a:lnTo>
                  <a:lnTo>
                    <a:pt x="155" y="98"/>
                  </a:lnTo>
                  <a:lnTo>
                    <a:pt x="155" y="109"/>
                  </a:lnTo>
                  <a:lnTo>
                    <a:pt x="148" y="109"/>
                  </a:lnTo>
                  <a:lnTo>
                    <a:pt x="148" y="118"/>
                  </a:lnTo>
                  <a:lnTo>
                    <a:pt x="148" y="109"/>
                  </a:lnTo>
                  <a:lnTo>
                    <a:pt x="148" y="98"/>
                  </a:lnTo>
                  <a:lnTo>
                    <a:pt x="137" y="98"/>
                  </a:lnTo>
                  <a:lnTo>
                    <a:pt x="137" y="89"/>
                  </a:lnTo>
                  <a:lnTo>
                    <a:pt x="137" y="98"/>
                  </a:lnTo>
                  <a:lnTo>
                    <a:pt x="128" y="98"/>
                  </a:lnTo>
                  <a:lnTo>
                    <a:pt x="128" y="89"/>
                  </a:lnTo>
                  <a:lnTo>
                    <a:pt x="119" y="80"/>
                  </a:lnTo>
                  <a:lnTo>
                    <a:pt x="101" y="80"/>
                  </a:lnTo>
                  <a:lnTo>
                    <a:pt x="91" y="80"/>
                  </a:lnTo>
                  <a:lnTo>
                    <a:pt x="82" y="89"/>
                  </a:lnTo>
                  <a:lnTo>
                    <a:pt x="55" y="89"/>
                  </a:lnTo>
                  <a:lnTo>
                    <a:pt x="55" y="98"/>
                  </a:lnTo>
                  <a:lnTo>
                    <a:pt x="46" y="98"/>
                  </a:lnTo>
                  <a:lnTo>
                    <a:pt x="37" y="98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0" y="55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1">
              <a:extLst>
                <a:ext uri="{FF2B5EF4-FFF2-40B4-BE49-F238E27FC236}">
                  <a16:creationId xmlns:a16="http://schemas.microsoft.com/office/drawing/2014/main" xmlns="" id="{DC31C076-3042-4AD8-B1AF-19877C0DE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238236"/>
              <a:ext cx="12658" cy="32547"/>
            </a:xfrm>
            <a:custGeom>
              <a:avLst/>
              <a:gdLst>
                <a:gd name="T0" fmla="*/ 7 w 7"/>
                <a:gd name="T1" fmla="*/ 0 h 18"/>
                <a:gd name="T2" fmla="*/ 7 w 7"/>
                <a:gd name="T3" fmla="*/ 0 h 18"/>
                <a:gd name="T4" fmla="*/ 0 w 7"/>
                <a:gd name="T5" fmla="*/ 9 h 18"/>
                <a:gd name="T6" fmla="*/ 0 w 7"/>
                <a:gd name="T7" fmla="*/ 18 h 18"/>
                <a:gd name="T8" fmla="*/ 0 w 7"/>
                <a:gd name="T9" fmla="*/ 9 h 18"/>
                <a:gd name="T10" fmla="*/ 0 w 7"/>
                <a:gd name="T11" fmla="*/ 0 h 18"/>
                <a:gd name="T12" fmla="*/ 7 w 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22">
              <a:extLst>
                <a:ext uri="{FF2B5EF4-FFF2-40B4-BE49-F238E27FC236}">
                  <a16:creationId xmlns:a16="http://schemas.microsoft.com/office/drawing/2014/main" xmlns="" id="{05562796-CBE8-42AD-B9D4-F2C919152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238236"/>
              <a:ext cx="12658" cy="32547"/>
            </a:xfrm>
            <a:custGeom>
              <a:avLst/>
              <a:gdLst>
                <a:gd name="T0" fmla="*/ 7 w 7"/>
                <a:gd name="T1" fmla="*/ 0 h 18"/>
                <a:gd name="T2" fmla="*/ 7 w 7"/>
                <a:gd name="T3" fmla="*/ 0 h 18"/>
                <a:gd name="T4" fmla="*/ 0 w 7"/>
                <a:gd name="T5" fmla="*/ 9 h 18"/>
                <a:gd name="T6" fmla="*/ 0 w 7"/>
                <a:gd name="T7" fmla="*/ 18 h 18"/>
                <a:gd name="T8" fmla="*/ 0 w 7"/>
                <a:gd name="T9" fmla="*/ 9 h 18"/>
                <a:gd name="T10" fmla="*/ 0 w 7"/>
                <a:gd name="T11" fmla="*/ 0 h 18"/>
                <a:gd name="T12" fmla="*/ 7 w 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3">
              <a:extLst>
                <a:ext uri="{FF2B5EF4-FFF2-40B4-BE49-F238E27FC236}">
                  <a16:creationId xmlns:a16="http://schemas.microsoft.com/office/drawing/2014/main" xmlns="" id="{03ABC197-DDFC-45F3-B651-07281A5DF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238236"/>
              <a:ext cx="12658" cy="32547"/>
            </a:xfrm>
            <a:custGeom>
              <a:avLst/>
              <a:gdLst>
                <a:gd name="T0" fmla="*/ 7 w 7"/>
                <a:gd name="T1" fmla="*/ 0 h 18"/>
                <a:gd name="T2" fmla="*/ 7 w 7"/>
                <a:gd name="T3" fmla="*/ 0 h 18"/>
                <a:gd name="T4" fmla="*/ 0 w 7"/>
                <a:gd name="T5" fmla="*/ 9 h 18"/>
                <a:gd name="T6" fmla="*/ 0 w 7"/>
                <a:gd name="T7" fmla="*/ 18 h 18"/>
                <a:gd name="T8" fmla="*/ 0 w 7"/>
                <a:gd name="T9" fmla="*/ 9 h 18"/>
                <a:gd name="T10" fmla="*/ 0 w 7"/>
                <a:gd name="T11" fmla="*/ 0 h 18"/>
                <a:gd name="T12" fmla="*/ 7 w 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24">
              <a:extLst>
                <a:ext uri="{FF2B5EF4-FFF2-40B4-BE49-F238E27FC236}">
                  <a16:creationId xmlns:a16="http://schemas.microsoft.com/office/drawing/2014/main" xmlns="" id="{86D813B2-47F4-4B9A-9BC2-7DA98DA92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238236"/>
              <a:ext cx="12658" cy="32547"/>
            </a:xfrm>
            <a:custGeom>
              <a:avLst/>
              <a:gdLst>
                <a:gd name="T0" fmla="*/ 7 w 7"/>
                <a:gd name="T1" fmla="*/ 0 h 18"/>
                <a:gd name="T2" fmla="*/ 7 w 7"/>
                <a:gd name="T3" fmla="*/ 0 h 18"/>
                <a:gd name="T4" fmla="*/ 0 w 7"/>
                <a:gd name="T5" fmla="*/ 9 h 18"/>
                <a:gd name="T6" fmla="*/ 0 w 7"/>
                <a:gd name="T7" fmla="*/ 18 h 18"/>
                <a:gd name="T8" fmla="*/ 0 w 7"/>
                <a:gd name="T9" fmla="*/ 9 h 18"/>
                <a:gd name="T10" fmla="*/ 0 w 7"/>
                <a:gd name="T11" fmla="*/ 0 h 18"/>
                <a:gd name="T12" fmla="*/ 7 w 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25">
              <a:extLst>
                <a:ext uri="{FF2B5EF4-FFF2-40B4-BE49-F238E27FC236}">
                  <a16:creationId xmlns:a16="http://schemas.microsoft.com/office/drawing/2014/main" xmlns="" id="{B1EB75AF-5F97-4F15-A27A-54AC1B256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2770" y="3180374"/>
              <a:ext cx="0" cy="57862"/>
            </a:xfrm>
            <a:custGeom>
              <a:avLst/>
              <a:gdLst>
                <a:gd name="T0" fmla="*/ 32 h 32"/>
                <a:gd name="T1" fmla="*/ 12 h 32"/>
                <a:gd name="T2" fmla="*/ 0 h 32"/>
                <a:gd name="T3" fmla="*/ 21 h 32"/>
                <a:gd name="T4" fmla="*/ 32 h 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2">
                  <a:moveTo>
                    <a:pt x="0" y="3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6">
              <a:extLst>
                <a:ext uri="{FF2B5EF4-FFF2-40B4-BE49-F238E27FC236}">
                  <a16:creationId xmlns:a16="http://schemas.microsoft.com/office/drawing/2014/main" xmlns="" id="{B649BF1B-5DBE-49B4-9A6D-F2ED8FD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2770" y="3180374"/>
              <a:ext cx="0" cy="57862"/>
            </a:xfrm>
            <a:custGeom>
              <a:avLst/>
              <a:gdLst>
                <a:gd name="T0" fmla="*/ 32 h 32"/>
                <a:gd name="T1" fmla="*/ 12 h 32"/>
                <a:gd name="T2" fmla="*/ 0 h 32"/>
                <a:gd name="T3" fmla="*/ 21 h 32"/>
                <a:gd name="T4" fmla="*/ 32 h 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2">
                  <a:moveTo>
                    <a:pt x="0" y="3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32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27">
              <a:extLst>
                <a:ext uri="{FF2B5EF4-FFF2-40B4-BE49-F238E27FC236}">
                  <a16:creationId xmlns:a16="http://schemas.microsoft.com/office/drawing/2014/main" xmlns="" id="{BCC0A094-66EC-4069-AA6D-8657A3F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340" y="4249014"/>
              <a:ext cx="661797" cy="591279"/>
            </a:xfrm>
            <a:custGeom>
              <a:avLst/>
              <a:gdLst>
                <a:gd name="T0" fmla="*/ 193 w 366"/>
                <a:gd name="T1" fmla="*/ 0 h 327"/>
                <a:gd name="T2" fmla="*/ 202 w 366"/>
                <a:gd name="T3" fmla="*/ 0 h 327"/>
                <a:gd name="T4" fmla="*/ 202 w 366"/>
                <a:gd name="T5" fmla="*/ 18 h 327"/>
                <a:gd name="T6" fmla="*/ 212 w 366"/>
                <a:gd name="T7" fmla="*/ 27 h 327"/>
                <a:gd name="T8" fmla="*/ 202 w 366"/>
                <a:gd name="T9" fmla="*/ 36 h 327"/>
                <a:gd name="T10" fmla="*/ 212 w 366"/>
                <a:gd name="T11" fmla="*/ 54 h 327"/>
                <a:gd name="T12" fmla="*/ 212 w 366"/>
                <a:gd name="T13" fmla="*/ 63 h 327"/>
                <a:gd name="T14" fmla="*/ 212 w 366"/>
                <a:gd name="T15" fmla="*/ 63 h 327"/>
                <a:gd name="T16" fmla="*/ 202 w 366"/>
                <a:gd name="T17" fmla="*/ 82 h 327"/>
                <a:gd name="T18" fmla="*/ 184 w 366"/>
                <a:gd name="T19" fmla="*/ 100 h 327"/>
                <a:gd name="T20" fmla="*/ 184 w 366"/>
                <a:gd name="T21" fmla="*/ 118 h 327"/>
                <a:gd name="T22" fmla="*/ 175 w 366"/>
                <a:gd name="T23" fmla="*/ 136 h 327"/>
                <a:gd name="T24" fmla="*/ 175 w 366"/>
                <a:gd name="T25" fmla="*/ 154 h 327"/>
                <a:gd name="T26" fmla="*/ 303 w 366"/>
                <a:gd name="T27" fmla="*/ 154 h 327"/>
                <a:gd name="T28" fmla="*/ 303 w 366"/>
                <a:gd name="T29" fmla="*/ 182 h 327"/>
                <a:gd name="T30" fmla="*/ 312 w 366"/>
                <a:gd name="T31" fmla="*/ 209 h 327"/>
                <a:gd name="T32" fmla="*/ 330 w 366"/>
                <a:gd name="T33" fmla="*/ 218 h 327"/>
                <a:gd name="T34" fmla="*/ 321 w 366"/>
                <a:gd name="T35" fmla="*/ 227 h 327"/>
                <a:gd name="T36" fmla="*/ 293 w 366"/>
                <a:gd name="T37" fmla="*/ 218 h 327"/>
                <a:gd name="T38" fmla="*/ 275 w 366"/>
                <a:gd name="T39" fmla="*/ 209 h 327"/>
                <a:gd name="T40" fmla="*/ 266 w 366"/>
                <a:gd name="T41" fmla="*/ 236 h 327"/>
                <a:gd name="T42" fmla="*/ 293 w 366"/>
                <a:gd name="T43" fmla="*/ 227 h 327"/>
                <a:gd name="T44" fmla="*/ 321 w 366"/>
                <a:gd name="T45" fmla="*/ 227 h 327"/>
                <a:gd name="T46" fmla="*/ 312 w 366"/>
                <a:gd name="T47" fmla="*/ 245 h 327"/>
                <a:gd name="T48" fmla="*/ 330 w 366"/>
                <a:gd name="T49" fmla="*/ 227 h 327"/>
                <a:gd name="T50" fmla="*/ 339 w 366"/>
                <a:gd name="T51" fmla="*/ 245 h 327"/>
                <a:gd name="T52" fmla="*/ 321 w 366"/>
                <a:gd name="T53" fmla="*/ 254 h 327"/>
                <a:gd name="T54" fmla="*/ 321 w 366"/>
                <a:gd name="T55" fmla="*/ 272 h 327"/>
                <a:gd name="T56" fmla="*/ 339 w 366"/>
                <a:gd name="T57" fmla="*/ 282 h 327"/>
                <a:gd name="T58" fmla="*/ 366 w 366"/>
                <a:gd name="T59" fmla="*/ 300 h 327"/>
                <a:gd name="T60" fmla="*/ 359 w 366"/>
                <a:gd name="T61" fmla="*/ 318 h 327"/>
                <a:gd name="T62" fmla="*/ 339 w 366"/>
                <a:gd name="T63" fmla="*/ 327 h 327"/>
                <a:gd name="T64" fmla="*/ 348 w 366"/>
                <a:gd name="T65" fmla="*/ 309 h 327"/>
                <a:gd name="T66" fmla="*/ 330 w 366"/>
                <a:gd name="T67" fmla="*/ 300 h 327"/>
                <a:gd name="T68" fmla="*/ 312 w 366"/>
                <a:gd name="T69" fmla="*/ 291 h 327"/>
                <a:gd name="T70" fmla="*/ 284 w 366"/>
                <a:gd name="T71" fmla="*/ 272 h 327"/>
                <a:gd name="T72" fmla="*/ 293 w 366"/>
                <a:gd name="T73" fmla="*/ 300 h 327"/>
                <a:gd name="T74" fmla="*/ 284 w 366"/>
                <a:gd name="T75" fmla="*/ 318 h 327"/>
                <a:gd name="T76" fmla="*/ 275 w 366"/>
                <a:gd name="T77" fmla="*/ 300 h 327"/>
                <a:gd name="T78" fmla="*/ 257 w 366"/>
                <a:gd name="T79" fmla="*/ 309 h 327"/>
                <a:gd name="T80" fmla="*/ 239 w 366"/>
                <a:gd name="T81" fmla="*/ 318 h 327"/>
                <a:gd name="T82" fmla="*/ 221 w 366"/>
                <a:gd name="T83" fmla="*/ 300 h 327"/>
                <a:gd name="T84" fmla="*/ 202 w 366"/>
                <a:gd name="T85" fmla="*/ 291 h 327"/>
                <a:gd name="T86" fmla="*/ 212 w 366"/>
                <a:gd name="T87" fmla="*/ 282 h 327"/>
                <a:gd name="T88" fmla="*/ 184 w 366"/>
                <a:gd name="T89" fmla="*/ 282 h 327"/>
                <a:gd name="T90" fmla="*/ 166 w 366"/>
                <a:gd name="T91" fmla="*/ 272 h 327"/>
                <a:gd name="T92" fmla="*/ 146 w 366"/>
                <a:gd name="T93" fmla="*/ 263 h 327"/>
                <a:gd name="T94" fmla="*/ 146 w 366"/>
                <a:gd name="T95" fmla="*/ 272 h 327"/>
                <a:gd name="T96" fmla="*/ 130 w 366"/>
                <a:gd name="T97" fmla="*/ 282 h 327"/>
                <a:gd name="T98" fmla="*/ 91 w 366"/>
                <a:gd name="T99" fmla="*/ 272 h 327"/>
                <a:gd name="T100" fmla="*/ 55 w 366"/>
                <a:gd name="T101" fmla="*/ 263 h 327"/>
                <a:gd name="T102" fmla="*/ 55 w 366"/>
                <a:gd name="T103" fmla="*/ 245 h 327"/>
                <a:gd name="T104" fmla="*/ 27 w 366"/>
                <a:gd name="T105" fmla="*/ 272 h 327"/>
                <a:gd name="T106" fmla="*/ 27 w 366"/>
                <a:gd name="T107" fmla="*/ 263 h 327"/>
                <a:gd name="T108" fmla="*/ 27 w 366"/>
                <a:gd name="T109" fmla="*/ 227 h 327"/>
                <a:gd name="T110" fmla="*/ 27 w 366"/>
                <a:gd name="T111" fmla="*/ 200 h 327"/>
                <a:gd name="T112" fmla="*/ 37 w 366"/>
                <a:gd name="T113" fmla="*/ 182 h 327"/>
                <a:gd name="T114" fmla="*/ 37 w 366"/>
                <a:gd name="T115" fmla="*/ 154 h 327"/>
                <a:gd name="T116" fmla="*/ 18 w 366"/>
                <a:gd name="T117" fmla="*/ 127 h 327"/>
                <a:gd name="T118" fmla="*/ 9 w 366"/>
                <a:gd name="T119" fmla="*/ 10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6" h="327">
                  <a:moveTo>
                    <a:pt x="0" y="9"/>
                  </a:moveTo>
                  <a:lnTo>
                    <a:pt x="82" y="9"/>
                  </a:lnTo>
                  <a:lnTo>
                    <a:pt x="193" y="0"/>
                  </a:lnTo>
                  <a:lnTo>
                    <a:pt x="193" y="9"/>
                  </a:lnTo>
                  <a:lnTo>
                    <a:pt x="193" y="0"/>
                  </a:lnTo>
                  <a:lnTo>
                    <a:pt x="202" y="0"/>
                  </a:lnTo>
                  <a:lnTo>
                    <a:pt x="202" y="9"/>
                  </a:lnTo>
                  <a:lnTo>
                    <a:pt x="193" y="18"/>
                  </a:lnTo>
                  <a:lnTo>
                    <a:pt x="202" y="18"/>
                  </a:lnTo>
                  <a:lnTo>
                    <a:pt x="202" y="27"/>
                  </a:lnTo>
                  <a:lnTo>
                    <a:pt x="202" y="36"/>
                  </a:lnTo>
                  <a:lnTo>
                    <a:pt x="212" y="27"/>
                  </a:lnTo>
                  <a:lnTo>
                    <a:pt x="202" y="36"/>
                  </a:lnTo>
                  <a:lnTo>
                    <a:pt x="212" y="45"/>
                  </a:lnTo>
                  <a:lnTo>
                    <a:pt x="202" y="36"/>
                  </a:lnTo>
                  <a:lnTo>
                    <a:pt x="202" y="45"/>
                  </a:lnTo>
                  <a:lnTo>
                    <a:pt x="212" y="45"/>
                  </a:lnTo>
                  <a:lnTo>
                    <a:pt x="212" y="54"/>
                  </a:lnTo>
                  <a:lnTo>
                    <a:pt x="221" y="54"/>
                  </a:lnTo>
                  <a:lnTo>
                    <a:pt x="212" y="54"/>
                  </a:lnTo>
                  <a:lnTo>
                    <a:pt x="212" y="63"/>
                  </a:lnTo>
                  <a:lnTo>
                    <a:pt x="202" y="63"/>
                  </a:lnTo>
                  <a:lnTo>
                    <a:pt x="202" y="73"/>
                  </a:lnTo>
                  <a:lnTo>
                    <a:pt x="212" y="63"/>
                  </a:lnTo>
                  <a:lnTo>
                    <a:pt x="212" y="73"/>
                  </a:lnTo>
                  <a:lnTo>
                    <a:pt x="202" y="73"/>
                  </a:lnTo>
                  <a:lnTo>
                    <a:pt x="202" y="82"/>
                  </a:lnTo>
                  <a:lnTo>
                    <a:pt x="212" y="82"/>
                  </a:lnTo>
                  <a:lnTo>
                    <a:pt x="193" y="91"/>
                  </a:lnTo>
                  <a:lnTo>
                    <a:pt x="184" y="100"/>
                  </a:lnTo>
                  <a:lnTo>
                    <a:pt x="193" y="100"/>
                  </a:lnTo>
                  <a:lnTo>
                    <a:pt x="184" y="109"/>
                  </a:lnTo>
                  <a:lnTo>
                    <a:pt x="184" y="118"/>
                  </a:lnTo>
                  <a:lnTo>
                    <a:pt x="175" y="118"/>
                  </a:lnTo>
                  <a:lnTo>
                    <a:pt x="184" y="136"/>
                  </a:lnTo>
                  <a:lnTo>
                    <a:pt x="175" y="136"/>
                  </a:lnTo>
                  <a:lnTo>
                    <a:pt x="184" y="136"/>
                  </a:lnTo>
                  <a:lnTo>
                    <a:pt x="175" y="145"/>
                  </a:lnTo>
                  <a:lnTo>
                    <a:pt x="175" y="154"/>
                  </a:lnTo>
                  <a:lnTo>
                    <a:pt x="175" y="163"/>
                  </a:lnTo>
                  <a:lnTo>
                    <a:pt x="239" y="163"/>
                  </a:lnTo>
                  <a:lnTo>
                    <a:pt x="303" y="154"/>
                  </a:lnTo>
                  <a:lnTo>
                    <a:pt x="303" y="163"/>
                  </a:lnTo>
                  <a:lnTo>
                    <a:pt x="303" y="172"/>
                  </a:lnTo>
                  <a:lnTo>
                    <a:pt x="303" y="182"/>
                  </a:lnTo>
                  <a:lnTo>
                    <a:pt x="303" y="191"/>
                  </a:lnTo>
                  <a:lnTo>
                    <a:pt x="312" y="200"/>
                  </a:lnTo>
                  <a:lnTo>
                    <a:pt x="312" y="209"/>
                  </a:lnTo>
                  <a:lnTo>
                    <a:pt x="321" y="209"/>
                  </a:lnTo>
                  <a:lnTo>
                    <a:pt x="321" y="218"/>
                  </a:lnTo>
                  <a:lnTo>
                    <a:pt x="330" y="218"/>
                  </a:lnTo>
                  <a:lnTo>
                    <a:pt x="321" y="227"/>
                  </a:lnTo>
                  <a:lnTo>
                    <a:pt x="321" y="218"/>
                  </a:lnTo>
                  <a:lnTo>
                    <a:pt x="321" y="227"/>
                  </a:lnTo>
                  <a:lnTo>
                    <a:pt x="312" y="227"/>
                  </a:lnTo>
                  <a:lnTo>
                    <a:pt x="303" y="218"/>
                  </a:lnTo>
                  <a:lnTo>
                    <a:pt x="293" y="218"/>
                  </a:lnTo>
                  <a:lnTo>
                    <a:pt x="293" y="209"/>
                  </a:lnTo>
                  <a:lnTo>
                    <a:pt x="284" y="209"/>
                  </a:lnTo>
                  <a:lnTo>
                    <a:pt x="275" y="209"/>
                  </a:lnTo>
                  <a:lnTo>
                    <a:pt x="266" y="218"/>
                  </a:lnTo>
                  <a:lnTo>
                    <a:pt x="266" y="227"/>
                  </a:lnTo>
                  <a:lnTo>
                    <a:pt x="266" y="236"/>
                  </a:lnTo>
                  <a:lnTo>
                    <a:pt x="275" y="236"/>
                  </a:lnTo>
                  <a:lnTo>
                    <a:pt x="293" y="236"/>
                  </a:lnTo>
                  <a:lnTo>
                    <a:pt x="293" y="227"/>
                  </a:lnTo>
                  <a:lnTo>
                    <a:pt x="303" y="227"/>
                  </a:lnTo>
                  <a:lnTo>
                    <a:pt x="312" y="227"/>
                  </a:lnTo>
                  <a:lnTo>
                    <a:pt x="321" y="227"/>
                  </a:lnTo>
                  <a:lnTo>
                    <a:pt x="312" y="227"/>
                  </a:lnTo>
                  <a:lnTo>
                    <a:pt x="303" y="236"/>
                  </a:lnTo>
                  <a:lnTo>
                    <a:pt x="312" y="245"/>
                  </a:lnTo>
                  <a:lnTo>
                    <a:pt x="321" y="245"/>
                  </a:lnTo>
                  <a:lnTo>
                    <a:pt x="321" y="236"/>
                  </a:lnTo>
                  <a:lnTo>
                    <a:pt x="330" y="227"/>
                  </a:lnTo>
                  <a:lnTo>
                    <a:pt x="330" y="236"/>
                  </a:lnTo>
                  <a:lnTo>
                    <a:pt x="330" y="245"/>
                  </a:lnTo>
                  <a:lnTo>
                    <a:pt x="339" y="245"/>
                  </a:lnTo>
                  <a:lnTo>
                    <a:pt x="339" y="254"/>
                  </a:lnTo>
                  <a:lnTo>
                    <a:pt x="330" y="254"/>
                  </a:lnTo>
                  <a:lnTo>
                    <a:pt x="321" y="254"/>
                  </a:lnTo>
                  <a:lnTo>
                    <a:pt x="330" y="263"/>
                  </a:lnTo>
                  <a:lnTo>
                    <a:pt x="321" y="263"/>
                  </a:lnTo>
                  <a:lnTo>
                    <a:pt x="321" y="272"/>
                  </a:lnTo>
                  <a:lnTo>
                    <a:pt x="321" y="282"/>
                  </a:lnTo>
                  <a:lnTo>
                    <a:pt x="330" y="282"/>
                  </a:lnTo>
                  <a:lnTo>
                    <a:pt x="339" y="282"/>
                  </a:lnTo>
                  <a:lnTo>
                    <a:pt x="348" y="291"/>
                  </a:lnTo>
                  <a:lnTo>
                    <a:pt x="359" y="291"/>
                  </a:lnTo>
                  <a:lnTo>
                    <a:pt x="366" y="300"/>
                  </a:lnTo>
                  <a:lnTo>
                    <a:pt x="366" y="309"/>
                  </a:lnTo>
                  <a:lnTo>
                    <a:pt x="359" y="309"/>
                  </a:lnTo>
                  <a:lnTo>
                    <a:pt x="359" y="318"/>
                  </a:lnTo>
                  <a:lnTo>
                    <a:pt x="348" y="309"/>
                  </a:lnTo>
                  <a:lnTo>
                    <a:pt x="348" y="318"/>
                  </a:lnTo>
                  <a:lnTo>
                    <a:pt x="339" y="327"/>
                  </a:lnTo>
                  <a:lnTo>
                    <a:pt x="348" y="309"/>
                  </a:lnTo>
                  <a:lnTo>
                    <a:pt x="348" y="300"/>
                  </a:lnTo>
                  <a:lnTo>
                    <a:pt x="348" y="309"/>
                  </a:lnTo>
                  <a:lnTo>
                    <a:pt x="339" y="309"/>
                  </a:lnTo>
                  <a:lnTo>
                    <a:pt x="339" y="300"/>
                  </a:lnTo>
                  <a:lnTo>
                    <a:pt x="330" y="300"/>
                  </a:lnTo>
                  <a:lnTo>
                    <a:pt x="321" y="300"/>
                  </a:lnTo>
                  <a:lnTo>
                    <a:pt x="321" y="291"/>
                  </a:lnTo>
                  <a:lnTo>
                    <a:pt x="312" y="291"/>
                  </a:lnTo>
                  <a:lnTo>
                    <a:pt x="312" y="282"/>
                  </a:lnTo>
                  <a:lnTo>
                    <a:pt x="303" y="282"/>
                  </a:lnTo>
                  <a:lnTo>
                    <a:pt x="284" y="272"/>
                  </a:lnTo>
                  <a:lnTo>
                    <a:pt x="284" y="282"/>
                  </a:lnTo>
                  <a:lnTo>
                    <a:pt x="293" y="282"/>
                  </a:lnTo>
                  <a:lnTo>
                    <a:pt x="293" y="300"/>
                  </a:lnTo>
                  <a:lnTo>
                    <a:pt x="293" y="309"/>
                  </a:lnTo>
                  <a:lnTo>
                    <a:pt x="284" y="309"/>
                  </a:lnTo>
                  <a:lnTo>
                    <a:pt x="284" y="318"/>
                  </a:lnTo>
                  <a:lnTo>
                    <a:pt x="275" y="309"/>
                  </a:lnTo>
                  <a:lnTo>
                    <a:pt x="284" y="300"/>
                  </a:lnTo>
                  <a:lnTo>
                    <a:pt x="275" y="300"/>
                  </a:lnTo>
                  <a:lnTo>
                    <a:pt x="266" y="300"/>
                  </a:lnTo>
                  <a:lnTo>
                    <a:pt x="257" y="300"/>
                  </a:lnTo>
                  <a:lnTo>
                    <a:pt x="257" y="309"/>
                  </a:lnTo>
                  <a:lnTo>
                    <a:pt x="248" y="318"/>
                  </a:lnTo>
                  <a:lnTo>
                    <a:pt x="239" y="309"/>
                  </a:lnTo>
                  <a:lnTo>
                    <a:pt x="239" y="318"/>
                  </a:lnTo>
                  <a:lnTo>
                    <a:pt x="230" y="309"/>
                  </a:lnTo>
                  <a:lnTo>
                    <a:pt x="221" y="309"/>
                  </a:lnTo>
                  <a:lnTo>
                    <a:pt x="221" y="300"/>
                  </a:lnTo>
                  <a:lnTo>
                    <a:pt x="212" y="300"/>
                  </a:lnTo>
                  <a:lnTo>
                    <a:pt x="212" y="291"/>
                  </a:lnTo>
                  <a:lnTo>
                    <a:pt x="202" y="291"/>
                  </a:lnTo>
                  <a:lnTo>
                    <a:pt x="212" y="282"/>
                  </a:lnTo>
                  <a:lnTo>
                    <a:pt x="212" y="272"/>
                  </a:lnTo>
                  <a:lnTo>
                    <a:pt x="212" y="282"/>
                  </a:lnTo>
                  <a:lnTo>
                    <a:pt x="202" y="282"/>
                  </a:lnTo>
                  <a:lnTo>
                    <a:pt x="193" y="282"/>
                  </a:lnTo>
                  <a:lnTo>
                    <a:pt x="184" y="282"/>
                  </a:lnTo>
                  <a:lnTo>
                    <a:pt x="184" y="272"/>
                  </a:lnTo>
                  <a:lnTo>
                    <a:pt x="175" y="263"/>
                  </a:lnTo>
                  <a:lnTo>
                    <a:pt x="166" y="272"/>
                  </a:lnTo>
                  <a:lnTo>
                    <a:pt x="166" y="263"/>
                  </a:lnTo>
                  <a:lnTo>
                    <a:pt x="157" y="263"/>
                  </a:lnTo>
                  <a:lnTo>
                    <a:pt x="146" y="263"/>
                  </a:lnTo>
                  <a:lnTo>
                    <a:pt x="146" y="272"/>
                  </a:lnTo>
                  <a:lnTo>
                    <a:pt x="137" y="272"/>
                  </a:lnTo>
                  <a:lnTo>
                    <a:pt x="146" y="272"/>
                  </a:lnTo>
                  <a:lnTo>
                    <a:pt x="146" y="282"/>
                  </a:lnTo>
                  <a:lnTo>
                    <a:pt x="137" y="282"/>
                  </a:lnTo>
                  <a:lnTo>
                    <a:pt x="130" y="282"/>
                  </a:lnTo>
                  <a:lnTo>
                    <a:pt x="100" y="282"/>
                  </a:lnTo>
                  <a:lnTo>
                    <a:pt x="91" y="282"/>
                  </a:lnTo>
                  <a:lnTo>
                    <a:pt x="91" y="272"/>
                  </a:lnTo>
                  <a:lnTo>
                    <a:pt x="82" y="272"/>
                  </a:lnTo>
                  <a:lnTo>
                    <a:pt x="64" y="272"/>
                  </a:lnTo>
                  <a:lnTo>
                    <a:pt x="55" y="263"/>
                  </a:lnTo>
                  <a:lnTo>
                    <a:pt x="64" y="263"/>
                  </a:lnTo>
                  <a:lnTo>
                    <a:pt x="64" y="254"/>
                  </a:lnTo>
                  <a:lnTo>
                    <a:pt x="55" y="245"/>
                  </a:lnTo>
                  <a:lnTo>
                    <a:pt x="55" y="263"/>
                  </a:lnTo>
                  <a:lnTo>
                    <a:pt x="55" y="272"/>
                  </a:lnTo>
                  <a:lnTo>
                    <a:pt x="27" y="272"/>
                  </a:lnTo>
                  <a:lnTo>
                    <a:pt x="18" y="272"/>
                  </a:lnTo>
                  <a:lnTo>
                    <a:pt x="18" y="263"/>
                  </a:lnTo>
                  <a:lnTo>
                    <a:pt x="27" y="263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27" y="227"/>
                  </a:lnTo>
                  <a:lnTo>
                    <a:pt x="27" y="218"/>
                  </a:lnTo>
                  <a:lnTo>
                    <a:pt x="27" y="209"/>
                  </a:lnTo>
                  <a:lnTo>
                    <a:pt x="27" y="200"/>
                  </a:lnTo>
                  <a:lnTo>
                    <a:pt x="37" y="200"/>
                  </a:lnTo>
                  <a:lnTo>
                    <a:pt x="37" y="191"/>
                  </a:lnTo>
                  <a:lnTo>
                    <a:pt x="37" y="182"/>
                  </a:lnTo>
                  <a:lnTo>
                    <a:pt x="37" y="172"/>
                  </a:lnTo>
                  <a:lnTo>
                    <a:pt x="37" y="163"/>
                  </a:lnTo>
                  <a:lnTo>
                    <a:pt x="37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18" y="127"/>
                  </a:lnTo>
                  <a:lnTo>
                    <a:pt x="18" y="118"/>
                  </a:lnTo>
                  <a:lnTo>
                    <a:pt x="18" y="100"/>
                  </a:lnTo>
                  <a:lnTo>
                    <a:pt x="9" y="100"/>
                  </a:lnTo>
                  <a:lnTo>
                    <a:pt x="0" y="91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28">
              <a:extLst>
                <a:ext uri="{FF2B5EF4-FFF2-40B4-BE49-F238E27FC236}">
                  <a16:creationId xmlns:a16="http://schemas.microsoft.com/office/drawing/2014/main" xmlns="" id="{E9E12C20-A95F-452C-A1D3-D7090C615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340" y="4249014"/>
              <a:ext cx="661797" cy="591279"/>
            </a:xfrm>
            <a:custGeom>
              <a:avLst/>
              <a:gdLst>
                <a:gd name="T0" fmla="*/ 193 w 366"/>
                <a:gd name="T1" fmla="*/ 0 h 327"/>
                <a:gd name="T2" fmla="*/ 202 w 366"/>
                <a:gd name="T3" fmla="*/ 0 h 327"/>
                <a:gd name="T4" fmla="*/ 202 w 366"/>
                <a:gd name="T5" fmla="*/ 18 h 327"/>
                <a:gd name="T6" fmla="*/ 212 w 366"/>
                <a:gd name="T7" fmla="*/ 27 h 327"/>
                <a:gd name="T8" fmla="*/ 202 w 366"/>
                <a:gd name="T9" fmla="*/ 36 h 327"/>
                <a:gd name="T10" fmla="*/ 212 w 366"/>
                <a:gd name="T11" fmla="*/ 54 h 327"/>
                <a:gd name="T12" fmla="*/ 212 w 366"/>
                <a:gd name="T13" fmla="*/ 63 h 327"/>
                <a:gd name="T14" fmla="*/ 212 w 366"/>
                <a:gd name="T15" fmla="*/ 63 h 327"/>
                <a:gd name="T16" fmla="*/ 202 w 366"/>
                <a:gd name="T17" fmla="*/ 82 h 327"/>
                <a:gd name="T18" fmla="*/ 184 w 366"/>
                <a:gd name="T19" fmla="*/ 100 h 327"/>
                <a:gd name="T20" fmla="*/ 184 w 366"/>
                <a:gd name="T21" fmla="*/ 118 h 327"/>
                <a:gd name="T22" fmla="*/ 175 w 366"/>
                <a:gd name="T23" fmla="*/ 136 h 327"/>
                <a:gd name="T24" fmla="*/ 175 w 366"/>
                <a:gd name="T25" fmla="*/ 154 h 327"/>
                <a:gd name="T26" fmla="*/ 303 w 366"/>
                <a:gd name="T27" fmla="*/ 154 h 327"/>
                <a:gd name="T28" fmla="*/ 303 w 366"/>
                <a:gd name="T29" fmla="*/ 182 h 327"/>
                <a:gd name="T30" fmla="*/ 312 w 366"/>
                <a:gd name="T31" fmla="*/ 209 h 327"/>
                <a:gd name="T32" fmla="*/ 330 w 366"/>
                <a:gd name="T33" fmla="*/ 218 h 327"/>
                <a:gd name="T34" fmla="*/ 321 w 366"/>
                <a:gd name="T35" fmla="*/ 227 h 327"/>
                <a:gd name="T36" fmla="*/ 293 w 366"/>
                <a:gd name="T37" fmla="*/ 218 h 327"/>
                <a:gd name="T38" fmla="*/ 275 w 366"/>
                <a:gd name="T39" fmla="*/ 209 h 327"/>
                <a:gd name="T40" fmla="*/ 266 w 366"/>
                <a:gd name="T41" fmla="*/ 236 h 327"/>
                <a:gd name="T42" fmla="*/ 293 w 366"/>
                <a:gd name="T43" fmla="*/ 227 h 327"/>
                <a:gd name="T44" fmla="*/ 321 w 366"/>
                <a:gd name="T45" fmla="*/ 227 h 327"/>
                <a:gd name="T46" fmla="*/ 312 w 366"/>
                <a:gd name="T47" fmla="*/ 245 h 327"/>
                <a:gd name="T48" fmla="*/ 330 w 366"/>
                <a:gd name="T49" fmla="*/ 227 h 327"/>
                <a:gd name="T50" fmla="*/ 339 w 366"/>
                <a:gd name="T51" fmla="*/ 245 h 327"/>
                <a:gd name="T52" fmla="*/ 321 w 366"/>
                <a:gd name="T53" fmla="*/ 254 h 327"/>
                <a:gd name="T54" fmla="*/ 321 w 366"/>
                <a:gd name="T55" fmla="*/ 272 h 327"/>
                <a:gd name="T56" fmla="*/ 339 w 366"/>
                <a:gd name="T57" fmla="*/ 282 h 327"/>
                <a:gd name="T58" fmla="*/ 366 w 366"/>
                <a:gd name="T59" fmla="*/ 300 h 327"/>
                <a:gd name="T60" fmla="*/ 359 w 366"/>
                <a:gd name="T61" fmla="*/ 318 h 327"/>
                <a:gd name="T62" fmla="*/ 339 w 366"/>
                <a:gd name="T63" fmla="*/ 327 h 327"/>
                <a:gd name="T64" fmla="*/ 348 w 366"/>
                <a:gd name="T65" fmla="*/ 309 h 327"/>
                <a:gd name="T66" fmla="*/ 330 w 366"/>
                <a:gd name="T67" fmla="*/ 300 h 327"/>
                <a:gd name="T68" fmla="*/ 312 w 366"/>
                <a:gd name="T69" fmla="*/ 291 h 327"/>
                <a:gd name="T70" fmla="*/ 284 w 366"/>
                <a:gd name="T71" fmla="*/ 272 h 327"/>
                <a:gd name="T72" fmla="*/ 293 w 366"/>
                <a:gd name="T73" fmla="*/ 300 h 327"/>
                <a:gd name="T74" fmla="*/ 284 w 366"/>
                <a:gd name="T75" fmla="*/ 318 h 327"/>
                <a:gd name="T76" fmla="*/ 275 w 366"/>
                <a:gd name="T77" fmla="*/ 300 h 327"/>
                <a:gd name="T78" fmla="*/ 257 w 366"/>
                <a:gd name="T79" fmla="*/ 309 h 327"/>
                <a:gd name="T80" fmla="*/ 239 w 366"/>
                <a:gd name="T81" fmla="*/ 318 h 327"/>
                <a:gd name="T82" fmla="*/ 221 w 366"/>
                <a:gd name="T83" fmla="*/ 300 h 327"/>
                <a:gd name="T84" fmla="*/ 202 w 366"/>
                <a:gd name="T85" fmla="*/ 291 h 327"/>
                <a:gd name="T86" fmla="*/ 212 w 366"/>
                <a:gd name="T87" fmla="*/ 282 h 327"/>
                <a:gd name="T88" fmla="*/ 184 w 366"/>
                <a:gd name="T89" fmla="*/ 282 h 327"/>
                <a:gd name="T90" fmla="*/ 166 w 366"/>
                <a:gd name="T91" fmla="*/ 272 h 327"/>
                <a:gd name="T92" fmla="*/ 146 w 366"/>
                <a:gd name="T93" fmla="*/ 263 h 327"/>
                <a:gd name="T94" fmla="*/ 146 w 366"/>
                <a:gd name="T95" fmla="*/ 272 h 327"/>
                <a:gd name="T96" fmla="*/ 130 w 366"/>
                <a:gd name="T97" fmla="*/ 282 h 327"/>
                <a:gd name="T98" fmla="*/ 91 w 366"/>
                <a:gd name="T99" fmla="*/ 272 h 327"/>
                <a:gd name="T100" fmla="*/ 55 w 366"/>
                <a:gd name="T101" fmla="*/ 263 h 327"/>
                <a:gd name="T102" fmla="*/ 55 w 366"/>
                <a:gd name="T103" fmla="*/ 245 h 327"/>
                <a:gd name="T104" fmla="*/ 27 w 366"/>
                <a:gd name="T105" fmla="*/ 272 h 327"/>
                <a:gd name="T106" fmla="*/ 27 w 366"/>
                <a:gd name="T107" fmla="*/ 263 h 327"/>
                <a:gd name="T108" fmla="*/ 27 w 366"/>
                <a:gd name="T109" fmla="*/ 227 h 327"/>
                <a:gd name="T110" fmla="*/ 27 w 366"/>
                <a:gd name="T111" fmla="*/ 200 h 327"/>
                <a:gd name="T112" fmla="*/ 37 w 366"/>
                <a:gd name="T113" fmla="*/ 182 h 327"/>
                <a:gd name="T114" fmla="*/ 37 w 366"/>
                <a:gd name="T115" fmla="*/ 154 h 327"/>
                <a:gd name="T116" fmla="*/ 18 w 366"/>
                <a:gd name="T117" fmla="*/ 127 h 327"/>
                <a:gd name="T118" fmla="*/ 9 w 366"/>
                <a:gd name="T119" fmla="*/ 10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6" h="327">
                  <a:moveTo>
                    <a:pt x="0" y="9"/>
                  </a:moveTo>
                  <a:lnTo>
                    <a:pt x="82" y="9"/>
                  </a:lnTo>
                  <a:lnTo>
                    <a:pt x="193" y="0"/>
                  </a:lnTo>
                  <a:lnTo>
                    <a:pt x="193" y="9"/>
                  </a:lnTo>
                  <a:lnTo>
                    <a:pt x="193" y="0"/>
                  </a:lnTo>
                  <a:lnTo>
                    <a:pt x="202" y="0"/>
                  </a:lnTo>
                  <a:lnTo>
                    <a:pt x="202" y="9"/>
                  </a:lnTo>
                  <a:lnTo>
                    <a:pt x="193" y="18"/>
                  </a:lnTo>
                  <a:lnTo>
                    <a:pt x="202" y="18"/>
                  </a:lnTo>
                  <a:lnTo>
                    <a:pt x="202" y="27"/>
                  </a:lnTo>
                  <a:lnTo>
                    <a:pt x="202" y="36"/>
                  </a:lnTo>
                  <a:lnTo>
                    <a:pt x="212" y="27"/>
                  </a:lnTo>
                  <a:lnTo>
                    <a:pt x="202" y="36"/>
                  </a:lnTo>
                  <a:lnTo>
                    <a:pt x="212" y="45"/>
                  </a:lnTo>
                  <a:lnTo>
                    <a:pt x="202" y="36"/>
                  </a:lnTo>
                  <a:lnTo>
                    <a:pt x="202" y="45"/>
                  </a:lnTo>
                  <a:lnTo>
                    <a:pt x="212" y="45"/>
                  </a:lnTo>
                  <a:lnTo>
                    <a:pt x="212" y="54"/>
                  </a:lnTo>
                  <a:lnTo>
                    <a:pt x="221" y="54"/>
                  </a:lnTo>
                  <a:lnTo>
                    <a:pt x="212" y="54"/>
                  </a:lnTo>
                  <a:lnTo>
                    <a:pt x="212" y="63"/>
                  </a:lnTo>
                  <a:lnTo>
                    <a:pt x="202" y="63"/>
                  </a:lnTo>
                  <a:lnTo>
                    <a:pt x="202" y="73"/>
                  </a:lnTo>
                  <a:lnTo>
                    <a:pt x="212" y="63"/>
                  </a:lnTo>
                  <a:lnTo>
                    <a:pt x="212" y="73"/>
                  </a:lnTo>
                  <a:lnTo>
                    <a:pt x="202" y="73"/>
                  </a:lnTo>
                  <a:lnTo>
                    <a:pt x="202" y="82"/>
                  </a:lnTo>
                  <a:lnTo>
                    <a:pt x="212" y="82"/>
                  </a:lnTo>
                  <a:lnTo>
                    <a:pt x="193" y="91"/>
                  </a:lnTo>
                  <a:lnTo>
                    <a:pt x="184" y="100"/>
                  </a:lnTo>
                  <a:lnTo>
                    <a:pt x="193" y="100"/>
                  </a:lnTo>
                  <a:lnTo>
                    <a:pt x="184" y="109"/>
                  </a:lnTo>
                  <a:lnTo>
                    <a:pt x="184" y="118"/>
                  </a:lnTo>
                  <a:lnTo>
                    <a:pt x="175" y="118"/>
                  </a:lnTo>
                  <a:lnTo>
                    <a:pt x="184" y="136"/>
                  </a:lnTo>
                  <a:lnTo>
                    <a:pt x="175" y="136"/>
                  </a:lnTo>
                  <a:lnTo>
                    <a:pt x="184" y="136"/>
                  </a:lnTo>
                  <a:lnTo>
                    <a:pt x="175" y="145"/>
                  </a:lnTo>
                  <a:lnTo>
                    <a:pt x="175" y="154"/>
                  </a:lnTo>
                  <a:lnTo>
                    <a:pt x="175" y="163"/>
                  </a:lnTo>
                  <a:lnTo>
                    <a:pt x="239" y="163"/>
                  </a:lnTo>
                  <a:lnTo>
                    <a:pt x="303" y="154"/>
                  </a:lnTo>
                  <a:lnTo>
                    <a:pt x="303" y="163"/>
                  </a:lnTo>
                  <a:lnTo>
                    <a:pt x="303" y="172"/>
                  </a:lnTo>
                  <a:lnTo>
                    <a:pt x="303" y="182"/>
                  </a:lnTo>
                  <a:lnTo>
                    <a:pt x="303" y="191"/>
                  </a:lnTo>
                  <a:lnTo>
                    <a:pt x="312" y="200"/>
                  </a:lnTo>
                  <a:lnTo>
                    <a:pt x="312" y="209"/>
                  </a:lnTo>
                  <a:lnTo>
                    <a:pt x="321" y="209"/>
                  </a:lnTo>
                  <a:lnTo>
                    <a:pt x="321" y="218"/>
                  </a:lnTo>
                  <a:lnTo>
                    <a:pt x="330" y="218"/>
                  </a:lnTo>
                  <a:lnTo>
                    <a:pt x="321" y="227"/>
                  </a:lnTo>
                  <a:lnTo>
                    <a:pt x="321" y="218"/>
                  </a:lnTo>
                  <a:lnTo>
                    <a:pt x="321" y="227"/>
                  </a:lnTo>
                  <a:lnTo>
                    <a:pt x="312" y="227"/>
                  </a:lnTo>
                  <a:lnTo>
                    <a:pt x="303" y="218"/>
                  </a:lnTo>
                  <a:lnTo>
                    <a:pt x="293" y="218"/>
                  </a:lnTo>
                  <a:lnTo>
                    <a:pt x="293" y="209"/>
                  </a:lnTo>
                  <a:lnTo>
                    <a:pt x="284" y="209"/>
                  </a:lnTo>
                  <a:lnTo>
                    <a:pt x="275" y="209"/>
                  </a:lnTo>
                  <a:lnTo>
                    <a:pt x="266" y="218"/>
                  </a:lnTo>
                  <a:lnTo>
                    <a:pt x="266" y="227"/>
                  </a:lnTo>
                  <a:lnTo>
                    <a:pt x="266" y="236"/>
                  </a:lnTo>
                  <a:lnTo>
                    <a:pt x="275" y="236"/>
                  </a:lnTo>
                  <a:lnTo>
                    <a:pt x="293" y="236"/>
                  </a:lnTo>
                  <a:lnTo>
                    <a:pt x="293" y="227"/>
                  </a:lnTo>
                  <a:lnTo>
                    <a:pt x="303" y="227"/>
                  </a:lnTo>
                  <a:lnTo>
                    <a:pt x="312" y="227"/>
                  </a:lnTo>
                  <a:lnTo>
                    <a:pt x="321" y="227"/>
                  </a:lnTo>
                  <a:lnTo>
                    <a:pt x="312" y="227"/>
                  </a:lnTo>
                  <a:lnTo>
                    <a:pt x="303" y="236"/>
                  </a:lnTo>
                  <a:lnTo>
                    <a:pt x="312" y="245"/>
                  </a:lnTo>
                  <a:lnTo>
                    <a:pt x="321" y="245"/>
                  </a:lnTo>
                  <a:lnTo>
                    <a:pt x="321" y="236"/>
                  </a:lnTo>
                  <a:lnTo>
                    <a:pt x="330" y="227"/>
                  </a:lnTo>
                  <a:lnTo>
                    <a:pt x="330" y="236"/>
                  </a:lnTo>
                  <a:lnTo>
                    <a:pt x="330" y="245"/>
                  </a:lnTo>
                  <a:lnTo>
                    <a:pt x="339" y="245"/>
                  </a:lnTo>
                  <a:lnTo>
                    <a:pt x="339" y="254"/>
                  </a:lnTo>
                  <a:lnTo>
                    <a:pt x="330" y="254"/>
                  </a:lnTo>
                  <a:lnTo>
                    <a:pt x="321" y="254"/>
                  </a:lnTo>
                  <a:lnTo>
                    <a:pt x="330" y="263"/>
                  </a:lnTo>
                  <a:lnTo>
                    <a:pt x="321" y="263"/>
                  </a:lnTo>
                  <a:lnTo>
                    <a:pt x="321" y="272"/>
                  </a:lnTo>
                  <a:lnTo>
                    <a:pt x="321" y="282"/>
                  </a:lnTo>
                  <a:lnTo>
                    <a:pt x="330" y="282"/>
                  </a:lnTo>
                  <a:lnTo>
                    <a:pt x="339" y="282"/>
                  </a:lnTo>
                  <a:lnTo>
                    <a:pt x="348" y="291"/>
                  </a:lnTo>
                  <a:lnTo>
                    <a:pt x="359" y="291"/>
                  </a:lnTo>
                  <a:lnTo>
                    <a:pt x="366" y="300"/>
                  </a:lnTo>
                  <a:lnTo>
                    <a:pt x="366" y="309"/>
                  </a:lnTo>
                  <a:lnTo>
                    <a:pt x="359" y="309"/>
                  </a:lnTo>
                  <a:lnTo>
                    <a:pt x="359" y="318"/>
                  </a:lnTo>
                  <a:lnTo>
                    <a:pt x="348" y="309"/>
                  </a:lnTo>
                  <a:lnTo>
                    <a:pt x="348" y="318"/>
                  </a:lnTo>
                  <a:lnTo>
                    <a:pt x="339" y="327"/>
                  </a:lnTo>
                  <a:lnTo>
                    <a:pt x="348" y="309"/>
                  </a:lnTo>
                  <a:lnTo>
                    <a:pt x="348" y="300"/>
                  </a:lnTo>
                  <a:lnTo>
                    <a:pt x="348" y="309"/>
                  </a:lnTo>
                  <a:lnTo>
                    <a:pt x="339" y="309"/>
                  </a:lnTo>
                  <a:lnTo>
                    <a:pt x="339" y="300"/>
                  </a:lnTo>
                  <a:lnTo>
                    <a:pt x="330" y="300"/>
                  </a:lnTo>
                  <a:lnTo>
                    <a:pt x="321" y="300"/>
                  </a:lnTo>
                  <a:lnTo>
                    <a:pt x="321" y="291"/>
                  </a:lnTo>
                  <a:lnTo>
                    <a:pt x="312" y="291"/>
                  </a:lnTo>
                  <a:lnTo>
                    <a:pt x="312" y="282"/>
                  </a:lnTo>
                  <a:lnTo>
                    <a:pt x="303" y="282"/>
                  </a:lnTo>
                  <a:lnTo>
                    <a:pt x="284" y="272"/>
                  </a:lnTo>
                  <a:lnTo>
                    <a:pt x="284" y="282"/>
                  </a:lnTo>
                  <a:lnTo>
                    <a:pt x="293" y="282"/>
                  </a:lnTo>
                  <a:lnTo>
                    <a:pt x="293" y="300"/>
                  </a:lnTo>
                  <a:lnTo>
                    <a:pt x="293" y="309"/>
                  </a:lnTo>
                  <a:lnTo>
                    <a:pt x="284" y="309"/>
                  </a:lnTo>
                  <a:lnTo>
                    <a:pt x="284" y="318"/>
                  </a:lnTo>
                  <a:lnTo>
                    <a:pt x="275" y="309"/>
                  </a:lnTo>
                  <a:lnTo>
                    <a:pt x="284" y="300"/>
                  </a:lnTo>
                  <a:lnTo>
                    <a:pt x="275" y="300"/>
                  </a:lnTo>
                  <a:lnTo>
                    <a:pt x="266" y="300"/>
                  </a:lnTo>
                  <a:lnTo>
                    <a:pt x="257" y="300"/>
                  </a:lnTo>
                  <a:lnTo>
                    <a:pt x="257" y="309"/>
                  </a:lnTo>
                  <a:lnTo>
                    <a:pt x="248" y="318"/>
                  </a:lnTo>
                  <a:lnTo>
                    <a:pt x="239" y="309"/>
                  </a:lnTo>
                  <a:lnTo>
                    <a:pt x="239" y="318"/>
                  </a:lnTo>
                  <a:lnTo>
                    <a:pt x="230" y="309"/>
                  </a:lnTo>
                  <a:lnTo>
                    <a:pt x="221" y="309"/>
                  </a:lnTo>
                  <a:lnTo>
                    <a:pt x="221" y="300"/>
                  </a:lnTo>
                  <a:lnTo>
                    <a:pt x="212" y="300"/>
                  </a:lnTo>
                  <a:lnTo>
                    <a:pt x="212" y="291"/>
                  </a:lnTo>
                  <a:lnTo>
                    <a:pt x="202" y="291"/>
                  </a:lnTo>
                  <a:lnTo>
                    <a:pt x="212" y="282"/>
                  </a:lnTo>
                  <a:lnTo>
                    <a:pt x="212" y="272"/>
                  </a:lnTo>
                  <a:lnTo>
                    <a:pt x="212" y="282"/>
                  </a:lnTo>
                  <a:lnTo>
                    <a:pt x="202" y="282"/>
                  </a:lnTo>
                  <a:lnTo>
                    <a:pt x="193" y="282"/>
                  </a:lnTo>
                  <a:lnTo>
                    <a:pt x="184" y="282"/>
                  </a:lnTo>
                  <a:lnTo>
                    <a:pt x="184" y="272"/>
                  </a:lnTo>
                  <a:lnTo>
                    <a:pt x="175" y="263"/>
                  </a:lnTo>
                  <a:lnTo>
                    <a:pt x="166" y="272"/>
                  </a:lnTo>
                  <a:lnTo>
                    <a:pt x="166" y="263"/>
                  </a:lnTo>
                  <a:lnTo>
                    <a:pt x="157" y="263"/>
                  </a:lnTo>
                  <a:lnTo>
                    <a:pt x="146" y="263"/>
                  </a:lnTo>
                  <a:lnTo>
                    <a:pt x="146" y="272"/>
                  </a:lnTo>
                  <a:lnTo>
                    <a:pt x="137" y="272"/>
                  </a:lnTo>
                  <a:lnTo>
                    <a:pt x="146" y="272"/>
                  </a:lnTo>
                  <a:lnTo>
                    <a:pt x="146" y="282"/>
                  </a:lnTo>
                  <a:lnTo>
                    <a:pt x="137" y="282"/>
                  </a:lnTo>
                  <a:lnTo>
                    <a:pt x="130" y="282"/>
                  </a:lnTo>
                  <a:lnTo>
                    <a:pt x="100" y="282"/>
                  </a:lnTo>
                  <a:lnTo>
                    <a:pt x="91" y="282"/>
                  </a:lnTo>
                  <a:lnTo>
                    <a:pt x="91" y="272"/>
                  </a:lnTo>
                  <a:lnTo>
                    <a:pt x="82" y="272"/>
                  </a:lnTo>
                  <a:lnTo>
                    <a:pt x="64" y="272"/>
                  </a:lnTo>
                  <a:lnTo>
                    <a:pt x="55" y="263"/>
                  </a:lnTo>
                  <a:lnTo>
                    <a:pt x="64" y="263"/>
                  </a:lnTo>
                  <a:lnTo>
                    <a:pt x="64" y="254"/>
                  </a:lnTo>
                  <a:lnTo>
                    <a:pt x="55" y="245"/>
                  </a:lnTo>
                  <a:lnTo>
                    <a:pt x="55" y="263"/>
                  </a:lnTo>
                  <a:lnTo>
                    <a:pt x="55" y="272"/>
                  </a:lnTo>
                  <a:lnTo>
                    <a:pt x="27" y="272"/>
                  </a:lnTo>
                  <a:lnTo>
                    <a:pt x="18" y="272"/>
                  </a:lnTo>
                  <a:lnTo>
                    <a:pt x="18" y="263"/>
                  </a:lnTo>
                  <a:lnTo>
                    <a:pt x="27" y="263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27" y="227"/>
                  </a:lnTo>
                  <a:lnTo>
                    <a:pt x="27" y="218"/>
                  </a:lnTo>
                  <a:lnTo>
                    <a:pt x="27" y="209"/>
                  </a:lnTo>
                  <a:lnTo>
                    <a:pt x="27" y="200"/>
                  </a:lnTo>
                  <a:lnTo>
                    <a:pt x="37" y="200"/>
                  </a:lnTo>
                  <a:lnTo>
                    <a:pt x="37" y="191"/>
                  </a:lnTo>
                  <a:lnTo>
                    <a:pt x="37" y="182"/>
                  </a:lnTo>
                  <a:lnTo>
                    <a:pt x="37" y="172"/>
                  </a:lnTo>
                  <a:lnTo>
                    <a:pt x="37" y="163"/>
                  </a:lnTo>
                  <a:lnTo>
                    <a:pt x="37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18" y="127"/>
                  </a:lnTo>
                  <a:lnTo>
                    <a:pt x="18" y="118"/>
                  </a:lnTo>
                  <a:lnTo>
                    <a:pt x="18" y="100"/>
                  </a:lnTo>
                  <a:lnTo>
                    <a:pt x="9" y="100"/>
                  </a:lnTo>
                  <a:lnTo>
                    <a:pt x="0" y="91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29">
              <a:extLst>
                <a:ext uri="{FF2B5EF4-FFF2-40B4-BE49-F238E27FC236}">
                  <a16:creationId xmlns:a16="http://schemas.microsoft.com/office/drawing/2014/main" xmlns="" id="{8B55213C-5B14-4EE4-A059-A6F64AA00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362" y="4795088"/>
              <a:ext cx="36164" cy="12658"/>
            </a:xfrm>
            <a:custGeom>
              <a:avLst/>
              <a:gdLst>
                <a:gd name="T0" fmla="*/ 20 w 20"/>
                <a:gd name="T1" fmla="*/ 7 h 7"/>
                <a:gd name="T2" fmla="*/ 9 w 20"/>
                <a:gd name="T3" fmla="*/ 7 h 7"/>
                <a:gd name="T4" fmla="*/ 0 w 20"/>
                <a:gd name="T5" fmla="*/ 0 h 7"/>
                <a:gd name="T6" fmla="*/ 9 w 20"/>
                <a:gd name="T7" fmla="*/ 0 h 7"/>
                <a:gd name="T8" fmla="*/ 20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lnTo>
                    <a:pt x="9" y="7"/>
                  </a:lnTo>
                  <a:lnTo>
                    <a:pt x="0" y="0"/>
                  </a:lnTo>
                  <a:lnTo>
                    <a:pt x="9" y="0"/>
                  </a:lnTo>
                  <a:lnTo>
                    <a:pt x="20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30">
              <a:extLst>
                <a:ext uri="{FF2B5EF4-FFF2-40B4-BE49-F238E27FC236}">
                  <a16:creationId xmlns:a16="http://schemas.microsoft.com/office/drawing/2014/main" xmlns="" id="{90F9D8E5-A78A-478F-8860-356C23278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362" y="4795088"/>
              <a:ext cx="36164" cy="12658"/>
            </a:xfrm>
            <a:custGeom>
              <a:avLst/>
              <a:gdLst>
                <a:gd name="T0" fmla="*/ 20 w 20"/>
                <a:gd name="T1" fmla="*/ 7 h 7"/>
                <a:gd name="T2" fmla="*/ 9 w 20"/>
                <a:gd name="T3" fmla="*/ 7 h 7"/>
                <a:gd name="T4" fmla="*/ 0 w 20"/>
                <a:gd name="T5" fmla="*/ 0 h 7"/>
                <a:gd name="T6" fmla="*/ 9 w 20"/>
                <a:gd name="T7" fmla="*/ 0 h 7"/>
                <a:gd name="T8" fmla="*/ 20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lnTo>
                    <a:pt x="9" y="7"/>
                  </a:lnTo>
                  <a:lnTo>
                    <a:pt x="0" y="0"/>
                  </a:lnTo>
                  <a:lnTo>
                    <a:pt x="9" y="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1">
              <a:extLst>
                <a:ext uri="{FF2B5EF4-FFF2-40B4-BE49-F238E27FC236}">
                  <a16:creationId xmlns:a16="http://schemas.microsoft.com/office/drawing/2014/main" xmlns="" id="{4E842C68-773C-4A0D-BA26-14B1961E2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362" y="4795088"/>
              <a:ext cx="36164" cy="12658"/>
            </a:xfrm>
            <a:custGeom>
              <a:avLst/>
              <a:gdLst>
                <a:gd name="T0" fmla="*/ 20 w 20"/>
                <a:gd name="T1" fmla="*/ 7 h 7"/>
                <a:gd name="T2" fmla="*/ 9 w 20"/>
                <a:gd name="T3" fmla="*/ 7 h 7"/>
                <a:gd name="T4" fmla="*/ 0 w 20"/>
                <a:gd name="T5" fmla="*/ 0 h 7"/>
                <a:gd name="T6" fmla="*/ 9 w 20"/>
                <a:gd name="T7" fmla="*/ 0 h 7"/>
                <a:gd name="T8" fmla="*/ 20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lnTo>
                    <a:pt x="9" y="7"/>
                  </a:lnTo>
                  <a:lnTo>
                    <a:pt x="0" y="0"/>
                  </a:lnTo>
                  <a:lnTo>
                    <a:pt x="9" y="0"/>
                  </a:lnTo>
                  <a:lnTo>
                    <a:pt x="20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32">
              <a:extLst>
                <a:ext uri="{FF2B5EF4-FFF2-40B4-BE49-F238E27FC236}">
                  <a16:creationId xmlns:a16="http://schemas.microsoft.com/office/drawing/2014/main" xmlns="" id="{C7449488-B141-4680-88B5-908592998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362" y="4795088"/>
              <a:ext cx="36164" cy="12658"/>
            </a:xfrm>
            <a:custGeom>
              <a:avLst/>
              <a:gdLst>
                <a:gd name="T0" fmla="*/ 20 w 20"/>
                <a:gd name="T1" fmla="*/ 7 h 7"/>
                <a:gd name="T2" fmla="*/ 9 w 20"/>
                <a:gd name="T3" fmla="*/ 7 h 7"/>
                <a:gd name="T4" fmla="*/ 0 w 20"/>
                <a:gd name="T5" fmla="*/ 0 h 7"/>
                <a:gd name="T6" fmla="*/ 9 w 20"/>
                <a:gd name="T7" fmla="*/ 0 h 7"/>
                <a:gd name="T8" fmla="*/ 20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lnTo>
                    <a:pt x="9" y="7"/>
                  </a:lnTo>
                  <a:lnTo>
                    <a:pt x="0" y="0"/>
                  </a:lnTo>
                  <a:lnTo>
                    <a:pt x="9" y="0"/>
                  </a:lnTo>
                  <a:lnTo>
                    <a:pt x="20" y="7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33">
              <a:extLst>
                <a:ext uri="{FF2B5EF4-FFF2-40B4-BE49-F238E27FC236}">
                  <a16:creationId xmlns:a16="http://schemas.microsoft.com/office/drawing/2014/main" xmlns="" id="{22644D69-C6B9-4358-A0A7-960567B2D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524" y="3270783"/>
              <a:ext cx="848041" cy="448431"/>
            </a:xfrm>
            <a:custGeom>
              <a:avLst/>
              <a:gdLst>
                <a:gd name="T0" fmla="*/ 0 w 469"/>
                <a:gd name="T1" fmla="*/ 241 h 248"/>
                <a:gd name="T2" fmla="*/ 12 w 469"/>
                <a:gd name="T3" fmla="*/ 230 h 248"/>
                <a:gd name="T4" fmla="*/ 21 w 469"/>
                <a:gd name="T5" fmla="*/ 212 h 248"/>
                <a:gd name="T6" fmla="*/ 12 w 469"/>
                <a:gd name="T7" fmla="*/ 202 h 248"/>
                <a:gd name="T8" fmla="*/ 21 w 469"/>
                <a:gd name="T9" fmla="*/ 184 h 248"/>
                <a:gd name="T10" fmla="*/ 37 w 469"/>
                <a:gd name="T11" fmla="*/ 184 h 248"/>
                <a:gd name="T12" fmla="*/ 57 w 469"/>
                <a:gd name="T13" fmla="*/ 193 h 248"/>
                <a:gd name="T14" fmla="*/ 57 w 469"/>
                <a:gd name="T15" fmla="*/ 175 h 248"/>
                <a:gd name="T16" fmla="*/ 66 w 469"/>
                <a:gd name="T17" fmla="*/ 166 h 248"/>
                <a:gd name="T18" fmla="*/ 73 w 469"/>
                <a:gd name="T19" fmla="*/ 148 h 248"/>
                <a:gd name="T20" fmla="*/ 84 w 469"/>
                <a:gd name="T21" fmla="*/ 127 h 248"/>
                <a:gd name="T22" fmla="*/ 93 w 469"/>
                <a:gd name="T23" fmla="*/ 121 h 248"/>
                <a:gd name="T24" fmla="*/ 102 w 469"/>
                <a:gd name="T25" fmla="*/ 127 h 248"/>
                <a:gd name="T26" fmla="*/ 102 w 469"/>
                <a:gd name="T27" fmla="*/ 121 h 248"/>
                <a:gd name="T28" fmla="*/ 121 w 469"/>
                <a:gd name="T29" fmla="*/ 112 h 248"/>
                <a:gd name="T30" fmla="*/ 139 w 469"/>
                <a:gd name="T31" fmla="*/ 127 h 248"/>
                <a:gd name="T32" fmla="*/ 148 w 469"/>
                <a:gd name="T33" fmla="*/ 112 h 248"/>
                <a:gd name="T34" fmla="*/ 166 w 469"/>
                <a:gd name="T35" fmla="*/ 112 h 248"/>
                <a:gd name="T36" fmla="*/ 175 w 469"/>
                <a:gd name="T37" fmla="*/ 112 h 248"/>
                <a:gd name="T38" fmla="*/ 175 w 469"/>
                <a:gd name="T39" fmla="*/ 91 h 248"/>
                <a:gd name="T40" fmla="*/ 184 w 469"/>
                <a:gd name="T41" fmla="*/ 82 h 248"/>
                <a:gd name="T42" fmla="*/ 193 w 469"/>
                <a:gd name="T43" fmla="*/ 100 h 248"/>
                <a:gd name="T44" fmla="*/ 212 w 469"/>
                <a:gd name="T45" fmla="*/ 100 h 248"/>
                <a:gd name="T46" fmla="*/ 212 w 469"/>
                <a:gd name="T47" fmla="*/ 82 h 248"/>
                <a:gd name="T48" fmla="*/ 221 w 469"/>
                <a:gd name="T49" fmla="*/ 73 h 248"/>
                <a:gd name="T50" fmla="*/ 230 w 469"/>
                <a:gd name="T51" fmla="*/ 64 h 248"/>
                <a:gd name="T52" fmla="*/ 239 w 469"/>
                <a:gd name="T53" fmla="*/ 55 h 248"/>
                <a:gd name="T54" fmla="*/ 239 w 469"/>
                <a:gd name="T55" fmla="*/ 37 h 248"/>
                <a:gd name="T56" fmla="*/ 266 w 469"/>
                <a:gd name="T57" fmla="*/ 28 h 248"/>
                <a:gd name="T58" fmla="*/ 275 w 469"/>
                <a:gd name="T59" fmla="*/ 18 h 248"/>
                <a:gd name="T60" fmla="*/ 275 w 469"/>
                <a:gd name="T61" fmla="*/ 9 h 248"/>
                <a:gd name="T62" fmla="*/ 275 w 469"/>
                <a:gd name="T63" fmla="*/ 0 h 248"/>
                <a:gd name="T64" fmla="*/ 293 w 469"/>
                <a:gd name="T65" fmla="*/ 0 h 248"/>
                <a:gd name="T66" fmla="*/ 303 w 469"/>
                <a:gd name="T67" fmla="*/ 9 h 248"/>
                <a:gd name="T68" fmla="*/ 321 w 469"/>
                <a:gd name="T69" fmla="*/ 18 h 248"/>
                <a:gd name="T70" fmla="*/ 348 w 469"/>
                <a:gd name="T71" fmla="*/ 28 h 248"/>
                <a:gd name="T72" fmla="*/ 366 w 469"/>
                <a:gd name="T73" fmla="*/ 28 h 248"/>
                <a:gd name="T74" fmla="*/ 387 w 469"/>
                <a:gd name="T75" fmla="*/ 18 h 248"/>
                <a:gd name="T76" fmla="*/ 403 w 469"/>
                <a:gd name="T77" fmla="*/ 18 h 248"/>
                <a:gd name="T78" fmla="*/ 412 w 469"/>
                <a:gd name="T79" fmla="*/ 28 h 248"/>
                <a:gd name="T80" fmla="*/ 423 w 469"/>
                <a:gd name="T81" fmla="*/ 37 h 248"/>
                <a:gd name="T82" fmla="*/ 423 w 469"/>
                <a:gd name="T83" fmla="*/ 55 h 248"/>
                <a:gd name="T84" fmla="*/ 439 w 469"/>
                <a:gd name="T85" fmla="*/ 82 h 248"/>
                <a:gd name="T86" fmla="*/ 459 w 469"/>
                <a:gd name="T87" fmla="*/ 100 h 248"/>
                <a:gd name="T88" fmla="*/ 448 w 469"/>
                <a:gd name="T89" fmla="*/ 127 h 248"/>
                <a:gd name="T90" fmla="*/ 432 w 469"/>
                <a:gd name="T91" fmla="*/ 148 h 248"/>
                <a:gd name="T92" fmla="*/ 423 w 469"/>
                <a:gd name="T93" fmla="*/ 157 h 248"/>
                <a:gd name="T94" fmla="*/ 412 w 469"/>
                <a:gd name="T95" fmla="*/ 166 h 248"/>
                <a:gd name="T96" fmla="*/ 394 w 469"/>
                <a:gd name="T97" fmla="*/ 184 h 248"/>
                <a:gd name="T98" fmla="*/ 387 w 469"/>
                <a:gd name="T99" fmla="*/ 193 h 248"/>
                <a:gd name="T100" fmla="*/ 366 w 469"/>
                <a:gd name="T101" fmla="*/ 202 h 248"/>
                <a:gd name="T102" fmla="*/ 321 w 469"/>
                <a:gd name="T103" fmla="*/ 202 h 248"/>
                <a:gd name="T104" fmla="*/ 266 w 469"/>
                <a:gd name="T105" fmla="*/ 202 h 248"/>
                <a:gd name="T106" fmla="*/ 221 w 469"/>
                <a:gd name="T107" fmla="*/ 212 h 248"/>
                <a:gd name="T108" fmla="*/ 157 w 469"/>
                <a:gd name="T109" fmla="*/ 221 h 248"/>
                <a:gd name="T110" fmla="*/ 102 w 469"/>
                <a:gd name="T111" fmla="*/ 221 h 248"/>
                <a:gd name="T112" fmla="*/ 84 w 469"/>
                <a:gd name="T113" fmla="*/ 221 h 248"/>
                <a:gd name="T114" fmla="*/ 93 w 469"/>
                <a:gd name="T115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9" h="248">
                  <a:moveTo>
                    <a:pt x="0" y="248"/>
                  </a:moveTo>
                  <a:lnTo>
                    <a:pt x="0" y="241"/>
                  </a:lnTo>
                  <a:lnTo>
                    <a:pt x="12" y="241"/>
                  </a:lnTo>
                  <a:lnTo>
                    <a:pt x="12" y="230"/>
                  </a:lnTo>
                  <a:lnTo>
                    <a:pt x="21" y="221"/>
                  </a:lnTo>
                  <a:lnTo>
                    <a:pt x="21" y="212"/>
                  </a:lnTo>
                  <a:lnTo>
                    <a:pt x="21" y="202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1" y="184"/>
                  </a:lnTo>
                  <a:lnTo>
                    <a:pt x="27" y="184"/>
                  </a:lnTo>
                  <a:lnTo>
                    <a:pt x="37" y="184"/>
                  </a:lnTo>
                  <a:lnTo>
                    <a:pt x="48" y="193"/>
                  </a:lnTo>
                  <a:lnTo>
                    <a:pt x="57" y="193"/>
                  </a:lnTo>
                  <a:lnTo>
                    <a:pt x="57" y="184"/>
                  </a:lnTo>
                  <a:lnTo>
                    <a:pt x="57" y="175"/>
                  </a:lnTo>
                  <a:lnTo>
                    <a:pt x="57" y="166"/>
                  </a:lnTo>
                  <a:lnTo>
                    <a:pt x="66" y="166"/>
                  </a:lnTo>
                  <a:lnTo>
                    <a:pt x="73" y="157"/>
                  </a:lnTo>
                  <a:lnTo>
                    <a:pt x="73" y="148"/>
                  </a:lnTo>
                  <a:lnTo>
                    <a:pt x="73" y="139"/>
                  </a:lnTo>
                  <a:lnTo>
                    <a:pt x="84" y="127"/>
                  </a:lnTo>
                  <a:lnTo>
                    <a:pt x="84" y="121"/>
                  </a:lnTo>
                  <a:lnTo>
                    <a:pt x="93" y="121"/>
                  </a:lnTo>
                  <a:lnTo>
                    <a:pt x="102" y="121"/>
                  </a:lnTo>
                  <a:lnTo>
                    <a:pt x="102" y="127"/>
                  </a:lnTo>
                  <a:lnTo>
                    <a:pt x="112" y="121"/>
                  </a:lnTo>
                  <a:lnTo>
                    <a:pt x="102" y="121"/>
                  </a:lnTo>
                  <a:lnTo>
                    <a:pt x="112" y="121"/>
                  </a:lnTo>
                  <a:lnTo>
                    <a:pt x="121" y="112"/>
                  </a:lnTo>
                  <a:lnTo>
                    <a:pt x="139" y="121"/>
                  </a:lnTo>
                  <a:lnTo>
                    <a:pt x="139" y="127"/>
                  </a:lnTo>
                  <a:lnTo>
                    <a:pt x="139" y="121"/>
                  </a:lnTo>
                  <a:lnTo>
                    <a:pt x="148" y="112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21"/>
                  </a:lnTo>
                  <a:lnTo>
                    <a:pt x="175" y="112"/>
                  </a:lnTo>
                  <a:lnTo>
                    <a:pt x="175" y="100"/>
                  </a:lnTo>
                  <a:lnTo>
                    <a:pt x="175" y="91"/>
                  </a:lnTo>
                  <a:lnTo>
                    <a:pt x="184" y="91"/>
                  </a:lnTo>
                  <a:lnTo>
                    <a:pt x="184" y="82"/>
                  </a:lnTo>
                  <a:lnTo>
                    <a:pt x="184" y="91"/>
                  </a:lnTo>
                  <a:lnTo>
                    <a:pt x="193" y="100"/>
                  </a:lnTo>
                  <a:lnTo>
                    <a:pt x="203" y="100"/>
                  </a:lnTo>
                  <a:lnTo>
                    <a:pt x="212" y="100"/>
                  </a:lnTo>
                  <a:lnTo>
                    <a:pt x="212" y="91"/>
                  </a:lnTo>
                  <a:lnTo>
                    <a:pt x="212" y="82"/>
                  </a:lnTo>
                  <a:lnTo>
                    <a:pt x="212" y="73"/>
                  </a:lnTo>
                  <a:lnTo>
                    <a:pt x="221" y="73"/>
                  </a:lnTo>
                  <a:lnTo>
                    <a:pt x="230" y="73"/>
                  </a:lnTo>
                  <a:lnTo>
                    <a:pt x="230" y="64"/>
                  </a:lnTo>
                  <a:lnTo>
                    <a:pt x="230" y="55"/>
                  </a:lnTo>
                  <a:lnTo>
                    <a:pt x="239" y="55"/>
                  </a:lnTo>
                  <a:lnTo>
                    <a:pt x="239" y="46"/>
                  </a:lnTo>
                  <a:lnTo>
                    <a:pt x="239" y="37"/>
                  </a:lnTo>
                  <a:lnTo>
                    <a:pt x="248" y="37"/>
                  </a:lnTo>
                  <a:lnTo>
                    <a:pt x="266" y="28"/>
                  </a:lnTo>
                  <a:lnTo>
                    <a:pt x="275" y="28"/>
                  </a:lnTo>
                  <a:lnTo>
                    <a:pt x="275" y="18"/>
                  </a:lnTo>
                  <a:lnTo>
                    <a:pt x="266" y="18"/>
                  </a:lnTo>
                  <a:lnTo>
                    <a:pt x="275" y="9"/>
                  </a:lnTo>
                  <a:lnTo>
                    <a:pt x="266" y="0"/>
                  </a:lnTo>
                  <a:lnTo>
                    <a:pt x="275" y="0"/>
                  </a:lnTo>
                  <a:lnTo>
                    <a:pt x="284" y="0"/>
                  </a:lnTo>
                  <a:lnTo>
                    <a:pt x="293" y="0"/>
                  </a:lnTo>
                  <a:lnTo>
                    <a:pt x="303" y="0"/>
                  </a:lnTo>
                  <a:lnTo>
                    <a:pt x="303" y="9"/>
                  </a:lnTo>
                  <a:lnTo>
                    <a:pt x="312" y="18"/>
                  </a:lnTo>
                  <a:lnTo>
                    <a:pt x="321" y="18"/>
                  </a:lnTo>
                  <a:lnTo>
                    <a:pt x="330" y="18"/>
                  </a:lnTo>
                  <a:lnTo>
                    <a:pt x="348" y="28"/>
                  </a:lnTo>
                  <a:lnTo>
                    <a:pt x="357" y="28"/>
                  </a:lnTo>
                  <a:lnTo>
                    <a:pt x="366" y="28"/>
                  </a:lnTo>
                  <a:lnTo>
                    <a:pt x="375" y="28"/>
                  </a:lnTo>
                  <a:lnTo>
                    <a:pt x="387" y="18"/>
                  </a:lnTo>
                  <a:lnTo>
                    <a:pt x="394" y="9"/>
                  </a:lnTo>
                  <a:lnTo>
                    <a:pt x="403" y="18"/>
                  </a:lnTo>
                  <a:lnTo>
                    <a:pt x="403" y="28"/>
                  </a:lnTo>
                  <a:lnTo>
                    <a:pt x="412" y="28"/>
                  </a:lnTo>
                  <a:lnTo>
                    <a:pt x="412" y="37"/>
                  </a:lnTo>
                  <a:lnTo>
                    <a:pt x="423" y="37"/>
                  </a:lnTo>
                  <a:lnTo>
                    <a:pt x="423" y="46"/>
                  </a:lnTo>
                  <a:lnTo>
                    <a:pt x="423" y="55"/>
                  </a:lnTo>
                  <a:lnTo>
                    <a:pt x="432" y="73"/>
                  </a:lnTo>
                  <a:lnTo>
                    <a:pt x="439" y="82"/>
                  </a:lnTo>
                  <a:lnTo>
                    <a:pt x="448" y="91"/>
                  </a:lnTo>
                  <a:lnTo>
                    <a:pt x="459" y="100"/>
                  </a:lnTo>
                  <a:lnTo>
                    <a:pt x="469" y="100"/>
                  </a:lnTo>
                  <a:lnTo>
                    <a:pt x="448" y="127"/>
                  </a:lnTo>
                  <a:lnTo>
                    <a:pt x="432" y="139"/>
                  </a:lnTo>
                  <a:lnTo>
                    <a:pt x="432" y="148"/>
                  </a:lnTo>
                  <a:lnTo>
                    <a:pt x="432" y="157"/>
                  </a:lnTo>
                  <a:lnTo>
                    <a:pt x="423" y="157"/>
                  </a:lnTo>
                  <a:lnTo>
                    <a:pt x="423" y="166"/>
                  </a:lnTo>
                  <a:lnTo>
                    <a:pt x="412" y="166"/>
                  </a:lnTo>
                  <a:lnTo>
                    <a:pt x="403" y="175"/>
                  </a:lnTo>
                  <a:lnTo>
                    <a:pt x="394" y="184"/>
                  </a:lnTo>
                  <a:lnTo>
                    <a:pt x="387" y="184"/>
                  </a:lnTo>
                  <a:lnTo>
                    <a:pt x="387" y="193"/>
                  </a:lnTo>
                  <a:lnTo>
                    <a:pt x="366" y="193"/>
                  </a:lnTo>
                  <a:lnTo>
                    <a:pt x="366" y="202"/>
                  </a:lnTo>
                  <a:lnTo>
                    <a:pt x="339" y="202"/>
                  </a:lnTo>
                  <a:lnTo>
                    <a:pt x="321" y="202"/>
                  </a:lnTo>
                  <a:lnTo>
                    <a:pt x="303" y="202"/>
                  </a:lnTo>
                  <a:lnTo>
                    <a:pt x="266" y="202"/>
                  </a:lnTo>
                  <a:lnTo>
                    <a:pt x="257" y="212"/>
                  </a:lnTo>
                  <a:lnTo>
                    <a:pt x="221" y="212"/>
                  </a:lnTo>
                  <a:lnTo>
                    <a:pt x="193" y="212"/>
                  </a:lnTo>
                  <a:lnTo>
                    <a:pt x="157" y="221"/>
                  </a:lnTo>
                  <a:lnTo>
                    <a:pt x="130" y="221"/>
                  </a:lnTo>
                  <a:lnTo>
                    <a:pt x="102" y="221"/>
                  </a:lnTo>
                  <a:lnTo>
                    <a:pt x="93" y="221"/>
                  </a:lnTo>
                  <a:lnTo>
                    <a:pt x="84" y="221"/>
                  </a:lnTo>
                  <a:lnTo>
                    <a:pt x="93" y="230"/>
                  </a:lnTo>
                  <a:lnTo>
                    <a:pt x="93" y="241"/>
                  </a:lnTo>
                  <a:lnTo>
                    <a:pt x="0" y="2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4">
              <a:extLst>
                <a:ext uri="{FF2B5EF4-FFF2-40B4-BE49-F238E27FC236}">
                  <a16:creationId xmlns:a16="http://schemas.microsoft.com/office/drawing/2014/main" xmlns="" id="{33788DFE-2BE2-439F-9C06-A333D680C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524" y="3270783"/>
              <a:ext cx="848041" cy="448431"/>
            </a:xfrm>
            <a:custGeom>
              <a:avLst/>
              <a:gdLst>
                <a:gd name="T0" fmla="*/ 0 w 469"/>
                <a:gd name="T1" fmla="*/ 241 h 248"/>
                <a:gd name="T2" fmla="*/ 12 w 469"/>
                <a:gd name="T3" fmla="*/ 230 h 248"/>
                <a:gd name="T4" fmla="*/ 21 w 469"/>
                <a:gd name="T5" fmla="*/ 212 h 248"/>
                <a:gd name="T6" fmla="*/ 12 w 469"/>
                <a:gd name="T7" fmla="*/ 202 h 248"/>
                <a:gd name="T8" fmla="*/ 21 w 469"/>
                <a:gd name="T9" fmla="*/ 184 h 248"/>
                <a:gd name="T10" fmla="*/ 37 w 469"/>
                <a:gd name="T11" fmla="*/ 184 h 248"/>
                <a:gd name="T12" fmla="*/ 57 w 469"/>
                <a:gd name="T13" fmla="*/ 193 h 248"/>
                <a:gd name="T14" fmla="*/ 57 w 469"/>
                <a:gd name="T15" fmla="*/ 175 h 248"/>
                <a:gd name="T16" fmla="*/ 66 w 469"/>
                <a:gd name="T17" fmla="*/ 166 h 248"/>
                <a:gd name="T18" fmla="*/ 73 w 469"/>
                <a:gd name="T19" fmla="*/ 148 h 248"/>
                <a:gd name="T20" fmla="*/ 84 w 469"/>
                <a:gd name="T21" fmla="*/ 127 h 248"/>
                <a:gd name="T22" fmla="*/ 93 w 469"/>
                <a:gd name="T23" fmla="*/ 121 h 248"/>
                <a:gd name="T24" fmla="*/ 102 w 469"/>
                <a:gd name="T25" fmla="*/ 127 h 248"/>
                <a:gd name="T26" fmla="*/ 102 w 469"/>
                <a:gd name="T27" fmla="*/ 121 h 248"/>
                <a:gd name="T28" fmla="*/ 121 w 469"/>
                <a:gd name="T29" fmla="*/ 112 h 248"/>
                <a:gd name="T30" fmla="*/ 139 w 469"/>
                <a:gd name="T31" fmla="*/ 127 h 248"/>
                <a:gd name="T32" fmla="*/ 148 w 469"/>
                <a:gd name="T33" fmla="*/ 112 h 248"/>
                <a:gd name="T34" fmla="*/ 166 w 469"/>
                <a:gd name="T35" fmla="*/ 112 h 248"/>
                <a:gd name="T36" fmla="*/ 175 w 469"/>
                <a:gd name="T37" fmla="*/ 112 h 248"/>
                <a:gd name="T38" fmla="*/ 175 w 469"/>
                <a:gd name="T39" fmla="*/ 91 h 248"/>
                <a:gd name="T40" fmla="*/ 184 w 469"/>
                <a:gd name="T41" fmla="*/ 82 h 248"/>
                <a:gd name="T42" fmla="*/ 193 w 469"/>
                <a:gd name="T43" fmla="*/ 100 h 248"/>
                <a:gd name="T44" fmla="*/ 212 w 469"/>
                <a:gd name="T45" fmla="*/ 100 h 248"/>
                <a:gd name="T46" fmla="*/ 212 w 469"/>
                <a:gd name="T47" fmla="*/ 82 h 248"/>
                <a:gd name="T48" fmla="*/ 221 w 469"/>
                <a:gd name="T49" fmla="*/ 73 h 248"/>
                <a:gd name="T50" fmla="*/ 230 w 469"/>
                <a:gd name="T51" fmla="*/ 64 h 248"/>
                <a:gd name="T52" fmla="*/ 239 w 469"/>
                <a:gd name="T53" fmla="*/ 55 h 248"/>
                <a:gd name="T54" fmla="*/ 239 w 469"/>
                <a:gd name="T55" fmla="*/ 37 h 248"/>
                <a:gd name="T56" fmla="*/ 266 w 469"/>
                <a:gd name="T57" fmla="*/ 28 h 248"/>
                <a:gd name="T58" fmla="*/ 275 w 469"/>
                <a:gd name="T59" fmla="*/ 18 h 248"/>
                <a:gd name="T60" fmla="*/ 275 w 469"/>
                <a:gd name="T61" fmla="*/ 9 h 248"/>
                <a:gd name="T62" fmla="*/ 275 w 469"/>
                <a:gd name="T63" fmla="*/ 0 h 248"/>
                <a:gd name="T64" fmla="*/ 293 w 469"/>
                <a:gd name="T65" fmla="*/ 0 h 248"/>
                <a:gd name="T66" fmla="*/ 303 w 469"/>
                <a:gd name="T67" fmla="*/ 9 h 248"/>
                <a:gd name="T68" fmla="*/ 321 w 469"/>
                <a:gd name="T69" fmla="*/ 18 h 248"/>
                <a:gd name="T70" fmla="*/ 348 w 469"/>
                <a:gd name="T71" fmla="*/ 28 h 248"/>
                <a:gd name="T72" fmla="*/ 366 w 469"/>
                <a:gd name="T73" fmla="*/ 28 h 248"/>
                <a:gd name="T74" fmla="*/ 387 w 469"/>
                <a:gd name="T75" fmla="*/ 18 h 248"/>
                <a:gd name="T76" fmla="*/ 403 w 469"/>
                <a:gd name="T77" fmla="*/ 18 h 248"/>
                <a:gd name="T78" fmla="*/ 412 w 469"/>
                <a:gd name="T79" fmla="*/ 28 h 248"/>
                <a:gd name="T80" fmla="*/ 423 w 469"/>
                <a:gd name="T81" fmla="*/ 37 h 248"/>
                <a:gd name="T82" fmla="*/ 423 w 469"/>
                <a:gd name="T83" fmla="*/ 55 h 248"/>
                <a:gd name="T84" fmla="*/ 439 w 469"/>
                <a:gd name="T85" fmla="*/ 82 h 248"/>
                <a:gd name="T86" fmla="*/ 459 w 469"/>
                <a:gd name="T87" fmla="*/ 100 h 248"/>
                <a:gd name="T88" fmla="*/ 448 w 469"/>
                <a:gd name="T89" fmla="*/ 127 h 248"/>
                <a:gd name="T90" fmla="*/ 432 w 469"/>
                <a:gd name="T91" fmla="*/ 148 h 248"/>
                <a:gd name="T92" fmla="*/ 423 w 469"/>
                <a:gd name="T93" fmla="*/ 157 h 248"/>
                <a:gd name="T94" fmla="*/ 412 w 469"/>
                <a:gd name="T95" fmla="*/ 166 h 248"/>
                <a:gd name="T96" fmla="*/ 394 w 469"/>
                <a:gd name="T97" fmla="*/ 184 h 248"/>
                <a:gd name="T98" fmla="*/ 387 w 469"/>
                <a:gd name="T99" fmla="*/ 193 h 248"/>
                <a:gd name="T100" fmla="*/ 366 w 469"/>
                <a:gd name="T101" fmla="*/ 202 h 248"/>
                <a:gd name="T102" fmla="*/ 321 w 469"/>
                <a:gd name="T103" fmla="*/ 202 h 248"/>
                <a:gd name="T104" fmla="*/ 266 w 469"/>
                <a:gd name="T105" fmla="*/ 202 h 248"/>
                <a:gd name="T106" fmla="*/ 221 w 469"/>
                <a:gd name="T107" fmla="*/ 212 h 248"/>
                <a:gd name="T108" fmla="*/ 157 w 469"/>
                <a:gd name="T109" fmla="*/ 221 h 248"/>
                <a:gd name="T110" fmla="*/ 102 w 469"/>
                <a:gd name="T111" fmla="*/ 221 h 248"/>
                <a:gd name="T112" fmla="*/ 84 w 469"/>
                <a:gd name="T113" fmla="*/ 221 h 248"/>
                <a:gd name="T114" fmla="*/ 93 w 469"/>
                <a:gd name="T115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9" h="248">
                  <a:moveTo>
                    <a:pt x="0" y="248"/>
                  </a:moveTo>
                  <a:lnTo>
                    <a:pt x="0" y="241"/>
                  </a:lnTo>
                  <a:lnTo>
                    <a:pt x="12" y="241"/>
                  </a:lnTo>
                  <a:lnTo>
                    <a:pt x="12" y="230"/>
                  </a:lnTo>
                  <a:lnTo>
                    <a:pt x="21" y="221"/>
                  </a:lnTo>
                  <a:lnTo>
                    <a:pt x="21" y="212"/>
                  </a:lnTo>
                  <a:lnTo>
                    <a:pt x="21" y="202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1" y="184"/>
                  </a:lnTo>
                  <a:lnTo>
                    <a:pt x="27" y="184"/>
                  </a:lnTo>
                  <a:lnTo>
                    <a:pt x="37" y="184"/>
                  </a:lnTo>
                  <a:lnTo>
                    <a:pt x="48" y="193"/>
                  </a:lnTo>
                  <a:lnTo>
                    <a:pt x="57" y="193"/>
                  </a:lnTo>
                  <a:lnTo>
                    <a:pt x="57" y="184"/>
                  </a:lnTo>
                  <a:lnTo>
                    <a:pt x="57" y="175"/>
                  </a:lnTo>
                  <a:lnTo>
                    <a:pt x="57" y="166"/>
                  </a:lnTo>
                  <a:lnTo>
                    <a:pt x="66" y="166"/>
                  </a:lnTo>
                  <a:lnTo>
                    <a:pt x="73" y="157"/>
                  </a:lnTo>
                  <a:lnTo>
                    <a:pt x="73" y="148"/>
                  </a:lnTo>
                  <a:lnTo>
                    <a:pt x="73" y="139"/>
                  </a:lnTo>
                  <a:lnTo>
                    <a:pt x="84" y="127"/>
                  </a:lnTo>
                  <a:lnTo>
                    <a:pt x="84" y="121"/>
                  </a:lnTo>
                  <a:lnTo>
                    <a:pt x="93" y="121"/>
                  </a:lnTo>
                  <a:lnTo>
                    <a:pt x="102" y="121"/>
                  </a:lnTo>
                  <a:lnTo>
                    <a:pt x="102" y="127"/>
                  </a:lnTo>
                  <a:lnTo>
                    <a:pt x="112" y="121"/>
                  </a:lnTo>
                  <a:lnTo>
                    <a:pt x="102" y="121"/>
                  </a:lnTo>
                  <a:lnTo>
                    <a:pt x="112" y="121"/>
                  </a:lnTo>
                  <a:lnTo>
                    <a:pt x="121" y="112"/>
                  </a:lnTo>
                  <a:lnTo>
                    <a:pt x="139" y="121"/>
                  </a:lnTo>
                  <a:lnTo>
                    <a:pt x="139" y="127"/>
                  </a:lnTo>
                  <a:lnTo>
                    <a:pt x="139" y="121"/>
                  </a:lnTo>
                  <a:lnTo>
                    <a:pt x="148" y="112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21"/>
                  </a:lnTo>
                  <a:lnTo>
                    <a:pt x="175" y="112"/>
                  </a:lnTo>
                  <a:lnTo>
                    <a:pt x="175" y="100"/>
                  </a:lnTo>
                  <a:lnTo>
                    <a:pt x="175" y="91"/>
                  </a:lnTo>
                  <a:lnTo>
                    <a:pt x="184" y="91"/>
                  </a:lnTo>
                  <a:lnTo>
                    <a:pt x="184" y="82"/>
                  </a:lnTo>
                  <a:lnTo>
                    <a:pt x="184" y="91"/>
                  </a:lnTo>
                  <a:lnTo>
                    <a:pt x="193" y="100"/>
                  </a:lnTo>
                  <a:lnTo>
                    <a:pt x="203" y="100"/>
                  </a:lnTo>
                  <a:lnTo>
                    <a:pt x="212" y="100"/>
                  </a:lnTo>
                  <a:lnTo>
                    <a:pt x="212" y="91"/>
                  </a:lnTo>
                  <a:lnTo>
                    <a:pt x="212" y="82"/>
                  </a:lnTo>
                  <a:lnTo>
                    <a:pt x="212" y="73"/>
                  </a:lnTo>
                  <a:lnTo>
                    <a:pt x="221" y="73"/>
                  </a:lnTo>
                  <a:lnTo>
                    <a:pt x="230" y="73"/>
                  </a:lnTo>
                  <a:lnTo>
                    <a:pt x="230" y="64"/>
                  </a:lnTo>
                  <a:lnTo>
                    <a:pt x="230" y="55"/>
                  </a:lnTo>
                  <a:lnTo>
                    <a:pt x="239" y="55"/>
                  </a:lnTo>
                  <a:lnTo>
                    <a:pt x="239" y="46"/>
                  </a:lnTo>
                  <a:lnTo>
                    <a:pt x="239" y="37"/>
                  </a:lnTo>
                  <a:lnTo>
                    <a:pt x="248" y="37"/>
                  </a:lnTo>
                  <a:lnTo>
                    <a:pt x="266" y="28"/>
                  </a:lnTo>
                  <a:lnTo>
                    <a:pt x="275" y="28"/>
                  </a:lnTo>
                  <a:lnTo>
                    <a:pt x="275" y="18"/>
                  </a:lnTo>
                  <a:lnTo>
                    <a:pt x="266" y="18"/>
                  </a:lnTo>
                  <a:lnTo>
                    <a:pt x="275" y="9"/>
                  </a:lnTo>
                  <a:lnTo>
                    <a:pt x="266" y="0"/>
                  </a:lnTo>
                  <a:lnTo>
                    <a:pt x="275" y="0"/>
                  </a:lnTo>
                  <a:lnTo>
                    <a:pt x="284" y="0"/>
                  </a:lnTo>
                  <a:lnTo>
                    <a:pt x="293" y="0"/>
                  </a:lnTo>
                  <a:lnTo>
                    <a:pt x="303" y="0"/>
                  </a:lnTo>
                  <a:lnTo>
                    <a:pt x="303" y="9"/>
                  </a:lnTo>
                  <a:lnTo>
                    <a:pt x="312" y="18"/>
                  </a:lnTo>
                  <a:lnTo>
                    <a:pt x="321" y="18"/>
                  </a:lnTo>
                  <a:lnTo>
                    <a:pt x="330" y="18"/>
                  </a:lnTo>
                  <a:lnTo>
                    <a:pt x="348" y="28"/>
                  </a:lnTo>
                  <a:lnTo>
                    <a:pt x="357" y="28"/>
                  </a:lnTo>
                  <a:lnTo>
                    <a:pt x="366" y="28"/>
                  </a:lnTo>
                  <a:lnTo>
                    <a:pt x="375" y="28"/>
                  </a:lnTo>
                  <a:lnTo>
                    <a:pt x="387" y="18"/>
                  </a:lnTo>
                  <a:lnTo>
                    <a:pt x="394" y="9"/>
                  </a:lnTo>
                  <a:lnTo>
                    <a:pt x="403" y="18"/>
                  </a:lnTo>
                  <a:lnTo>
                    <a:pt x="403" y="28"/>
                  </a:lnTo>
                  <a:lnTo>
                    <a:pt x="412" y="28"/>
                  </a:lnTo>
                  <a:lnTo>
                    <a:pt x="412" y="37"/>
                  </a:lnTo>
                  <a:lnTo>
                    <a:pt x="423" y="37"/>
                  </a:lnTo>
                  <a:lnTo>
                    <a:pt x="423" y="46"/>
                  </a:lnTo>
                  <a:lnTo>
                    <a:pt x="423" y="55"/>
                  </a:lnTo>
                  <a:lnTo>
                    <a:pt x="432" y="73"/>
                  </a:lnTo>
                  <a:lnTo>
                    <a:pt x="439" y="82"/>
                  </a:lnTo>
                  <a:lnTo>
                    <a:pt x="448" y="91"/>
                  </a:lnTo>
                  <a:lnTo>
                    <a:pt x="459" y="100"/>
                  </a:lnTo>
                  <a:lnTo>
                    <a:pt x="469" y="100"/>
                  </a:lnTo>
                  <a:lnTo>
                    <a:pt x="448" y="127"/>
                  </a:lnTo>
                  <a:lnTo>
                    <a:pt x="432" y="139"/>
                  </a:lnTo>
                  <a:lnTo>
                    <a:pt x="432" y="148"/>
                  </a:lnTo>
                  <a:lnTo>
                    <a:pt x="432" y="157"/>
                  </a:lnTo>
                  <a:lnTo>
                    <a:pt x="423" y="157"/>
                  </a:lnTo>
                  <a:lnTo>
                    <a:pt x="423" y="166"/>
                  </a:lnTo>
                  <a:lnTo>
                    <a:pt x="412" y="166"/>
                  </a:lnTo>
                  <a:lnTo>
                    <a:pt x="403" y="175"/>
                  </a:lnTo>
                  <a:lnTo>
                    <a:pt x="394" y="184"/>
                  </a:lnTo>
                  <a:lnTo>
                    <a:pt x="387" y="184"/>
                  </a:lnTo>
                  <a:lnTo>
                    <a:pt x="387" y="193"/>
                  </a:lnTo>
                  <a:lnTo>
                    <a:pt x="366" y="193"/>
                  </a:lnTo>
                  <a:lnTo>
                    <a:pt x="366" y="202"/>
                  </a:lnTo>
                  <a:lnTo>
                    <a:pt x="339" y="202"/>
                  </a:lnTo>
                  <a:lnTo>
                    <a:pt x="321" y="202"/>
                  </a:lnTo>
                  <a:lnTo>
                    <a:pt x="303" y="202"/>
                  </a:lnTo>
                  <a:lnTo>
                    <a:pt x="266" y="202"/>
                  </a:lnTo>
                  <a:lnTo>
                    <a:pt x="257" y="212"/>
                  </a:lnTo>
                  <a:lnTo>
                    <a:pt x="221" y="212"/>
                  </a:lnTo>
                  <a:lnTo>
                    <a:pt x="193" y="212"/>
                  </a:lnTo>
                  <a:lnTo>
                    <a:pt x="157" y="221"/>
                  </a:lnTo>
                  <a:lnTo>
                    <a:pt x="130" y="221"/>
                  </a:lnTo>
                  <a:lnTo>
                    <a:pt x="102" y="221"/>
                  </a:lnTo>
                  <a:lnTo>
                    <a:pt x="93" y="221"/>
                  </a:lnTo>
                  <a:lnTo>
                    <a:pt x="84" y="221"/>
                  </a:lnTo>
                  <a:lnTo>
                    <a:pt x="93" y="230"/>
                  </a:lnTo>
                  <a:lnTo>
                    <a:pt x="93" y="241"/>
                  </a:lnTo>
                  <a:lnTo>
                    <a:pt x="0" y="24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5">
              <a:extLst>
                <a:ext uri="{FF2B5EF4-FFF2-40B4-BE49-F238E27FC236}">
                  <a16:creationId xmlns:a16="http://schemas.microsoft.com/office/drawing/2014/main" xmlns="" id="{7E8C68A4-FB0D-4A5F-8EC6-59AF2915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524" y="3270783"/>
              <a:ext cx="848041" cy="448431"/>
            </a:xfrm>
            <a:custGeom>
              <a:avLst/>
              <a:gdLst>
                <a:gd name="T0" fmla="*/ 0 w 469"/>
                <a:gd name="T1" fmla="*/ 241 h 248"/>
                <a:gd name="T2" fmla="*/ 12 w 469"/>
                <a:gd name="T3" fmla="*/ 230 h 248"/>
                <a:gd name="T4" fmla="*/ 21 w 469"/>
                <a:gd name="T5" fmla="*/ 212 h 248"/>
                <a:gd name="T6" fmla="*/ 12 w 469"/>
                <a:gd name="T7" fmla="*/ 202 h 248"/>
                <a:gd name="T8" fmla="*/ 21 w 469"/>
                <a:gd name="T9" fmla="*/ 184 h 248"/>
                <a:gd name="T10" fmla="*/ 37 w 469"/>
                <a:gd name="T11" fmla="*/ 184 h 248"/>
                <a:gd name="T12" fmla="*/ 57 w 469"/>
                <a:gd name="T13" fmla="*/ 193 h 248"/>
                <a:gd name="T14" fmla="*/ 57 w 469"/>
                <a:gd name="T15" fmla="*/ 175 h 248"/>
                <a:gd name="T16" fmla="*/ 66 w 469"/>
                <a:gd name="T17" fmla="*/ 166 h 248"/>
                <a:gd name="T18" fmla="*/ 73 w 469"/>
                <a:gd name="T19" fmla="*/ 148 h 248"/>
                <a:gd name="T20" fmla="*/ 84 w 469"/>
                <a:gd name="T21" fmla="*/ 127 h 248"/>
                <a:gd name="T22" fmla="*/ 93 w 469"/>
                <a:gd name="T23" fmla="*/ 121 h 248"/>
                <a:gd name="T24" fmla="*/ 102 w 469"/>
                <a:gd name="T25" fmla="*/ 127 h 248"/>
                <a:gd name="T26" fmla="*/ 102 w 469"/>
                <a:gd name="T27" fmla="*/ 121 h 248"/>
                <a:gd name="T28" fmla="*/ 121 w 469"/>
                <a:gd name="T29" fmla="*/ 112 h 248"/>
                <a:gd name="T30" fmla="*/ 139 w 469"/>
                <a:gd name="T31" fmla="*/ 127 h 248"/>
                <a:gd name="T32" fmla="*/ 148 w 469"/>
                <a:gd name="T33" fmla="*/ 112 h 248"/>
                <a:gd name="T34" fmla="*/ 166 w 469"/>
                <a:gd name="T35" fmla="*/ 112 h 248"/>
                <a:gd name="T36" fmla="*/ 175 w 469"/>
                <a:gd name="T37" fmla="*/ 112 h 248"/>
                <a:gd name="T38" fmla="*/ 175 w 469"/>
                <a:gd name="T39" fmla="*/ 91 h 248"/>
                <a:gd name="T40" fmla="*/ 184 w 469"/>
                <a:gd name="T41" fmla="*/ 82 h 248"/>
                <a:gd name="T42" fmla="*/ 193 w 469"/>
                <a:gd name="T43" fmla="*/ 100 h 248"/>
                <a:gd name="T44" fmla="*/ 212 w 469"/>
                <a:gd name="T45" fmla="*/ 100 h 248"/>
                <a:gd name="T46" fmla="*/ 212 w 469"/>
                <a:gd name="T47" fmla="*/ 82 h 248"/>
                <a:gd name="T48" fmla="*/ 221 w 469"/>
                <a:gd name="T49" fmla="*/ 73 h 248"/>
                <a:gd name="T50" fmla="*/ 230 w 469"/>
                <a:gd name="T51" fmla="*/ 64 h 248"/>
                <a:gd name="T52" fmla="*/ 239 w 469"/>
                <a:gd name="T53" fmla="*/ 55 h 248"/>
                <a:gd name="T54" fmla="*/ 239 w 469"/>
                <a:gd name="T55" fmla="*/ 37 h 248"/>
                <a:gd name="T56" fmla="*/ 266 w 469"/>
                <a:gd name="T57" fmla="*/ 28 h 248"/>
                <a:gd name="T58" fmla="*/ 275 w 469"/>
                <a:gd name="T59" fmla="*/ 18 h 248"/>
                <a:gd name="T60" fmla="*/ 275 w 469"/>
                <a:gd name="T61" fmla="*/ 9 h 248"/>
                <a:gd name="T62" fmla="*/ 275 w 469"/>
                <a:gd name="T63" fmla="*/ 0 h 248"/>
                <a:gd name="T64" fmla="*/ 293 w 469"/>
                <a:gd name="T65" fmla="*/ 0 h 248"/>
                <a:gd name="T66" fmla="*/ 303 w 469"/>
                <a:gd name="T67" fmla="*/ 9 h 248"/>
                <a:gd name="T68" fmla="*/ 321 w 469"/>
                <a:gd name="T69" fmla="*/ 18 h 248"/>
                <a:gd name="T70" fmla="*/ 348 w 469"/>
                <a:gd name="T71" fmla="*/ 28 h 248"/>
                <a:gd name="T72" fmla="*/ 366 w 469"/>
                <a:gd name="T73" fmla="*/ 28 h 248"/>
                <a:gd name="T74" fmla="*/ 387 w 469"/>
                <a:gd name="T75" fmla="*/ 18 h 248"/>
                <a:gd name="T76" fmla="*/ 403 w 469"/>
                <a:gd name="T77" fmla="*/ 18 h 248"/>
                <a:gd name="T78" fmla="*/ 412 w 469"/>
                <a:gd name="T79" fmla="*/ 28 h 248"/>
                <a:gd name="T80" fmla="*/ 423 w 469"/>
                <a:gd name="T81" fmla="*/ 37 h 248"/>
                <a:gd name="T82" fmla="*/ 423 w 469"/>
                <a:gd name="T83" fmla="*/ 55 h 248"/>
                <a:gd name="T84" fmla="*/ 439 w 469"/>
                <a:gd name="T85" fmla="*/ 82 h 248"/>
                <a:gd name="T86" fmla="*/ 459 w 469"/>
                <a:gd name="T87" fmla="*/ 100 h 248"/>
                <a:gd name="T88" fmla="*/ 448 w 469"/>
                <a:gd name="T89" fmla="*/ 127 h 248"/>
                <a:gd name="T90" fmla="*/ 432 w 469"/>
                <a:gd name="T91" fmla="*/ 148 h 248"/>
                <a:gd name="T92" fmla="*/ 423 w 469"/>
                <a:gd name="T93" fmla="*/ 157 h 248"/>
                <a:gd name="T94" fmla="*/ 412 w 469"/>
                <a:gd name="T95" fmla="*/ 166 h 248"/>
                <a:gd name="T96" fmla="*/ 394 w 469"/>
                <a:gd name="T97" fmla="*/ 184 h 248"/>
                <a:gd name="T98" fmla="*/ 387 w 469"/>
                <a:gd name="T99" fmla="*/ 193 h 248"/>
                <a:gd name="T100" fmla="*/ 366 w 469"/>
                <a:gd name="T101" fmla="*/ 202 h 248"/>
                <a:gd name="T102" fmla="*/ 321 w 469"/>
                <a:gd name="T103" fmla="*/ 202 h 248"/>
                <a:gd name="T104" fmla="*/ 266 w 469"/>
                <a:gd name="T105" fmla="*/ 202 h 248"/>
                <a:gd name="T106" fmla="*/ 221 w 469"/>
                <a:gd name="T107" fmla="*/ 212 h 248"/>
                <a:gd name="T108" fmla="*/ 157 w 469"/>
                <a:gd name="T109" fmla="*/ 221 h 248"/>
                <a:gd name="T110" fmla="*/ 102 w 469"/>
                <a:gd name="T111" fmla="*/ 221 h 248"/>
                <a:gd name="T112" fmla="*/ 84 w 469"/>
                <a:gd name="T113" fmla="*/ 221 h 248"/>
                <a:gd name="T114" fmla="*/ 93 w 469"/>
                <a:gd name="T115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9" h="248">
                  <a:moveTo>
                    <a:pt x="0" y="248"/>
                  </a:moveTo>
                  <a:lnTo>
                    <a:pt x="0" y="241"/>
                  </a:lnTo>
                  <a:lnTo>
                    <a:pt x="12" y="241"/>
                  </a:lnTo>
                  <a:lnTo>
                    <a:pt x="12" y="230"/>
                  </a:lnTo>
                  <a:lnTo>
                    <a:pt x="21" y="221"/>
                  </a:lnTo>
                  <a:lnTo>
                    <a:pt x="21" y="212"/>
                  </a:lnTo>
                  <a:lnTo>
                    <a:pt x="21" y="202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1" y="184"/>
                  </a:lnTo>
                  <a:lnTo>
                    <a:pt x="27" y="184"/>
                  </a:lnTo>
                  <a:lnTo>
                    <a:pt x="37" y="184"/>
                  </a:lnTo>
                  <a:lnTo>
                    <a:pt x="48" y="193"/>
                  </a:lnTo>
                  <a:lnTo>
                    <a:pt x="57" y="193"/>
                  </a:lnTo>
                  <a:lnTo>
                    <a:pt x="57" y="184"/>
                  </a:lnTo>
                  <a:lnTo>
                    <a:pt x="57" y="175"/>
                  </a:lnTo>
                  <a:lnTo>
                    <a:pt x="57" y="166"/>
                  </a:lnTo>
                  <a:lnTo>
                    <a:pt x="66" y="166"/>
                  </a:lnTo>
                  <a:lnTo>
                    <a:pt x="73" y="157"/>
                  </a:lnTo>
                  <a:lnTo>
                    <a:pt x="73" y="148"/>
                  </a:lnTo>
                  <a:lnTo>
                    <a:pt x="73" y="139"/>
                  </a:lnTo>
                  <a:lnTo>
                    <a:pt x="84" y="127"/>
                  </a:lnTo>
                  <a:lnTo>
                    <a:pt x="84" y="121"/>
                  </a:lnTo>
                  <a:lnTo>
                    <a:pt x="93" y="121"/>
                  </a:lnTo>
                  <a:lnTo>
                    <a:pt x="102" y="121"/>
                  </a:lnTo>
                  <a:lnTo>
                    <a:pt x="102" y="127"/>
                  </a:lnTo>
                  <a:lnTo>
                    <a:pt x="112" y="121"/>
                  </a:lnTo>
                  <a:lnTo>
                    <a:pt x="102" y="121"/>
                  </a:lnTo>
                  <a:lnTo>
                    <a:pt x="112" y="121"/>
                  </a:lnTo>
                  <a:lnTo>
                    <a:pt x="121" y="112"/>
                  </a:lnTo>
                  <a:lnTo>
                    <a:pt x="139" y="121"/>
                  </a:lnTo>
                  <a:lnTo>
                    <a:pt x="139" y="127"/>
                  </a:lnTo>
                  <a:lnTo>
                    <a:pt x="139" y="121"/>
                  </a:lnTo>
                  <a:lnTo>
                    <a:pt x="148" y="112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21"/>
                  </a:lnTo>
                  <a:lnTo>
                    <a:pt x="175" y="112"/>
                  </a:lnTo>
                  <a:lnTo>
                    <a:pt x="175" y="100"/>
                  </a:lnTo>
                  <a:lnTo>
                    <a:pt x="175" y="91"/>
                  </a:lnTo>
                  <a:lnTo>
                    <a:pt x="184" y="91"/>
                  </a:lnTo>
                  <a:lnTo>
                    <a:pt x="184" y="82"/>
                  </a:lnTo>
                  <a:lnTo>
                    <a:pt x="184" y="91"/>
                  </a:lnTo>
                  <a:lnTo>
                    <a:pt x="193" y="100"/>
                  </a:lnTo>
                  <a:lnTo>
                    <a:pt x="203" y="100"/>
                  </a:lnTo>
                  <a:lnTo>
                    <a:pt x="212" y="100"/>
                  </a:lnTo>
                  <a:lnTo>
                    <a:pt x="212" y="91"/>
                  </a:lnTo>
                  <a:lnTo>
                    <a:pt x="212" y="82"/>
                  </a:lnTo>
                  <a:lnTo>
                    <a:pt x="212" y="73"/>
                  </a:lnTo>
                  <a:lnTo>
                    <a:pt x="221" y="73"/>
                  </a:lnTo>
                  <a:lnTo>
                    <a:pt x="230" y="73"/>
                  </a:lnTo>
                  <a:lnTo>
                    <a:pt x="230" y="64"/>
                  </a:lnTo>
                  <a:lnTo>
                    <a:pt x="230" y="55"/>
                  </a:lnTo>
                  <a:lnTo>
                    <a:pt x="239" y="55"/>
                  </a:lnTo>
                  <a:lnTo>
                    <a:pt x="239" y="46"/>
                  </a:lnTo>
                  <a:lnTo>
                    <a:pt x="239" y="37"/>
                  </a:lnTo>
                  <a:lnTo>
                    <a:pt x="248" y="37"/>
                  </a:lnTo>
                  <a:lnTo>
                    <a:pt x="266" y="28"/>
                  </a:lnTo>
                  <a:lnTo>
                    <a:pt x="275" y="28"/>
                  </a:lnTo>
                  <a:lnTo>
                    <a:pt x="275" y="18"/>
                  </a:lnTo>
                  <a:lnTo>
                    <a:pt x="266" y="18"/>
                  </a:lnTo>
                  <a:lnTo>
                    <a:pt x="275" y="9"/>
                  </a:lnTo>
                  <a:lnTo>
                    <a:pt x="266" y="0"/>
                  </a:lnTo>
                  <a:lnTo>
                    <a:pt x="275" y="0"/>
                  </a:lnTo>
                  <a:lnTo>
                    <a:pt x="284" y="0"/>
                  </a:lnTo>
                  <a:lnTo>
                    <a:pt x="293" y="0"/>
                  </a:lnTo>
                  <a:lnTo>
                    <a:pt x="303" y="0"/>
                  </a:lnTo>
                  <a:lnTo>
                    <a:pt x="303" y="9"/>
                  </a:lnTo>
                  <a:lnTo>
                    <a:pt x="312" y="18"/>
                  </a:lnTo>
                  <a:lnTo>
                    <a:pt x="321" y="18"/>
                  </a:lnTo>
                  <a:lnTo>
                    <a:pt x="330" y="18"/>
                  </a:lnTo>
                  <a:lnTo>
                    <a:pt x="348" y="28"/>
                  </a:lnTo>
                  <a:lnTo>
                    <a:pt x="357" y="28"/>
                  </a:lnTo>
                  <a:lnTo>
                    <a:pt x="366" y="28"/>
                  </a:lnTo>
                  <a:lnTo>
                    <a:pt x="375" y="28"/>
                  </a:lnTo>
                  <a:lnTo>
                    <a:pt x="387" y="18"/>
                  </a:lnTo>
                  <a:lnTo>
                    <a:pt x="394" y="9"/>
                  </a:lnTo>
                  <a:lnTo>
                    <a:pt x="403" y="18"/>
                  </a:lnTo>
                  <a:lnTo>
                    <a:pt x="403" y="28"/>
                  </a:lnTo>
                  <a:lnTo>
                    <a:pt x="412" y="28"/>
                  </a:lnTo>
                  <a:lnTo>
                    <a:pt x="412" y="37"/>
                  </a:lnTo>
                  <a:lnTo>
                    <a:pt x="423" y="37"/>
                  </a:lnTo>
                  <a:lnTo>
                    <a:pt x="423" y="46"/>
                  </a:lnTo>
                  <a:lnTo>
                    <a:pt x="423" y="55"/>
                  </a:lnTo>
                  <a:lnTo>
                    <a:pt x="432" y="73"/>
                  </a:lnTo>
                  <a:lnTo>
                    <a:pt x="439" y="82"/>
                  </a:lnTo>
                  <a:lnTo>
                    <a:pt x="448" y="91"/>
                  </a:lnTo>
                  <a:lnTo>
                    <a:pt x="459" y="100"/>
                  </a:lnTo>
                  <a:lnTo>
                    <a:pt x="469" y="100"/>
                  </a:lnTo>
                  <a:lnTo>
                    <a:pt x="448" y="127"/>
                  </a:lnTo>
                  <a:lnTo>
                    <a:pt x="432" y="139"/>
                  </a:lnTo>
                  <a:lnTo>
                    <a:pt x="432" y="148"/>
                  </a:lnTo>
                  <a:lnTo>
                    <a:pt x="432" y="157"/>
                  </a:lnTo>
                  <a:lnTo>
                    <a:pt x="423" y="157"/>
                  </a:lnTo>
                  <a:lnTo>
                    <a:pt x="423" y="166"/>
                  </a:lnTo>
                  <a:lnTo>
                    <a:pt x="412" y="166"/>
                  </a:lnTo>
                  <a:lnTo>
                    <a:pt x="403" y="175"/>
                  </a:lnTo>
                  <a:lnTo>
                    <a:pt x="394" y="184"/>
                  </a:lnTo>
                  <a:lnTo>
                    <a:pt x="387" y="184"/>
                  </a:lnTo>
                  <a:lnTo>
                    <a:pt x="387" y="193"/>
                  </a:lnTo>
                  <a:lnTo>
                    <a:pt x="366" y="193"/>
                  </a:lnTo>
                  <a:lnTo>
                    <a:pt x="366" y="202"/>
                  </a:lnTo>
                  <a:lnTo>
                    <a:pt x="339" y="202"/>
                  </a:lnTo>
                  <a:lnTo>
                    <a:pt x="321" y="202"/>
                  </a:lnTo>
                  <a:lnTo>
                    <a:pt x="303" y="202"/>
                  </a:lnTo>
                  <a:lnTo>
                    <a:pt x="266" y="202"/>
                  </a:lnTo>
                  <a:lnTo>
                    <a:pt x="257" y="212"/>
                  </a:lnTo>
                  <a:lnTo>
                    <a:pt x="221" y="212"/>
                  </a:lnTo>
                  <a:lnTo>
                    <a:pt x="193" y="212"/>
                  </a:lnTo>
                  <a:lnTo>
                    <a:pt x="157" y="221"/>
                  </a:lnTo>
                  <a:lnTo>
                    <a:pt x="130" y="221"/>
                  </a:lnTo>
                  <a:lnTo>
                    <a:pt x="102" y="221"/>
                  </a:lnTo>
                  <a:lnTo>
                    <a:pt x="93" y="221"/>
                  </a:lnTo>
                  <a:lnTo>
                    <a:pt x="84" y="221"/>
                  </a:lnTo>
                  <a:lnTo>
                    <a:pt x="93" y="230"/>
                  </a:lnTo>
                  <a:lnTo>
                    <a:pt x="93" y="241"/>
                  </a:lnTo>
                  <a:lnTo>
                    <a:pt x="0" y="2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36">
              <a:extLst>
                <a:ext uri="{FF2B5EF4-FFF2-40B4-BE49-F238E27FC236}">
                  <a16:creationId xmlns:a16="http://schemas.microsoft.com/office/drawing/2014/main" xmlns="" id="{0739C56C-33FF-4DE2-8CC6-86B52C107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524" y="3270783"/>
              <a:ext cx="848041" cy="448431"/>
            </a:xfrm>
            <a:custGeom>
              <a:avLst/>
              <a:gdLst>
                <a:gd name="T0" fmla="*/ 0 w 469"/>
                <a:gd name="T1" fmla="*/ 241 h 248"/>
                <a:gd name="T2" fmla="*/ 12 w 469"/>
                <a:gd name="T3" fmla="*/ 230 h 248"/>
                <a:gd name="T4" fmla="*/ 21 w 469"/>
                <a:gd name="T5" fmla="*/ 212 h 248"/>
                <a:gd name="T6" fmla="*/ 12 w 469"/>
                <a:gd name="T7" fmla="*/ 202 h 248"/>
                <a:gd name="T8" fmla="*/ 21 w 469"/>
                <a:gd name="T9" fmla="*/ 184 h 248"/>
                <a:gd name="T10" fmla="*/ 37 w 469"/>
                <a:gd name="T11" fmla="*/ 184 h 248"/>
                <a:gd name="T12" fmla="*/ 57 w 469"/>
                <a:gd name="T13" fmla="*/ 193 h 248"/>
                <a:gd name="T14" fmla="*/ 57 w 469"/>
                <a:gd name="T15" fmla="*/ 175 h 248"/>
                <a:gd name="T16" fmla="*/ 66 w 469"/>
                <a:gd name="T17" fmla="*/ 166 h 248"/>
                <a:gd name="T18" fmla="*/ 73 w 469"/>
                <a:gd name="T19" fmla="*/ 148 h 248"/>
                <a:gd name="T20" fmla="*/ 84 w 469"/>
                <a:gd name="T21" fmla="*/ 127 h 248"/>
                <a:gd name="T22" fmla="*/ 93 w 469"/>
                <a:gd name="T23" fmla="*/ 121 h 248"/>
                <a:gd name="T24" fmla="*/ 102 w 469"/>
                <a:gd name="T25" fmla="*/ 127 h 248"/>
                <a:gd name="T26" fmla="*/ 102 w 469"/>
                <a:gd name="T27" fmla="*/ 121 h 248"/>
                <a:gd name="T28" fmla="*/ 121 w 469"/>
                <a:gd name="T29" fmla="*/ 112 h 248"/>
                <a:gd name="T30" fmla="*/ 139 w 469"/>
                <a:gd name="T31" fmla="*/ 127 h 248"/>
                <a:gd name="T32" fmla="*/ 148 w 469"/>
                <a:gd name="T33" fmla="*/ 112 h 248"/>
                <a:gd name="T34" fmla="*/ 166 w 469"/>
                <a:gd name="T35" fmla="*/ 112 h 248"/>
                <a:gd name="T36" fmla="*/ 175 w 469"/>
                <a:gd name="T37" fmla="*/ 112 h 248"/>
                <a:gd name="T38" fmla="*/ 175 w 469"/>
                <a:gd name="T39" fmla="*/ 91 h 248"/>
                <a:gd name="T40" fmla="*/ 184 w 469"/>
                <a:gd name="T41" fmla="*/ 82 h 248"/>
                <a:gd name="T42" fmla="*/ 193 w 469"/>
                <a:gd name="T43" fmla="*/ 100 h 248"/>
                <a:gd name="T44" fmla="*/ 212 w 469"/>
                <a:gd name="T45" fmla="*/ 100 h 248"/>
                <a:gd name="T46" fmla="*/ 212 w 469"/>
                <a:gd name="T47" fmla="*/ 82 h 248"/>
                <a:gd name="T48" fmla="*/ 221 w 469"/>
                <a:gd name="T49" fmla="*/ 73 h 248"/>
                <a:gd name="T50" fmla="*/ 230 w 469"/>
                <a:gd name="T51" fmla="*/ 64 h 248"/>
                <a:gd name="T52" fmla="*/ 239 w 469"/>
                <a:gd name="T53" fmla="*/ 55 h 248"/>
                <a:gd name="T54" fmla="*/ 239 w 469"/>
                <a:gd name="T55" fmla="*/ 37 h 248"/>
                <a:gd name="T56" fmla="*/ 266 w 469"/>
                <a:gd name="T57" fmla="*/ 28 h 248"/>
                <a:gd name="T58" fmla="*/ 275 w 469"/>
                <a:gd name="T59" fmla="*/ 18 h 248"/>
                <a:gd name="T60" fmla="*/ 275 w 469"/>
                <a:gd name="T61" fmla="*/ 9 h 248"/>
                <a:gd name="T62" fmla="*/ 275 w 469"/>
                <a:gd name="T63" fmla="*/ 0 h 248"/>
                <a:gd name="T64" fmla="*/ 293 w 469"/>
                <a:gd name="T65" fmla="*/ 0 h 248"/>
                <a:gd name="T66" fmla="*/ 303 w 469"/>
                <a:gd name="T67" fmla="*/ 9 h 248"/>
                <a:gd name="T68" fmla="*/ 321 w 469"/>
                <a:gd name="T69" fmla="*/ 18 h 248"/>
                <a:gd name="T70" fmla="*/ 348 w 469"/>
                <a:gd name="T71" fmla="*/ 28 h 248"/>
                <a:gd name="T72" fmla="*/ 366 w 469"/>
                <a:gd name="T73" fmla="*/ 28 h 248"/>
                <a:gd name="T74" fmla="*/ 387 w 469"/>
                <a:gd name="T75" fmla="*/ 18 h 248"/>
                <a:gd name="T76" fmla="*/ 403 w 469"/>
                <a:gd name="T77" fmla="*/ 18 h 248"/>
                <a:gd name="T78" fmla="*/ 412 w 469"/>
                <a:gd name="T79" fmla="*/ 28 h 248"/>
                <a:gd name="T80" fmla="*/ 423 w 469"/>
                <a:gd name="T81" fmla="*/ 37 h 248"/>
                <a:gd name="T82" fmla="*/ 423 w 469"/>
                <a:gd name="T83" fmla="*/ 55 h 248"/>
                <a:gd name="T84" fmla="*/ 439 w 469"/>
                <a:gd name="T85" fmla="*/ 82 h 248"/>
                <a:gd name="T86" fmla="*/ 459 w 469"/>
                <a:gd name="T87" fmla="*/ 100 h 248"/>
                <a:gd name="T88" fmla="*/ 448 w 469"/>
                <a:gd name="T89" fmla="*/ 127 h 248"/>
                <a:gd name="T90" fmla="*/ 432 w 469"/>
                <a:gd name="T91" fmla="*/ 148 h 248"/>
                <a:gd name="T92" fmla="*/ 423 w 469"/>
                <a:gd name="T93" fmla="*/ 157 h 248"/>
                <a:gd name="T94" fmla="*/ 412 w 469"/>
                <a:gd name="T95" fmla="*/ 166 h 248"/>
                <a:gd name="T96" fmla="*/ 394 w 469"/>
                <a:gd name="T97" fmla="*/ 184 h 248"/>
                <a:gd name="T98" fmla="*/ 387 w 469"/>
                <a:gd name="T99" fmla="*/ 193 h 248"/>
                <a:gd name="T100" fmla="*/ 366 w 469"/>
                <a:gd name="T101" fmla="*/ 202 h 248"/>
                <a:gd name="T102" fmla="*/ 321 w 469"/>
                <a:gd name="T103" fmla="*/ 202 h 248"/>
                <a:gd name="T104" fmla="*/ 266 w 469"/>
                <a:gd name="T105" fmla="*/ 202 h 248"/>
                <a:gd name="T106" fmla="*/ 221 w 469"/>
                <a:gd name="T107" fmla="*/ 212 h 248"/>
                <a:gd name="T108" fmla="*/ 157 w 469"/>
                <a:gd name="T109" fmla="*/ 221 h 248"/>
                <a:gd name="T110" fmla="*/ 102 w 469"/>
                <a:gd name="T111" fmla="*/ 221 h 248"/>
                <a:gd name="T112" fmla="*/ 84 w 469"/>
                <a:gd name="T113" fmla="*/ 221 h 248"/>
                <a:gd name="T114" fmla="*/ 93 w 469"/>
                <a:gd name="T115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9" h="248">
                  <a:moveTo>
                    <a:pt x="0" y="248"/>
                  </a:moveTo>
                  <a:lnTo>
                    <a:pt x="0" y="241"/>
                  </a:lnTo>
                  <a:lnTo>
                    <a:pt x="12" y="241"/>
                  </a:lnTo>
                  <a:lnTo>
                    <a:pt x="12" y="230"/>
                  </a:lnTo>
                  <a:lnTo>
                    <a:pt x="21" y="221"/>
                  </a:lnTo>
                  <a:lnTo>
                    <a:pt x="21" y="212"/>
                  </a:lnTo>
                  <a:lnTo>
                    <a:pt x="21" y="202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1" y="184"/>
                  </a:lnTo>
                  <a:lnTo>
                    <a:pt x="27" y="184"/>
                  </a:lnTo>
                  <a:lnTo>
                    <a:pt x="37" y="184"/>
                  </a:lnTo>
                  <a:lnTo>
                    <a:pt x="48" y="193"/>
                  </a:lnTo>
                  <a:lnTo>
                    <a:pt x="57" y="193"/>
                  </a:lnTo>
                  <a:lnTo>
                    <a:pt x="57" y="184"/>
                  </a:lnTo>
                  <a:lnTo>
                    <a:pt x="57" y="175"/>
                  </a:lnTo>
                  <a:lnTo>
                    <a:pt x="57" y="166"/>
                  </a:lnTo>
                  <a:lnTo>
                    <a:pt x="66" y="166"/>
                  </a:lnTo>
                  <a:lnTo>
                    <a:pt x="73" y="157"/>
                  </a:lnTo>
                  <a:lnTo>
                    <a:pt x="73" y="148"/>
                  </a:lnTo>
                  <a:lnTo>
                    <a:pt x="73" y="139"/>
                  </a:lnTo>
                  <a:lnTo>
                    <a:pt x="84" y="127"/>
                  </a:lnTo>
                  <a:lnTo>
                    <a:pt x="84" y="121"/>
                  </a:lnTo>
                  <a:lnTo>
                    <a:pt x="93" y="121"/>
                  </a:lnTo>
                  <a:lnTo>
                    <a:pt x="102" y="121"/>
                  </a:lnTo>
                  <a:lnTo>
                    <a:pt x="102" y="127"/>
                  </a:lnTo>
                  <a:lnTo>
                    <a:pt x="112" y="121"/>
                  </a:lnTo>
                  <a:lnTo>
                    <a:pt x="102" y="121"/>
                  </a:lnTo>
                  <a:lnTo>
                    <a:pt x="112" y="121"/>
                  </a:lnTo>
                  <a:lnTo>
                    <a:pt x="121" y="112"/>
                  </a:lnTo>
                  <a:lnTo>
                    <a:pt x="139" y="121"/>
                  </a:lnTo>
                  <a:lnTo>
                    <a:pt x="139" y="127"/>
                  </a:lnTo>
                  <a:lnTo>
                    <a:pt x="139" y="121"/>
                  </a:lnTo>
                  <a:lnTo>
                    <a:pt x="148" y="112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21"/>
                  </a:lnTo>
                  <a:lnTo>
                    <a:pt x="175" y="112"/>
                  </a:lnTo>
                  <a:lnTo>
                    <a:pt x="175" y="100"/>
                  </a:lnTo>
                  <a:lnTo>
                    <a:pt x="175" y="91"/>
                  </a:lnTo>
                  <a:lnTo>
                    <a:pt x="184" y="91"/>
                  </a:lnTo>
                  <a:lnTo>
                    <a:pt x="184" y="82"/>
                  </a:lnTo>
                  <a:lnTo>
                    <a:pt x="184" y="91"/>
                  </a:lnTo>
                  <a:lnTo>
                    <a:pt x="193" y="100"/>
                  </a:lnTo>
                  <a:lnTo>
                    <a:pt x="203" y="100"/>
                  </a:lnTo>
                  <a:lnTo>
                    <a:pt x="212" y="100"/>
                  </a:lnTo>
                  <a:lnTo>
                    <a:pt x="212" y="91"/>
                  </a:lnTo>
                  <a:lnTo>
                    <a:pt x="212" y="82"/>
                  </a:lnTo>
                  <a:lnTo>
                    <a:pt x="212" y="73"/>
                  </a:lnTo>
                  <a:lnTo>
                    <a:pt x="221" y="73"/>
                  </a:lnTo>
                  <a:lnTo>
                    <a:pt x="230" y="73"/>
                  </a:lnTo>
                  <a:lnTo>
                    <a:pt x="230" y="64"/>
                  </a:lnTo>
                  <a:lnTo>
                    <a:pt x="230" y="55"/>
                  </a:lnTo>
                  <a:lnTo>
                    <a:pt x="239" y="55"/>
                  </a:lnTo>
                  <a:lnTo>
                    <a:pt x="239" y="46"/>
                  </a:lnTo>
                  <a:lnTo>
                    <a:pt x="239" y="37"/>
                  </a:lnTo>
                  <a:lnTo>
                    <a:pt x="248" y="37"/>
                  </a:lnTo>
                  <a:lnTo>
                    <a:pt x="266" y="28"/>
                  </a:lnTo>
                  <a:lnTo>
                    <a:pt x="275" y="28"/>
                  </a:lnTo>
                  <a:lnTo>
                    <a:pt x="275" y="18"/>
                  </a:lnTo>
                  <a:lnTo>
                    <a:pt x="266" y="18"/>
                  </a:lnTo>
                  <a:lnTo>
                    <a:pt x="275" y="9"/>
                  </a:lnTo>
                  <a:lnTo>
                    <a:pt x="266" y="0"/>
                  </a:lnTo>
                  <a:lnTo>
                    <a:pt x="275" y="0"/>
                  </a:lnTo>
                  <a:lnTo>
                    <a:pt x="284" y="0"/>
                  </a:lnTo>
                  <a:lnTo>
                    <a:pt x="293" y="0"/>
                  </a:lnTo>
                  <a:lnTo>
                    <a:pt x="303" y="0"/>
                  </a:lnTo>
                  <a:lnTo>
                    <a:pt x="303" y="9"/>
                  </a:lnTo>
                  <a:lnTo>
                    <a:pt x="312" y="18"/>
                  </a:lnTo>
                  <a:lnTo>
                    <a:pt x="321" y="18"/>
                  </a:lnTo>
                  <a:lnTo>
                    <a:pt x="330" y="18"/>
                  </a:lnTo>
                  <a:lnTo>
                    <a:pt x="348" y="28"/>
                  </a:lnTo>
                  <a:lnTo>
                    <a:pt x="357" y="28"/>
                  </a:lnTo>
                  <a:lnTo>
                    <a:pt x="366" y="28"/>
                  </a:lnTo>
                  <a:lnTo>
                    <a:pt x="375" y="28"/>
                  </a:lnTo>
                  <a:lnTo>
                    <a:pt x="387" y="18"/>
                  </a:lnTo>
                  <a:lnTo>
                    <a:pt x="394" y="9"/>
                  </a:lnTo>
                  <a:lnTo>
                    <a:pt x="403" y="18"/>
                  </a:lnTo>
                  <a:lnTo>
                    <a:pt x="403" y="28"/>
                  </a:lnTo>
                  <a:lnTo>
                    <a:pt x="412" y="28"/>
                  </a:lnTo>
                  <a:lnTo>
                    <a:pt x="412" y="37"/>
                  </a:lnTo>
                  <a:lnTo>
                    <a:pt x="423" y="37"/>
                  </a:lnTo>
                  <a:lnTo>
                    <a:pt x="423" y="46"/>
                  </a:lnTo>
                  <a:lnTo>
                    <a:pt x="423" y="55"/>
                  </a:lnTo>
                  <a:lnTo>
                    <a:pt x="432" y="73"/>
                  </a:lnTo>
                  <a:lnTo>
                    <a:pt x="439" y="82"/>
                  </a:lnTo>
                  <a:lnTo>
                    <a:pt x="448" y="91"/>
                  </a:lnTo>
                  <a:lnTo>
                    <a:pt x="459" y="100"/>
                  </a:lnTo>
                  <a:lnTo>
                    <a:pt x="469" y="100"/>
                  </a:lnTo>
                  <a:lnTo>
                    <a:pt x="448" y="127"/>
                  </a:lnTo>
                  <a:lnTo>
                    <a:pt x="432" y="139"/>
                  </a:lnTo>
                  <a:lnTo>
                    <a:pt x="432" y="148"/>
                  </a:lnTo>
                  <a:lnTo>
                    <a:pt x="432" y="157"/>
                  </a:lnTo>
                  <a:lnTo>
                    <a:pt x="423" y="157"/>
                  </a:lnTo>
                  <a:lnTo>
                    <a:pt x="423" y="166"/>
                  </a:lnTo>
                  <a:lnTo>
                    <a:pt x="412" y="166"/>
                  </a:lnTo>
                  <a:lnTo>
                    <a:pt x="403" y="175"/>
                  </a:lnTo>
                  <a:lnTo>
                    <a:pt x="394" y="184"/>
                  </a:lnTo>
                  <a:lnTo>
                    <a:pt x="387" y="184"/>
                  </a:lnTo>
                  <a:lnTo>
                    <a:pt x="387" y="193"/>
                  </a:lnTo>
                  <a:lnTo>
                    <a:pt x="366" y="193"/>
                  </a:lnTo>
                  <a:lnTo>
                    <a:pt x="366" y="202"/>
                  </a:lnTo>
                  <a:lnTo>
                    <a:pt x="339" y="202"/>
                  </a:lnTo>
                  <a:lnTo>
                    <a:pt x="321" y="202"/>
                  </a:lnTo>
                  <a:lnTo>
                    <a:pt x="303" y="202"/>
                  </a:lnTo>
                  <a:lnTo>
                    <a:pt x="266" y="202"/>
                  </a:lnTo>
                  <a:lnTo>
                    <a:pt x="257" y="212"/>
                  </a:lnTo>
                  <a:lnTo>
                    <a:pt x="221" y="212"/>
                  </a:lnTo>
                  <a:lnTo>
                    <a:pt x="193" y="212"/>
                  </a:lnTo>
                  <a:lnTo>
                    <a:pt x="157" y="221"/>
                  </a:lnTo>
                  <a:lnTo>
                    <a:pt x="130" y="221"/>
                  </a:lnTo>
                  <a:lnTo>
                    <a:pt x="102" y="221"/>
                  </a:lnTo>
                  <a:lnTo>
                    <a:pt x="93" y="221"/>
                  </a:lnTo>
                  <a:lnTo>
                    <a:pt x="84" y="221"/>
                  </a:lnTo>
                  <a:lnTo>
                    <a:pt x="93" y="230"/>
                  </a:lnTo>
                  <a:lnTo>
                    <a:pt x="93" y="241"/>
                  </a:lnTo>
                  <a:lnTo>
                    <a:pt x="0" y="248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37">
              <a:extLst>
                <a:ext uri="{FF2B5EF4-FFF2-40B4-BE49-F238E27FC236}">
                  <a16:creationId xmlns:a16="http://schemas.microsoft.com/office/drawing/2014/main" xmlns="" id="{011D6910-5E47-4AE5-944B-4C0200100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000" y="3205688"/>
              <a:ext cx="880589" cy="459280"/>
            </a:xfrm>
            <a:custGeom>
              <a:avLst/>
              <a:gdLst>
                <a:gd name="T0" fmla="*/ 0 w 487"/>
                <a:gd name="T1" fmla="*/ 243 h 254"/>
                <a:gd name="T2" fmla="*/ 19 w 487"/>
                <a:gd name="T3" fmla="*/ 0 h 254"/>
                <a:gd name="T4" fmla="*/ 94 w 487"/>
                <a:gd name="T5" fmla="*/ 9 h 254"/>
                <a:gd name="T6" fmla="*/ 248 w 487"/>
                <a:gd name="T7" fmla="*/ 9 h 254"/>
                <a:gd name="T8" fmla="*/ 330 w 487"/>
                <a:gd name="T9" fmla="*/ 9 h 254"/>
                <a:gd name="T10" fmla="*/ 432 w 487"/>
                <a:gd name="T11" fmla="*/ 9 h 254"/>
                <a:gd name="T12" fmla="*/ 451 w 487"/>
                <a:gd name="T13" fmla="*/ 18 h 254"/>
                <a:gd name="T14" fmla="*/ 460 w 487"/>
                <a:gd name="T15" fmla="*/ 18 h 254"/>
                <a:gd name="T16" fmla="*/ 460 w 487"/>
                <a:gd name="T17" fmla="*/ 27 h 254"/>
                <a:gd name="T18" fmla="*/ 460 w 487"/>
                <a:gd name="T19" fmla="*/ 36 h 254"/>
                <a:gd name="T20" fmla="*/ 460 w 487"/>
                <a:gd name="T21" fmla="*/ 27 h 254"/>
                <a:gd name="T22" fmla="*/ 460 w 487"/>
                <a:gd name="T23" fmla="*/ 36 h 254"/>
                <a:gd name="T24" fmla="*/ 451 w 487"/>
                <a:gd name="T25" fmla="*/ 43 h 254"/>
                <a:gd name="T26" fmla="*/ 451 w 487"/>
                <a:gd name="T27" fmla="*/ 54 h 254"/>
                <a:gd name="T28" fmla="*/ 460 w 487"/>
                <a:gd name="T29" fmla="*/ 54 h 254"/>
                <a:gd name="T30" fmla="*/ 460 w 487"/>
                <a:gd name="T31" fmla="*/ 64 h 254"/>
                <a:gd name="T32" fmla="*/ 469 w 487"/>
                <a:gd name="T33" fmla="*/ 73 h 254"/>
                <a:gd name="T34" fmla="*/ 478 w 487"/>
                <a:gd name="T35" fmla="*/ 82 h 254"/>
                <a:gd name="T36" fmla="*/ 487 w 487"/>
                <a:gd name="T37" fmla="*/ 254 h 254"/>
                <a:gd name="T38" fmla="*/ 403 w 487"/>
                <a:gd name="T39" fmla="*/ 254 h 254"/>
                <a:gd name="T40" fmla="*/ 257 w 487"/>
                <a:gd name="T41" fmla="*/ 254 h 254"/>
                <a:gd name="T42" fmla="*/ 112 w 487"/>
                <a:gd name="T43" fmla="*/ 254 h 254"/>
                <a:gd name="T44" fmla="*/ 0 w 487"/>
                <a:gd name="T45" fmla="*/ 2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7" h="254">
                  <a:moveTo>
                    <a:pt x="0" y="243"/>
                  </a:moveTo>
                  <a:lnTo>
                    <a:pt x="19" y="0"/>
                  </a:lnTo>
                  <a:lnTo>
                    <a:pt x="94" y="9"/>
                  </a:lnTo>
                  <a:lnTo>
                    <a:pt x="248" y="9"/>
                  </a:lnTo>
                  <a:lnTo>
                    <a:pt x="330" y="9"/>
                  </a:lnTo>
                  <a:lnTo>
                    <a:pt x="432" y="9"/>
                  </a:lnTo>
                  <a:lnTo>
                    <a:pt x="451" y="18"/>
                  </a:lnTo>
                  <a:lnTo>
                    <a:pt x="460" y="18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51" y="43"/>
                  </a:lnTo>
                  <a:lnTo>
                    <a:pt x="451" y="54"/>
                  </a:lnTo>
                  <a:lnTo>
                    <a:pt x="460" y="54"/>
                  </a:lnTo>
                  <a:lnTo>
                    <a:pt x="460" y="64"/>
                  </a:lnTo>
                  <a:lnTo>
                    <a:pt x="469" y="73"/>
                  </a:lnTo>
                  <a:lnTo>
                    <a:pt x="478" y="82"/>
                  </a:lnTo>
                  <a:lnTo>
                    <a:pt x="487" y="254"/>
                  </a:lnTo>
                  <a:lnTo>
                    <a:pt x="403" y="254"/>
                  </a:lnTo>
                  <a:lnTo>
                    <a:pt x="257" y="254"/>
                  </a:lnTo>
                  <a:lnTo>
                    <a:pt x="112" y="254"/>
                  </a:lnTo>
                  <a:lnTo>
                    <a:pt x="0" y="2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38">
              <a:extLst>
                <a:ext uri="{FF2B5EF4-FFF2-40B4-BE49-F238E27FC236}">
                  <a16:creationId xmlns:a16="http://schemas.microsoft.com/office/drawing/2014/main" xmlns="" id="{A015F3A1-E87B-4C1B-B107-6A9320B15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000" y="3205688"/>
              <a:ext cx="880589" cy="459280"/>
            </a:xfrm>
            <a:custGeom>
              <a:avLst/>
              <a:gdLst>
                <a:gd name="T0" fmla="*/ 0 w 487"/>
                <a:gd name="T1" fmla="*/ 243 h 254"/>
                <a:gd name="T2" fmla="*/ 19 w 487"/>
                <a:gd name="T3" fmla="*/ 0 h 254"/>
                <a:gd name="T4" fmla="*/ 94 w 487"/>
                <a:gd name="T5" fmla="*/ 9 h 254"/>
                <a:gd name="T6" fmla="*/ 248 w 487"/>
                <a:gd name="T7" fmla="*/ 9 h 254"/>
                <a:gd name="T8" fmla="*/ 330 w 487"/>
                <a:gd name="T9" fmla="*/ 9 h 254"/>
                <a:gd name="T10" fmla="*/ 432 w 487"/>
                <a:gd name="T11" fmla="*/ 9 h 254"/>
                <a:gd name="T12" fmla="*/ 451 w 487"/>
                <a:gd name="T13" fmla="*/ 18 h 254"/>
                <a:gd name="T14" fmla="*/ 460 w 487"/>
                <a:gd name="T15" fmla="*/ 18 h 254"/>
                <a:gd name="T16" fmla="*/ 460 w 487"/>
                <a:gd name="T17" fmla="*/ 27 h 254"/>
                <a:gd name="T18" fmla="*/ 460 w 487"/>
                <a:gd name="T19" fmla="*/ 36 h 254"/>
                <a:gd name="T20" fmla="*/ 460 w 487"/>
                <a:gd name="T21" fmla="*/ 27 h 254"/>
                <a:gd name="T22" fmla="*/ 460 w 487"/>
                <a:gd name="T23" fmla="*/ 36 h 254"/>
                <a:gd name="T24" fmla="*/ 451 w 487"/>
                <a:gd name="T25" fmla="*/ 43 h 254"/>
                <a:gd name="T26" fmla="*/ 451 w 487"/>
                <a:gd name="T27" fmla="*/ 54 h 254"/>
                <a:gd name="T28" fmla="*/ 460 w 487"/>
                <a:gd name="T29" fmla="*/ 54 h 254"/>
                <a:gd name="T30" fmla="*/ 460 w 487"/>
                <a:gd name="T31" fmla="*/ 64 h 254"/>
                <a:gd name="T32" fmla="*/ 469 w 487"/>
                <a:gd name="T33" fmla="*/ 73 h 254"/>
                <a:gd name="T34" fmla="*/ 478 w 487"/>
                <a:gd name="T35" fmla="*/ 82 h 254"/>
                <a:gd name="T36" fmla="*/ 487 w 487"/>
                <a:gd name="T37" fmla="*/ 254 h 254"/>
                <a:gd name="T38" fmla="*/ 403 w 487"/>
                <a:gd name="T39" fmla="*/ 254 h 254"/>
                <a:gd name="T40" fmla="*/ 257 w 487"/>
                <a:gd name="T41" fmla="*/ 254 h 254"/>
                <a:gd name="T42" fmla="*/ 112 w 487"/>
                <a:gd name="T43" fmla="*/ 254 h 254"/>
                <a:gd name="T44" fmla="*/ 0 w 487"/>
                <a:gd name="T45" fmla="*/ 2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7" h="254">
                  <a:moveTo>
                    <a:pt x="0" y="243"/>
                  </a:moveTo>
                  <a:lnTo>
                    <a:pt x="19" y="0"/>
                  </a:lnTo>
                  <a:lnTo>
                    <a:pt x="94" y="9"/>
                  </a:lnTo>
                  <a:lnTo>
                    <a:pt x="248" y="9"/>
                  </a:lnTo>
                  <a:lnTo>
                    <a:pt x="330" y="9"/>
                  </a:lnTo>
                  <a:lnTo>
                    <a:pt x="432" y="9"/>
                  </a:lnTo>
                  <a:lnTo>
                    <a:pt x="451" y="18"/>
                  </a:lnTo>
                  <a:lnTo>
                    <a:pt x="460" y="18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51" y="43"/>
                  </a:lnTo>
                  <a:lnTo>
                    <a:pt x="451" y="54"/>
                  </a:lnTo>
                  <a:lnTo>
                    <a:pt x="460" y="54"/>
                  </a:lnTo>
                  <a:lnTo>
                    <a:pt x="460" y="64"/>
                  </a:lnTo>
                  <a:lnTo>
                    <a:pt x="469" y="73"/>
                  </a:lnTo>
                  <a:lnTo>
                    <a:pt x="478" y="82"/>
                  </a:lnTo>
                  <a:lnTo>
                    <a:pt x="487" y="254"/>
                  </a:lnTo>
                  <a:lnTo>
                    <a:pt x="403" y="254"/>
                  </a:lnTo>
                  <a:lnTo>
                    <a:pt x="257" y="254"/>
                  </a:lnTo>
                  <a:lnTo>
                    <a:pt x="112" y="254"/>
                  </a:lnTo>
                  <a:lnTo>
                    <a:pt x="0" y="24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9">
              <a:extLst>
                <a:ext uri="{FF2B5EF4-FFF2-40B4-BE49-F238E27FC236}">
                  <a16:creationId xmlns:a16="http://schemas.microsoft.com/office/drawing/2014/main" xmlns="" id="{FDB13E9C-3D1D-4213-9268-D6A1B273B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000" y="3205688"/>
              <a:ext cx="880589" cy="459280"/>
            </a:xfrm>
            <a:custGeom>
              <a:avLst/>
              <a:gdLst>
                <a:gd name="T0" fmla="*/ 0 w 487"/>
                <a:gd name="T1" fmla="*/ 243 h 254"/>
                <a:gd name="T2" fmla="*/ 19 w 487"/>
                <a:gd name="T3" fmla="*/ 0 h 254"/>
                <a:gd name="T4" fmla="*/ 94 w 487"/>
                <a:gd name="T5" fmla="*/ 9 h 254"/>
                <a:gd name="T6" fmla="*/ 248 w 487"/>
                <a:gd name="T7" fmla="*/ 9 h 254"/>
                <a:gd name="T8" fmla="*/ 330 w 487"/>
                <a:gd name="T9" fmla="*/ 9 h 254"/>
                <a:gd name="T10" fmla="*/ 432 w 487"/>
                <a:gd name="T11" fmla="*/ 9 h 254"/>
                <a:gd name="T12" fmla="*/ 451 w 487"/>
                <a:gd name="T13" fmla="*/ 18 h 254"/>
                <a:gd name="T14" fmla="*/ 460 w 487"/>
                <a:gd name="T15" fmla="*/ 18 h 254"/>
                <a:gd name="T16" fmla="*/ 460 w 487"/>
                <a:gd name="T17" fmla="*/ 27 h 254"/>
                <a:gd name="T18" fmla="*/ 460 w 487"/>
                <a:gd name="T19" fmla="*/ 36 h 254"/>
                <a:gd name="T20" fmla="*/ 460 w 487"/>
                <a:gd name="T21" fmla="*/ 27 h 254"/>
                <a:gd name="T22" fmla="*/ 460 w 487"/>
                <a:gd name="T23" fmla="*/ 36 h 254"/>
                <a:gd name="T24" fmla="*/ 451 w 487"/>
                <a:gd name="T25" fmla="*/ 43 h 254"/>
                <a:gd name="T26" fmla="*/ 451 w 487"/>
                <a:gd name="T27" fmla="*/ 54 h 254"/>
                <a:gd name="T28" fmla="*/ 460 w 487"/>
                <a:gd name="T29" fmla="*/ 54 h 254"/>
                <a:gd name="T30" fmla="*/ 460 w 487"/>
                <a:gd name="T31" fmla="*/ 64 h 254"/>
                <a:gd name="T32" fmla="*/ 469 w 487"/>
                <a:gd name="T33" fmla="*/ 73 h 254"/>
                <a:gd name="T34" fmla="*/ 478 w 487"/>
                <a:gd name="T35" fmla="*/ 82 h 254"/>
                <a:gd name="T36" fmla="*/ 487 w 487"/>
                <a:gd name="T37" fmla="*/ 254 h 254"/>
                <a:gd name="T38" fmla="*/ 403 w 487"/>
                <a:gd name="T39" fmla="*/ 254 h 254"/>
                <a:gd name="T40" fmla="*/ 257 w 487"/>
                <a:gd name="T41" fmla="*/ 254 h 254"/>
                <a:gd name="T42" fmla="*/ 112 w 487"/>
                <a:gd name="T43" fmla="*/ 254 h 254"/>
                <a:gd name="T44" fmla="*/ 0 w 487"/>
                <a:gd name="T45" fmla="*/ 2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7" h="254">
                  <a:moveTo>
                    <a:pt x="0" y="243"/>
                  </a:moveTo>
                  <a:lnTo>
                    <a:pt x="19" y="0"/>
                  </a:lnTo>
                  <a:lnTo>
                    <a:pt x="94" y="9"/>
                  </a:lnTo>
                  <a:lnTo>
                    <a:pt x="248" y="9"/>
                  </a:lnTo>
                  <a:lnTo>
                    <a:pt x="330" y="9"/>
                  </a:lnTo>
                  <a:lnTo>
                    <a:pt x="432" y="9"/>
                  </a:lnTo>
                  <a:lnTo>
                    <a:pt x="451" y="18"/>
                  </a:lnTo>
                  <a:lnTo>
                    <a:pt x="460" y="18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51" y="43"/>
                  </a:lnTo>
                  <a:lnTo>
                    <a:pt x="451" y="54"/>
                  </a:lnTo>
                  <a:lnTo>
                    <a:pt x="460" y="54"/>
                  </a:lnTo>
                  <a:lnTo>
                    <a:pt x="460" y="64"/>
                  </a:lnTo>
                  <a:lnTo>
                    <a:pt x="469" y="73"/>
                  </a:lnTo>
                  <a:lnTo>
                    <a:pt x="478" y="82"/>
                  </a:lnTo>
                  <a:lnTo>
                    <a:pt x="487" y="254"/>
                  </a:lnTo>
                  <a:lnTo>
                    <a:pt x="403" y="254"/>
                  </a:lnTo>
                  <a:lnTo>
                    <a:pt x="257" y="254"/>
                  </a:lnTo>
                  <a:lnTo>
                    <a:pt x="112" y="254"/>
                  </a:lnTo>
                  <a:lnTo>
                    <a:pt x="0" y="2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40">
              <a:extLst>
                <a:ext uri="{FF2B5EF4-FFF2-40B4-BE49-F238E27FC236}">
                  <a16:creationId xmlns:a16="http://schemas.microsoft.com/office/drawing/2014/main" xmlns="" id="{43B1128F-9BC3-4997-A3B4-746F6AE15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000" y="3205688"/>
              <a:ext cx="880589" cy="459280"/>
            </a:xfrm>
            <a:custGeom>
              <a:avLst/>
              <a:gdLst>
                <a:gd name="T0" fmla="*/ 0 w 487"/>
                <a:gd name="T1" fmla="*/ 243 h 254"/>
                <a:gd name="T2" fmla="*/ 19 w 487"/>
                <a:gd name="T3" fmla="*/ 0 h 254"/>
                <a:gd name="T4" fmla="*/ 94 w 487"/>
                <a:gd name="T5" fmla="*/ 9 h 254"/>
                <a:gd name="T6" fmla="*/ 248 w 487"/>
                <a:gd name="T7" fmla="*/ 9 h 254"/>
                <a:gd name="T8" fmla="*/ 330 w 487"/>
                <a:gd name="T9" fmla="*/ 9 h 254"/>
                <a:gd name="T10" fmla="*/ 432 w 487"/>
                <a:gd name="T11" fmla="*/ 9 h 254"/>
                <a:gd name="T12" fmla="*/ 451 w 487"/>
                <a:gd name="T13" fmla="*/ 18 h 254"/>
                <a:gd name="T14" fmla="*/ 460 w 487"/>
                <a:gd name="T15" fmla="*/ 18 h 254"/>
                <a:gd name="T16" fmla="*/ 460 w 487"/>
                <a:gd name="T17" fmla="*/ 27 h 254"/>
                <a:gd name="T18" fmla="*/ 460 w 487"/>
                <a:gd name="T19" fmla="*/ 36 h 254"/>
                <a:gd name="T20" fmla="*/ 460 w 487"/>
                <a:gd name="T21" fmla="*/ 27 h 254"/>
                <a:gd name="T22" fmla="*/ 460 w 487"/>
                <a:gd name="T23" fmla="*/ 36 h 254"/>
                <a:gd name="T24" fmla="*/ 451 w 487"/>
                <a:gd name="T25" fmla="*/ 43 h 254"/>
                <a:gd name="T26" fmla="*/ 451 w 487"/>
                <a:gd name="T27" fmla="*/ 54 h 254"/>
                <a:gd name="T28" fmla="*/ 460 w 487"/>
                <a:gd name="T29" fmla="*/ 54 h 254"/>
                <a:gd name="T30" fmla="*/ 460 w 487"/>
                <a:gd name="T31" fmla="*/ 64 h 254"/>
                <a:gd name="T32" fmla="*/ 469 w 487"/>
                <a:gd name="T33" fmla="*/ 73 h 254"/>
                <a:gd name="T34" fmla="*/ 478 w 487"/>
                <a:gd name="T35" fmla="*/ 82 h 254"/>
                <a:gd name="T36" fmla="*/ 487 w 487"/>
                <a:gd name="T37" fmla="*/ 254 h 254"/>
                <a:gd name="T38" fmla="*/ 403 w 487"/>
                <a:gd name="T39" fmla="*/ 254 h 254"/>
                <a:gd name="T40" fmla="*/ 257 w 487"/>
                <a:gd name="T41" fmla="*/ 254 h 254"/>
                <a:gd name="T42" fmla="*/ 112 w 487"/>
                <a:gd name="T43" fmla="*/ 254 h 254"/>
                <a:gd name="T44" fmla="*/ 0 w 487"/>
                <a:gd name="T45" fmla="*/ 2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7" h="254">
                  <a:moveTo>
                    <a:pt x="0" y="243"/>
                  </a:moveTo>
                  <a:lnTo>
                    <a:pt x="19" y="0"/>
                  </a:lnTo>
                  <a:lnTo>
                    <a:pt x="94" y="9"/>
                  </a:lnTo>
                  <a:lnTo>
                    <a:pt x="248" y="9"/>
                  </a:lnTo>
                  <a:lnTo>
                    <a:pt x="330" y="9"/>
                  </a:lnTo>
                  <a:lnTo>
                    <a:pt x="432" y="9"/>
                  </a:lnTo>
                  <a:lnTo>
                    <a:pt x="451" y="18"/>
                  </a:lnTo>
                  <a:lnTo>
                    <a:pt x="460" y="18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51" y="43"/>
                  </a:lnTo>
                  <a:lnTo>
                    <a:pt x="451" y="54"/>
                  </a:lnTo>
                  <a:lnTo>
                    <a:pt x="460" y="54"/>
                  </a:lnTo>
                  <a:lnTo>
                    <a:pt x="460" y="64"/>
                  </a:lnTo>
                  <a:lnTo>
                    <a:pt x="469" y="73"/>
                  </a:lnTo>
                  <a:lnTo>
                    <a:pt x="478" y="82"/>
                  </a:lnTo>
                  <a:lnTo>
                    <a:pt x="487" y="254"/>
                  </a:lnTo>
                  <a:lnTo>
                    <a:pt x="403" y="254"/>
                  </a:lnTo>
                  <a:lnTo>
                    <a:pt x="257" y="254"/>
                  </a:lnTo>
                  <a:lnTo>
                    <a:pt x="112" y="254"/>
                  </a:lnTo>
                  <a:lnTo>
                    <a:pt x="0" y="243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41">
              <a:extLst>
                <a:ext uri="{FF2B5EF4-FFF2-40B4-BE49-F238E27FC236}">
                  <a16:creationId xmlns:a16="http://schemas.microsoft.com/office/drawing/2014/main" xmlns="" id="{38316550-F696-47B5-94C7-265BFC25E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137" y="2869365"/>
              <a:ext cx="361638" cy="627442"/>
            </a:xfrm>
            <a:custGeom>
              <a:avLst/>
              <a:gdLst>
                <a:gd name="T0" fmla="*/ 0 w 200"/>
                <a:gd name="T1" fmla="*/ 347 h 347"/>
                <a:gd name="T2" fmla="*/ 0 w 200"/>
                <a:gd name="T3" fmla="*/ 329 h 347"/>
                <a:gd name="T4" fmla="*/ 9 w 200"/>
                <a:gd name="T5" fmla="*/ 320 h 347"/>
                <a:gd name="T6" fmla="*/ 9 w 200"/>
                <a:gd name="T7" fmla="*/ 302 h 347"/>
                <a:gd name="T8" fmla="*/ 18 w 200"/>
                <a:gd name="T9" fmla="*/ 290 h 347"/>
                <a:gd name="T10" fmla="*/ 27 w 200"/>
                <a:gd name="T11" fmla="*/ 275 h 347"/>
                <a:gd name="T12" fmla="*/ 27 w 200"/>
                <a:gd name="T13" fmla="*/ 256 h 347"/>
                <a:gd name="T14" fmla="*/ 18 w 200"/>
                <a:gd name="T15" fmla="*/ 236 h 347"/>
                <a:gd name="T16" fmla="*/ 18 w 200"/>
                <a:gd name="T17" fmla="*/ 220 h 347"/>
                <a:gd name="T18" fmla="*/ 9 w 200"/>
                <a:gd name="T19" fmla="*/ 27 h 347"/>
                <a:gd name="T20" fmla="*/ 27 w 200"/>
                <a:gd name="T21" fmla="*/ 27 h 347"/>
                <a:gd name="T22" fmla="*/ 46 w 200"/>
                <a:gd name="T23" fmla="*/ 18 h 347"/>
                <a:gd name="T24" fmla="*/ 164 w 200"/>
                <a:gd name="T25" fmla="*/ 0 h 347"/>
                <a:gd name="T26" fmla="*/ 182 w 200"/>
                <a:gd name="T27" fmla="*/ 81 h 347"/>
                <a:gd name="T28" fmla="*/ 200 w 200"/>
                <a:gd name="T29" fmla="*/ 227 h 347"/>
                <a:gd name="T30" fmla="*/ 200 w 200"/>
                <a:gd name="T31" fmla="*/ 236 h 347"/>
                <a:gd name="T32" fmla="*/ 191 w 200"/>
                <a:gd name="T33" fmla="*/ 245 h 347"/>
                <a:gd name="T34" fmla="*/ 164 w 200"/>
                <a:gd name="T35" fmla="*/ 256 h 347"/>
                <a:gd name="T36" fmla="*/ 164 w 200"/>
                <a:gd name="T37" fmla="*/ 275 h 347"/>
                <a:gd name="T38" fmla="*/ 155 w 200"/>
                <a:gd name="T39" fmla="*/ 284 h 347"/>
                <a:gd name="T40" fmla="*/ 146 w 200"/>
                <a:gd name="T41" fmla="*/ 290 h 347"/>
                <a:gd name="T42" fmla="*/ 137 w 200"/>
                <a:gd name="T43" fmla="*/ 302 h 347"/>
                <a:gd name="T44" fmla="*/ 137 w 200"/>
                <a:gd name="T45" fmla="*/ 320 h 347"/>
                <a:gd name="T46" fmla="*/ 118 w 200"/>
                <a:gd name="T47" fmla="*/ 320 h 347"/>
                <a:gd name="T48" fmla="*/ 109 w 200"/>
                <a:gd name="T49" fmla="*/ 302 h 347"/>
                <a:gd name="T50" fmla="*/ 100 w 200"/>
                <a:gd name="T51" fmla="*/ 311 h 347"/>
                <a:gd name="T52" fmla="*/ 100 w 200"/>
                <a:gd name="T53" fmla="*/ 329 h 347"/>
                <a:gd name="T54" fmla="*/ 91 w 200"/>
                <a:gd name="T55" fmla="*/ 329 h 347"/>
                <a:gd name="T56" fmla="*/ 73 w 200"/>
                <a:gd name="T57" fmla="*/ 329 h 347"/>
                <a:gd name="T58" fmla="*/ 64 w 200"/>
                <a:gd name="T59" fmla="*/ 347 h 347"/>
                <a:gd name="T60" fmla="*/ 46 w 200"/>
                <a:gd name="T61" fmla="*/ 329 h 347"/>
                <a:gd name="T62" fmla="*/ 27 w 200"/>
                <a:gd name="T63" fmla="*/ 338 h 347"/>
                <a:gd name="T64" fmla="*/ 27 w 200"/>
                <a:gd name="T65" fmla="*/ 347 h 347"/>
                <a:gd name="T66" fmla="*/ 18 w 200"/>
                <a:gd name="T67" fmla="*/ 338 h 347"/>
                <a:gd name="T68" fmla="*/ 9 w 200"/>
                <a:gd name="T6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347">
                  <a:moveTo>
                    <a:pt x="9" y="347"/>
                  </a:moveTo>
                  <a:lnTo>
                    <a:pt x="0" y="347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9"/>
                  </a:lnTo>
                  <a:lnTo>
                    <a:pt x="9" y="320"/>
                  </a:lnTo>
                  <a:lnTo>
                    <a:pt x="9" y="311"/>
                  </a:lnTo>
                  <a:lnTo>
                    <a:pt x="9" y="302"/>
                  </a:lnTo>
                  <a:lnTo>
                    <a:pt x="18" y="302"/>
                  </a:lnTo>
                  <a:lnTo>
                    <a:pt x="18" y="290"/>
                  </a:lnTo>
                  <a:lnTo>
                    <a:pt x="18" y="284"/>
                  </a:lnTo>
                  <a:lnTo>
                    <a:pt x="27" y="275"/>
                  </a:lnTo>
                  <a:lnTo>
                    <a:pt x="27" y="265"/>
                  </a:lnTo>
                  <a:lnTo>
                    <a:pt x="27" y="256"/>
                  </a:lnTo>
                  <a:lnTo>
                    <a:pt x="27" y="245"/>
                  </a:lnTo>
                  <a:lnTo>
                    <a:pt x="18" y="236"/>
                  </a:lnTo>
                  <a:lnTo>
                    <a:pt x="18" y="227"/>
                  </a:lnTo>
                  <a:lnTo>
                    <a:pt x="18" y="220"/>
                  </a:lnTo>
                  <a:lnTo>
                    <a:pt x="27" y="220"/>
                  </a:lnTo>
                  <a:lnTo>
                    <a:pt x="9" y="27"/>
                  </a:lnTo>
                  <a:lnTo>
                    <a:pt x="18" y="27"/>
                  </a:lnTo>
                  <a:lnTo>
                    <a:pt x="27" y="27"/>
                  </a:lnTo>
                  <a:lnTo>
                    <a:pt x="37" y="27"/>
                  </a:lnTo>
                  <a:lnTo>
                    <a:pt x="46" y="18"/>
                  </a:lnTo>
                  <a:lnTo>
                    <a:pt x="82" y="9"/>
                  </a:lnTo>
                  <a:lnTo>
                    <a:pt x="164" y="0"/>
                  </a:lnTo>
                  <a:lnTo>
                    <a:pt x="173" y="9"/>
                  </a:lnTo>
                  <a:lnTo>
                    <a:pt x="182" y="81"/>
                  </a:lnTo>
                  <a:lnTo>
                    <a:pt x="191" y="220"/>
                  </a:lnTo>
                  <a:lnTo>
                    <a:pt x="200" y="227"/>
                  </a:lnTo>
                  <a:lnTo>
                    <a:pt x="191" y="236"/>
                  </a:lnTo>
                  <a:lnTo>
                    <a:pt x="200" y="236"/>
                  </a:lnTo>
                  <a:lnTo>
                    <a:pt x="200" y="245"/>
                  </a:lnTo>
                  <a:lnTo>
                    <a:pt x="191" y="245"/>
                  </a:lnTo>
                  <a:lnTo>
                    <a:pt x="173" y="256"/>
                  </a:lnTo>
                  <a:lnTo>
                    <a:pt x="164" y="256"/>
                  </a:lnTo>
                  <a:lnTo>
                    <a:pt x="164" y="265"/>
                  </a:lnTo>
                  <a:lnTo>
                    <a:pt x="164" y="275"/>
                  </a:lnTo>
                  <a:lnTo>
                    <a:pt x="155" y="275"/>
                  </a:lnTo>
                  <a:lnTo>
                    <a:pt x="155" y="284"/>
                  </a:lnTo>
                  <a:lnTo>
                    <a:pt x="155" y="290"/>
                  </a:lnTo>
                  <a:lnTo>
                    <a:pt x="146" y="290"/>
                  </a:lnTo>
                  <a:lnTo>
                    <a:pt x="137" y="290"/>
                  </a:lnTo>
                  <a:lnTo>
                    <a:pt x="137" y="302"/>
                  </a:lnTo>
                  <a:lnTo>
                    <a:pt x="137" y="311"/>
                  </a:lnTo>
                  <a:lnTo>
                    <a:pt x="137" y="320"/>
                  </a:lnTo>
                  <a:lnTo>
                    <a:pt x="128" y="320"/>
                  </a:lnTo>
                  <a:lnTo>
                    <a:pt x="118" y="320"/>
                  </a:lnTo>
                  <a:lnTo>
                    <a:pt x="109" y="311"/>
                  </a:lnTo>
                  <a:lnTo>
                    <a:pt x="109" y="302"/>
                  </a:lnTo>
                  <a:lnTo>
                    <a:pt x="109" y="311"/>
                  </a:lnTo>
                  <a:lnTo>
                    <a:pt x="100" y="311"/>
                  </a:lnTo>
                  <a:lnTo>
                    <a:pt x="100" y="320"/>
                  </a:lnTo>
                  <a:lnTo>
                    <a:pt x="100" y="329"/>
                  </a:lnTo>
                  <a:lnTo>
                    <a:pt x="91" y="338"/>
                  </a:lnTo>
                  <a:lnTo>
                    <a:pt x="91" y="329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64" y="338"/>
                  </a:lnTo>
                  <a:lnTo>
                    <a:pt x="64" y="347"/>
                  </a:lnTo>
                  <a:lnTo>
                    <a:pt x="64" y="338"/>
                  </a:lnTo>
                  <a:lnTo>
                    <a:pt x="46" y="329"/>
                  </a:lnTo>
                  <a:lnTo>
                    <a:pt x="37" y="338"/>
                  </a:lnTo>
                  <a:lnTo>
                    <a:pt x="27" y="338"/>
                  </a:lnTo>
                  <a:lnTo>
                    <a:pt x="37" y="338"/>
                  </a:lnTo>
                  <a:lnTo>
                    <a:pt x="27" y="347"/>
                  </a:lnTo>
                  <a:lnTo>
                    <a:pt x="27" y="338"/>
                  </a:lnTo>
                  <a:lnTo>
                    <a:pt x="18" y="338"/>
                  </a:lnTo>
                  <a:lnTo>
                    <a:pt x="9" y="338"/>
                  </a:lnTo>
                  <a:lnTo>
                    <a:pt x="9" y="34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42">
              <a:extLst>
                <a:ext uri="{FF2B5EF4-FFF2-40B4-BE49-F238E27FC236}">
                  <a16:creationId xmlns:a16="http://schemas.microsoft.com/office/drawing/2014/main" xmlns="" id="{9BB57B99-6210-479E-B8F6-56B4E1E9A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137" y="2869365"/>
              <a:ext cx="361638" cy="627442"/>
            </a:xfrm>
            <a:custGeom>
              <a:avLst/>
              <a:gdLst>
                <a:gd name="T0" fmla="*/ 0 w 200"/>
                <a:gd name="T1" fmla="*/ 347 h 347"/>
                <a:gd name="T2" fmla="*/ 0 w 200"/>
                <a:gd name="T3" fmla="*/ 329 h 347"/>
                <a:gd name="T4" fmla="*/ 9 w 200"/>
                <a:gd name="T5" fmla="*/ 320 h 347"/>
                <a:gd name="T6" fmla="*/ 9 w 200"/>
                <a:gd name="T7" fmla="*/ 302 h 347"/>
                <a:gd name="T8" fmla="*/ 18 w 200"/>
                <a:gd name="T9" fmla="*/ 290 h 347"/>
                <a:gd name="T10" fmla="*/ 27 w 200"/>
                <a:gd name="T11" fmla="*/ 275 h 347"/>
                <a:gd name="T12" fmla="*/ 27 w 200"/>
                <a:gd name="T13" fmla="*/ 256 h 347"/>
                <a:gd name="T14" fmla="*/ 18 w 200"/>
                <a:gd name="T15" fmla="*/ 236 h 347"/>
                <a:gd name="T16" fmla="*/ 18 w 200"/>
                <a:gd name="T17" fmla="*/ 220 h 347"/>
                <a:gd name="T18" fmla="*/ 9 w 200"/>
                <a:gd name="T19" fmla="*/ 27 h 347"/>
                <a:gd name="T20" fmla="*/ 27 w 200"/>
                <a:gd name="T21" fmla="*/ 27 h 347"/>
                <a:gd name="T22" fmla="*/ 46 w 200"/>
                <a:gd name="T23" fmla="*/ 18 h 347"/>
                <a:gd name="T24" fmla="*/ 164 w 200"/>
                <a:gd name="T25" fmla="*/ 0 h 347"/>
                <a:gd name="T26" fmla="*/ 182 w 200"/>
                <a:gd name="T27" fmla="*/ 81 h 347"/>
                <a:gd name="T28" fmla="*/ 200 w 200"/>
                <a:gd name="T29" fmla="*/ 227 h 347"/>
                <a:gd name="T30" fmla="*/ 200 w 200"/>
                <a:gd name="T31" fmla="*/ 236 h 347"/>
                <a:gd name="T32" fmla="*/ 191 w 200"/>
                <a:gd name="T33" fmla="*/ 245 h 347"/>
                <a:gd name="T34" fmla="*/ 164 w 200"/>
                <a:gd name="T35" fmla="*/ 256 h 347"/>
                <a:gd name="T36" fmla="*/ 164 w 200"/>
                <a:gd name="T37" fmla="*/ 275 h 347"/>
                <a:gd name="T38" fmla="*/ 155 w 200"/>
                <a:gd name="T39" fmla="*/ 284 h 347"/>
                <a:gd name="T40" fmla="*/ 146 w 200"/>
                <a:gd name="T41" fmla="*/ 290 h 347"/>
                <a:gd name="T42" fmla="*/ 137 w 200"/>
                <a:gd name="T43" fmla="*/ 302 h 347"/>
                <a:gd name="T44" fmla="*/ 137 w 200"/>
                <a:gd name="T45" fmla="*/ 320 h 347"/>
                <a:gd name="T46" fmla="*/ 118 w 200"/>
                <a:gd name="T47" fmla="*/ 320 h 347"/>
                <a:gd name="T48" fmla="*/ 109 w 200"/>
                <a:gd name="T49" fmla="*/ 302 h 347"/>
                <a:gd name="T50" fmla="*/ 100 w 200"/>
                <a:gd name="T51" fmla="*/ 311 h 347"/>
                <a:gd name="T52" fmla="*/ 100 w 200"/>
                <a:gd name="T53" fmla="*/ 329 h 347"/>
                <a:gd name="T54" fmla="*/ 91 w 200"/>
                <a:gd name="T55" fmla="*/ 329 h 347"/>
                <a:gd name="T56" fmla="*/ 73 w 200"/>
                <a:gd name="T57" fmla="*/ 329 h 347"/>
                <a:gd name="T58" fmla="*/ 64 w 200"/>
                <a:gd name="T59" fmla="*/ 347 h 347"/>
                <a:gd name="T60" fmla="*/ 46 w 200"/>
                <a:gd name="T61" fmla="*/ 329 h 347"/>
                <a:gd name="T62" fmla="*/ 27 w 200"/>
                <a:gd name="T63" fmla="*/ 338 h 347"/>
                <a:gd name="T64" fmla="*/ 27 w 200"/>
                <a:gd name="T65" fmla="*/ 347 h 347"/>
                <a:gd name="T66" fmla="*/ 18 w 200"/>
                <a:gd name="T67" fmla="*/ 338 h 347"/>
                <a:gd name="T68" fmla="*/ 9 w 200"/>
                <a:gd name="T6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347">
                  <a:moveTo>
                    <a:pt x="9" y="347"/>
                  </a:moveTo>
                  <a:lnTo>
                    <a:pt x="0" y="347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9"/>
                  </a:lnTo>
                  <a:lnTo>
                    <a:pt x="9" y="320"/>
                  </a:lnTo>
                  <a:lnTo>
                    <a:pt x="9" y="311"/>
                  </a:lnTo>
                  <a:lnTo>
                    <a:pt x="9" y="302"/>
                  </a:lnTo>
                  <a:lnTo>
                    <a:pt x="18" y="302"/>
                  </a:lnTo>
                  <a:lnTo>
                    <a:pt x="18" y="290"/>
                  </a:lnTo>
                  <a:lnTo>
                    <a:pt x="18" y="284"/>
                  </a:lnTo>
                  <a:lnTo>
                    <a:pt x="27" y="275"/>
                  </a:lnTo>
                  <a:lnTo>
                    <a:pt x="27" y="265"/>
                  </a:lnTo>
                  <a:lnTo>
                    <a:pt x="27" y="256"/>
                  </a:lnTo>
                  <a:lnTo>
                    <a:pt x="27" y="245"/>
                  </a:lnTo>
                  <a:lnTo>
                    <a:pt x="18" y="236"/>
                  </a:lnTo>
                  <a:lnTo>
                    <a:pt x="18" y="227"/>
                  </a:lnTo>
                  <a:lnTo>
                    <a:pt x="18" y="220"/>
                  </a:lnTo>
                  <a:lnTo>
                    <a:pt x="27" y="220"/>
                  </a:lnTo>
                  <a:lnTo>
                    <a:pt x="9" y="27"/>
                  </a:lnTo>
                  <a:lnTo>
                    <a:pt x="18" y="27"/>
                  </a:lnTo>
                  <a:lnTo>
                    <a:pt x="27" y="27"/>
                  </a:lnTo>
                  <a:lnTo>
                    <a:pt x="37" y="27"/>
                  </a:lnTo>
                  <a:lnTo>
                    <a:pt x="46" y="18"/>
                  </a:lnTo>
                  <a:lnTo>
                    <a:pt x="82" y="9"/>
                  </a:lnTo>
                  <a:lnTo>
                    <a:pt x="164" y="0"/>
                  </a:lnTo>
                  <a:lnTo>
                    <a:pt x="173" y="9"/>
                  </a:lnTo>
                  <a:lnTo>
                    <a:pt x="182" y="81"/>
                  </a:lnTo>
                  <a:lnTo>
                    <a:pt x="191" y="220"/>
                  </a:lnTo>
                  <a:lnTo>
                    <a:pt x="200" y="227"/>
                  </a:lnTo>
                  <a:lnTo>
                    <a:pt x="191" y="236"/>
                  </a:lnTo>
                  <a:lnTo>
                    <a:pt x="200" y="236"/>
                  </a:lnTo>
                  <a:lnTo>
                    <a:pt x="200" y="245"/>
                  </a:lnTo>
                  <a:lnTo>
                    <a:pt x="191" y="245"/>
                  </a:lnTo>
                  <a:lnTo>
                    <a:pt x="173" y="256"/>
                  </a:lnTo>
                  <a:lnTo>
                    <a:pt x="164" y="256"/>
                  </a:lnTo>
                  <a:lnTo>
                    <a:pt x="164" y="265"/>
                  </a:lnTo>
                  <a:lnTo>
                    <a:pt x="164" y="275"/>
                  </a:lnTo>
                  <a:lnTo>
                    <a:pt x="155" y="275"/>
                  </a:lnTo>
                  <a:lnTo>
                    <a:pt x="155" y="284"/>
                  </a:lnTo>
                  <a:lnTo>
                    <a:pt x="155" y="290"/>
                  </a:lnTo>
                  <a:lnTo>
                    <a:pt x="146" y="290"/>
                  </a:lnTo>
                  <a:lnTo>
                    <a:pt x="137" y="290"/>
                  </a:lnTo>
                  <a:lnTo>
                    <a:pt x="137" y="302"/>
                  </a:lnTo>
                  <a:lnTo>
                    <a:pt x="137" y="311"/>
                  </a:lnTo>
                  <a:lnTo>
                    <a:pt x="137" y="320"/>
                  </a:lnTo>
                  <a:lnTo>
                    <a:pt x="128" y="320"/>
                  </a:lnTo>
                  <a:lnTo>
                    <a:pt x="118" y="320"/>
                  </a:lnTo>
                  <a:lnTo>
                    <a:pt x="109" y="311"/>
                  </a:lnTo>
                  <a:lnTo>
                    <a:pt x="109" y="302"/>
                  </a:lnTo>
                  <a:lnTo>
                    <a:pt x="109" y="311"/>
                  </a:lnTo>
                  <a:lnTo>
                    <a:pt x="100" y="311"/>
                  </a:lnTo>
                  <a:lnTo>
                    <a:pt x="100" y="320"/>
                  </a:lnTo>
                  <a:lnTo>
                    <a:pt x="100" y="329"/>
                  </a:lnTo>
                  <a:lnTo>
                    <a:pt x="91" y="338"/>
                  </a:lnTo>
                  <a:lnTo>
                    <a:pt x="91" y="329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64" y="338"/>
                  </a:lnTo>
                  <a:lnTo>
                    <a:pt x="64" y="347"/>
                  </a:lnTo>
                  <a:lnTo>
                    <a:pt x="64" y="338"/>
                  </a:lnTo>
                  <a:lnTo>
                    <a:pt x="46" y="329"/>
                  </a:lnTo>
                  <a:lnTo>
                    <a:pt x="37" y="338"/>
                  </a:lnTo>
                  <a:lnTo>
                    <a:pt x="27" y="338"/>
                  </a:lnTo>
                  <a:lnTo>
                    <a:pt x="37" y="338"/>
                  </a:lnTo>
                  <a:lnTo>
                    <a:pt x="27" y="347"/>
                  </a:lnTo>
                  <a:lnTo>
                    <a:pt x="27" y="338"/>
                  </a:lnTo>
                  <a:lnTo>
                    <a:pt x="18" y="338"/>
                  </a:lnTo>
                  <a:lnTo>
                    <a:pt x="9" y="338"/>
                  </a:lnTo>
                  <a:lnTo>
                    <a:pt x="9" y="34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43">
              <a:extLst>
                <a:ext uri="{FF2B5EF4-FFF2-40B4-BE49-F238E27FC236}">
                  <a16:creationId xmlns:a16="http://schemas.microsoft.com/office/drawing/2014/main" xmlns="" id="{E8032855-F468-4611-8A07-B28AA912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063" y="2811503"/>
              <a:ext cx="459280" cy="817302"/>
            </a:xfrm>
            <a:custGeom>
              <a:avLst/>
              <a:gdLst>
                <a:gd name="T0" fmla="*/ 9 w 254"/>
                <a:gd name="T1" fmla="*/ 182 h 452"/>
                <a:gd name="T2" fmla="*/ 18 w 254"/>
                <a:gd name="T3" fmla="*/ 163 h 452"/>
                <a:gd name="T4" fmla="*/ 27 w 254"/>
                <a:gd name="T5" fmla="*/ 145 h 452"/>
                <a:gd name="T6" fmla="*/ 27 w 254"/>
                <a:gd name="T7" fmla="*/ 127 h 452"/>
                <a:gd name="T8" fmla="*/ 18 w 254"/>
                <a:gd name="T9" fmla="*/ 109 h 452"/>
                <a:gd name="T10" fmla="*/ 45 w 254"/>
                <a:gd name="T11" fmla="*/ 100 h 452"/>
                <a:gd name="T12" fmla="*/ 63 w 254"/>
                <a:gd name="T13" fmla="*/ 91 h 452"/>
                <a:gd name="T14" fmla="*/ 63 w 254"/>
                <a:gd name="T15" fmla="*/ 73 h 452"/>
                <a:gd name="T16" fmla="*/ 72 w 254"/>
                <a:gd name="T17" fmla="*/ 45 h 452"/>
                <a:gd name="T18" fmla="*/ 54 w 254"/>
                <a:gd name="T19" fmla="*/ 27 h 452"/>
                <a:gd name="T20" fmla="*/ 45 w 254"/>
                <a:gd name="T21" fmla="*/ 9 h 452"/>
                <a:gd name="T22" fmla="*/ 209 w 254"/>
                <a:gd name="T23" fmla="*/ 0 h 452"/>
                <a:gd name="T24" fmla="*/ 218 w 254"/>
                <a:gd name="T25" fmla="*/ 27 h 452"/>
                <a:gd name="T26" fmla="*/ 227 w 254"/>
                <a:gd name="T27" fmla="*/ 45 h 452"/>
                <a:gd name="T28" fmla="*/ 236 w 254"/>
                <a:gd name="T29" fmla="*/ 63 h 452"/>
                <a:gd name="T30" fmla="*/ 245 w 254"/>
                <a:gd name="T31" fmla="*/ 254 h 452"/>
                <a:gd name="T32" fmla="*/ 245 w 254"/>
                <a:gd name="T33" fmla="*/ 272 h 452"/>
                <a:gd name="T34" fmla="*/ 254 w 254"/>
                <a:gd name="T35" fmla="*/ 291 h 452"/>
                <a:gd name="T36" fmla="*/ 254 w 254"/>
                <a:gd name="T37" fmla="*/ 309 h 452"/>
                <a:gd name="T38" fmla="*/ 245 w 254"/>
                <a:gd name="T39" fmla="*/ 325 h 452"/>
                <a:gd name="T40" fmla="*/ 236 w 254"/>
                <a:gd name="T41" fmla="*/ 334 h 452"/>
                <a:gd name="T42" fmla="*/ 236 w 254"/>
                <a:gd name="T43" fmla="*/ 354 h 452"/>
                <a:gd name="T44" fmla="*/ 227 w 254"/>
                <a:gd name="T45" fmla="*/ 363 h 452"/>
                <a:gd name="T46" fmla="*/ 227 w 254"/>
                <a:gd name="T47" fmla="*/ 379 h 452"/>
                <a:gd name="T48" fmla="*/ 227 w 254"/>
                <a:gd name="T49" fmla="*/ 388 h 452"/>
                <a:gd name="T50" fmla="*/ 227 w 254"/>
                <a:gd name="T51" fmla="*/ 406 h 452"/>
                <a:gd name="T52" fmla="*/ 209 w 254"/>
                <a:gd name="T53" fmla="*/ 418 h 452"/>
                <a:gd name="T54" fmla="*/ 209 w 254"/>
                <a:gd name="T55" fmla="*/ 434 h 452"/>
                <a:gd name="T56" fmla="*/ 200 w 254"/>
                <a:gd name="T57" fmla="*/ 443 h 452"/>
                <a:gd name="T58" fmla="*/ 181 w 254"/>
                <a:gd name="T59" fmla="*/ 434 h 452"/>
                <a:gd name="T60" fmla="*/ 163 w 254"/>
                <a:gd name="T61" fmla="*/ 443 h 452"/>
                <a:gd name="T62" fmla="*/ 172 w 254"/>
                <a:gd name="T63" fmla="*/ 452 h 452"/>
                <a:gd name="T64" fmla="*/ 154 w 254"/>
                <a:gd name="T65" fmla="*/ 452 h 452"/>
                <a:gd name="T66" fmla="*/ 145 w 254"/>
                <a:gd name="T67" fmla="*/ 434 h 452"/>
                <a:gd name="T68" fmla="*/ 136 w 254"/>
                <a:gd name="T69" fmla="*/ 406 h 452"/>
                <a:gd name="T70" fmla="*/ 127 w 254"/>
                <a:gd name="T71" fmla="*/ 397 h 452"/>
                <a:gd name="T72" fmla="*/ 118 w 254"/>
                <a:gd name="T73" fmla="*/ 379 h 452"/>
                <a:gd name="T74" fmla="*/ 109 w 254"/>
                <a:gd name="T75" fmla="*/ 379 h 452"/>
                <a:gd name="T76" fmla="*/ 81 w 254"/>
                <a:gd name="T77" fmla="*/ 363 h 452"/>
                <a:gd name="T78" fmla="*/ 81 w 254"/>
                <a:gd name="T79" fmla="*/ 345 h 452"/>
                <a:gd name="T80" fmla="*/ 91 w 254"/>
                <a:gd name="T81" fmla="*/ 325 h 452"/>
                <a:gd name="T82" fmla="*/ 91 w 254"/>
                <a:gd name="T83" fmla="*/ 309 h 452"/>
                <a:gd name="T84" fmla="*/ 72 w 254"/>
                <a:gd name="T85" fmla="*/ 300 h 452"/>
                <a:gd name="T86" fmla="*/ 54 w 254"/>
                <a:gd name="T87" fmla="*/ 300 h 452"/>
                <a:gd name="T88" fmla="*/ 45 w 254"/>
                <a:gd name="T89" fmla="*/ 272 h 452"/>
                <a:gd name="T90" fmla="*/ 27 w 254"/>
                <a:gd name="T91" fmla="*/ 254 h 452"/>
                <a:gd name="T92" fmla="*/ 9 w 254"/>
                <a:gd name="T93" fmla="*/ 245 h 452"/>
                <a:gd name="T94" fmla="*/ 9 w 254"/>
                <a:gd name="T95" fmla="*/ 218 h 452"/>
                <a:gd name="T96" fmla="*/ 0 w 254"/>
                <a:gd name="T97" fmla="*/ 209 h 452"/>
                <a:gd name="T98" fmla="*/ 0 w 254"/>
                <a:gd name="T99" fmla="*/ 19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4" h="452">
                  <a:moveTo>
                    <a:pt x="0" y="191"/>
                  </a:moveTo>
                  <a:lnTo>
                    <a:pt x="9" y="182"/>
                  </a:lnTo>
                  <a:lnTo>
                    <a:pt x="9" y="172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27" y="127"/>
                  </a:lnTo>
                  <a:lnTo>
                    <a:pt x="18" y="118"/>
                  </a:lnTo>
                  <a:lnTo>
                    <a:pt x="18" y="109"/>
                  </a:lnTo>
                  <a:lnTo>
                    <a:pt x="27" y="100"/>
                  </a:lnTo>
                  <a:lnTo>
                    <a:pt x="45" y="100"/>
                  </a:lnTo>
                  <a:lnTo>
                    <a:pt x="45" y="91"/>
                  </a:lnTo>
                  <a:lnTo>
                    <a:pt x="63" y="91"/>
                  </a:lnTo>
                  <a:lnTo>
                    <a:pt x="63" y="82"/>
                  </a:lnTo>
                  <a:lnTo>
                    <a:pt x="63" y="73"/>
                  </a:lnTo>
                  <a:lnTo>
                    <a:pt x="72" y="63"/>
                  </a:lnTo>
                  <a:lnTo>
                    <a:pt x="72" y="45"/>
                  </a:lnTo>
                  <a:lnTo>
                    <a:pt x="63" y="36"/>
                  </a:lnTo>
                  <a:lnTo>
                    <a:pt x="54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136" y="9"/>
                  </a:lnTo>
                  <a:lnTo>
                    <a:pt x="209" y="0"/>
                  </a:lnTo>
                  <a:lnTo>
                    <a:pt x="209" y="18"/>
                  </a:lnTo>
                  <a:lnTo>
                    <a:pt x="218" y="27"/>
                  </a:lnTo>
                  <a:lnTo>
                    <a:pt x="218" y="36"/>
                  </a:lnTo>
                  <a:lnTo>
                    <a:pt x="227" y="45"/>
                  </a:lnTo>
                  <a:lnTo>
                    <a:pt x="227" y="54"/>
                  </a:lnTo>
                  <a:lnTo>
                    <a:pt x="236" y="63"/>
                  </a:lnTo>
                  <a:lnTo>
                    <a:pt x="254" y="254"/>
                  </a:lnTo>
                  <a:lnTo>
                    <a:pt x="245" y="254"/>
                  </a:lnTo>
                  <a:lnTo>
                    <a:pt x="245" y="261"/>
                  </a:lnTo>
                  <a:lnTo>
                    <a:pt x="245" y="272"/>
                  </a:lnTo>
                  <a:lnTo>
                    <a:pt x="254" y="282"/>
                  </a:lnTo>
                  <a:lnTo>
                    <a:pt x="254" y="291"/>
                  </a:lnTo>
                  <a:lnTo>
                    <a:pt x="254" y="300"/>
                  </a:lnTo>
                  <a:lnTo>
                    <a:pt x="254" y="309"/>
                  </a:lnTo>
                  <a:lnTo>
                    <a:pt x="245" y="318"/>
                  </a:lnTo>
                  <a:lnTo>
                    <a:pt x="245" y="325"/>
                  </a:lnTo>
                  <a:lnTo>
                    <a:pt x="245" y="334"/>
                  </a:lnTo>
                  <a:lnTo>
                    <a:pt x="236" y="334"/>
                  </a:lnTo>
                  <a:lnTo>
                    <a:pt x="236" y="345"/>
                  </a:lnTo>
                  <a:lnTo>
                    <a:pt x="236" y="354"/>
                  </a:lnTo>
                  <a:lnTo>
                    <a:pt x="236" y="363"/>
                  </a:lnTo>
                  <a:lnTo>
                    <a:pt x="227" y="363"/>
                  </a:lnTo>
                  <a:lnTo>
                    <a:pt x="227" y="372"/>
                  </a:lnTo>
                  <a:lnTo>
                    <a:pt x="227" y="379"/>
                  </a:lnTo>
                  <a:lnTo>
                    <a:pt x="236" y="379"/>
                  </a:lnTo>
                  <a:lnTo>
                    <a:pt x="227" y="388"/>
                  </a:lnTo>
                  <a:lnTo>
                    <a:pt x="227" y="397"/>
                  </a:lnTo>
                  <a:lnTo>
                    <a:pt x="227" y="406"/>
                  </a:lnTo>
                  <a:lnTo>
                    <a:pt x="218" y="418"/>
                  </a:lnTo>
                  <a:lnTo>
                    <a:pt x="209" y="418"/>
                  </a:lnTo>
                  <a:lnTo>
                    <a:pt x="209" y="427"/>
                  </a:lnTo>
                  <a:lnTo>
                    <a:pt x="209" y="434"/>
                  </a:lnTo>
                  <a:lnTo>
                    <a:pt x="209" y="443"/>
                  </a:lnTo>
                  <a:lnTo>
                    <a:pt x="200" y="443"/>
                  </a:lnTo>
                  <a:lnTo>
                    <a:pt x="191" y="434"/>
                  </a:lnTo>
                  <a:lnTo>
                    <a:pt x="181" y="434"/>
                  </a:lnTo>
                  <a:lnTo>
                    <a:pt x="172" y="434"/>
                  </a:lnTo>
                  <a:lnTo>
                    <a:pt x="163" y="443"/>
                  </a:lnTo>
                  <a:lnTo>
                    <a:pt x="163" y="452"/>
                  </a:lnTo>
                  <a:lnTo>
                    <a:pt x="172" y="452"/>
                  </a:lnTo>
                  <a:lnTo>
                    <a:pt x="163" y="452"/>
                  </a:lnTo>
                  <a:lnTo>
                    <a:pt x="154" y="452"/>
                  </a:lnTo>
                  <a:lnTo>
                    <a:pt x="145" y="443"/>
                  </a:lnTo>
                  <a:lnTo>
                    <a:pt x="145" y="434"/>
                  </a:lnTo>
                  <a:lnTo>
                    <a:pt x="145" y="427"/>
                  </a:lnTo>
                  <a:lnTo>
                    <a:pt x="136" y="406"/>
                  </a:lnTo>
                  <a:lnTo>
                    <a:pt x="136" y="397"/>
                  </a:lnTo>
                  <a:lnTo>
                    <a:pt x="127" y="397"/>
                  </a:lnTo>
                  <a:lnTo>
                    <a:pt x="127" y="388"/>
                  </a:lnTo>
                  <a:lnTo>
                    <a:pt x="118" y="379"/>
                  </a:lnTo>
                  <a:lnTo>
                    <a:pt x="109" y="388"/>
                  </a:lnTo>
                  <a:lnTo>
                    <a:pt x="109" y="379"/>
                  </a:lnTo>
                  <a:lnTo>
                    <a:pt x="91" y="372"/>
                  </a:lnTo>
                  <a:lnTo>
                    <a:pt x="81" y="363"/>
                  </a:lnTo>
                  <a:lnTo>
                    <a:pt x="81" y="354"/>
                  </a:lnTo>
                  <a:lnTo>
                    <a:pt x="81" y="345"/>
                  </a:lnTo>
                  <a:lnTo>
                    <a:pt x="91" y="334"/>
                  </a:lnTo>
                  <a:lnTo>
                    <a:pt x="91" y="325"/>
                  </a:lnTo>
                  <a:lnTo>
                    <a:pt x="91" y="318"/>
                  </a:lnTo>
                  <a:lnTo>
                    <a:pt x="91" y="309"/>
                  </a:lnTo>
                  <a:lnTo>
                    <a:pt x="81" y="300"/>
                  </a:lnTo>
                  <a:lnTo>
                    <a:pt x="72" y="300"/>
                  </a:lnTo>
                  <a:lnTo>
                    <a:pt x="63" y="309"/>
                  </a:lnTo>
                  <a:lnTo>
                    <a:pt x="54" y="300"/>
                  </a:lnTo>
                  <a:lnTo>
                    <a:pt x="54" y="282"/>
                  </a:lnTo>
                  <a:lnTo>
                    <a:pt x="45" y="272"/>
                  </a:lnTo>
                  <a:lnTo>
                    <a:pt x="27" y="261"/>
                  </a:lnTo>
                  <a:lnTo>
                    <a:pt x="27" y="254"/>
                  </a:lnTo>
                  <a:lnTo>
                    <a:pt x="18" y="245"/>
                  </a:lnTo>
                  <a:lnTo>
                    <a:pt x="9" y="245"/>
                  </a:lnTo>
                  <a:lnTo>
                    <a:pt x="9" y="236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44">
              <a:extLst>
                <a:ext uri="{FF2B5EF4-FFF2-40B4-BE49-F238E27FC236}">
                  <a16:creationId xmlns:a16="http://schemas.microsoft.com/office/drawing/2014/main" xmlns="" id="{BC0AA73F-C6D3-40FE-A1DC-199271804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063" y="2811503"/>
              <a:ext cx="459280" cy="817302"/>
            </a:xfrm>
            <a:custGeom>
              <a:avLst/>
              <a:gdLst>
                <a:gd name="T0" fmla="*/ 9 w 254"/>
                <a:gd name="T1" fmla="*/ 182 h 452"/>
                <a:gd name="T2" fmla="*/ 18 w 254"/>
                <a:gd name="T3" fmla="*/ 163 h 452"/>
                <a:gd name="T4" fmla="*/ 27 w 254"/>
                <a:gd name="T5" fmla="*/ 145 h 452"/>
                <a:gd name="T6" fmla="*/ 27 w 254"/>
                <a:gd name="T7" fmla="*/ 127 h 452"/>
                <a:gd name="T8" fmla="*/ 18 w 254"/>
                <a:gd name="T9" fmla="*/ 109 h 452"/>
                <a:gd name="T10" fmla="*/ 45 w 254"/>
                <a:gd name="T11" fmla="*/ 100 h 452"/>
                <a:gd name="T12" fmla="*/ 63 w 254"/>
                <a:gd name="T13" fmla="*/ 91 h 452"/>
                <a:gd name="T14" fmla="*/ 63 w 254"/>
                <a:gd name="T15" fmla="*/ 73 h 452"/>
                <a:gd name="T16" fmla="*/ 72 w 254"/>
                <a:gd name="T17" fmla="*/ 45 h 452"/>
                <a:gd name="T18" fmla="*/ 54 w 254"/>
                <a:gd name="T19" fmla="*/ 27 h 452"/>
                <a:gd name="T20" fmla="*/ 45 w 254"/>
                <a:gd name="T21" fmla="*/ 9 h 452"/>
                <a:gd name="T22" fmla="*/ 209 w 254"/>
                <a:gd name="T23" fmla="*/ 0 h 452"/>
                <a:gd name="T24" fmla="*/ 218 w 254"/>
                <a:gd name="T25" fmla="*/ 27 h 452"/>
                <a:gd name="T26" fmla="*/ 227 w 254"/>
                <a:gd name="T27" fmla="*/ 45 h 452"/>
                <a:gd name="T28" fmla="*/ 236 w 254"/>
                <a:gd name="T29" fmla="*/ 63 h 452"/>
                <a:gd name="T30" fmla="*/ 245 w 254"/>
                <a:gd name="T31" fmla="*/ 254 h 452"/>
                <a:gd name="T32" fmla="*/ 245 w 254"/>
                <a:gd name="T33" fmla="*/ 272 h 452"/>
                <a:gd name="T34" fmla="*/ 254 w 254"/>
                <a:gd name="T35" fmla="*/ 291 h 452"/>
                <a:gd name="T36" fmla="*/ 254 w 254"/>
                <a:gd name="T37" fmla="*/ 309 h 452"/>
                <a:gd name="T38" fmla="*/ 245 w 254"/>
                <a:gd name="T39" fmla="*/ 325 h 452"/>
                <a:gd name="T40" fmla="*/ 236 w 254"/>
                <a:gd name="T41" fmla="*/ 334 h 452"/>
                <a:gd name="T42" fmla="*/ 236 w 254"/>
                <a:gd name="T43" fmla="*/ 354 h 452"/>
                <a:gd name="T44" fmla="*/ 227 w 254"/>
                <a:gd name="T45" fmla="*/ 363 h 452"/>
                <a:gd name="T46" fmla="*/ 227 w 254"/>
                <a:gd name="T47" fmla="*/ 379 h 452"/>
                <a:gd name="T48" fmla="*/ 227 w 254"/>
                <a:gd name="T49" fmla="*/ 388 h 452"/>
                <a:gd name="T50" fmla="*/ 227 w 254"/>
                <a:gd name="T51" fmla="*/ 406 h 452"/>
                <a:gd name="T52" fmla="*/ 209 w 254"/>
                <a:gd name="T53" fmla="*/ 418 h 452"/>
                <a:gd name="T54" fmla="*/ 209 w 254"/>
                <a:gd name="T55" fmla="*/ 434 h 452"/>
                <a:gd name="T56" fmla="*/ 200 w 254"/>
                <a:gd name="T57" fmla="*/ 443 h 452"/>
                <a:gd name="T58" fmla="*/ 181 w 254"/>
                <a:gd name="T59" fmla="*/ 434 h 452"/>
                <a:gd name="T60" fmla="*/ 163 w 254"/>
                <a:gd name="T61" fmla="*/ 443 h 452"/>
                <a:gd name="T62" fmla="*/ 172 w 254"/>
                <a:gd name="T63" fmla="*/ 452 h 452"/>
                <a:gd name="T64" fmla="*/ 154 w 254"/>
                <a:gd name="T65" fmla="*/ 452 h 452"/>
                <a:gd name="T66" fmla="*/ 145 w 254"/>
                <a:gd name="T67" fmla="*/ 434 h 452"/>
                <a:gd name="T68" fmla="*/ 136 w 254"/>
                <a:gd name="T69" fmla="*/ 406 h 452"/>
                <a:gd name="T70" fmla="*/ 127 w 254"/>
                <a:gd name="T71" fmla="*/ 397 h 452"/>
                <a:gd name="T72" fmla="*/ 118 w 254"/>
                <a:gd name="T73" fmla="*/ 379 h 452"/>
                <a:gd name="T74" fmla="*/ 109 w 254"/>
                <a:gd name="T75" fmla="*/ 379 h 452"/>
                <a:gd name="T76" fmla="*/ 81 w 254"/>
                <a:gd name="T77" fmla="*/ 363 h 452"/>
                <a:gd name="T78" fmla="*/ 81 w 254"/>
                <a:gd name="T79" fmla="*/ 345 h 452"/>
                <a:gd name="T80" fmla="*/ 91 w 254"/>
                <a:gd name="T81" fmla="*/ 325 h 452"/>
                <a:gd name="T82" fmla="*/ 91 w 254"/>
                <a:gd name="T83" fmla="*/ 309 h 452"/>
                <a:gd name="T84" fmla="*/ 72 w 254"/>
                <a:gd name="T85" fmla="*/ 300 h 452"/>
                <a:gd name="T86" fmla="*/ 54 w 254"/>
                <a:gd name="T87" fmla="*/ 300 h 452"/>
                <a:gd name="T88" fmla="*/ 45 w 254"/>
                <a:gd name="T89" fmla="*/ 272 h 452"/>
                <a:gd name="T90" fmla="*/ 27 w 254"/>
                <a:gd name="T91" fmla="*/ 254 h 452"/>
                <a:gd name="T92" fmla="*/ 9 w 254"/>
                <a:gd name="T93" fmla="*/ 245 h 452"/>
                <a:gd name="T94" fmla="*/ 9 w 254"/>
                <a:gd name="T95" fmla="*/ 218 h 452"/>
                <a:gd name="T96" fmla="*/ 0 w 254"/>
                <a:gd name="T97" fmla="*/ 209 h 452"/>
                <a:gd name="T98" fmla="*/ 0 w 254"/>
                <a:gd name="T99" fmla="*/ 19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4" h="452">
                  <a:moveTo>
                    <a:pt x="0" y="191"/>
                  </a:moveTo>
                  <a:lnTo>
                    <a:pt x="9" y="182"/>
                  </a:lnTo>
                  <a:lnTo>
                    <a:pt x="9" y="172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27" y="127"/>
                  </a:lnTo>
                  <a:lnTo>
                    <a:pt x="18" y="118"/>
                  </a:lnTo>
                  <a:lnTo>
                    <a:pt x="18" y="109"/>
                  </a:lnTo>
                  <a:lnTo>
                    <a:pt x="27" y="100"/>
                  </a:lnTo>
                  <a:lnTo>
                    <a:pt x="45" y="100"/>
                  </a:lnTo>
                  <a:lnTo>
                    <a:pt x="45" y="91"/>
                  </a:lnTo>
                  <a:lnTo>
                    <a:pt x="63" y="91"/>
                  </a:lnTo>
                  <a:lnTo>
                    <a:pt x="63" y="82"/>
                  </a:lnTo>
                  <a:lnTo>
                    <a:pt x="63" y="73"/>
                  </a:lnTo>
                  <a:lnTo>
                    <a:pt x="72" y="63"/>
                  </a:lnTo>
                  <a:lnTo>
                    <a:pt x="72" y="45"/>
                  </a:lnTo>
                  <a:lnTo>
                    <a:pt x="63" y="36"/>
                  </a:lnTo>
                  <a:lnTo>
                    <a:pt x="54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136" y="9"/>
                  </a:lnTo>
                  <a:lnTo>
                    <a:pt x="209" y="0"/>
                  </a:lnTo>
                  <a:lnTo>
                    <a:pt x="209" y="18"/>
                  </a:lnTo>
                  <a:lnTo>
                    <a:pt x="218" y="27"/>
                  </a:lnTo>
                  <a:lnTo>
                    <a:pt x="218" y="36"/>
                  </a:lnTo>
                  <a:lnTo>
                    <a:pt x="227" y="45"/>
                  </a:lnTo>
                  <a:lnTo>
                    <a:pt x="227" y="54"/>
                  </a:lnTo>
                  <a:lnTo>
                    <a:pt x="236" y="63"/>
                  </a:lnTo>
                  <a:lnTo>
                    <a:pt x="254" y="254"/>
                  </a:lnTo>
                  <a:lnTo>
                    <a:pt x="245" y="254"/>
                  </a:lnTo>
                  <a:lnTo>
                    <a:pt x="245" y="261"/>
                  </a:lnTo>
                  <a:lnTo>
                    <a:pt x="245" y="272"/>
                  </a:lnTo>
                  <a:lnTo>
                    <a:pt x="254" y="282"/>
                  </a:lnTo>
                  <a:lnTo>
                    <a:pt x="254" y="291"/>
                  </a:lnTo>
                  <a:lnTo>
                    <a:pt x="254" y="300"/>
                  </a:lnTo>
                  <a:lnTo>
                    <a:pt x="254" y="309"/>
                  </a:lnTo>
                  <a:lnTo>
                    <a:pt x="245" y="318"/>
                  </a:lnTo>
                  <a:lnTo>
                    <a:pt x="245" y="325"/>
                  </a:lnTo>
                  <a:lnTo>
                    <a:pt x="245" y="334"/>
                  </a:lnTo>
                  <a:lnTo>
                    <a:pt x="236" y="334"/>
                  </a:lnTo>
                  <a:lnTo>
                    <a:pt x="236" y="345"/>
                  </a:lnTo>
                  <a:lnTo>
                    <a:pt x="236" y="354"/>
                  </a:lnTo>
                  <a:lnTo>
                    <a:pt x="236" y="363"/>
                  </a:lnTo>
                  <a:lnTo>
                    <a:pt x="227" y="363"/>
                  </a:lnTo>
                  <a:lnTo>
                    <a:pt x="227" y="372"/>
                  </a:lnTo>
                  <a:lnTo>
                    <a:pt x="227" y="379"/>
                  </a:lnTo>
                  <a:lnTo>
                    <a:pt x="236" y="379"/>
                  </a:lnTo>
                  <a:lnTo>
                    <a:pt x="227" y="388"/>
                  </a:lnTo>
                  <a:lnTo>
                    <a:pt x="227" y="397"/>
                  </a:lnTo>
                  <a:lnTo>
                    <a:pt x="227" y="406"/>
                  </a:lnTo>
                  <a:lnTo>
                    <a:pt x="218" y="418"/>
                  </a:lnTo>
                  <a:lnTo>
                    <a:pt x="209" y="418"/>
                  </a:lnTo>
                  <a:lnTo>
                    <a:pt x="209" y="427"/>
                  </a:lnTo>
                  <a:lnTo>
                    <a:pt x="209" y="434"/>
                  </a:lnTo>
                  <a:lnTo>
                    <a:pt x="209" y="443"/>
                  </a:lnTo>
                  <a:lnTo>
                    <a:pt x="200" y="443"/>
                  </a:lnTo>
                  <a:lnTo>
                    <a:pt x="191" y="434"/>
                  </a:lnTo>
                  <a:lnTo>
                    <a:pt x="181" y="434"/>
                  </a:lnTo>
                  <a:lnTo>
                    <a:pt x="172" y="434"/>
                  </a:lnTo>
                  <a:lnTo>
                    <a:pt x="163" y="443"/>
                  </a:lnTo>
                  <a:lnTo>
                    <a:pt x="163" y="452"/>
                  </a:lnTo>
                  <a:lnTo>
                    <a:pt x="172" y="452"/>
                  </a:lnTo>
                  <a:lnTo>
                    <a:pt x="163" y="452"/>
                  </a:lnTo>
                  <a:lnTo>
                    <a:pt x="154" y="452"/>
                  </a:lnTo>
                  <a:lnTo>
                    <a:pt x="145" y="443"/>
                  </a:lnTo>
                  <a:lnTo>
                    <a:pt x="145" y="434"/>
                  </a:lnTo>
                  <a:lnTo>
                    <a:pt x="145" y="427"/>
                  </a:lnTo>
                  <a:lnTo>
                    <a:pt x="136" y="406"/>
                  </a:lnTo>
                  <a:lnTo>
                    <a:pt x="136" y="397"/>
                  </a:lnTo>
                  <a:lnTo>
                    <a:pt x="127" y="397"/>
                  </a:lnTo>
                  <a:lnTo>
                    <a:pt x="127" y="388"/>
                  </a:lnTo>
                  <a:lnTo>
                    <a:pt x="118" y="379"/>
                  </a:lnTo>
                  <a:lnTo>
                    <a:pt x="109" y="388"/>
                  </a:lnTo>
                  <a:lnTo>
                    <a:pt x="109" y="379"/>
                  </a:lnTo>
                  <a:lnTo>
                    <a:pt x="91" y="372"/>
                  </a:lnTo>
                  <a:lnTo>
                    <a:pt x="81" y="363"/>
                  </a:lnTo>
                  <a:lnTo>
                    <a:pt x="81" y="354"/>
                  </a:lnTo>
                  <a:lnTo>
                    <a:pt x="81" y="345"/>
                  </a:lnTo>
                  <a:lnTo>
                    <a:pt x="91" y="334"/>
                  </a:lnTo>
                  <a:lnTo>
                    <a:pt x="91" y="325"/>
                  </a:lnTo>
                  <a:lnTo>
                    <a:pt x="91" y="318"/>
                  </a:lnTo>
                  <a:lnTo>
                    <a:pt x="91" y="309"/>
                  </a:lnTo>
                  <a:lnTo>
                    <a:pt x="81" y="300"/>
                  </a:lnTo>
                  <a:lnTo>
                    <a:pt x="72" y="300"/>
                  </a:lnTo>
                  <a:lnTo>
                    <a:pt x="63" y="309"/>
                  </a:lnTo>
                  <a:lnTo>
                    <a:pt x="54" y="300"/>
                  </a:lnTo>
                  <a:lnTo>
                    <a:pt x="54" y="282"/>
                  </a:lnTo>
                  <a:lnTo>
                    <a:pt x="45" y="272"/>
                  </a:lnTo>
                  <a:lnTo>
                    <a:pt x="27" y="261"/>
                  </a:lnTo>
                  <a:lnTo>
                    <a:pt x="27" y="254"/>
                  </a:lnTo>
                  <a:lnTo>
                    <a:pt x="18" y="245"/>
                  </a:lnTo>
                  <a:lnTo>
                    <a:pt x="9" y="245"/>
                  </a:lnTo>
                  <a:lnTo>
                    <a:pt x="9" y="236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1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45">
              <a:extLst>
                <a:ext uri="{FF2B5EF4-FFF2-40B4-BE49-F238E27FC236}">
                  <a16:creationId xmlns:a16="http://schemas.microsoft.com/office/drawing/2014/main" xmlns="" id="{810417DC-C852-4F76-82BB-FCB0329EE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063" y="2811503"/>
              <a:ext cx="459280" cy="817302"/>
            </a:xfrm>
            <a:custGeom>
              <a:avLst/>
              <a:gdLst>
                <a:gd name="T0" fmla="*/ 9 w 254"/>
                <a:gd name="T1" fmla="*/ 182 h 452"/>
                <a:gd name="T2" fmla="*/ 18 w 254"/>
                <a:gd name="T3" fmla="*/ 163 h 452"/>
                <a:gd name="T4" fmla="*/ 27 w 254"/>
                <a:gd name="T5" fmla="*/ 145 h 452"/>
                <a:gd name="T6" fmla="*/ 27 w 254"/>
                <a:gd name="T7" fmla="*/ 127 h 452"/>
                <a:gd name="T8" fmla="*/ 18 w 254"/>
                <a:gd name="T9" fmla="*/ 109 h 452"/>
                <a:gd name="T10" fmla="*/ 45 w 254"/>
                <a:gd name="T11" fmla="*/ 100 h 452"/>
                <a:gd name="T12" fmla="*/ 63 w 254"/>
                <a:gd name="T13" fmla="*/ 91 h 452"/>
                <a:gd name="T14" fmla="*/ 63 w 254"/>
                <a:gd name="T15" fmla="*/ 73 h 452"/>
                <a:gd name="T16" fmla="*/ 72 w 254"/>
                <a:gd name="T17" fmla="*/ 45 h 452"/>
                <a:gd name="T18" fmla="*/ 54 w 254"/>
                <a:gd name="T19" fmla="*/ 27 h 452"/>
                <a:gd name="T20" fmla="*/ 45 w 254"/>
                <a:gd name="T21" fmla="*/ 9 h 452"/>
                <a:gd name="T22" fmla="*/ 209 w 254"/>
                <a:gd name="T23" fmla="*/ 0 h 452"/>
                <a:gd name="T24" fmla="*/ 218 w 254"/>
                <a:gd name="T25" fmla="*/ 27 h 452"/>
                <a:gd name="T26" fmla="*/ 227 w 254"/>
                <a:gd name="T27" fmla="*/ 45 h 452"/>
                <a:gd name="T28" fmla="*/ 236 w 254"/>
                <a:gd name="T29" fmla="*/ 63 h 452"/>
                <a:gd name="T30" fmla="*/ 245 w 254"/>
                <a:gd name="T31" fmla="*/ 254 h 452"/>
                <a:gd name="T32" fmla="*/ 245 w 254"/>
                <a:gd name="T33" fmla="*/ 272 h 452"/>
                <a:gd name="T34" fmla="*/ 254 w 254"/>
                <a:gd name="T35" fmla="*/ 291 h 452"/>
                <a:gd name="T36" fmla="*/ 254 w 254"/>
                <a:gd name="T37" fmla="*/ 309 h 452"/>
                <a:gd name="T38" fmla="*/ 245 w 254"/>
                <a:gd name="T39" fmla="*/ 325 h 452"/>
                <a:gd name="T40" fmla="*/ 236 w 254"/>
                <a:gd name="T41" fmla="*/ 334 h 452"/>
                <a:gd name="T42" fmla="*/ 236 w 254"/>
                <a:gd name="T43" fmla="*/ 354 h 452"/>
                <a:gd name="T44" fmla="*/ 227 w 254"/>
                <a:gd name="T45" fmla="*/ 363 h 452"/>
                <a:gd name="T46" fmla="*/ 227 w 254"/>
                <a:gd name="T47" fmla="*/ 379 h 452"/>
                <a:gd name="T48" fmla="*/ 227 w 254"/>
                <a:gd name="T49" fmla="*/ 388 h 452"/>
                <a:gd name="T50" fmla="*/ 227 w 254"/>
                <a:gd name="T51" fmla="*/ 406 h 452"/>
                <a:gd name="T52" fmla="*/ 209 w 254"/>
                <a:gd name="T53" fmla="*/ 418 h 452"/>
                <a:gd name="T54" fmla="*/ 209 w 254"/>
                <a:gd name="T55" fmla="*/ 434 h 452"/>
                <a:gd name="T56" fmla="*/ 200 w 254"/>
                <a:gd name="T57" fmla="*/ 443 h 452"/>
                <a:gd name="T58" fmla="*/ 181 w 254"/>
                <a:gd name="T59" fmla="*/ 434 h 452"/>
                <a:gd name="T60" fmla="*/ 163 w 254"/>
                <a:gd name="T61" fmla="*/ 443 h 452"/>
                <a:gd name="T62" fmla="*/ 172 w 254"/>
                <a:gd name="T63" fmla="*/ 452 h 452"/>
                <a:gd name="T64" fmla="*/ 154 w 254"/>
                <a:gd name="T65" fmla="*/ 452 h 452"/>
                <a:gd name="T66" fmla="*/ 145 w 254"/>
                <a:gd name="T67" fmla="*/ 434 h 452"/>
                <a:gd name="T68" fmla="*/ 136 w 254"/>
                <a:gd name="T69" fmla="*/ 406 h 452"/>
                <a:gd name="T70" fmla="*/ 127 w 254"/>
                <a:gd name="T71" fmla="*/ 397 h 452"/>
                <a:gd name="T72" fmla="*/ 118 w 254"/>
                <a:gd name="T73" fmla="*/ 379 h 452"/>
                <a:gd name="T74" fmla="*/ 109 w 254"/>
                <a:gd name="T75" fmla="*/ 379 h 452"/>
                <a:gd name="T76" fmla="*/ 81 w 254"/>
                <a:gd name="T77" fmla="*/ 363 h 452"/>
                <a:gd name="T78" fmla="*/ 81 w 254"/>
                <a:gd name="T79" fmla="*/ 345 h 452"/>
                <a:gd name="T80" fmla="*/ 91 w 254"/>
                <a:gd name="T81" fmla="*/ 325 h 452"/>
                <a:gd name="T82" fmla="*/ 91 w 254"/>
                <a:gd name="T83" fmla="*/ 309 h 452"/>
                <a:gd name="T84" fmla="*/ 72 w 254"/>
                <a:gd name="T85" fmla="*/ 300 h 452"/>
                <a:gd name="T86" fmla="*/ 54 w 254"/>
                <a:gd name="T87" fmla="*/ 300 h 452"/>
                <a:gd name="T88" fmla="*/ 45 w 254"/>
                <a:gd name="T89" fmla="*/ 272 h 452"/>
                <a:gd name="T90" fmla="*/ 27 w 254"/>
                <a:gd name="T91" fmla="*/ 254 h 452"/>
                <a:gd name="T92" fmla="*/ 9 w 254"/>
                <a:gd name="T93" fmla="*/ 245 h 452"/>
                <a:gd name="T94" fmla="*/ 9 w 254"/>
                <a:gd name="T95" fmla="*/ 218 h 452"/>
                <a:gd name="T96" fmla="*/ 0 w 254"/>
                <a:gd name="T97" fmla="*/ 209 h 452"/>
                <a:gd name="T98" fmla="*/ 0 w 254"/>
                <a:gd name="T99" fmla="*/ 19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4" h="452">
                  <a:moveTo>
                    <a:pt x="0" y="191"/>
                  </a:moveTo>
                  <a:lnTo>
                    <a:pt x="9" y="182"/>
                  </a:lnTo>
                  <a:lnTo>
                    <a:pt x="9" y="172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27" y="127"/>
                  </a:lnTo>
                  <a:lnTo>
                    <a:pt x="18" y="118"/>
                  </a:lnTo>
                  <a:lnTo>
                    <a:pt x="18" y="109"/>
                  </a:lnTo>
                  <a:lnTo>
                    <a:pt x="27" y="100"/>
                  </a:lnTo>
                  <a:lnTo>
                    <a:pt x="45" y="100"/>
                  </a:lnTo>
                  <a:lnTo>
                    <a:pt x="45" y="91"/>
                  </a:lnTo>
                  <a:lnTo>
                    <a:pt x="63" y="91"/>
                  </a:lnTo>
                  <a:lnTo>
                    <a:pt x="63" y="82"/>
                  </a:lnTo>
                  <a:lnTo>
                    <a:pt x="63" y="73"/>
                  </a:lnTo>
                  <a:lnTo>
                    <a:pt x="72" y="63"/>
                  </a:lnTo>
                  <a:lnTo>
                    <a:pt x="72" y="45"/>
                  </a:lnTo>
                  <a:lnTo>
                    <a:pt x="63" y="36"/>
                  </a:lnTo>
                  <a:lnTo>
                    <a:pt x="54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136" y="9"/>
                  </a:lnTo>
                  <a:lnTo>
                    <a:pt x="209" y="0"/>
                  </a:lnTo>
                  <a:lnTo>
                    <a:pt x="209" y="18"/>
                  </a:lnTo>
                  <a:lnTo>
                    <a:pt x="218" y="27"/>
                  </a:lnTo>
                  <a:lnTo>
                    <a:pt x="218" y="36"/>
                  </a:lnTo>
                  <a:lnTo>
                    <a:pt x="227" y="45"/>
                  </a:lnTo>
                  <a:lnTo>
                    <a:pt x="227" y="54"/>
                  </a:lnTo>
                  <a:lnTo>
                    <a:pt x="236" y="63"/>
                  </a:lnTo>
                  <a:lnTo>
                    <a:pt x="254" y="254"/>
                  </a:lnTo>
                  <a:lnTo>
                    <a:pt x="245" y="254"/>
                  </a:lnTo>
                  <a:lnTo>
                    <a:pt x="245" y="261"/>
                  </a:lnTo>
                  <a:lnTo>
                    <a:pt x="245" y="272"/>
                  </a:lnTo>
                  <a:lnTo>
                    <a:pt x="254" y="282"/>
                  </a:lnTo>
                  <a:lnTo>
                    <a:pt x="254" y="291"/>
                  </a:lnTo>
                  <a:lnTo>
                    <a:pt x="254" y="300"/>
                  </a:lnTo>
                  <a:lnTo>
                    <a:pt x="254" y="309"/>
                  </a:lnTo>
                  <a:lnTo>
                    <a:pt x="245" y="318"/>
                  </a:lnTo>
                  <a:lnTo>
                    <a:pt x="245" y="325"/>
                  </a:lnTo>
                  <a:lnTo>
                    <a:pt x="245" y="334"/>
                  </a:lnTo>
                  <a:lnTo>
                    <a:pt x="236" y="334"/>
                  </a:lnTo>
                  <a:lnTo>
                    <a:pt x="236" y="345"/>
                  </a:lnTo>
                  <a:lnTo>
                    <a:pt x="236" y="354"/>
                  </a:lnTo>
                  <a:lnTo>
                    <a:pt x="236" y="363"/>
                  </a:lnTo>
                  <a:lnTo>
                    <a:pt x="227" y="363"/>
                  </a:lnTo>
                  <a:lnTo>
                    <a:pt x="227" y="372"/>
                  </a:lnTo>
                  <a:lnTo>
                    <a:pt x="227" y="379"/>
                  </a:lnTo>
                  <a:lnTo>
                    <a:pt x="236" y="379"/>
                  </a:lnTo>
                  <a:lnTo>
                    <a:pt x="227" y="388"/>
                  </a:lnTo>
                  <a:lnTo>
                    <a:pt x="227" y="397"/>
                  </a:lnTo>
                  <a:lnTo>
                    <a:pt x="227" y="406"/>
                  </a:lnTo>
                  <a:lnTo>
                    <a:pt x="218" y="418"/>
                  </a:lnTo>
                  <a:lnTo>
                    <a:pt x="209" y="418"/>
                  </a:lnTo>
                  <a:lnTo>
                    <a:pt x="209" y="427"/>
                  </a:lnTo>
                  <a:lnTo>
                    <a:pt x="209" y="434"/>
                  </a:lnTo>
                  <a:lnTo>
                    <a:pt x="209" y="443"/>
                  </a:lnTo>
                  <a:lnTo>
                    <a:pt x="200" y="443"/>
                  </a:lnTo>
                  <a:lnTo>
                    <a:pt x="191" y="434"/>
                  </a:lnTo>
                  <a:lnTo>
                    <a:pt x="181" y="434"/>
                  </a:lnTo>
                  <a:lnTo>
                    <a:pt x="172" y="434"/>
                  </a:lnTo>
                  <a:lnTo>
                    <a:pt x="163" y="443"/>
                  </a:lnTo>
                  <a:lnTo>
                    <a:pt x="163" y="452"/>
                  </a:lnTo>
                  <a:lnTo>
                    <a:pt x="172" y="452"/>
                  </a:lnTo>
                  <a:lnTo>
                    <a:pt x="163" y="452"/>
                  </a:lnTo>
                  <a:lnTo>
                    <a:pt x="154" y="452"/>
                  </a:lnTo>
                  <a:lnTo>
                    <a:pt x="145" y="443"/>
                  </a:lnTo>
                  <a:lnTo>
                    <a:pt x="145" y="434"/>
                  </a:lnTo>
                  <a:lnTo>
                    <a:pt x="145" y="427"/>
                  </a:lnTo>
                  <a:lnTo>
                    <a:pt x="136" y="406"/>
                  </a:lnTo>
                  <a:lnTo>
                    <a:pt x="136" y="397"/>
                  </a:lnTo>
                  <a:lnTo>
                    <a:pt x="127" y="397"/>
                  </a:lnTo>
                  <a:lnTo>
                    <a:pt x="127" y="388"/>
                  </a:lnTo>
                  <a:lnTo>
                    <a:pt x="118" y="379"/>
                  </a:lnTo>
                  <a:lnTo>
                    <a:pt x="109" y="388"/>
                  </a:lnTo>
                  <a:lnTo>
                    <a:pt x="109" y="379"/>
                  </a:lnTo>
                  <a:lnTo>
                    <a:pt x="91" y="372"/>
                  </a:lnTo>
                  <a:lnTo>
                    <a:pt x="81" y="363"/>
                  </a:lnTo>
                  <a:lnTo>
                    <a:pt x="81" y="354"/>
                  </a:lnTo>
                  <a:lnTo>
                    <a:pt x="81" y="345"/>
                  </a:lnTo>
                  <a:lnTo>
                    <a:pt x="91" y="334"/>
                  </a:lnTo>
                  <a:lnTo>
                    <a:pt x="91" y="325"/>
                  </a:lnTo>
                  <a:lnTo>
                    <a:pt x="91" y="318"/>
                  </a:lnTo>
                  <a:lnTo>
                    <a:pt x="91" y="309"/>
                  </a:lnTo>
                  <a:lnTo>
                    <a:pt x="81" y="300"/>
                  </a:lnTo>
                  <a:lnTo>
                    <a:pt x="72" y="300"/>
                  </a:lnTo>
                  <a:lnTo>
                    <a:pt x="63" y="309"/>
                  </a:lnTo>
                  <a:lnTo>
                    <a:pt x="54" y="300"/>
                  </a:lnTo>
                  <a:lnTo>
                    <a:pt x="54" y="282"/>
                  </a:lnTo>
                  <a:lnTo>
                    <a:pt x="45" y="272"/>
                  </a:lnTo>
                  <a:lnTo>
                    <a:pt x="27" y="261"/>
                  </a:lnTo>
                  <a:lnTo>
                    <a:pt x="27" y="254"/>
                  </a:lnTo>
                  <a:lnTo>
                    <a:pt x="18" y="245"/>
                  </a:lnTo>
                  <a:lnTo>
                    <a:pt x="9" y="245"/>
                  </a:lnTo>
                  <a:lnTo>
                    <a:pt x="9" y="236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46">
              <a:extLst>
                <a:ext uri="{FF2B5EF4-FFF2-40B4-BE49-F238E27FC236}">
                  <a16:creationId xmlns:a16="http://schemas.microsoft.com/office/drawing/2014/main" xmlns="" id="{7008C7E8-3B47-499A-B927-3E83E5EFE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063" y="2811503"/>
              <a:ext cx="459280" cy="817302"/>
            </a:xfrm>
            <a:custGeom>
              <a:avLst/>
              <a:gdLst>
                <a:gd name="T0" fmla="*/ 9 w 254"/>
                <a:gd name="T1" fmla="*/ 182 h 452"/>
                <a:gd name="T2" fmla="*/ 18 w 254"/>
                <a:gd name="T3" fmla="*/ 163 h 452"/>
                <a:gd name="T4" fmla="*/ 27 w 254"/>
                <a:gd name="T5" fmla="*/ 145 h 452"/>
                <a:gd name="T6" fmla="*/ 27 w 254"/>
                <a:gd name="T7" fmla="*/ 127 h 452"/>
                <a:gd name="T8" fmla="*/ 18 w 254"/>
                <a:gd name="T9" fmla="*/ 109 h 452"/>
                <a:gd name="T10" fmla="*/ 45 w 254"/>
                <a:gd name="T11" fmla="*/ 100 h 452"/>
                <a:gd name="T12" fmla="*/ 63 w 254"/>
                <a:gd name="T13" fmla="*/ 91 h 452"/>
                <a:gd name="T14" fmla="*/ 63 w 254"/>
                <a:gd name="T15" fmla="*/ 73 h 452"/>
                <a:gd name="T16" fmla="*/ 72 w 254"/>
                <a:gd name="T17" fmla="*/ 45 h 452"/>
                <a:gd name="T18" fmla="*/ 54 w 254"/>
                <a:gd name="T19" fmla="*/ 27 h 452"/>
                <a:gd name="T20" fmla="*/ 45 w 254"/>
                <a:gd name="T21" fmla="*/ 9 h 452"/>
                <a:gd name="T22" fmla="*/ 209 w 254"/>
                <a:gd name="T23" fmla="*/ 0 h 452"/>
                <a:gd name="T24" fmla="*/ 218 w 254"/>
                <a:gd name="T25" fmla="*/ 27 h 452"/>
                <a:gd name="T26" fmla="*/ 227 w 254"/>
                <a:gd name="T27" fmla="*/ 45 h 452"/>
                <a:gd name="T28" fmla="*/ 236 w 254"/>
                <a:gd name="T29" fmla="*/ 63 h 452"/>
                <a:gd name="T30" fmla="*/ 245 w 254"/>
                <a:gd name="T31" fmla="*/ 254 h 452"/>
                <a:gd name="T32" fmla="*/ 245 w 254"/>
                <a:gd name="T33" fmla="*/ 272 h 452"/>
                <a:gd name="T34" fmla="*/ 254 w 254"/>
                <a:gd name="T35" fmla="*/ 291 h 452"/>
                <a:gd name="T36" fmla="*/ 254 w 254"/>
                <a:gd name="T37" fmla="*/ 309 h 452"/>
                <a:gd name="T38" fmla="*/ 245 w 254"/>
                <a:gd name="T39" fmla="*/ 325 h 452"/>
                <a:gd name="T40" fmla="*/ 236 w 254"/>
                <a:gd name="T41" fmla="*/ 334 h 452"/>
                <a:gd name="T42" fmla="*/ 236 w 254"/>
                <a:gd name="T43" fmla="*/ 354 h 452"/>
                <a:gd name="T44" fmla="*/ 227 w 254"/>
                <a:gd name="T45" fmla="*/ 363 h 452"/>
                <a:gd name="T46" fmla="*/ 227 w 254"/>
                <a:gd name="T47" fmla="*/ 379 h 452"/>
                <a:gd name="T48" fmla="*/ 227 w 254"/>
                <a:gd name="T49" fmla="*/ 388 h 452"/>
                <a:gd name="T50" fmla="*/ 227 w 254"/>
                <a:gd name="T51" fmla="*/ 406 h 452"/>
                <a:gd name="T52" fmla="*/ 209 w 254"/>
                <a:gd name="T53" fmla="*/ 418 h 452"/>
                <a:gd name="T54" fmla="*/ 209 w 254"/>
                <a:gd name="T55" fmla="*/ 434 h 452"/>
                <a:gd name="T56" fmla="*/ 200 w 254"/>
                <a:gd name="T57" fmla="*/ 443 h 452"/>
                <a:gd name="T58" fmla="*/ 181 w 254"/>
                <a:gd name="T59" fmla="*/ 434 h 452"/>
                <a:gd name="T60" fmla="*/ 163 w 254"/>
                <a:gd name="T61" fmla="*/ 443 h 452"/>
                <a:gd name="T62" fmla="*/ 172 w 254"/>
                <a:gd name="T63" fmla="*/ 452 h 452"/>
                <a:gd name="T64" fmla="*/ 154 w 254"/>
                <a:gd name="T65" fmla="*/ 452 h 452"/>
                <a:gd name="T66" fmla="*/ 145 w 254"/>
                <a:gd name="T67" fmla="*/ 434 h 452"/>
                <a:gd name="T68" fmla="*/ 136 w 254"/>
                <a:gd name="T69" fmla="*/ 406 h 452"/>
                <a:gd name="T70" fmla="*/ 127 w 254"/>
                <a:gd name="T71" fmla="*/ 397 h 452"/>
                <a:gd name="T72" fmla="*/ 118 w 254"/>
                <a:gd name="T73" fmla="*/ 379 h 452"/>
                <a:gd name="T74" fmla="*/ 109 w 254"/>
                <a:gd name="T75" fmla="*/ 379 h 452"/>
                <a:gd name="T76" fmla="*/ 81 w 254"/>
                <a:gd name="T77" fmla="*/ 363 h 452"/>
                <a:gd name="T78" fmla="*/ 81 w 254"/>
                <a:gd name="T79" fmla="*/ 345 h 452"/>
                <a:gd name="T80" fmla="*/ 91 w 254"/>
                <a:gd name="T81" fmla="*/ 325 h 452"/>
                <a:gd name="T82" fmla="*/ 91 w 254"/>
                <a:gd name="T83" fmla="*/ 309 h 452"/>
                <a:gd name="T84" fmla="*/ 72 w 254"/>
                <a:gd name="T85" fmla="*/ 300 h 452"/>
                <a:gd name="T86" fmla="*/ 54 w 254"/>
                <a:gd name="T87" fmla="*/ 300 h 452"/>
                <a:gd name="T88" fmla="*/ 45 w 254"/>
                <a:gd name="T89" fmla="*/ 272 h 452"/>
                <a:gd name="T90" fmla="*/ 27 w 254"/>
                <a:gd name="T91" fmla="*/ 254 h 452"/>
                <a:gd name="T92" fmla="*/ 9 w 254"/>
                <a:gd name="T93" fmla="*/ 245 h 452"/>
                <a:gd name="T94" fmla="*/ 9 w 254"/>
                <a:gd name="T95" fmla="*/ 218 h 452"/>
                <a:gd name="T96" fmla="*/ 0 w 254"/>
                <a:gd name="T97" fmla="*/ 209 h 452"/>
                <a:gd name="T98" fmla="*/ 0 w 254"/>
                <a:gd name="T99" fmla="*/ 19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4" h="452">
                  <a:moveTo>
                    <a:pt x="0" y="191"/>
                  </a:moveTo>
                  <a:lnTo>
                    <a:pt x="9" y="182"/>
                  </a:lnTo>
                  <a:lnTo>
                    <a:pt x="9" y="172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27" y="127"/>
                  </a:lnTo>
                  <a:lnTo>
                    <a:pt x="18" y="118"/>
                  </a:lnTo>
                  <a:lnTo>
                    <a:pt x="18" y="109"/>
                  </a:lnTo>
                  <a:lnTo>
                    <a:pt x="27" y="100"/>
                  </a:lnTo>
                  <a:lnTo>
                    <a:pt x="45" y="100"/>
                  </a:lnTo>
                  <a:lnTo>
                    <a:pt x="45" y="91"/>
                  </a:lnTo>
                  <a:lnTo>
                    <a:pt x="63" y="91"/>
                  </a:lnTo>
                  <a:lnTo>
                    <a:pt x="63" y="82"/>
                  </a:lnTo>
                  <a:lnTo>
                    <a:pt x="63" y="73"/>
                  </a:lnTo>
                  <a:lnTo>
                    <a:pt x="72" y="63"/>
                  </a:lnTo>
                  <a:lnTo>
                    <a:pt x="72" y="45"/>
                  </a:lnTo>
                  <a:lnTo>
                    <a:pt x="63" y="36"/>
                  </a:lnTo>
                  <a:lnTo>
                    <a:pt x="54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136" y="9"/>
                  </a:lnTo>
                  <a:lnTo>
                    <a:pt x="209" y="0"/>
                  </a:lnTo>
                  <a:lnTo>
                    <a:pt x="209" y="18"/>
                  </a:lnTo>
                  <a:lnTo>
                    <a:pt x="218" y="27"/>
                  </a:lnTo>
                  <a:lnTo>
                    <a:pt x="218" y="36"/>
                  </a:lnTo>
                  <a:lnTo>
                    <a:pt x="227" y="45"/>
                  </a:lnTo>
                  <a:lnTo>
                    <a:pt x="227" y="54"/>
                  </a:lnTo>
                  <a:lnTo>
                    <a:pt x="236" y="63"/>
                  </a:lnTo>
                  <a:lnTo>
                    <a:pt x="254" y="254"/>
                  </a:lnTo>
                  <a:lnTo>
                    <a:pt x="245" y="254"/>
                  </a:lnTo>
                  <a:lnTo>
                    <a:pt x="245" y="261"/>
                  </a:lnTo>
                  <a:lnTo>
                    <a:pt x="245" y="272"/>
                  </a:lnTo>
                  <a:lnTo>
                    <a:pt x="254" y="282"/>
                  </a:lnTo>
                  <a:lnTo>
                    <a:pt x="254" y="291"/>
                  </a:lnTo>
                  <a:lnTo>
                    <a:pt x="254" y="300"/>
                  </a:lnTo>
                  <a:lnTo>
                    <a:pt x="254" y="309"/>
                  </a:lnTo>
                  <a:lnTo>
                    <a:pt x="245" y="318"/>
                  </a:lnTo>
                  <a:lnTo>
                    <a:pt x="245" y="325"/>
                  </a:lnTo>
                  <a:lnTo>
                    <a:pt x="245" y="334"/>
                  </a:lnTo>
                  <a:lnTo>
                    <a:pt x="236" y="334"/>
                  </a:lnTo>
                  <a:lnTo>
                    <a:pt x="236" y="345"/>
                  </a:lnTo>
                  <a:lnTo>
                    <a:pt x="236" y="354"/>
                  </a:lnTo>
                  <a:lnTo>
                    <a:pt x="236" y="363"/>
                  </a:lnTo>
                  <a:lnTo>
                    <a:pt x="227" y="363"/>
                  </a:lnTo>
                  <a:lnTo>
                    <a:pt x="227" y="372"/>
                  </a:lnTo>
                  <a:lnTo>
                    <a:pt x="227" y="379"/>
                  </a:lnTo>
                  <a:lnTo>
                    <a:pt x="236" y="379"/>
                  </a:lnTo>
                  <a:lnTo>
                    <a:pt x="227" y="388"/>
                  </a:lnTo>
                  <a:lnTo>
                    <a:pt x="227" y="397"/>
                  </a:lnTo>
                  <a:lnTo>
                    <a:pt x="227" y="406"/>
                  </a:lnTo>
                  <a:lnTo>
                    <a:pt x="218" y="418"/>
                  </a:lnTo>
                  <a:lnTo>
                    <a:pt x="209" y="418"/>
                  </a:lnTo>
                  <a:lnTo>
                    <a:pt x="209" y="427"/>
                  </a:lnTo>
                  <a:lnTo>
                    <a:pt x="209" y="434"/>
                  </a:lnTo>
                  <a:lnTo>
                    <a:pt x="209" y="443"/>
                  </a:lnTo>
                  <a:lnTo>
                    <a:pt x="200" y="443"/>
                  </a:lnTo>
                  <a:lnTo>
                    <a:pt x="191" y="434"/>
                  </a:lnTo>
                  <a:lnTo>
                    <a:pt x="181" y="434"/>
                  </a:lnTo>
                  <a:lnTo>
                    <a:pt x="172" y="434"/>
                  </a:lnTo>
                  <a:lnTo>
                    <a:pt x="163" y="443"/>
                  </a:lnTo>
                  <a:lnTo>
                    <a:pt x="163" y="452"/>
                  </a:lnTo>
                  <a:lnTo>
                    <a:pt x="172" y="452"/>
                  </a:lnTo>
                  <a:lnTo>
                    <a:pt x="163" y="452"/>
                  </a:lnTo>
                  <a:lnTo>
                    <a:pt x="154" y="452"/>
                  </a:lnTo>
                  <a:lnTo>
                    <a:pt x="145" y="443"/>
                  </a:lnTo>
                  <a:lnTo>
                    <a:pt x="145" y="434"/>
                  </a:lnTo>
                  <a:lnTo>
                    <a:pt x="145" y="427"/>
                  </a:lnTo>
                  <a:lnTo>
                    <a:pt x="136" y="406"/>
                  </a:lnTo>
                  <a:lnTo>
                    <a:pt x="136" y="397"/>
                  </a:lnTo>
                  <a:lnTo>
                    <a:pt x="127" y="397"/>
                  </a:lnTo>
                  <a:lnTo>
                    <a:pt x="127" y="388"/>
                  </a:lnTo>
                  <a:lnTo>
                    <a:pt x="118" y="379"/>
                  </a:lnTo>
                  <a:lnTo>
                    <a:pt x="109" y="388"/>
                  </a:lnTo>
                  <a:lnTo>
                    <a:pt x="109" y="379"/>
                  </a:lnTo>
                  <a:lnTo>
                    <a:pt x="91" y="372"/>
                  </a:lnTo>
                  <a:lnTo>
                    <a:pt x="81" y="363"/>
                  </a:lnTo>
                  <a:lnTo>
                    <a:pt x="81" y="354"/>
                  </a:lnTo>
                  <a:lnTo>
                    <a:pt x="81" y="345"/>
                  </a:lnTo>
                  <a:lnTo>
                    <a:pt x="91" y="334"/>
                  </a:lnTo>
                  <a:lnTo>
                    <a:pt x="91" y="325"/>
                  </a:lnTo>
                  <a:lnTo>
                    <a:pt x="91" y="318"/>
                  </a:lnTo>
                  <a:lnTo>
                    <a:pt x="91" y="309"/>
                  </a:lnTo>
                  <a:lnTo>
                    <a:pt x="81" y="300"/>
                  </a:lnTo>
                  <a:lnTo>
                    <a:pt x="72" y="300"/>
                  </a:lnTo>
                  <a:lnTo>
                    <a:pt x="63" y="309"/>
                  </a:lnTo>
                  <a:lnTo>
                    <a:pt x="54" y="300"/>
                  </a:lnTo>
                  <a:lnTo>
                    <a:pt x="54" y="282"/>
                  </a:lnTo>
                  <a:lnTo>
                    <a:pt x="45" y="272"/>
                  </a:lnTo>
                  <a:lnTo>
                    <a:pt x="27" y="261"/>
                  </a:lnTo>
                  <a:lnTo>
                    <a:pt x="27" y="254"/>
                  </a:lnTo>
                  <a:lnTo>
                    <a:pt x="18" y="245"/>
                  </a:lnTo>
                  <a:lnTo>
                    <a:pt x="9" y="245"/>
                  </a:lnTo>
                  <a:lnTo>
                    <a:pt x="9" y="236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1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47">
              <a:extLst>
                <a:ext uri="{FF2B5EF4-FFF2-40B4-BE49-F238E27FC236}">
                  <a16:creationId xmlns:a16="http://schemas.microsoft.com/office/drawing/2014/main" xmlns="" id="{6F001A2F-FBA2-492A-A790-9519B27C3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219" y="1677768"/>
              <a:ext cx="710619" cy="1133736"/>
            </a:xfrm>
            <a:custGeom>
              <a:avLst/>
              <a:gdLst>
                <a:gd name="T0" fmla="*/ 36 w 393"/>
                <a:gd name="T1" fmla="*/ 425 h 627"/>
                <a:gd name="T2" fmla="*/ 45 w 393"/>
                <a:gd name="T3" fmla="*/ 407 h 627"/>
                <a:gd name="T4" fmla="*/ 45 w 393"/>
                <a:gd name="T5" fmla="*/ 386 h 627"/>
                <a:gd name="T6" fmla="*/ 36 w 393"/>
                <a:gd name="T7" fmla="*/ 377 h 627"/>
                <a:gd name="T8" fmla="*/ 45 w 393"/>
                <a:gd name="T9" fmla="*/ 361 h 627"/>
                <a:gd name="T10" fmla="*/ 54 w 393"/>
                <a:gd name="T11" fmla="*/ 341 h 627"/>
                <a:gd name="T12" fmla="*/ 63 w 393"/>
                <a:gd name="T13" fmla="*/ 323 h 627"/>
                <a:gd name="T14" fmla="*/ 82 w 393"/>
                <a:gd name="T15" fmla="*/ 295 h 627"/>
                <a:gd name="T16" fmla="*/ 100 w 393"/>
                <a:gd name="T17" fmla="*/ 277 h 627"/>
                <a:gd name="T18" fmla="*/ 82 w 393"/>
                <a:gd name="T19" fmla="*/ 259 h 627"/>
                <a:gd name="T20" fmla="*/ 72 w 393"/>
                <a:gd name="T21" fmla="*/ 241 h 627"/>
                <a:gd name="T22" fmla="*/ 72 w 393"/>
                <a:gd name="T23" fmla="*/ 211 h 627"/>
                <a:gd name="T24" fmla="*/ 82 w 393"/>
                <a:gd name="T25" fmla="*/ 193 h 627"/>
                <a:gd name="T26" fmla="*/ 118 w 393"/>
                <a:gd name="T27" fmla="*/ 0 h 627"/>
                <a:gd name="T28" fmla="*/ 175 w 393"/>
                <a:gd name="T29" fmla="*/ 9 h 627"/>
                <a:gd name="T30" fmla="*/ 154 w 393"/>
                <a:gd name="T31" fmla="*/ 93 h 627"/>
                <a:gd name="T32" fmla="*/ 175 w 393"/>
                <a:gd name="T33" fmla="*/ 120 h 627"/>
                <a:gd name="T34" fmla="*/ 175 w 393"/>
                <a:gd name="T35" fmla="*/ 139 h 627"/>
                <a:gd name="T36" fmla="*/ 175 w 393"/>
                <a:gd name="T37" fmla="*/ 148 h 627"/>
                <a:gd name="T38" fmla="*/ 182 w 393"/>
                <a:gd name="T39" fmla="*/ 157 h 627"/>
                <a:gd name="T40" fmla="*/ 191 w 393"/>
                <a:gd name="T41" fmla="*/ 175 h 627"/>
                <a:gd name="T42" fmla="*/ 200 w 393"/>
                <a:gd name="T43" fmla="*/ 193 h 627"/>
                <a:gd name="T44" fmla="*/ 211 w 393"/>
                <a:gd name="T45" fmla="*/ 202 h 627"/>
                <a:gd name="T46" fmla="*/ 220 w 393"/>
                <a:gd name="T47" fmla="*/ 211 h 627"/>
                <a:gd name="T48" fmla="*/ 227 w 393"/>
                <a:gd name="T49" fmla="*/ 223 h 627"/>
                <a:gd name="T50" fmla="*/ 220 w 393"/>
                <a:gd name="T51" fmla="*/ 250 h 627"/>
                <a:gd name="T52" fmla="*/ 211 w 393"/>
                <a:gd name="T53" fmla="*/ 268 h 627"/>
                <a:gd name="T54" fmla="*/ 220 w 393"/>
                <a:gd name="T55" fmla="*/ 286 h 627"/>
                <a:gd name="T56" fmla="*/ 211 w 393"/>
                <a:gd name="T57" fmla="*/ 295 h 627"/>
                <a:gd name="T58" fmla="*/ 211 w 393"/>
                <a:gd name="T59" fmla="*/ 304 h 627"/>
                <a:gd name="T60" fmla="*/ 220 w 393"/>
                <a:gd name="T61" fmla="*/ 313 h 627"/>
                <a:gd name="T62" fmla="*/ 245 w 393"/>
                <a:gd name="T63" fmla="*/ 313 h 627"/>
                <a:gd name="T64" fmla="*/ 245 w 393"/>
                <a:gd name="T65" fmla="*/ 341 h 627"/>
                <a:gd name="T66" fmla="*/ 257 w 393"/>
                <a:gd name="T67" fmla="*/ 361 h 627"/>
                <a:gd name="T68" fmla="*/ 257 w 393"/>
                <a:gd name="T69" fmla="*/ 377 h 627"/>
                <a:gd name="T70" fmla="*/ 273 w 393"/>
                <a:gd name="T71" fmla="*/ 386 h 627"/>
                <a:gd name="T72" fmla="*/ 273 w 393"/>
                <a:gd name="T73" fmla="*/ 407 h 627"/>
                <a:gd name="T74" fmla="*/ 282 w 393"/>
                <a:gd name="T75" fmla="*/ 425 h 627"/>
                <a:gd name="T76" fmla="*/ 293 w 393"/>
                <a:gd name="T77" fmla="*/ 416 h 627"/>
                <a:gd name="T78" fmla="*/ 311 w 393"/>
                <a:gd name="T79" fmla="*/ 416 h 627"/>
                <a:gd name="T80" fmla="*/ 318 w 393"/>
                <a:gd name="T81" fmla="*/ 407 h 627"/>
                <a:gd name="T82" fmla="*/ 348 w 393"/>
                <a:gd name="T83" fmla="*/ 416 h 627"/>
                <a:gd name="T84" fmla="*/ 364 w 393"/>
                <a:gd name="T85" fmla="*/ 416 h 627"/>
                <a:gd name="T86" fmla="*/ 384 w 393"/>
                <a:gd name="T87" fmla="*/ 416 h 627"/>
                <a:gd name="T88" fmla="*/ 393 w 393"/>
                <a:gd name="T89" fmla="*/ 425 h 627"/>
                <a:gd name="T90" fmla="*/ 293 w 393"/>
                <a:gd name="T91" fmla="*/ 618 h 627"/>
                <a:gd name="T92" fmla="*/ 182 w 393"/>
                <a:gd name="T93" fmla="*/ 600 h 627"/>
                <a:gd name="T94" fmla="*/ 0 w 393"/>
                <a:gd name="T95" fmla="*/ 5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" h="627">
                  <a:moveTo>
                    <a:pt x="0" y="572"/>
                  </a:moveTo>
                  <a:lnTo>
                    <a:pt x="36" y="425"/>
                  </a:lnTo>
                  <a:lnTo>
                    <a:pt x="36" y="416"/>
                  </a:lnTo>
                  <a:lnTo>
                    <a:pt x="45" y="407"/>
                  </a:lnTo>
                  <a:lnTo>
                    <a:pt x="45" y="397"/>
                  </a:lnTo>
                  <a:lnTo>
                    <a:pt x="45" y="386"/>
                  </a:lnTo>
                  <a:lnTo>
                    <a:pt x="36" y="386"/>
                  </a:lnTo>
                  <a:lnTo>
                    <a:pt x="36" y="377"/>
                  </a:lnTo>
                  <a:lnTo>
                    <a:pt x="36" y="361"/>
                  </a:lnTo>
                  <a:lnTo>
                    <a:pt x="45" y="361"/>
                  </a:lnTo>
                  <a:lnTo>
                    <a:pt x="45" y="350"/>
                  </a:lnTo>
                  <a:lnTo>
                    <a:pt x="54" y="341"/>
                  </a:lnTo>
                  <a:lnTo>
                    <a:pt x="63" y="332"/>
                  </a:lnTo>
                  <a:lnTo>
                    <a:pt x="63" y="323"/>
                  </a:lnTo>
                  <a:lnTo>
                    <a:pt x="72" y="313"/>
                  </a:lnTo>
                  <a:lnTo>
                    <a:pt x="82" y="295"/>
                  </a:lnTo>
                  <a:lnTo>
                    <a:pt x="91" y="286"/>
                  </a:lnTo>
                  <a:lnTo>
                    <a:pt x="100" y="277"/>
                  </a:lnTo>
                  <a:lnTo>
                    <a:pt x="91" y="268"/>
                  </a:lnTo>
                  <a:lnTo>
                    <a:pt x="82" y="259"/>
                  </a:lnTo>
                  <a:lnTo>
                    <a:pt x="82" y="250"/>
                  </a:lnTo>
                  <a:lnTo>
                    <a:pt x="72" y="241"/>
                  </a:lnTo>
                  <a:lnTo>
                    <a:pt x="82" y="223"/>
                  </a:lnTo>
                  <a:lnTo>
                    <a:pt x="72" y="211"/>
                  </a:lnTo>
                  <a:lnTo>
                    <a:pt x="82" y="211"/>
                  </a:lnTo>
                  <a:lnTo>
                    <a:pt x="82" y="193"/>
                  </a:lnTo>
                  <a:lnTo>
                    <a:pt x="118" y="9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175" y="9"/>
                  </a:lnTo>
                  <a:lnTo>
                    <a:pt x="175" y="18"/>
                  </a:lnTo>
                  <a:lnTo>
                    <a:pt x="154" y="93"/>
                  </a:lnTo>
                  <a:lnTo>
                    <a:pt x="163" y="111"/>
                  </a:lnTo>
                  <a:lnTo>
                    <a:pt x="175" y="120"/>
                  </a:lnTo>
                  <a:lnTo>
                    <a:pt x="175" y="129"/>
                  </a:lnTo>
                  <a:lnTo>
                    <a:pt x="175" y="139"/>
                  </a:lnTo>
                  <a:lnTo>
                    <a:pt x="163" y="139"/>
                  </a:lnTo>
                  <a:lnTo>
                    <a:pt x="175" y="148"/>
                  </a:lnTo>
                  <a:lnTo>
                    <a:pt x="175" y="157"/>
                  </a:lnTo>
                  <a:lnTo>
                    <a:pt x="182" y="157"/>
                  </a:lnTo>
                  <a:lnTo>
                    <a:pt x="182" y="166"/>
                  </a:lnTo>
                  <a:lnTo>
                    <a:pt x="191" y="175"/>
                  </a:lnTo>
                  <a:lnTo>
                    <a:pt x="200" y="184"/>
                  </a:lnTo>
                  <a:lnTo>
                    <a:pt x="200" y="193"/>
                  </a:lnTo>
                  <a:lnTo>
                    <a:pt x="200" y="202"/>
                  </a:lnTo>
                  <a:lnTo>
                    <a:pt x="211" y="202"/>
                  </a:lnTo>
                  <a:lnTo>
                    <a:pt x="211" y="211"/>
                  </a:lnTo>
                  <a:lnTo>
                    <a:pt x="220" y="211"/>
                  </a:lnTo>
                  <a:lnTo>
                    <a:pt x="220" y="223"/>
                  </a:lnTo>
                  <a:lnTo>
                    <a:pt x="227" y="223"/>
                  </a:lnTo>
                  <a:lnTo>
                    <a:pt x="227" y="241"/>
                  </a:lnTo>
                  <a:lnTo>
                    <a:pt x="220" y="250"/>
                  </a:lnTo>
                  <a:lnTo>
                    <a:pt x="220" y="259"/>
                  </a:lnTo>
                  <a:lnTo>
                    <a:pt x="211" y="268"/>
                  </a:lnTo>
                  <a:lnTo>
                    <a:pt x="220" y="277"/>
                  </a:lnTo>
                  <a:lnTo>
                    <a:pt x="220" y="286"/>
                  </a:lnTo>
                  <a:lnTo>
                    <a:pt x="211" y="286"/>
                  </a:lnTo>
                  <a:lnTo>
                    <a:pt x="211" y="295"/>
                  </a:lnTo>
                  <a:lnTo>
                    <a:pt x="200" y="304"/>
                  </a:lnTo>
                  <a:lnTo>
                    <a:pt x="211" y="304"/>
                  </a:lnTo>
                  <a:lnTo>
                    <a:pt x="211" y="313"/>
                  </a:lnTo>
                  <a:lnTo>
                    <a:pt x="220" y="313"/>
                  </a:lnTo>
                  <a:lnTo>
                    <a:pt x="236" y="304"/>
                  </a:lnTo>
                  <a:lnTo>
                    <a:pt x="245" y="313"/>
                  </a:lnTo>
                  <a:lnTo>
                    <a:pt x="245" y="323"/>
                  </a:lnTo>
                  <a:lnTo>
                    <a:pt x="245" y="341"/>
                  </a:lnTo>
                  <a:lnTo>
                    <a:pt x="257" y="350"/>
                  </a:lnTo>
                  <a:lnTo>
                    <a:pt x="257" y="361"/>
                  </a:lnTo>
                  <a:lnTo>
                    <a:pt x="257" y="368"/>
                  </a:lnTo>
                  <a:lnTo>
                    <a:pt x="257" y="377"/>
                  </a:lnTo>
                  <a:lnTo>
                    <a:pt x="266" y="377"/>
                  </a:lnTo>
                  <a:lnTo>
                    <a:pt x="273" y="386"/>
                  </a:lnTo>
                  <a:lnTo>
                    <a:pt x="273" y="397"/>
                  </a:lnTo>
                  <a:lnTo>
                    <a:pt x="273" y="407"/>
                  </a:lnTo>
                  <a:lnTo>
                    <a:pt x="282" y="416"/>
                  </a:lnTo>
                  <a:lnTo>
                    <a:pt x="282" y="425"/>
                  </a:lnTo>
                  <a:lnTo>
                    <a:pt x="282" y="416"/>
                  </a:lnTo>
                  <a:lnTo>
                    <a:pt x="293" y="416"/>
                  </a:lnTo>
                  <a:lnTo>
                    <a:pt x="302" y="416"/>
                  </a:lnTo>
                  <a:lnTo>
                    <a:pt x="311" y="416"/>
                  </a:lnTo>
                  <a:lnTo>
                    <a:pt x="318" y="416"/>
                  </a:lnTo>
                  <a:lnTo>
                    <a:pt x="318" y="407"/>
                  </a:lnTo>
                  <a:lnTo>
                    <a:pt x="327" y="416"/>
                  </a:lnTo>
                  <a:lnTo>
                    <a:pt x="348" y="416"/>
                  </a:lnTo>
                  <a:lnTo>
                    <a:pt x="357" y="416"/>
                  </a:lnTo>
                  <a:lnTo>
                    <a:pt x="364" y="416"/>
                  </a:lnTo>
                  <a:lnTo>
                    <a:pt x="375" y="407"/>
                  </a:lnTo>
                  <a:lnTo>
                    <a:pt x="384" y="416"/>
                  </a:lnTo>
                  <a:lnTo>
                    <a:pt x="384" y="425"/>
                  </a:lnTo>
                  <a:lnTo>
                    <a:pt x="393" y="425"/>
                  </a:lnTo>
                  <a:lnTo>
                    <a:pt x="357" y="627"/>
                  </a:lnTo>
                  <a:lnTo>
                    <a:pt x="293" y="618"/>
                  </a:lnTo>
                  <a:lnTo>
                    <a:pt x="200" y="609"/>
                  </a:lnTo>
                  <a:lnTo>
                    <a:pt x="182" y="600"/>
                  </a:lnTo>
                  <a:lnTo>
                    <a:pt x="100" y="591"/>
                  </a:lnTo>
                  <a:lnTo>
                    <a:pt x="0" y="57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48">
              <a:extLst>
                <a:ext uri="{FF2B5EF4-FFF2-40B4-BE49-F238E27FC236}">
                  <a16:creationId xmlns:a16="http://schemas.microsoft.com/office/drawing/2014/main" xmlns="" id="{A2B69407-D815-406E-B74C-F815C58DC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219" y="1677768"/>
              <a:ext cx="710619" cy="1133736"/>
            </a:xfrm>
            <a:custGeom>
              <a:avLst/>
              <a:gdLst>
                <a:gd name="T0" fmla="*/ 36 w 393"/>
                <a:gd name="T1" fmla="*/ 425 h 627"/>
                <a:gd name="T2" fmla="*/ 45 w 393"/>
                <a:gd name="T3" fmla="*/ 407 h 627"/>
                <a:gd name="T4" fmla="*/ 45 w 393"/>
                <a:gd name="T5" fmla="*/ 386 h 627"/>
                <a:gd name="T6" fmla="*/ 36 w 393"/>
                <a:gd name="T7" fmla="*/ 377 h 627"/>
                <a:gd name="T8" fmla="*/ 45 w 393"/>
                <a:gd name="T9" fmla="*/ 361 h 627"/>
                <a:gd name="T10" fmla="*/ 54 w 393"/>
                <a:gd name="T11" fmla="*/ 341 h 627"/>
                <a:gd name="T12" fmla="*/ 63 w 393"/>
                <a:gd name="T13" fmla="*/ 323 h 627"/>
                <a:gd name="T14" fmla="*/ 82 w 393"/>
                <a:gd name="T15" fmla="*/ 295 h 627"/>
                <a:gd name="T16" fmla="*/ 100 w 393"/>
                <a:gd name="T17" fmla="*/ 277 h 627"/>
                <a:gd name="T18" fmla="*/ 82 w 393"/>
                <a:gd name="T19" fmla="*/ 259 h 627"/>
                <a:gd name="T20" fmla="*/ 72 w 393"/>
                <a:gd name="T21" fmla="*/ 241 h 627"/>
                <a:gd name="T22" fmla="*/ 72 w 393"/>
                <a:gd name="T23" fmla="*/ 211 h 627"/>
                <a:gd name="T24" fmla="*/ 82 w 393"/>
                <a:gd name="T25" fmla="*/ 193 h 627"/>
                <a:gd name="T26" fmla="*/ 118 w 393"/>
                <a:gd name="T27" fmla="*/ 0 h 627"/>
                <a:gd name="T28" fmla="*/ 175 w 393"/>
                <a:gd name="T29" fmla="*/ 9 h 627"/>
                <a:gd name="T30" fmla="*/ 154 w 393"/>
                <a:gd name="T31" fmla="*/ 93 h 627"/>
                <a:gd name="T32" fmla="*/ 175 w 393"/>
                <a:gd name="T33" fmla="*/ 120 h 627"/>
                <a:gd name="T34" fmla="*/ 175 w 393"/>
                <a:gd name="T35" fmla="*/ 139 h 627"/>
                <a:gd name="T36" fmla="*/ 175 w 393"/>
                <a:gd name="T37" fmla="*/ 148 h 627"/>
                <a:gd name="T38" fmla="*/ 182 w 393"/>
                <a:gd name="T39" fmla="*/ 157 h 627"/>
                <a:gd name="T40" fmla="*/ 191 w 393"/>
                <a:gd name="T41" fmla="*/ 175 h 627"/>
                <a:gd name="T42" fmla="*/ 200 w 393"/>
                <a:gd name="T43" fmla="*/ 193 h 627"/>
                <a:gd name="T44" fmla="*/ 211 w 393"/>
                <a:gd name="T45" fmla="*/ 202 h 627"/>
                <a:gd name="T46" fmla="*/ 220 w 393"/>
                <a:gd name="T47" fmla="*/ 211 h 627"/>
                <a:gd name="T48" fmla="*/ 227 w 393"/>
                <a:gd name="T49" fmla="*/ 223 h 627"/>
                <a:gd name="T50" fmla="*/ 220 w 393"/>
                <a:gd name="T51" fmla="*/ 250 h 627"/>
                <a:gd name="T52" fmla="*/ 211 w 393"/>
                <a:gd name="T53" fmla="*/ 268 h 627"/>
                <a:gd name="T54" fmla="*/ 220 w 393"/>
                <a:gd name="T55" fmla="*/ 286 h 627"/>
                <a:gd name="T56" fmla="*/ 211 w 393"/>
                <a:gd name="T57" fmla="*/ 295 h 627"/>
                <a:gd name="T58" fmla="*/ 211 w 393"/>
                <a:gd name="T59" fmla="*/ 304 h 627"/>
                <a:gd name="T60" fmla="*/ 220 w 393"/>
                <a:gd name="T61" fmla="*/ 313 h 627"/>
                <a:gd name="T62" fmla="*/ 245 w 393"/>
                <a:gd name="T63" fmla="*/ 313 h 627"/>
                <a:gd name="T64" fmla="*/ 245 w 393"/>
                <a:gd name="T65" fmla="*/ 341 h 627"/>
                <a:gd name="T66" fmla="*/ 257 w 393"/>
                <a:gd name="T67" fmla="*/ 361 h 627"/>
                <a:gd name="T68" fmla="*/ 257 w 393"/>
                <a:gd name="T69" fmla="*/ 377 h 627"/>
                <a:gd name="T70" fmla="*/ 273 w 393"/>
                <a:gd name="T71" fmla="*/ 386 h 627"/>
                <a:gd name="T72" fmla="*/ 273 w 393"/>
                <a:gd name="T73" fmla="*/ 407 h 627"/>
                <a:gd name="T74" fmla="*/ 282 w 393"/>
                <a:gd name="T75" fmla="*/ 425 h 627"/>
                <a:gd name="T76" fmla="*/ 293 w 393"/>
                <a:gd name="T77" fmla="*/ 416 h 627"/>
                <a:gd name="T78" fmla="*/ 311 w 393"/>
                <a:gd name="T79" fmla="*/ 416 h 627"/>
                <a:gd name="T80" fmla="*/ 318 w 393"/>
                <a:gd name="T81" fmla="*/ 407 h 627"/>
                <a:gd name="T82" fmla="*/ 348 w 393"/>
                <a:gd name="T83" fmla="*/ 416 h 627"/>
                <a:gd name="T84" fmla="*/ 364 w 393"/>
                <a:gd name="T85" fmla="*/ 416 h 627"/>
                <a:gd name="T86" fmla="*/ 384 w 393"/>
                <a:gd name="T87" fmla="*/ 416 h 627"/>
                <a:gd name="T88" fmla="*/ 393 w 393"/>
                <a:gd name="T89" fmla="*/ 425 h 627"/>
                <a:gd name="T90" fmla="*/ 293 w 393"/>
                <a:gd name="T91" fmla="*/ 618 h 627"/>
                <a:gd name="T92" fmla="*/ 182 w 393"/>
                <a:gd name="T93" fmla="*/ 600 h 627"/>
                <a:gd name="T94" fmla="*/ 0 w 393"/>
                <a:gd name="T95" fmla="*/ 5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" h="627">
                  <a:moveTo>
                    <a:pt x="0" y="572"/>
                  </a:moveTo>
                  <a:lnTo>
                    <a:pt x="36" y="425"/>
                  </a:lnTo>
                  <a:lnTo>
                    <a:pt x="36" y="416"/>
                  </a:lnTo>
                  <a:lnTo>
                    <a:pt x="45" y="407"/>
                  </a:lnTo>
                  <a:lnTo>
                    <a:pt x="45" y="397"/>
                  </a:lnTo>
                  <a:lnTo>
                    <a:pt x="45" y="386"/>
                  </a:lnTo>
                  <a:lnTo>
                    <a:pt x="36" y="386"/>
                  </a:lnTo>
                  <a:lnTo>
                    <a:pt x="36" y="377"/>
                  </a:lnTo>
                  <a:lnTo>
                    <a:pt x="36" y="361"/>
                  </a:lnTo>
                  <a:lnTo>
                    <a:pt x="45" y="361"/>
                  </a:lnTo>
                  <a:lnTo>
                    <a:pt x="45" y="350"/>
                  </a:lnTo>
                  <a:lnTo>
                    <a:pt x="54" y="341"/>
                  </a:lnTo>
                  <a:lnTo>
                    <a:pt x="63" y="332"/>
                  </a:lnTo>
                  <a:lnTo>
                    <a:pt x="63" y="323"/>
                  </a:lnTo>
                  <a:lnTo>
                    <a:pt x="72" y="313"/>
                  </a:lnTo>
                  <a:lnTo>
                    <a:pt x="82" y="295"/>
                  </a:lnTo>
                  <a:lnTo>
                    <a:pt x="91" y="286"/>
                  </a:lnTo>
                  <a:lnTo>
                    <a:pt x="100" y="277"/>
                  </a:lnTo>
                  <a:lnTo>
                    <a:pt x="91" y="268"/>
                  </a:lnTo>
                  <a:lnTo>
                    <a:pt x="82" y="259"/>
                  </a:lnTo>
                  <a:lnTo>
                    <a:pt x="82" y="250"/>
                  </a:lnTo>
                  <a:lnTo>
                    <a:pt x="72" y="241"/>
                  </a:lnTo>
                  <a:lnTo>
                    <a:pt x="82" y="223"/>
                  </a:lnTo>
                  <a:lnTo>
                    <a:pt x="72" y="211"/>
                  </a:lnTo>
                  <a:lnTo>
                    <a:pt x="82" y="211"/>
                  </a:lnTo>
                  <a:lnTo>
                    <a:pt x="82" y="193"/>
                  </a:lnTo>
                  <a:lnTo>
                    <a:pt x="118" y="9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175" y="9"/>
                  </a:lnTo>
                  <a:lnTo>
                    <a:pt x="175" y="18"/>
                  </a:lnTo>
                  <a:lnTo>
                    <a:pt x="154" y="93"/>
                  </a:lnTo>
                  <a:lnTo>
                    <a:pt x="163" y="111"/>
                  </a:lnTo>
                  <a:lnTo>
                    <a:pt x="175" y="120"/>
                  </a:lnTo>
                  <a:lnTo>
                    <a:pt x="175" y="129"/>
                  </a:lnTo>
                  <a:lnTo>
                    <a:pt x="175" y="139"/>
                  </a:lnTo>
                  <a:lnTo>
                    <a:pt x="163" y="139"/>
                  </a:lnTo>
                  <a:lnTo>
                    <a:pt x="175" y="148"/>
                  </a:lnTo>
                  <a:lnTo>
                    <a:pt x="175" y="157"/>
                  </a:lnTo>
                  <a:lnTo>
                    <a:pt x="182" y="157"/>
                  </a:lnTo>
                  <a:lnTo>
                    <a:pt x="182" y="166"/>
                  </a:lnTo>
                  <a:lnTo>
                    <a:pt x="191" y="175"/>
                  </a:lnTo>
                  <a:lnTo>
                    <a:pt x="200" y="184"/>
                  </a:lnTo>
                  <a:lnTo>
                    <a:pt x="200" y="193"/>
                  </a:lnTo>
                  <a:lnTo>
                    <a:pt x="200" y="202"/>
                  </a:lnTo>
                  <a:lnTo>
                    <a:pt x="211" y="202"/>
                  </a:lnTo>
                  <a:lnTo>
                    <a:pt x="211" y="211"/>
                  </a:lnTo>
                  <a:lnTo>
                    <a:pt x="220" y="211"/>
                  </a:lnTo>
                  <a:lnTo>
                    <a:pt x="220" y="223"/>
                  </a:lnTo>
                  <a:lnTo>
                    <a:pt x="227" y="223"/>
                  </a:lnTo>
                  <a:lnTo>
                    <a:pt x="227" y="241"/>
                  </a:lnTo>
                  <a:lnTo>
                    <a:pt x="220" y="250"/>
                  </a:lnTo>
                  <a:lnTo>
                    <a:pt x="220" y="259"/>
                  </a:lnTo>
                  <a:lnTo>
                    <a:pt x="211" y="268"/>
                  </a:lnTo>
                  <a:lnTo>
                    <a:pt x="220" y="277"/>
                  </a:lnTo>
                  <a:lnTo>
                    <a:pt x="220" y="286"/>
                  </a:lnTo>
                  <a:lnTo>
                    <a:pt x="211" y="286"/>
                  </a:lnTo>
                  <a:lnTo>
                    <a:pt x="211" y="295"/>
                  </a:lnTo>
                  <a:lnTo>
                    <a:pt x="200" y="304"/>
                  </a:lnTo>
                  <a:lnTo>
                    <a:pt x="211" y="304"/>
                  </a:lnTo>
                  <a:lnTo>
                    <a:pt x="211" y="313"/>
                  </a:lnTo>
                  <a:lnTo>
                    <a:pt x="220" y="313"/>
                  </a:lnTo>
                  <a:lnTo>
                    <a:pt x="236" y="304"/>
                  </a:lnTo>
                  <a:lnTo>
                    <a:pt x="245" y="313"/>
                  </a:lnTo>
                  <a:lnTo>
                    <a:pt x="245" y="323"/>
                  </a:lnTo>
                  <a:lnTo>
                    <a:pt x="245" y="341"/>
                  </a:lnTo>
                  <a:lnTo>
                    <a:pt x="257" y="350"/>
                  </a:lnTo>
                  <a:lnTo>
                    <a:pt x="257" y="361"/>
                  </a:lnTo>
                  <a:lnTo>
                    <a:pt x="257" y="368"/>
                  </a:lnTo>
                  <a:lnTo>
                    <a:pt x="257" y="377"/>
                  </a:lnTo>
                  <a:lnTo>
                    <a:pt x="266" y="377"/>
                  </a:lnTo>
                  <a:lnTo>
                    <a:pt x="273" y="386"/>
                  </a:lnTo>
                  <a:lnTo>
                    <a:pt x="273" y="397"/>
                  </a:lnTo>
                  <a:lnTo>
                    <a:pt x="273" y="407"/>
                  </a:lnTo>
                  <a:lnTo>
                    <a:pt x="282" y="416"/>
                  </a:lnTo>
                  <a:lnTo>
                    <a:pt x="282" y="425"/>
                  </a:lnTo>
                  <a:lnTo>
                    <a:pt x="282" y="416"/>
                  </a:lnTo>
                  <a:lnTo>
                    <a:pt x="293" y="416"/>
                  </a:lnTo>
                  <a:lnTo>
                    <a:pt x="302" y="416"/>
                  </a:lnTo>
                  <a:lnTo>
                    <a:pt x="311" y="416"/>
                  </a:lnTo>
                  <a:lnTo>
                    <a:pt x="318" y="416"/>
                  </a:lnTo>
                  <a:lnTo>
                    <a:pt x="318" y="407"/>
                  </a:lnTo>
                  <a:lnTo>
                    <a:pt x="327" y="416"/>
                  </a:lnTo>
                  <a:lnTo>
                    <a:pt x="348" y="416"/>
                  </a:lnTo>
                  <a:lnTo>
                    <a:pt x="357" y="416"/>
                  </a:lnTo>
                  <a:lnTo>
                    <a:pt x="364" y="416"/>
                  </a:lnTo>
                  <a:lnTo>
                    <a:pt x="375" y="407"/>
                  </a:lnTo>
                  <a:lnTo>
                    <a:pt x="384" y="416"/>
                  </a:lnTo>
                  <a:lnTo>
                    <a:pt x="384" y="425"/>
                  </a:lnTo>
                  <a:lnTo>
                    <a:pt x="393" y="425"/>
                  </a:lnTo>
                  <a:lnTo>
                    <a:pt x="357" y="627"/>
                  </a:lnTo>
                  <a:lnTo>
                    <a:pt x="293" y="618"/>
                  </a:lnTo>
                  <a:lnTo>
                    <a:pt x="200" y="609"/>
                  </a:lnTo>
                  <a:lnTo>
                    <a:pt x="182" y="600"/>
                  </a:lnTo>
                  <a:lnTo>
                    <a:pt x="100" y="591"/>
                  </a:lnTo>
                  <a:lnTo>
                    <a:pt x="0" y="57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49">
              <a:extLst>
                <a:ext uri="{FF2B5EF4-FFF2-40B4-BE49-F238E27FC236}">
                  <a16:creationId xmlns:a16="http://schemas.microsoft.com/office/drawing/2014/main" xmlns="" id="{1F3887AE-2250-4AA6-8393-C8EFE80BF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219" y="1677768"/>
              <a:ext cx="710619" cy="1133736"/>
            </a:xfrm>
            <a:custGeom>
              <a:avLst/>
              <a:gdLst>
                <a:gd name="T0" fmla="*/ 36 w 393"/>
                <a:gd name="T1" fmla="*/ 425 h 627"/>
                <a:gd name="T2" fmla="*/ 45 w 393"/>
                <a:gd name="T3" fmla="*/ 407 h 627"/>
                <a:gd name="T4" fmla="*/ 45 w 393"/>
                <a:gd name="T5" fmla="*/ 386 h 627"/>
                <a:gd name="T6" fmla="*/ 36 w 393"/>
                <a:gd name="T7" fmla="*/ 377 h 627"/>
                <a:gd name="T8" fmla="*/ 45 w 393"/>
                <a:gd name="T9" fmla="*/ 361 h 627"/>
                <a:gd name="T10" fmla="*/ 54 w 393"/>
                <a:gd name="T11" fmla="*/ 341 h 627"/>
                <a:gd name="T12" fmla="*/ 63 w 393"/>
                <a:gd name="T13" fmla="*/ 323 h 627"/>
                <a:gd name="T14" fmla="*/ 82 w 393"/>
                <a:gd name="T15" fmla="*/ 295 h 627"/>
                <a:gd name="T16" fmla="*/ 100 w 393"/>
                <a:gd name="T17" fmla="*/ 277 h 627"/>
                <a:gd name="T18" fmla="*/ 82 w 393"/>
                <a:gd name="T19" fmla="*/ 259 h 627"/>
                <a:gd name="T20" fmla="*/ 72 w 393"/>
                <a:gd name="T21" fmla="*/ 241 h 627"/>
                <a:gd name="T22" fmla="*/ 72 w 393"/>
                <a:gd name="T23" fmla="*/ 211 h 627"/>
                <a:gd name="T24" fmla="*/ 82 w 393"/>
                <a:gd name="T25" fmla="*/ 193 h 627"/>
                <a:gd name="T26" fmla="*/ 118 w 393"/>
                <a:gd name="T27" fmla="*/ 0 h 627"/>
                <a:gd name="T28" fmla="*/ 175 w 393"/>
                <a:gd name="T29" fmla="*/ 9 h 627"/>
                <a:gd name="T30" fmla="*/ 154 w 393"/>
                <a:gd name="T31" fmla="*/ 93 h 627"/>
                <a:gd name="T32" fmla="*/ 175 w 393"/>
                <a:gd name="T33" fmla="*/ 120 h 627"/>
                <a:gd name="T34" fmla="*/ 175 w 393"/>
                <a:gd name="T35" fmla="*/ 139 h 627"/>
                <a:gd name="T36" fmla="*/ 175 w 393"/>
                <a:gd name="T37" fmla="*/ 148 h 627"/>
                <a:gd name="T38" fmla="*/ 182 w 393"/>
                <a:gd name="T39" fmla="*/ 157 h 627"/>
                <a:gd name="T40" fmla="*/ 191 w 393"/>
                <a:gd name="T41" fmla="*/ 175 h 627"/>
                <a:gd name="T42" fmla="*/ 200 w 393"/>
                <a:gd name="T43" fmla="*/ 193 h 627"/>
                <a:gd name="T44" fmla="*/ 211 w 393"/>
                <a:gd name="T45" fmla="*/ 202 h 627"/>
                <a:gd name="T46" fmla="*/ 220 w 393"/>
                <a:gd name="T47" fmla="*/ 211 h 627"/>
                <a:gd name="T48" fmla="*/ 227 w 393"/>
                <a:gd name="T49" fmla="*/ 223 h 627"/>
                <a:gd name="T50" fmla="*/ 220 w 393"/>
                <a:gd name="T51" fmla="*/ 250 h 627"/>
                <a:gd name="T52" fmla="*/ 211 w 393"/>
                <a:gd name="T53" fmla="*/ 268 h 627"/>
                <a:gd name="T54" fmla="*/ 220 w 393"/>
                <a:gd name="T55" fmla="*/ 286 h 627"/>
                <a:gd name="T56" fmla="*/ 211 w 393"/>
                <a:gd name="T57" fmla="*/ 295 h 627"/>
                <a:gd name="T58" fmla="*/ 211 w 393"/>
                <a:gd name="T59" fmla="*/ 304 h 627"/>
                <a:gd name="T60" fmla="*/ 220 w 393"/>
                <a:gd name="T61" fmla="*/ 313 h 627"/>
                <a:gd name="T62" fmla="*/ 245 w 393"/>
                <a:gd name="T63" fmla="*/ 313 h 627"/>
                <a:gd name="T64" fmla="*/ 245 w 393"/>
                <a:gd name="T65" fmla="*/ 341 h 627"/>
                <a:gd name="T66" fmla="*/ 257 w 393"/>
                <a:gd name="T67" fmla="*/ 361 h 627"/>
                <a:gd name="T68" fmla="*/ 257 w 393"/>
                <a:gd name="T69" fmla="*/ 377 h 627"/>
                <a:gd name="T70" fmla="*/ 273 w 393"/>
                <a:gd name="T71" fmla="*/ 386 h 627"/>
                <a:gd name="T72" fmla="*/ 273 w 393"/>
                <a:gd name="T73" fmla="*/ 407 h 627"/>
                <a:gd name="T74" fmla="*/ 282 w 393"/>
                <a:gd name="T75" fmla="*/ 425 h 627"/>
                <a:gd name="T76" fmla="*/ 293 w 393"/>
                <a:gd name="T77" fmla="*/ 416 h 627"/>
                <a:gd name="T78" fmla="*/ 311 w 393"/>
                <a:gd name="T79" fmla="*/ 416 h 627"/>
                <a:gd name="T80" fmla="*/ 318 w 393"/>
                <a:gd name="T81" fmla="*/ 407 h 627"/>
                <a:gd name="T82" fmla="*/ 348 w 393"/>
                <a:gd name="T83" fmla="*/ 416 h 627"/>
                <a:gd name="T84" fmla="*/ 364 w 393"/>
                <a:gd name="T85" fmla="*/ 416 h 627"/>
                <a:gd name="T86" fmla="*/ 384 w 393"/>
                <a:gd name="T87" fmla="*/ 416 h 627"/>
                <a:gd name="T88" fmla="*/ 393 w 393"/>
                <a:gd name="T89" fmla="*/ 425 h 627"/>
                <a:gd name="T90" fmla="*/ 293 w 393"/>
                <a:gd name="T91" fmla="*/ 618 h 627"/>
                <a:gd name="T92" fmla="*/ 182 w 393"/>
                <a:gd name="T93" fmla="*/ 600 h 627"/>
                <a:gd name="T94" fmla="*/ 0 w 393"/>
                <a:gd name="T95" fmla="*/ 5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" h="627">
                  <a:moveTo>
                    <a:pt x="0" y="572"/>
                  </a:moveTo>
                  <a:lnTo>
                    <a:pt x="36" y="425"/>
                  </a:lnTo>
                  <a:lnTo>
                    <a:pt x="36" y="416"/>
                  </a:lnTo>
                  <a:lnTo>
                    <a:pt x="45" y="407"/>
                  </a:lnTo>
                  <a:lnTo>
                    <a:pt x="45" y="397"/>
                  </a:lnTo>
                  <a:lnTo>
                    <a:pt x="45" y="386"/>
                  </a:lnTo>
                  <a:lnTo>
                    <a:pt x="36" y="386"/>
                  </a:lnTo>
                  <a:lnTo>
                    <a:pt x="36" y="377"/>
                  </a:lnTo>
                  <a:lnTo>
                    <a:pt x="36" y="361"/>
                  </a:lnTo>
                  <a:lnTo>
                    <a:pt x="45" y="361"/>
                  </a:lnTo>
                  <a:lnTo>
                    <a:pt x="45" y="350"/>
                  </a:lnTo>
                  <a:lnTo>
                    <a:pt x="54" y="341"/>
                  </a:lnTo>
                  <a:lnTo>
                    <a:pt x="63" y="332"/>
                  </a:lnTo>
                  <a:lnTo>
                    <a:pt x="63" y="323"/>
                  </a:lnTo>
                  <a:lnTo>
                    <a:pt x="72" y="313"/>
                  </a:lnTo>
                  <a:lnTo>
                    <a:pt x="82" y="295"/>
                  </a:lnTo>
                  <a:lnTo>
                    <a:pt x="91" y="286"/>
                  </a:lnTo>
                  <a:lnTo>
                    <a:pt x="100" y="277"/>
                  </a:lnTo>
                  <a:lnTo>
                    <a:pt x="91" y="268"/>
                  </a:lnTo>
                  <a:lnTo>
                    <a:pt x="82" y="259"/>
                  </a:lnTo>
                  <a:lnTo>
                    <a:pt x="82" y="250"/>
                  </a:lnTo>
                  <a:lnTo>
                    <a:pt x="72" y="241"/>
                  </a:lnTo>
                  <a:lnTo>
                    <a:pt x="82" y="223"/>
                  </a:lnTo>
                  <a:lnTo>
                    <a:pt x="72" y="211"/>
                  </a:lnTo>
                  <a:lnTo>
                    <a:pt x="82" y="211"/>
                  </a:lnTo>
                  <a:lnTo>
                    <a:pt x="82" y="193"/>
                  </a:lnTo>
                  <a:lnTo>
                    <a:pt x="118" y="9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175" y="9"/>
                  </a:lnTo>
                  <a:lnTo>
                    <a:pt x="175" y="18"/>
                  </a:lnTo>
                  <a:lnTo>
                    <a:pt x="154" y="93"/>
                  </a:lnTo>
                  <a:lnTo>
                    <a:pt x="163" y="111"/>
                  </a:lnTo>
                  <a:lnTo>
                    <a:pt x="175" y="120"/>
                  </a:lnTo>
                  <a:lnTo>
                    <a:pt x="175" y="129"/>
                  </a:lnTo>
                  <a:lnTo>
                    <a:pt x="175" y="139"/>
                  </a:lnTo>
                  <a:lnTo>
                    <a:pt x="163" y="139"/>
                  </a:lnTo>
                  <a:lnTo>
                    <a:pt x="175" y="148"/>
                  </a:lnTo>
                  <a:lnTo>
                    <a:pt x="175" y="157"/>
                  </a:lnTo>
                  <a:lnTo>
                    <a:pt x="182" y="157"/>
                  </a:lnTo>
                  <a:lnTo>
                    <a:pt x="182" y="166"/>
                  </a:lnTo>
                  <a:lnTo>
                    <a:pt x="191" y="175"/>
                  </a:lnTo>
                  <a:lnTo>
                    <a:pt x="200" y="184"/>
                  </a:lnTo>
                  <a:lnTo>
                    <a:pt x="200" y="193"/>
                  </a:lnTo>
                  <a:lnTo>
                    <a:pt x="200" y="202"/>
                  </a:lnTo>
                  <a:lnTo>
                    <a:pt x="211" y="202"/>
                  </a:lnTo>
                  <a:lnTo>
                    <a:pt x="211" y="211"/>
                  </a:lnTo>
                  <a:lnTo>
                    <a:pt x="220" y="211"/>
                  </a:lnTo>
                  <a:lnTo>
                    <a:pt x="220" y="223"/>
                  </a:lnTo>
                  <a:lnTo>
                    <a:pt x="227" y="223"/>
                  </a:lnTo>
                  <a:lnTo>
                    <a:pt x="227" y="241"/>
                  </a:lnTo>
                  <a:lnTo>
                    <a:pt x="220" y="250"/>
                  </a:lnTo>
                  <a:lnTo>
                    <a:pt x="220" y="259"/>
                  </a:lnTo>
                  <a:lnTo>
                    <a:pt x="211" y="268"/>
                  </a:lnTo>
                  <a:lnTo>
                    <a:pt x="220" y="277"/>
                  </a:lnTo>
                  <a:lnTo>
                    <a:pt x="220" y="286"/>
                  </a:lnTo>
                  <a:lnTo>
                    <a:pt x="211" y="286"/>
                  </a:lnTo>
                  <a:lnTo>
                    <a:pt x="211" y="295"/>
                  </a:lnTo>
                  <a:lnTo>
                    <a:pt x="200" y="304"/>
                  </a:lnTo>
                  <a:lnTo>
                    <a:pt x="211" y="304"/>
                  </a:lnTo>
                  <a:lnTo>
                    <a:pt x="211" y="313"/>
                  </a:lnTo>
                  <a:lnTo>
                    <a:pt x="220" y="313"/>
                  </a:lnTo>
                  <a:lnTo>
                    <a:pt x="236" y="304"/>
                  </a:lnTo>
                  <a:lnTo>
                    <a:pt x="245" y="313"/>
                  </a:lnTo>
                  <a:lnTo>
                    <a:pt x="245" y="323"/>
                  </a:lnTo>
                  <a:lnTo>
                    <a:pt x="245" y="341"/>
                  </a:lnTo>
                  <a:lnTo>
                    <a:pt x="257" y="350"/>
                  </a:lnTo>
                  <a:lnTo>
                    <a:pt x="257" y="361"/>
                  </a:lnTo>
                  <a:lnTo>
                    <a:pt x="257" y="368"/>
                  </a:lnTo>
                  <a:lnTo>
                    <a:pt x="257" y="377"/>
                  </a:lnTo>
                  <a:lnTo>
                    <a:pt x="266" y="377"/>
                  </a:lnTo>
                  <a:lnTo>
                    <a:pt x="273" y="386"/>
                  </a:lnTo>
                  <a:lnTo>
                    <a:pt x="273" y="397"/>
                  </a:lnTo>
                  <a:lnTo>
                    <a:pt x="273" y="407"/>
                  </a:lnTo>
                  <a:lnTo>
                    <a:pt x="282" y="416"/>
                  </a:lnTo>
                  <a:lnTo>
                    <a:pt x="282" y="425"/>
                  </a:lnTo>
                  <a:lnTo>
                    <a:pt x="282" y="416"/>
                  </a:lnTo>
                  <a:lnTo>
                    <a:pt x="293" y="416"/>
                  </a:lnTo>
                  <a:lnTo>
                    <a:pt x="302" y="416"/>
                  </a:lnTo>
                  <a:lnTo>
                    <a:pt x="311" y="416"/>
                  </a:lnTo>
                  <a:lnTo>
                    <a:pt x="318" y="416"/>
                  </a:lnTo>
                  <a:lnTo>
                    <a:pt x="318" y="407"/>
                  </a:lnTo>
                  <a:lnTo>
                    <a:pt x="327" y="416"/>
                  </a:lnTo>
                  <a:lnTo>
                    <a:pt x="348" y="416"/>
                  </a:lnTo>
                  <a:lnTo>
                    <a:pt x="357" y="416"/>
                  </a:lnTo>
                  <a:lnTo>
                    <a:pt x="364" y="416"/>
                  </a:lnTo>
                  <a:lnTo>
                    <a:pt x="375" y="407"/>
                  </a:lnTo>
                  <a:lnTo>
                    <a:pt x="384" y="416"/>
                  </a:lnTo>
                  <a:lnTo>
                    <a:pt x="384" y="425"/>
                  </a:lnTo>
                  <a:lnTo>
                    <a:pt x="393" y="425"/>
                  </a:lnTo>
                  <a:lnTo>
                    <a:pt x="357" y="627"/>
                  </a:lnTo>
                  <a:lnTo>
                    <a:pt x="293" y="618"/>
                  </a:lnTo>
                  <a:lnTo>
                    <a:pt x="200" y="609"/>
                  </a:lnTo>
                  <a:lnTo>
                    <a:pt x="182" y="600"/>
                  </a:lnTo>
                  <a:lnTo>
                    <a:pt x="100" y="591"/>
                  </a:lnTo>
                  <a:lnTo>
                    <a:pt x="0" y="57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50">
              <a:extLst>
                <a:ext uri="{FF2B5EF4-FFF2-40B4-BE49-F238E27FC236}">
                  <a16:creationId xmlns:a16="http://schemas.microsoft.com/office/drawing/2014/main" xmlns="" id="{F644A002-64DB-4B8C-99D7-079F37C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219" y="1677768"/>
              <a:ext cx="710619" cy="1133736"/>
            </a:xfrm>
            <a:custGeom>
              <a:avLst/>
              <a:gdLst>
                <a:gd name="T0" fmla="*/ 36 w 393"/>
                <a:gd name="T1" fmla="*/ 425 h 627"/>
                <a:gd name="T2" fmla="*/ 45 w 393"/>
                <a:gd name="T3" fmla="*/ 407 h 627"/>
                <a:gd name="T4" fmla="*/ 45 w 393"/>
                <a:gd name="T5" fmla="*/ 386 h 627"/>
                <a:gd name="T6" fmla="*/ 36 w 393"/>
                <a:gd name="T7" fmla="*/ 377 h 627"/>
                <a:gd name="T8" fmla="*/ 45 w 393"/>
                <a:gd name="T9" fmla="*/ 361 h 627"/>
                <a:gd name="T10" fmla="*/ 54 w 393"/>
                <a:gd name="T11" fmla="*/ 341 h 627"/>
                <a:gd name="T12" fmla="*/ 63 w 393"/>
                <a:gd name="T13" fmla="*/ 323 h 627"/>
                <a:gd name="T14" fmla="*/ 82 w 393"/>
                <a:gd name="T15" fmla="*/ 295 h 627"/>
                <a:gd name="T16" fmla="*/ 100 w 393"/>
                <a:gd name="T17" fmla="*/ 277 h 627"/>
                <a:gd name="T18" fmla="*/ 82 w 393"/>
                <a:gd name="T19" fmla="*/ 259 h 627"/>
                <a:gd name="T20" fmla="*/ 72 w 393"/>
                <a:gd name="T21" fmla="*/ 241 h 627"/>
                <a:gd name="T22" fmla="*/ 72 w 393"/>
                <a:gd name="T23" fmla="*/ 211 h 627"/>
                <a:gd name="T24" fmla="*/ 82 w 393"/>
                <a:gd name="T25" fmla="*/ 193 h 627"/>
                <a:gd name="T26" fmla="*/ 118 w 393"/>
                <a:gd name="T27" fmla="*/ 0 h 627"/>
                <a:gd name="T28" fmla="*/ 175 w 393"/>
                <a:gd name="T29" fmla="*/ 9 h 627"/>
                <a:gd name="T30" fmla="*/ 154 w 393"/>
                <a:gd name="T31" fmla="*/ 93 h 627"/>
                <a:gd name="T32" fmla="*/ 175 w 393"/>
                <a:gd name="T33" fmla="*/ 120 h 627"/>
                <a:gd name="T34" fmla="*/ 175 w 393"/>
                <a:gd name="T35" fmla="*/ 139 h 627"/>
                <a:gd name="T36" fmla="*/ 175 w 393"/>
                <a:gd name="T37" fmla="*/ 148 h 627"/>
                <a:gd name="T38" fmla="*/ 182 w 393"/>
                <a:gd name="T39" fmla="*/ 157 h 627"/>
                <a:gd name="T40" fmla="*/ 191 w 393"/>
                <a:gd name="T41" fmla="*/ 175 h 627"/>
                <a:gd name="T42" fmla="*/ 200 w 393"/>
                <a:gd name="T43" fmla="*/ 193 h 627"/>
                <a:gd name="T44" fmla="*/ 211 w 393"/>
                <a:gd name="T45" fmla="*/ 202 h 627"/>
                <a:gd name="T46" fmla="*/ 220 w 393"/>
                <a:gd name="T47" fmla="*/ 211 h 627"/>
                <a:gd name="T48" fmla="*/ 227 w 393"/>
                <a:gd name="T49" fmla="*/ 223 h 627"/>
                <a:gd name="T50" fmla="*/ 220 w 393"/>
                <a:gd name="T51" fmla="*/ 250 h 627"/>
                <a:gd name="T52" fmla="*/ 211 w 393"/>
                <a:gd name="T53" fmla="*/ 268 h 627"/>
                <a:gd name="T54" fmla="*/ 220 w 393"/>
                <a:gd name="T55" fmla="*/ 286 h 627"/>
                <a:gd name="T56" fmla="*/ 211 w 393"/>
                <a:gd name="T57" fmla="*/ 295 h 627"/>
                <a:gd name="T58" fmla="*/ 211 w 393"/>
                <a:gd name="T59" fmla="*/ 304 h 627"/>
                <a:gd name="T60" fmla="*/ 220 w 393"/>
                <a:gd name="T61" fmla="*/ 313 h 627"/>
                <a:gd name="T62" fmla="*/ 245 w 393"/>
                <a:gd name="T63" fmla="*/ 313 h 627"/>
                <a:gd name="T64" fmla="*/ 245 w 393"/>
                <a:gd name="T65" fmla="*/ 341 h 627"/>
                <a:gd name="T66" fmla="*/ 257 w 393"/>
                <a:gd name="T67" fmla="*/ 361 h 627"/>
                <a:gd name="T68" fmla="*/ 257 w 393"/>
                <a:gd name="T69" fmla="*/ 377 h 627"/>
                <a:gd name="T70" fmla="*/ 273 w 393"/>
                <a:gd name="T71" fmla="*/ 386 h 627"/>
                <a:gd name="T72" fmla="*/ 273 w 393"/>
                <a:gd name="T73" fmla="*/ 407 h 627"/>
                <a:gd name="T74" fmla="*/ 282 w 393"/>
                <a:gd name="T75" fmla="*/ 425 h 627"/>
                <a:gd name="T76" fmla="*/ 293 w 393"/>
                <a:gd name="T77" fmla="*/ 416 h 627"/>
                <a:gd name="T78" fmla="*/ 311 w 393"/>
                <a:gd name="T79" fmla="*/ 416 h 627"/>
                <a:gd name="T80" fmla="*/ 318 w 393"/>
                <a:gd name="T81" fmla="*/ 407 h 627"/>
                <a:gd name="T82" fmla="*/ 348 w 393"/>
                <a:gd name="T83" fmla="*/ 416 h 627"/>
                <a:gd name="T84" fmla="*/ 364 w 393"/>
                <a:gd name="T85" fmla="*/ 416 h 627"/>
                <a:gd name="T86" fmla="*/ 384 w 393"/>
                <a:gd name="T87" fmla="*/ 416 h 627"/>
                <a:gd name="T88" fmla="*/ 393 w 393"/>
                <a:gd name="T89" fmla="*/ 425 h 627"/>
                <a:gd name="T90" fmla="*/ 293 w 393"/>
                <a:gd name="T91" fmla="*/ 618 h 627"/>
                <a:gd name="T92" fmla="*/ 182 w 393"/>
                <a:gd name="T93" fmla="*/ 600 h 627"/>
                <a:gd name="T94" fmla="*/ 0 w 393"/>
                <a:gd name="T95" fmla="*/ 5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" h="627">
                  <a:moveTo>
                    <a:pt x="0" y="572"/>
                  </a:moveTo>
                  <a:lnTo>
                    <a:pt x="36" y="425"/>
                  </a:lnTo>
                  <a:lnTo>
                    <a:pt x="36" y="416"/>
                  </a:lnTo>
                  <a:lnTo>
                    <a:pt x="45" y="407"/>
                  </a:lnTo>
                  <a:lnTo>
                    <a:pt x="45" y="397"/>
                  </a:lnTo>
                  <a:lnTo>
                    <a:pt x="45" y="386"/>
                  </a:lnTo>
                  <a:lnTo>
                    <a:pt x="36" y="386"/>
                  </a:lnTo>
                  <a:lnTo>
                    <a:pt x="36" y="377"/>
                  </a:lnTo>
                  <a:lnTo>
                    <a:pt x="36" y="361"/>
                  </a:lnTo>
                  <a:lnTo>
                    <a:pt x="45" y="361"/>
                  </a:lnTo>
                  <a:lnTo>
                    <a:pt x="45" y="350"/>
                  </a:lnTo>
                  <a:lnTo>
                    <a:pt x="54" y="341"/>
                  </a:lnTo>
                  <a:lnTo>
                    <a:pt x="63" y="332"/>
                  </a:lnTo>
                  <a:lnTo>
                    <a:pt x="63" y="323"/>
                  </a:lnTo>
                  <a:lnTo>
                    <a:pt x="72" y="313"/>
                  </a:lnTo>
                  <a:lnTo>
                    <a:pt x="82" y="295"/>
                  </a:lnTo>
                  <a:lnTo>
                    <a:pt x="91" y="286"/>
                  </a:lnTo>
                  <a:lnTo>
                    <a:pt x="100" y="277"/>
                  </a:lnTo>
                  <a:lnTo>
                    <a:pt x="91" y="268"/>
                  </a:lnTo>
                  <a:lnTo>
                    <a:pt x="82" y="259"/>
                  </a:lnTo>
                  <a:lnTo>
                    <a:pt x="82" y="250"/>
                  </a:lnTo>
                  <a:lnTo>
                    <a:pt x="72" y="241"/>
                  </a:lnTo>
                  <a:lnTo>
                    <a:pt x="82" y="223"/>
                  </a:lnTo>
                  <a:lnTo>
                    <a:pt x="72" y="211"/>
                  </a:lnTo>
                  <a:lnTo>
                    <a:pt x="82" y="211"/>
                  </a:lnTo>
                  <a:lnTo>
                    <a:pt x="82" y="193"/>
                  </a:lnTo>
                  <a:lnTo>
                    <a:pt x="118" y="9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175" y="9"/>
                  </a:lnTo>
                  <a:lnTo>
                    <a:pt x="175" y="18"/>
                  </a:lnTo>
                  <a:lnTo>
                    <a:pt x="154" y="93"/>
                  </a:lnTo>
                  <a:lnTo>
                    <a:pt x="163" y="111"/>
                  </a:lnTo>
                  <a:lnTo>
                    <a:pt x="175" y="120"/>
                  </a:lnTo>
                  <a:lnTo>
                    <a:pt x="175" y="129"/>
                  </a:lnTo>
                  <a:lnTo>
                    <a:pt x="175" y="139"/>
                  </a:lnTo>
                  <a:lnTo>
                    <a:pt x="163" y="139"/>
                  </a:lnTo>
                  <a:lnTo>
                    <a:pt x="175" y="148"/>
                  </a:lnTo>
                  <a:lnTo>
                    <a:pt x="175" y="157"/>
                  </a:lnTo>
                  <a:lnTo>
                    <a:pt x="182" y="157"/>
                  </a:lnTo>
                  <a:lnTo>
                    <a:pt x="182" y="166"/>
                  </a:lnTo>
                  <a:lnTo>
                    <a:pt x="191" y="175"/>
                  </a:lnTo>
                  <a:lnTo>
                    <a:pt x="200" y="184"/>
                  </a:lnTo>
                  <a:lnTo>
                    <a:pt x="200" y="193"/>
                  </a:lnTo>
                  <a:lnTo>
                    <a:pt x="200" y="202"/>
                  </a:lnTo>
                  <a:lnTo>
                    <a:pt x="211" y="202"/>
                  </a:lnTo>
                  <a:lnTo>
                    <a:pt x="211" y="211"/>
                  </a:lnTo>
                  <a:lnTo>
                    <a:pt x="220" y="211"/>
                  </a:lnTo>
                  <a:lnTo>
                    <a:pt x="220" y="223"/>
                  </a:lnTo>
                  <a:lnTo>
                    <a:pt x="227" y="223"/>
                  </a:lnTo>
                  <a:lnTo>
                    <a:pt x="227" y="241"/>
                  </a:lnTo>
                  <a:lnTo>
                    <a:pt x="220" y="250"/>
                  </a:lnTo>
                  <a:lnTo>
                    <a:pt x="220" y="259"/>
                  </a:lnTo>
                  <a:lnTo>
                    <a:pt x="211" y="268"/>
                  </a:lnTo>
                  <a:lnTo>
                    <a:pt x="220" y="277"/>
                  </a:lnTo>
                  <a:lnTo>
                    <a:pt x="220" y="286"/>
                  </a:lnTo>
                  <a:lnTo>
                    <a:pt x="211" y="286"/>
                  </a:lnTo>
                  <a:lnTo>
                    <a:pt x="211" y="295"/>
                  </a:lnTo>
                  <a:lnTo>
                    <a:pt x="200" y="304"/>
                  </a:lnTo>
                  <a:lnTo>
                    <a:pt x="211" y="304"/>
                  </a:lnTo>
                  <a:lnTo>
                    <a:pt x="211" y="313"/>
                  </a:lnTo>
                  <a:lnTo>
                    <a:pt x="220" y="313"/>
                  </a:lnTo>
                  <a:lnTo>
                    <a:pt x="236" y="304"/>
                  </a:lnTo>
                  <a:lnTo>
                    <a:pt x="245" y="313"/>
                  </a:lnTo>
                  <a:lnTo>
                    <a:pt x="245" y="323"/>
                  </a:lnTo>
                  <a:lnTo>
                    <a:pt x="245" y="341"/>
                  </a:lnTo>
                  <a:lnTo>
                    <a:pt x="257" y="350"/>
                  </a:lnTo>
                  <a:lnTo>
                    <a:pt x="257" y="361"/>
                  </a:lnTo>
                  <a:lnTo>
                    <a:pt x="257" y="368"/>
                  </a:lnTo>
                  <a:lnTo>
                    <a:pt x="257" y="377"/>
                  </a:lnTo>
                  <a:lnTo>
                    <a:pt x="266" y="377"/>
                  </a:lnTo>
                  <a:lnTo>
                    <a:pt x="273" y="386"/>
                  </a:lnTo>
                  <a:lnTo>
                    <a:pt x="273" y="397"/>
                  </a:lnTo>
                  <a:lnTo>
                    <a:pt x="273" y="407"/>
                  </a:lnTo>
                  <a:lnTo>
                    <a:pt x="282" y="416"/>
                  </a:lnTo>
                  <a:lnTo>
                    <a:pt x="282" y="425"/>
                  </a:lnTo>
                  <a:lnTo>
                    <a:pt x="282" y="416"/>
                  </a:lnTo>
                  <a:lnTo>
                    <a:pt x="293" y="416"/>
                  </a:lnTo>
                  <a:lnTo>
                    <a:pt x="302" y="416"/>
                  </a:lnTo>
                  <a:lnTo>
                    <a:pt x="311" y="416"/>
                  </a:lnTo>
                  <a:lnTo>
                    <a:pt x="318" y="416"/>
                  </a:lnTo>
                  <a:lnTo>
                    <a:pt x="318" y="407"/>
                  </a:lnTo>
                  <a:lnTo>
                    <a:pt x="327" y="416"/>
                  </a:lnTo>
                  <a:lnTo>
                    <a:pt x="348" y="416"/>
                  </a:lnTo>
                  <a:lnTo>
                    <a:pt x="357" y="416"/>
                  </a:lnTo>
                  <a:lnTo>
                    <a:pt x="364" y="416"/>
                  </a:lnTo>
                  <a:lnTo>
                    <a:pt x="375" y="407"/>
                  </a:lnTo>
                  <a:lnTo>
                    <a:pt x="384" y="416"/>
                  </a:lnTo>
                  <a:lnTo>
                    <a:pt x="384" y="425"/>
                  </a:lnTo>
                  <a:lnTo>
                    <a:pt x="393" y="425"/>
                  </a:lnTo>
                  <a:lnTo>
                    <a:pt x="357" y="627"/>
                  </a:lnTo>
                  <a:lnTo>
                    <a:pt x="293" y="618"/>
                  </a:lnTo>
                  <a:lnTo>
                    <a:pt x="200" y="609"/>
                  </a:lnTo>
                  <a:lnTo>
                    <a:pt x="182" y="600"/>
                  </a:lnTo>
                  <a:lnTo>
                    <a:pt x="100" y="591"/>
                  </a:lnTo>
                  <a:lnTo>
                    <a:pt x="0" y="572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1">
              <a:extLst>
                <a:ext uri="{FF2B5EF4-FFF2-40B4-BE49-F238E27FC236}">
                  <a16:creationId xmlns:a16="http://schemas.microsoft.com/office/drawing/2014/main" xmlns="" id="{01FDADBA-AD0A-42D9-A17E-4037190E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6409" y="4449723"/>
              <a:ext cx="1068640" cy="804645"/>
            </a:xfrm>
            <a:custGeom>
              <a:avLst/>
              <a:gdLst>
                <a:gd name="T0" fmla="*/ 18 w 591"/>
                <a:gd name="T1" fmla="*/ 55 h 445"/>
                <a:gd name="T2" fmla="*/ 73 w 591"/>
                <a:gd name="T3" fmla="*/ 27 h 445"/>
                <a:gd name="T4" fmla="*/ 373 w 591"/>
                <a:gd name="T5" fmla="*/ 27 h 445"/>
                <a:gd name="T6" fmla="*/ 400 w 591"/>
                <a:gd name="T7" fmla="*/ 36 h 445"/>
                <a:gd name="T8" fmla="*/ 391 w 591"/>
                <a:gd name="T9" fmla="*/ 0 h 445"/>
                <a:gd name="T10" fmla="*/ 428 w 591"/>
                <a:gd name="T11" fmla="*/ 0 h 445"/>
                <a:gd name="T12" fmla="*/ 437 w 591"/>
                <a:gd name="T13" fmla="*/ 18 h 445"/>
                <a:gd name="T14" fmla="*/ 446 w 591"/>
                <a:gd name="T15" fmla="*/ 46 h 445"/>
                <a:gd name="T16" fmla="*/ 482 w 591"/>
                <a:gd name="T17" fmla="*/ 118 h 445"/>
                <a:gd name="T18" fmla="*/ 528 w 591"/>
                <a:gd name="T19" fmla="*/ 173 h 445"/>
                <a:gd name="T20" fmla="*/ 546 w 591"/>
                <a:gd name="T21" fmla="*/ 218 h 445"/>
                <a:gd name="T22" fmla="*/ 528 w 591"/>
                <a:gd name="T23" fmla="*/ 173 h 445"/>
                <a:gd name="T24" fmla="*/ 500 w 591"/>
                <a:gd name="T25" fmla="*/ 155 h 445"/>
                <a:gd name="T26" fmla="*/ 528 w 591"/>
                <a:gd name="T27" fmla="*/ 209 h 445"/>
                <a:gd name="T28" fmla="*/ 564 w 591"/>
                <a:gd name="T29" fmla="*/ 273 h 445"/>
                <a:gd name="T30" fmla="*/ 591 w 591"/>
                <a:gd name="T31" fmla="*/ 309 h 445"/>
                <a:gd name="T32" fmla="*/ 591 w 591"/>
                <a:gd name="T33" fmla="*/ 373 h 445"/>
                <a:gd name="T34" fmla="*/ 582 w 591"/>
                <a:gd name="T35" fmla="*/ 391 h 445"/>
                <a:gd name="T36" fmla="*/ 582 w 591"/>
                <a:gd name="T37" fmla="*/ 427 h 445"/>
                <a:gd name="T38" fmla="*/ 564 w 591"/>
                <a:gd name="T39" fmla="*/ 427 h 445"/>
                <a:gd name="T40" fmla="*/ 546 w 591"/>
                <a:gd name="T41" fmla="*/ 445 h 445"/>
                <a:gd name="T42" fmla="*/ 537 w 591"/>
                <a:gd name="T43" fmla="*/ 436 h 445"/>
                <a:gd name="T44" fmla="*/ 518 w 591"/>
                <a:gd name="T45" fmla="*/ 418 h 445"/>
                <a:gd name="T46" fmla="*/ 500 w 591"/>
                <a:gd name="T47" fmla="*/ 391 h 445"/>
                <a:gd name="T48" fmla="*/ 482 w 591"/>
                <a:gd name="T49" fmla="*/ 382 h 445"/>
                <a:gd name="T50" fmla="*/ 455 w 591"/>
                <a:gd name="T51" fmla="*/ 345 h 445"/>
                <a:gd name="T52" fmla="*/ 446 w 591"/>
                <a:gd name="T53" fmla="*/ 345 h 445"/>
                <a:gd name="T54" fmla="*/ 437 w 591"/>
                <a:gd name="T55" fmla="*/ 318 h 445"/>
                <a:gd name="T56" fmla="*/ 428 w 591"/>
                <a:gd name="T57" fmla="*/ 309 h 445"/>
                <a:gd name="T58" fmla="*/ 428 w 591"/>
                <a:gd name="T59" fmla="*/ 327 h 445"/>
                <a:gd name="T60" fmla="*/ 400 w 591"/>
                <a:gd name="T61" fmla="*/ 282 h 445"/>
                <a:gd name="T62" fmla="*/ 400 w 591"/>
                <a:gd name="T63" fmla="*/ 245 h 445"/>
                <a:gd name="T64" fmla="*/ 382 w 591"/>
                <a:gd name="T65" fmla="*/ 227 h 445"/>
                <a:gd name="T66" fmla="*/ 391 w 591"/>
                <a:gd name="T67" fmla="*/ 255 h 445"/>
                <a:gd name="T68" fmla="*/ 373 w 591"/>
                <a:gd name="T69" fmla="*/ 255 h 445"/>
                <a:gd name="T70" fmla="*/ 373 w 591"/>
                <a:gd name="T71" fmla="*/ 200 h 445"/>
                <a:gd name="T72" fmla="*/ 373 w 591"/>
                <a:gd name="T73" fmla="*/ 164 h 445"/>
                <a:gd name="T74" fmla="*/ 355 w 591"/>
                <a:gd name="T75" fmla="*/ 146 h 445"/>
                <a:gd name="T76" fmla="*/ 327 w 591"/>
                <a:gd name="T77" fmla="*/ 127 h 445"/>
                <a:gd name="T78" fmla="*/ 291 w 591"/>
                <a:gd name="T79" fmla="*/ 91 h 445"/>
                <a:gd name="T80" fmla="*/ 255 w 591"/>
                <a:gd name="T81" fmla="*/ 82 h 445"/>
                <a:gd name="T82" fmla="*/ 246 w 591"/>
                <a:gd name="T83" fmla="*/ 100 h 445"/>
                <a:gd name="T84" fmla="*/ 200 w 591"/>
                <a:gd name="T85" fmla="*/ 118 h 445"/>
                <a:gd name="T86" fmla="*/ 173 w 591"/>
                <a:gd name="T87" fmla="*/ 127 h 445"/>
                <a:gd name="T88" fmla="*/ 173 w 591"/>
                <a:gd name="T89" fmla="*/ 109 h 445"/>
                <a:gd name="T90" fmla="*/ 155 w 591"/>
                <a:gd name="T91" fmla="*/ 91 h 445"/>
                <a:gd name="T92" fmla="*/ 146 w 591"/>
                <a:gd name="T93" fmla="*/ 82 h 445"/>
                <a:gd name="T94" fmla="*/ 136 w 591"/>
                <a:gd name="T95" fmla="*/ 82 h 445"/>
                <a:gd name="T96" fmla="*/ 118 w 591"/>
                <a:gd name="T97" fmla="*/ 82 h 445"/>
                <a:gd name="T98" fmla="*/ 109 w 591"/>
                <a:gd name="T99" fmla="*/ 73 h 445"/>
                <a:gd name="T100" fmla="*/ 91 w 591"/>
                <a:gd name="T101" fmla="*/ 73 h 445"/>
                <a:gd name="T102" fmla="*/ 46 w 591"/>
                <a:gd name="T103" fmla="*/ 82 h 445"/>
                <a:gd name="T104" fmla="*/ 46 w 591"/>
                <a:gd name="T105" fmla="*/ 73 h 445"/>
                <a:gd name="T106" fmla="*/ 27 w 591"/>
                <a:gd name="T107" fmla="*/ 91 h 445"/>
                <a:gd name="T108" fmla="*/ 18 w 591"/>
                <a:gd name="T109" fmla="*/ 7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1" h="445">
                  <a:moveTo>
                    <a:pt x="18" y="73"/>
                  </a:moveTo>
                  <a:lnTo>
                    <a:pt x="18" y="73"/>
                  </a:lnTo>
                  <a:lnTo>
                    <a:pt x="18" y="64"/>
                  </a:lnTo>
                  <a:lnTo>
                    <a:pt x="18" y="55"/>
                  </a:lnTo>
                  <a:lnTo>
                    <a:pt x="7" y="55"/>
                  </a:lnTo>
                  <a:lnTo>
                    <a:pt x="0" y="46"/>
                  </a:lnTo>
                  <a:lnTo>
                    <a:pt x="7" y="36"/>
                  </a:lnTo>
                  <a:lnTo>
                    <a:pt x="73" y="27"/>
                  </a:lnTo>
                  <a:lnTo>
                    <a:pt x="182" y="18"/>
                  </a:lnTo>
                  <a:lnTo>
                    <a:pt x="191" y="27"/>
                  </a:lnTo>
                  <a:lnTo>
                    <a:pt x="200" y="36"/>
                  </a:lnTo>
                  <a:lnTo>
                    <a:pt x="373" y="27"/>
                  </a:lnTo>
                  <a:lnTo>
                    <a:pt x="382" y="27"/>
                  </a:lnTo>
                  <a:lnTo>
                    <a:pt x="382" y="36"/>
                  </a:lnTo>
                  <a:lnTo>
                    <a:pt x="391" y="36"/>
                  </a:lnTo>
                  <a:lnTo>
                    <a:pt x="400" y="36"/>
                  </a:lnTo>
                  <a:lnTo>
                    <a:pt x="400" y="27"/>
                  </a:lnTo>
                  <a:lnTo>
                    <a:pt x="391" y="18"/>
                  </a:lnTo>
                  <a:lnTo>
                    <a:pt x="391" y="9"/>
                  </a:lnTo>
                  <a:lnTo>
                    <a:pt x="391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8" y="0"/>
                  </a:lnTo>
                  <a:lnTo>
                    <a:pt x="437" y="9"/>
                  </a:lnTo>
                  <a:lnTo>
                    <a:pt x="437" y="18"/>
                  </a:lnTo>
                  <a:lnTo>
                    <a:pt x="428" y="9"/>
                  </a:lnTo>
                  <a:lnTo>
                    <a:pt x="437" y="18"/>
                  </a:lnTo>
                  <a:lnTo>
                    <a:pt x="437" y="27"/>
                  </a:lnTo>
                  <a:lnTo>
                    <a:pt x="446" y="27"/>
                  </a:lnTo>
                  <a:lnTo>
                    <a:pt x="446" y="36"/>
                  </a:lnTo>
                  <a:lnTo>
                    <a:pt x="446" y="46"/>
                  </a:lnTo>
                  <a:lnTo>
                    <a:pt x="446" y="55"/>
                  </a:lnTo>
                  <a:lnTo>
                    <a:pt x="455" y="73"/>
                  </a:lnTo>
                  <a:lnTo>
                    <a:pt x="464" y="91"/>
                  </a:lnTo>
                  <a:lnTo>
                    <a:pt x="482" y="118"/>
                  </a:lnTo>
                  <a:lnTo>
                    <a:pt x="509" y="155"/>
                  </a:lnTo>
                  <a:lnTo>
                    <a:pt x="518" y="164"/>
                  </a:lnTo>
                  <a:lnTo>
                    <a:pt x="528" y="164"/>
                  </a:lnTo>
                  <a:lnTo>
                    <a:pt x="528" y="173"/>
                  </a:lnTo>
                  <a:lnTo>
                    <a:pt x="528" y="182"/>
                  </a:lnTo>
                  <a:lnTo>
                    <a:pt x="528" y="191"/>
                  </a:lnTo>
                  <a:lnTo>
                    <a:pt x="528" y="200"/>
                  </a:lnTo>
                  <a:lnTo>
                    <a:pt x="546" y="218"/>
                  </a:lnTo>
                  <a:lnTo>
                    <a:pt x="537" y="209"/>
                  </a:lnTo>
                  <a:lnTo>
                    <a:pt x="528" y="200"/>
                  </a:lnTo>
                  <a:lnTo>
                    <a:pt x="518" y="182"/>
                  </a:lnTo>
                  <a:lnTo>
                    <a:pt x="528" y="173"/>
                  </a:lnTo>
                  <a:lnTo>
                    <a:pt x="518" y="164"/>
                  </a:lnTo>
                  <a:lnTo>
                    <a:pt x="509" y="164"/>
                  </a:lnTo>
                  <a:lnTo>
                    <a:pt x="509" y="155"/>
                  </a:lnTo>
                  <a:lnTo>
                    <a:pt x="500" y="155"/>
                  </a:lnTo>
                  <a:lnTo>
                    <a:pt x="500" y="164"/>
                  </a:lnTo>
                  <a:lnTo>
                    <a:pt x="509" y="173"/>
                  </a:lnTo>
                  <a:lnTo>
                    <a:pt x="518" y="182"/>
                  </a:lnTo>
                  <a:lnTo>
                    <a:pt x="528" y="209"/>
                  </a:lnTo>
                  <a:lnTo>
                    <a:pt x="546" y="236"/>
                  </a:lnTo>
                  <a:lnTo>
                    <a:pt x="555" y="255"/>
                  </a:lnTo>
                  <a:lnTo>
                    <a:pt x="564" y="264"/>
                  </a:lnTo>
                  <a:lnTo>
                    <a:pt x="564" y="273"/>
                  </a:lnTo>
                  <a:lnTo>
                    <a:pt x="573" y="273"/>
                  </a:lnTo>
                  <a:lnTo>
                    <a:pt x="582" y="282"/>
                  </a:lnTo>
                  <a:lnTo>
                    <a:pt x="582" y="291"/>
                  </a:lnTo>
                  <a:lnTo>
                    <a:pt x="591" y="309"/>
                  </a:lnTo>
                  <a:lnTo>
                    <a:pt x="591" y="336"/>
                  </a:lnTo>
                  <a:lnTo>
                    <a:pt x="591" y="354"/>
                  </a:lnTo>
                  <a:lnTo>
                    <a:pt x="591" y="364"/>
                  </a:lnTo>
                  <a:lnTo>
                    <a:pt x="591" y="373"/>
                  </a:lnTo>
                  <a:lnTo>
                    <a:pt x="591" y="382"/>
                  </a:lnTo>
                  <a:lnTo>
                    <a:pt x="591" y="373"/>
                  </a:lnTo>
                  <a:lnTo>
                    <a:pt x="591" y="382"/>
                  </a:lnTo>
                  <a:lnTo>
                    <a:pt x="582" y="391"/>
                  </a:lnTo>
                  <a:lnTo>
                    <a:pt x="582" y="400"/>
                  </a:lnTo>
                  <a:lnTo>
                    <a:pt x="582" y="409"/>
                  </a:lnTo>
                  <a:lnTo>
                    <a:pt x="582" y="418"/>
                  </a:lnTo>
                  <a:lnTo>
                    <a:pt x="582" y="427"/>
                  </a:lnTo>
                  <a:lnTo>
                    <a:pt x="573" y="427"/>
                  </a:lnTo>
                  <a:lnTo>
                    <a:pt x="582" y="427"/>
                  </a:lnTo>
                  <a:lnTo>
                    <a:pt x="573" y="427"/>
                  </a:lnTo>
                  <a:lnTo>
                    <a:pt x="564" y="427"/>
                  </a:lnTo>
                  <a:lnTo>
                    <a:pt x="564" y="436"/>
                  </a:lnTo>
                  <a:lnTo>
                    <a:pt x="555" y="436"/>
                  </a:lnTo>
                  <a:lnTo>
                    <a:pt x="546" y="436"/>
                  </a:lnTo>
                  <a:lnTo>
                    <a:pt x="546" y="445"/>
                  </a:lnTo>
                  <a:lnTo>
                    <a:pt x="528" y="445"/>
                  </a:lnTo>
                  <a:lnTo>
                    <a:pt x="528" y="436"/>
                  </a:lnTo>
                  <a:lnTo>
                    <a:pt x="528" y="427"/>
                  </a:lnTo>
                  <a:lnTo>
                    <a:pt x="537" y="436"/>
                  </a:lnTo>
                  <a:lnTo>
                    <a:pt x="546" y="427"/>
                  </a:lnTo>
                  <a:lnTo>
                    <a:pt x="537" y="427"/>
                  </a:lnTo>
                  <a:lnTo>
                    <a:pt x="528" y="427"/>
                  </a:lnTo>
                  <a:lnTo>
                    <a:pt x="518" y="418"/>
                  </a:lnTo>
                  <a:lnTo>
                    <a:pt x="518" y="409"/>
                  </a:lnTo>
                  <a:lnTo>
                    <a:pt x="509" y="400"/>
                  </a:lnTo>
                  <a:lnTo>
                    <a:pt x="500" y="400"/>
                  </a:lnTo>
                  <a:lnTo>
                    <a:pt x="500" y="391"/>
                  </a:lnTo>
                  <a:lnTo>
                    <a:pt x="491" y="391"/>
                  </a:lnTo>
                  <a:lnTo>
                    <a:pt x="482" y="391"/>
                  </a:lnTo>
                  <a:lnTo>
                    <a:pt x="473" y="382"/>
                  </a:lnTo>
                  <a:lnTo>
                    <a:pt x="482" y="382"/>
                  </a:lnTo>
                  <a:lnTo>
                    <a:pt x="473" y="382"/>
                  </a:lnTo>
                  <a:lnTo>
                    <a:pt x="464" y="373"/>
                  </a:lnTo>
                  <a:lnTo>
                    <a:pt x="464" y="354"/>
                  </a:lnTo>
                  <a:lnTo>
                    <a:pt x="455" y="345"/>
                  </a:lnTo>
                  <a:lnTo>
                    <a:pt x="455" y="336"/>
                  </a:lnTo>
                  <a:lnTo>
                    <a:pt x="464" y="327"/>
                  </a:lnTo>
                  <a:lnTo>
                    <a:pt x="455" y="336"/>
                  </a:lnTo>
                  <a:lnTo>
                    <a:pt x="446" y="345"/>
                  </a:lnTo>
                  <a:lnTo>
                    <a:pt x="446" y="336"/>
                  </a:lnTo>
                  <a:lnTo>
                    <a:pt x="437" y="336"/>
                  </a:lnTo>
                  <a:lnTo>
                    <a:pt x="437" y="327"/>
                  </a:lnTo>
                  <a:lnTo>
                    <a:pt x="437" y="318"/>
                  </a:lnTo>
                  <a:lnTo>
                    <a:pt x="437" y="309"/>
                  </a:lnTo>
                  <a:lnTo>
                    <a:pt x="446" y="309"/>
                  </a:lnTo>
                  <a:lnTo>
                    <a:pt x="428" y="318"/>
                  </a:lnTo>
                  <a:lnTo>
                    <a:pt x="428" y="309"/>
                  </a:lnTo>
                  <a:lnTo>
                    <a:pt x="428" y="318"/>
                  </a:lnTo>
                  <a:lnTo>
                    <a:pt x="437" y="327"/>
                  </a:lnTo>
                  <a:lnTo>
                    <a:pt x="428" y="318"/>
                  </a:lnTo>
                  <a:lnTo>
                    <a:pt x="428" y="327"/>
                  </a:lnTo>
                  <a:lnTo>
                    <a:pt x="418" y="318"/>
                  </a:lnTo>
                  <a:lnTo>
                    <a:pt x="409" y="309"/>
                  </a:lnTo>
                  <a:lnTo>
                    <a:pt x="400" y="291"/>
                  </a:lnTo>
                  <a:lnTo>
                    <a:pt x="400" y="282"/>
                  </a:lnTo>
                  <a:lnTo>
                    <a:pt x="382" y="273"/>
                  </a:lnTo>
                  <a:lnTo>
                    <a:pt x="391" y="273"/>
                  </a:lnTo>
                  <a:lnTo>
                    <a:pt x="391" y="264"/>
                  </a:lnTo>
                  <a:lnTo>
                    <a:pt x="400" y="245"/>
                  </a:lnTo>
                  <a:lnTo>
                    <a:pt x="400" y="236"/>
                  </a:lnTo>
                  <a:lnTo>
                    <a:pt x="391" y="245"/>
                  </a:lnTo>
                  <a:lnTo>
                    <a:pt x="391" y="236"/>
                  </a:lnTo>
                  <a:lnTo>
                    <a:pt x="382" y="227"/>
                  </a:lnTo>
                  <a:lnTo>
                    <a:pt x="382" y="236"/>
                  </a:lnTo>
                  <a:lnTo>
                    <a:pt x="382" y="245"/>
                  </a:lnTo>
                  <a:lnTo>
                    <a:pt x="391" y="245"/>
                  </a:lnTo>
                  <a:lnTo>
                    <a:pt x="391" y="255"/>
                  </a:lnTo>
                  <a:lnTo>
                    <a:pt x="382" y="255"/>
                  </a:lnTo>
                  <a:lnTo>
                    <a:pt x="373" y="245"/>
                  </a:lnTo>
                  <a:lnTo>
                    <a:pt x="382" y="255"/>
                  </a:lnTo>
                  <a:lnTo>
                    <a:pt x="373" y="255"/>
                  </a:lnTo>
                  <a:lnTo>
                    <a:pt x="373" y="245"/>
                  </a:lnTo>
                  <a:lnTo>
                    <a:pt x="373" y="236"/>
                  </a:lnTo>
                  <a:lnTo>
                    <a:pt x="373" y="227"/>
                  </a:lnTo>
                  <a:lnTo>
                    <a:pt x="373" y="200"/>
                  </a:lnTo>
                  <a:lnTo>
                    <a:pt x="373" y="191"/>
                  </a:lnTo>
                  <a:lnTo>
                    <a:pt x="373" y="182"/>
                  </a:lnTo>
                  <a:lnTo>
                    <a:pt x="373" y="173"/>
                  </a:lnTo>
                  <a:lnTo>
                    <a:pt x="373" y="164"/>
                  </a:lnTo>
                  <a:lnTo>
                    <a:pt x="364" y="164"/>
                  </a:lnTo>
                  <a:lnTo>
                    <a:pt x="364" y="155"/>
                  </a:lnTo>
                  <a:lnTo>
                    <a:pt x="364" y="146"/>
                  </a:lnTo>
                  <a:lnTo>
                    <a:pt x="355" y="146"/>
                  </a:lnTo>
                  <a:lnTo>
                    <a:pt x="346" y="146"/>
                  </a:lnTo>
                  <a:lnTo>
                    <a:pt x="337" y="146"/>
                  </a:lnTo>
                  <a:lnTo>
                    <a:pt x="337" y="136"/>
                  </a:lnTo>
                  <a:lnTo>
                    <a:pt x="327" y="127"/>
                  </a:lnTo>
                  <a:lnTo>
                    <a:pt x="309" y="118"/>
                  </a:lnTo>
                  <a:lnTo>
                    <a:pt x="309" y="109"/>
                  </a:lnTo>
                  <a:lnTo>
                    <a:pt x="300" y="100"/>
                  </a:lnTo>
                  <a:lnTo>
                    <a:pt x="291" y="91"/>
                  </a:lnTo>
                  <a:lnTo>
                    <a:pt x="282" y="82"/>
                  </a:lnTo>
                  <a:lnTo>
                    <a:pt x="273" y="82"/>
                  </a:lnTo>
                  <a:lnTo>
                    <a:pt x="264" y="82"/>
                  </a:lnTo>
                  <a:lnTo>
                    <a:pt x="255" y="82"/>
                  </a:lnTo>
                  <a:lnTo>
                    <a:pt x="246" y="82"/>
                  </a:lnTo>
                  <a:lnTo>
                    <a:pt x="237" y="82"/>
                  </a:lnTo>
                  <a:lnTo>
                    <a:pt x="237" y="91"/>
                  </a:lnTo>
                  <a:lnTo>
                    <a:pt x="246" y="100"/>
                  </a:lnTo>
                  <a:lnTo>
                    <a:pt x="237" y="100"/>
                  </a:lnTo>
                  <a:lnTo>
                    <a:pt x="227" y="100"/>
                  </a:lnTo>
                  <a:lnTo>
                    <a:pt x="209" y="109"/>
                  </a:lnTo>
                  <a:lnTo>
                    <a:pt x="200" y="118"/>
                  </a:lnTo>
                  <a:lnTo>
                    <a:pt x="191" y="118"/>
                  </a:lnTo>
                  <a:lnTo>
                    <a:pt x="182" y="118"/>
                  </a:lnTo>
                  <a:lnTo>
                    <a:pt x="182" y="127"/>
                  </a:lnTo>
                  <a:lnTo>
                    <a:pt x="173" y="127"/>
                  </a:lnTo>
                  <a:lnTo>
                    <a:pt x="173" y="118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73" y="109"/>
                  </a:lnTo>
                  <a:lnTo>
                    <a:pt x="164" y="100"/>
                  </a:lnTo>
                  <a:lnTo>
                    <a:pt x="155" y="100"/>
                  </a:lnTo>
                  <a:lnTo>
                    <a:pt x="146" y="91"/>
                  </a:lnTo>
                  <a:lnTo>
                    <a:pt x="155" y="91"/>
                  </a:lnTo>
                  <a:lnTo>
                    <a:pt x="164" y="100"/>
                  </a:lnTo>
                  <a:lnTo>
                    <a:pt x="164" y="91"/>
                  </a:lnTo>
                  <a:lnTo>
                    <a:pt x="155" y="91"/>
                  </a:lnTo>
                  <a:lnTo>
                    <a:pt x="146" y="82"/>
                  </a:lnTo>
                  <a:lnTo>
                    <a:pt x="155" y="82"/>
                  </a:lnTo>
                  <a:lnTo>
                    <a:pt x="155" y="73"/>
                  </a:lnTo>
                  <a:lnTo>
                    <a:pt x="146" y="82"/>
                  </a:lnTo>
                  <a:lnTo>
                    <a:pt x="136" y="82"/>
                  </a:lnTo>
                  <a:lnTo>
                    <a:pt x="146" y="82"/>
                  </a:lnTo>
                  <a:lnTo>
                    <a:pt x="146" y="91"/>
                  </a:lnTo>
                  <a:lnTo>
                    <a:pt x="136" y="82"/>
                  </a:lnTo>
                  <a:lnTo>
                    <a:pt x="118" y="82"/>
                  </a:lnTo>
                  <a:lnTo>
                    <a:pt x="100" y="73"/>
                  </a:lnTo>
                  <a:lnTo>
                    <a:pt x="91" y="73"/>
                  </a:lnTo>
                  <a:lnTo>
                    <a:pt x="100" y="73"/>
                  </a:lnTo>
                  <a:lnTo>
                    <a:pt x="109" y="73"/>
                  </a:lnTo>
                  <a:lnTo>
                    <a:pt x="118" y="73"/>
                  </a:lnTo>
                  <a:lnTo>
                    <a:pt x="109" y="73"/>
                  </a:lnTo>
                  <a:lnTo>
                    <a:pt x="100" y="64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82" y="73"/>
                  </a:lnTo>
                  <a:lnTo>
                    <a:pt x="64" y="73"/>
                  </a:lnTo>
                  <a:lnTo>
                    <a:pt x="46" y="82"/>
                  </a:lnTo>
                  <a:lnTo>
                    <a:pt x="52" y="82"/>
                  </a:lnTo>
                  <a:lnTo>
                    <a:pt x="52" y="73"/>
                  </a:lnTo>
                  <a:lnTo>
                    <a:pt x="46" y="64"/>
                  </a:lnTo>
                  <a:lnTo>
                    <a:pt x="46" y="73"/>
                  </a:lnTo>
                  <a:lnTo>
                    <a:pt x="46" y="64"/>
                  </a:lnTo>
                  <a:lnTo>
                    <a:pt x="36" y="73"/>
                  </a:lnTo>
                  <a:lnTo>
                    <a:pt x="36" y="82"/>
                  </a:lnTo>
                  <a:lnTo>
                    <a:pt x="27" y="91"/>
                  </a:lnTo>
                  <a:lnTo>
                    <a:pt x="18" y="91"/>
                  </a:lnTo>
                  <a:lnTo>
                    <a:pt x="18" y="82"/>
                  </a:lnTo>
                  <a:lnTo>
                    <a:pt x="27" y="82"/>
                  </a:lnTo>
                  <a:lnTo>
                    <a:pt x="18" y="7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2">
              <a:extLst>
                <a:ext uri="{FF2B5EF4-FFF2-40B4-BE49-F238E27FC236}">
                  <a16:creationId xmlns:a16="http://schemas.microsoft.com/office/drawing/2014/main" xmlns="" id="{26389FAC-3A85-44F3-9277-AA5454DEF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6409" y="4449723"/>
              <a:ext cx="1068640" cy="804645"/>
            </a:xfrm>
            <a:custGeom>
              <a:avLst/>
              <a:gdLst>
                <a:gd name="T0" fmla="*/ 18 w 591"/>
                <a:gd name="T1" fmla="*/ 55 h 445"/>
                <a:gd name="T2" fmla="*/ 73 w 591"/>
                <a:gd name="T3" fmla="*/ 27 h 445"/>
                <a:gd name="T4" fmla="*/ 373 w 591"/>
                <a:gd name="T5" fmla="*/ 27 h 445"/>
                <a:gd name="T6" fmla="*/ 400 w 591"/>
                <a:gd name="T7" fmla="*/ 36 h 445"/>
                <a:gd name="T8" fmla="*/ 391 w 591"/>
                <a:gd name="T9" fmla="*/ 0 h 445"/>
                <a:gd name="T10" fmla="*/ 428 w 591"/>
                <a:gd name="T11" fmla="*/ 0 h 445"/>
                <a:gd name="T12" fmla="*/ 437 w 591"/>
                <a:gd name="T13" fmla="*/ 18 h 445"/>
                <a:gd name="T14" fmla="*/ 446 w 591"/>
                <a:gd name="T15" fmla="*/ 46 h 445"/>
                <a:gd name="T16" fmla="*/ 482 w 591"/>
                <a:gd name="T17" fmla="*/ 118 h 445"/>
                <a:gd name="T18" fmla="*/ 528 w 591"/>
                <a:gd name="T19" fmla="*/ 173 h 445"/>
                <a:gd name="T20" fmla="*/ 546 w 591"/>
                <a:gd name="T21" fmla="*/ 218 h 445"/>
                <a:gd name="T22" fmla="*/ 528 w 591"/>
                <a:gd name="T23" fmla="*/ 173 h 445"/>
                <a:gd name="T24" fmla="*/ 500 w 591"/>
                <a:gd name="T25" fmla="*/ 155 h 445"/>
                <a:gd name="T26" fmla="*/ 528 w 591"/>
                <a:gd name="T27" fmla="*/ 209 h 445"/>
                <a:gd name="T28" fmla="*/ 564 w 591"/>
                <a:gd name="T29" fmla="*/ 273 h 445"/>
                <a:gd name="T30" fmla="*/ 591 w 591"/>
                <a:gd name="T31" fmla="*/ 309 h 445"/>
                <a:gd name="T32" fmla="*/ 591 w 591"/>
                <a:gd name="T33" fmla="*/ 373 h 445"/>
                <a:gd name="T34" fmla="*/ 582 w 591"/>
                <a:gd name="T35" fmla="*/ 391 h 445"/>
                <a:gd name="T36" fmla="*/ 582 w 591"/>
                <a:gd name="T37" fmla="*/ 427 h 445"/>
                <a:gd name="T38" fmla="*/ 564 w 591"/>
                <a:gd name="T39" fmla="*/ 427 h 445"/>
                <a:gd name="T40" fmla="*/ 546 w 591"/>
                <a:gd name="T41" fmla="*/ 445 h 445"/>
                <a:gd name="T42" fmla="*/ 537 w 591"/>
                <a:gd name="T43" fmla="*/ 436 h 445"/>
                <a:gd name="T44" fmla="*/ 518 w 591"/>
                <a:gd name="T45" fmla="*/ 418 h 445"/>
                <a:gd name="T46" fmla="*/ 500 w 591"/>
                <a:gd name="T47" fmla="*/ 391 h 445"/>
                <a:gd name="T48" fmla="*/ 482 w 591"/>
                <a:gd name="T49" fmla="*/ 382 h 445"/>
                <a:gd name="T50" fmla="*/ 455 w 591"/>
                <a:gd name="T51" fmla="*/ 345 h 445"/>
                <a:gd name="T52" fmla="*/ 446 w 591"/>
                <a:gd name="T53" fmla="*/ 345 h 445"/>
                <a:gd name="T54" fmla="*/ 437 w 591"/>
                <a:gd name="T55" fmla="*/ 318 h 445"/>
                <a:gd name="T56" fmla="*/ 428 w 591"/>
                <a:gd name="T57" fmla="*/ 309 h 445"/>
                <a:gd name="T58" fmla="*/ 428 w 591"/>
                <a:gd name="T59" fmla="*/ 327 h 445"/>
                <a:gd name="T60" fmla="*/ 400 w 591"/>
                <a:gd name="T61" fmla="*/ 282 h 445"/>
                <a:gd name="T62" fmla="*/ 400 w 591"/>
                <a:gd name="T63" fmla="*/ 245 h 445"/>
                <a:gd name="T64" fmla="*/ 382 w 591"/>
                <a:gd name="T65" fmla="*/ 227 h 445"/>
                <a:gd name="T66" fmla="*/ 391 w 591"/>
                <a:gd name="T67" fmla="*/ 255 h 445"/>
                <a:gd name="T68" fmla="*/ 373 w 591"/>
                <a:gd name="T69" fmla="*/ 255 h 445"/>
                <a:gd name="T70" fmla="*/ 373 w 591"/>
                <a:gd name="T71" fmla="*/ 200 h 445"/>
                <a:gd name="T72" fmla="*/ 373 w 591"/>
                <a:gd name="T73" fmla="*/ 164 h 445"/>
                <a:gd name="T74" fmla="*/ 355 w 591"/>
                <a:gd name="T75" fmla="*/ 146 h 445"/>
                <a:gd name="T76" fmla="*/ 327 w 591"/>
                <a:gd name="T77" fmla="*/ 127 h 445"/>
                <a:gd name="T78" fmla="*/ 291 w 591"/>
                <a:gd name="T79" fmla="*/ 91 h 445"/>
                <a:gd name="T80" fmla="*/ 255 w 591"/>
                <a:gd name="T81" fmla="*/ 82 h 445"/>
                <a:gd name="T82" fmla="*/ 246 w 591"/>
                <a:gd name="T83" fmla="*/ 100 h 445"/>
                <a:gd name="T84" fmla="*/ 200 w 591"/>
                <a:gd name="T85" fmla="*/ 118 h 445"/>
                <a:gd name="T86" fmla="*/ 173 w 591"/>
                <a:gd name="T87" fmla="*/ 127 h 445"/>
                <a:gd name="T88" fmla="*/ 173 w 591"/>
                <a:gd name="T89" fmla="*/ 109 h 445"/>
                <a:gd name="T90" fmla="*/ 155 w 591"/>
                <a:gd name="T91" fmla="*/ 91 h 445"/>
                <a:gd name="T92" fmla="*/ 146 w 591"/>
                <a:gd name="T93" fmla="*/ 82 h 445"/>
                <a:gd name="T94" fmla="*/ 136 w 591"/>
                <a:gd name="T95" fmla="*/ 82 h 445"/>
                <a:gd name="T96" fmla="*/ 118 w 591"/>
                <a:gd name="T97" fmla="*/ 82 h 445"/>
                <a:gd name="T98" fmla="*/ 109 w 591"/>
                <a:gd name="T99" fmla="*/ 73 h 445"/>
                <a:gd name="T100" fmla="*/ 91 w 591"/>
                <a:gd name="T101" fmla="*/ 73 h 445"/>
                <a:gd name="T102" fmla="*/ 46 w 591"/>
                <a:gd name="T103" fmla="*/ 82 h 445"/>
                <a:gd name="T104" fmla="*/ 46 w 591"/>
                <a:gd name="T105" fmla="*/ 73 h 445"/>
                <a:gd name="T106" fmla="*/ 27 w 591"/>
                <a:gd name="T107" fmla="*/ 91 h 445"/>
                <a:gd name="T108" fmla="*/ 18 w 591"/>
                <a:gd name="T109" fmla="*/ 7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1" h="445">
                  <a:moveTo>
                    <a:pt x="18" y="73"/>
                  </a:moveTo>
                  <a:lnTo>
                    <a:pt x="18" y="73"/>
                  </a:lnTo>
                  <a:lnTo>
                    <a:pt x="18" y="64"/>
                  </a:lnTo>
                  <a:lnTo>
                    <a:pt x="18" y="55"/>
                  </a:lnTo>
                  <a:lnTo>
                    <a:pt x="7" y="55"/>
                  </a:lnTo>
                  <a:lnTo>
                    <a:pt x="0" y="46"/>
                  </a:lnTo>
                  <a:lnTo>
                    <a:pt x="7" y="36"/>
                  </a:lnTo>
                  <a:lnTo>
                    <a:pt x="73" y="27"/>
                  </a:lnTo>
                  <a:lnTo>
                    <a:pt x="182" y="18"/>
                  </a:lnTo>
                  <a:lnTo>
                    <a:pt x="191" y="27"/>
                  </a:lnTo>
                  <a:lnTo>
                    <a:pt x="200" y="36"/>
                  </a:lnTo>
                  <a:lnTo>
                    <a:pt x="373" y="27"/>
                  </a:lnTo>
                  <a:lnTo>
                    <a:pt x="382" y="27"/>
                  </a:lnTo>
                  <a:lnTo>
                    <a:pt x="382" y="36"/>
                  </a:lnTo>
                  <a:lnTo>
                    <a:pt x="391" y="36"/>
                  </a:lnTo>
                  <a:lnTo>
                    <a:pt x="400" y="36"/>
                  </a:lnTo>
                  <a:lnTo>
                    <a:pt x="400" y="27"/>
                  </a:lnTo>
                  <a:lnTo>
                    <a:pt x="391" y="18"/>
                  </a:lnTo>
                  <a:lnTo>
                    <a:pt x="391" y="9"/>
                  </a:lnTo>
                  <a:lnTo>
                    <a:pt x="391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8" y="0"/>
                  </a:lnTo>
                  <a:lnTo>
                    <a:pt x="437" y="9"/>
                  </a:lnTo>
                  <a:lnTo>
                    <a:pt x="437" y="18"/>
                  </a:lnTo>
                  <a:lnTo>
                    <a:pt x="428" y="9"/>
                  </a:lnTo>
                  <a:lnTo>
                    <a:pt x="437" y="18"/>
                  </a:lnTo>
                  <a:lnTo>
                    <a:pt x="437" y="27"/>
                  </a:lnTo>
                  <a:lnTo>
                    <a:pt x="446" y="27"/>
                  </a:lnTo>
                  <a:lnTo>
                    <a:pt x="446" y="36"/>
                  </a:lnTo>
                  <a:lnTo>
                    <a:pt x="446" y="46"/>
                  </a:lnTo>
                  <a:lnTo>
                    <a:pt x="446" y="55"/>
                  </a:lnTo>
                  <a:lnTo>
                    <a:pt x="455" y="73"/>
                  </a:lnTo>
                  <a:lnTo>
                    <a:pt x="464" y="91"/>
                  </a:lnTo>
                  <a:lnTo>
                    <a:pt x="482" y="118"/>
                  </a:lnTo>
                  <a:lnTo>
                    <a:pt x="509" y="155"/>
                  </a:lnTo>
                  <a:lnTo>
                    <a:pt x="518" y="164"/>
                  </a:lnTo>
                  <a:lnTo>
                    <a:pt x="528" y="164"/>
                  </a:lnTo>
                  <a:lnTo>
                    <a:pt x="528" y="173"/>
                  </a:lnTo>
                  <a:lnTo>
                    <a:pt x="528" y="182"/>
                  </a:lnTo>
                  <a:lnTo>
                    <a:pt x="528" y="191"/>
                  </a:lnTo>
                  <a:lnTo>
                    <a:pt x="528" y="200"/>
                  </a:lnTo>
                  <a:lnTo>
                    <a:pt x="546" y="218"/>
                  </a:lnTo>
                  <a:lnTo>
                    <a:pt x="537" y="209"/>
                  </a:lnTo>
                  <a:lnTo>
                    <a:pt x="528" y="200"/>
                  </a:lnTo>
                  <a:lnTo>
                    <a:pt x="518" y="182"/>
                  </a:lnTo>
                  <a:lnTo>
                    <a:pt x="528" y="173"/>
                  </a:lnTo>
                  <a:lnTo>
                    <a:pt x="518" y="164"/>
                  </a:lnTo>
                  <a:lnTo>
                    <a:pt x="509" y="164"/>
                  </a:lnTo>
                  <a:lnTo>
                    <a:pt x="509" y="155"/>
                  </a:lnTo>
                  <a:lnTo>
                    <a:pt x="500" y="155"/>
                  </a:lnTo>
                  <a:lnTo>
                    <a:pt x="500" y="164"/>
                  </a:lnTo>
                  <a:lnTo>
                    <a:pt x="509" y="173"/>
                  </a:lnTo>
                  <a:lnTo>
                    <a:pt x="518" y="182"/>
                  </a:lnTo>
                  <a:lnTo>
                    <a:pt x="528" y="209"/>
                  </a:lnTo>
                  <a:lnTo>
                    <a:pt x="546" y="236"/>
                  </a:lnTo>
                  <a:lnTo>
                    <a:pt x="555" y="255"/>
                  </a:lnTo>
                  <a:lnTo>
                    <a:pt x="564" y="264"/>
                  </a:lnTo>
                  <a:lnTo>
                    <a:pt x="564" y="273"/>
                  </a:lnTo>
                  <a:lnTo>
                    <a:pt x="573" y="273"/>
                  </a:lnTo>
                  <a:lnTo>
                    <a:pt x="582" y="282"/>
                  </a:lnTo>
                  <a:lnTo>
                    <a:pt x="582" y="291"/>
                  </a:lnTo>
                  <a:lnTo>
                    <a:pt x="591" y="309"/>
                  </a:lnTo>
                  <a:lnTo>
                    <a:pt x="591" y="336"/>
                  </a:lnTo>
                  <a:lnTo>
                    <a:pt x="591" y="354"/>
                  </a:lnTo>
                  <a:lnTo>
                    <a:pt x="591" y="364"/>
                  </a:lnTo>
                  <a:lnTo>
                    <a:pt x="591" y="373"/>
                  </a:lnTo>
                  <a:lnTo>
                    <a:pt x="591" y="382"/>
                  </a:lnTo>
                  <a:lnTo>
                    <a:pt x="591" y="373"/>
                  </a:lnTo>
                  <a:lnTo>
                    <a:pt x="591" y="382"/>
                  </a:lnTo>
                  <a:lnTo>
                    <a:pt x="582" y="391"/>
                  </a:lnTo>
                  <a:lnTo>
                    <a:pt x="582" y="400"/>
                  </a:lnTo>
                  <a:lnTo>
                    <a:pt x="582" y="409"/>
                  </a:lnTo>
                  <a:lnTo>
                    <a:pt x="582" y="418"/>
                  </a:lnTo>
                  <a:lnTo>
                    <a:pt x="582" y="427"/>
                  </a:lnTo>
                  <a:lnTo>
                    <a:pt x="573" y="427"/>
                  </a:lnTo>
                  <a:lnTo>
                    <a:pt x="582" y="427"/>
                  </a:lnTo>
                  <a:lnTo>
                    <a:pt x="573" y="427"/>
                  </a:lnTo>
                  <a:lnTo>
                    <a:pt x="564" y="427"/>
                  </a:lnTo>
                  <a:lnTo>
                    <a:pt x="564" y="436"/>
                  </a:lnTo>
                  <a:lnTo>
                    <a:pt x="555" y="436"/>
                  </a:lnTo>
                  <a:lnTo>
                    <a:pt x="546" y="436"/>
                  </a:lnTo>
                  <a:lnTo>
                    <a:pt x="546" y="445"/>
                  </a:lnTo>
                  <a:lnTo>
                    <a:pt x="528" y="445"/>
                  </a:lnTo>
                  <a:lnTo>
                    <a:pt x="528" y="436"/>
                  </a:lnTo>
                  <a:lnTo>
                    <a:pt x="528" y="427"/>
                  </a:lnTo>
                  <a:lnTo>
                    <a:pt x="537" y="436"/>
                  </a:lnTo>
                  <a:lnTo>
                    <a:pt x="546" y="427"/>
                  </a:lnTo>
                  <a:lnTo>
                    <a:pt x="537" y="427"/>
                  </a:lnTo>
                  <a:lnTo>
                    <a:pt x="528" y="427"/>
                  </a:lnTo>
                  <a:lnTo>
                    <a:pt x="518" y="418"/>
                  </a:lnTo>
                  <a:lnTo>
                    <a:pt x="518" y="409"/>
                  </a:lnTo>
                  <a:lnTo>
                    <a:pt x="509" y="400"/>
                  </a:lnTo>
                  <a:lnTo>
                    <a:pt x="500" y="400"/>
                  </a:lnTo>
                  <a:lnTo>
                    <a:pt x="500" y="391"/>
                  </a:lnTo>
                  <a:lnTo>
                    <a:pt x="491" y="391"/>
                  </a:lnTo>
                  <a:lnTo>
                    <a:pt x="482" y="391"/>
                  </a:lnTo>
                  <a:lnTo>
                    <a:pt x="473" y="382"/>
                  </a:lnTo>
                  <a:lnTo>
                    <a:pt x="482" y="382"/>
                  </a:lnTo>
                  <a:lnTo>
                    <a:pt x="473" y="382"/>
                  </a:lnTo>
                  <a:lnTo>
                    <a:pt x="464" y="373"/>
                  </a:lnTo>
                  <a:lnTo>
                    <a:pt x="464" y="354"/>
                  </a:lnTo>
                  <a:lnTo>
                    <a:pt x="455" y="345"/>
                  </a:lnTo>
                  <a:lnTo>
                    <a:pt x="455" y="336"/>
                  </a:lnTo>
                  <a:lnTo>
                    <a:pt x="464" y="327"/>
                  </a:lnTo>
                  <a:lnTo>
                    <a:pt x="455" y="336"/>
                  </a:lnTo>
                  <a:lnTo>
                    <a:pt x="446" y="345"/>
                  </a:lnTo>
                  <a:lnTo>
                    <a:pt x="446" y="336"/>
                  </a:lnTo>
                  <a:lnTo>
                    <a:pt x="437" y="336"/>
                  </a:lnTo>
                  <a:lnTo>
                    <a:pt x="437" y="327"/>
                  </a:lnTo>
                  <a:lnTo>
                    <a:pt x="437" y="318"/>
                  </a:lnTo>
                  <a:lnTo>
                    <a:pt x="437" y="309"/>
                  </a:lnTo>
                  <a:lnTo>
                    <a:pt x="446" y="309"/>
                  </a:lnTo>
                  <a:lnTo>
                    <a:pt x="428" y="318"/>
                  </a:lnTo>
                  <a:lnTo>
                    <a:pt x="428" y="309"/>
                  </a:lnTo>
                  <a:lnTo>
                    <a:pt x="428" y="318"/>
                  </a:lnTo>
                  <a:lnTo>
                    <a:pt x="437" y="327"/>
                  </a:lnTo>
                  <a:lnTo>
                    <a:pt x="428" y="318"/>
                  </a:lnTo>
                  <a:lnTo>
                    <a:pt x="428" y="327"/>
                  </a:lnTo>
                  <a:lnTo>
                    <a:pt x="418" y="318"/>
                  </a:lnTo>
                  <a:lnTo>
                    <a:pt x="409" y="309"/>
                  </a:lnTo>
                  <a:lnTo>
                    <a:pt x="400" y="291"/>
                  </a:lnTo>
                  <a:lnTo>
                    <a:pt x="400" y="282"/>
                  </a:lnTo>
                  <a:lnTo>
                    <a:pt x="382" y="273"/>
                  </a:lnTo>
                  <a:lnTo>
                    <a:pt x="391" y="273"/>
                  </a:lnTo>
                  <a:lnTo>
                    <a:pt x="391" y="264"/>
                  </a:lnTo>
                  <a:lnTo>
                    <a:pt x="400" y="245"/>
                  </a:lnTo>
                  <a:lnTo>
                    <a:pt x="400" y="236"/>
                  </a:lnTo>
                  <a:lnTo>
                    <a:pt x="391" y="245"/>
                  </a:lnTo>
                  <a:lnTo>
                    <a:pt x="391" y="236"/>
                  </a:lnTo>
                  <a:lnTo>
                    <a:pt x="382" y="227"/>
                  </a:lnTo>
                  <a:lnTo>
                    <a:pt x="382" y="236"/>
                  </a:lnTo>
                  <a:lnTo>
                    <a:pt x="382" y="245"/>
                  </a:lnTo>
                  <a:lnTo>
                    <a:pt x="391" y="245"/>
                  </a:lnTo>
                  <a:lnTo>
                    <a:pt x="391" y="255"/>
                  </a:lnTo>
                  <a:lnTo>
                    <a:pt x="382" y="255"/>
                  </a:lnTo>
                  <a:lnTo>
                    <a:pt x="373" y="245"/>
                  </a:lnTo>
                  <a:lnTo>
                    <a:pt x="382" y="255"/>
                  </a:lnTo>
                  <a:lnTo>
                    <a:pt x="373" y="255"/>
                  </a:lnTo>
                  <a:lnTo>
                    <a:pt x="373" y="245"/>
                  </a:lnTo>
                  <a:lnTo>
                    <a:pt x="373" y="236"/>
                  </a:lnTo>
                  <a:lnTo>
                    <a:pt x="373" y="227"/>
                  </a:lnTo>
                  <a:lnTo>
                    <a:pt x="373" y="200"/>
                  </a:lnTo>
                  <a:lnTo>
                    <a:pt x="373" y="191"/>
                  </a:lnTo>
                  <a:lnTo>
                    <a:pt x="373" y="182"/>
                  </a:lnTo>
                  <a:lnTo>
                    <a:pt x="373" y="173"/>
                  </a:lnTo>
                  <a:lnTo>
                    <a:pt x="373" y="164"/>
                  </a:lnTo>
                  <a:lnTo>
                    <a:pt x="364" y="164"/>
                  </a:lnTo>
                  <a:lnTo>
                    <a:pt x="364" y="155"/>
                  </a:lnTo>
                  <a:lnTo>
                    <a:pt x="364" y="146"/>
                  </a:lnTo>
                  <a:lnTo>
                    <a:pt x="355" y="146"/>
                  </a:lnTo>
                  <a:lnTo>
                    <a:pt x="346" y="146"/>
                  </a:lnTo>
                  <a:lnTo>
                    <a:pt x="337" y="146"/>
                  </a:lnTo>
                  <a:lnTo>
                    <a:pt x="337" y="136"/>
                  </a:lnTo>
                  <a:lnTo>
                    <a:pt x="327" y="127"/>
                  </a:lnTo>
                  <a:lnTo>
                    <a:pt x="309" y="118"/>
                  </a:lnTo>
                  <a:lnTo>
                    <a:pt x="309" y="109"/>
                  </a:lnTo>
                  <a:lnTo>
                    <a:pt x="300" y="100"/>
                  </a:lnTo>
                  <a:lnTo>
                    <a:pt x="291" y="91"/>
                  </a:lnTo>
                  <a:lnTo>
                    <a:pt x="282" y="82"/>
                  </a:lnTo>
                  <a:lnTo>
                    <a:pt x="273" y="82"/>
                  </a:lnTo>
                  <a:lnTo>
                    <a:pt x="264" y="82"/>
                  </a:lnTo>
                  <a:lnTo>
                    <a:pt x="255" y="82"/>
                  </a:lnTo>
                  <a:lnTo>
                    <a:pt x="246" y="82"/>
                  </a:lnTo>
                  <a:lnTo>
                    <a:pt x="237" y="82"/>
                  </a:lnTo>
                  <a:lnTo>
                    <a:pt x="237" y="91"/>
                  </a:lnTo>
                  <a:lnTo>
                    <a:pt x="246" y="100"/>
                  </a:lnTo>
                  <a:lnTo>
                    <a:pt x="237" y="100"/>
                  </a:lnTo>
                  <a:lnTo>
                    <a:pt x="227" y="100"/>
                  </a:lnTo>
                  <a:lnTo>
                    <a:pt x="209" y="109"/>
                  </a:lnTo>
                  <a:lnTo>
                    <a:pt x="200" y="118"/>
                  </a:lnTo>
                  <a:lnTo>
                    <a:pt x="191" y="118"/>
                  </a:lnTo>
                  <a:lnTo>
                    <a:pt x="182" y="118"/>
                  </a:lnTo>
                  <a:lnTo>
                    <a:pt x="182" y="127"/>
                  </a:lnTo>
                  <a:lnTo>
                    <a:pt x="173" y="127"/>
                  </a:lnTo>
                  <a:lnTo>
                    <a:pt x="173" y="118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73" y="109"/>
                  </a:lnTo>
                  <a:lnTo>
                    <a:pt x="164" y="100"/>
                  </a:lnTo>
                  <a:lnTo>
                    <a:pt x="155" y="100"/>
                  </a:lnTo>
                  <a:lnTo>
                    <a:pt x="146" y="91"/>
                  </a:lnTo>
                  <a:lnTo>
                    <a:pt x="155" y="91"/>
                  </a:lnTo>
                  <a:lnTo>
                    <a:pt x="164" y="100"/>
                  </a:lnTo>
                  <a:lnTo>
                    <a:pt x="164" y="91"/>
                  </a:lnTo>
                  <a:lnTo>
                    <a:pt x="155" y="91"/>
                  </a:lnTo>
                  <a:lnTo>
                    <a:pt x="146" y="82"/>
                  </a:lnTo>
                  <a:lnTo>
                    <a:pt x="155" y="82"/>
                  </a:lnTo>
                  <a:lnTo>
                    <a:pt x="155" y="73"/>
                  </a:lnTo>
                  <a:lnTo>
                    <a:pt x="146" y="82"/>
                  </a:lnTo>
                  <a:lnTo>
                    <a:pt x="136" y="82"/>
                  </a:lnTo>
                  <a:lnTo>
                    <a:pt x="146" y="82"/>
                  </a:lnTo>
                  <a:lnTo>
                    <a:pt x="146" y="91"/>
                  </a:lnTo>
                  <a:lnTo>
                    <a:pt x="136" y="82"/>
                  </a:lnTo>
                  <a:lnTo>
                    <a:pt x="118" y="82"/>
                  </a:lnTo>
                  <a:lnTo>
                    <a:pt x="100" y="73"/>
                  </a:lnTo>
                  <a:lnTo>
                    <a:pt x="91" y="73"/>
                  </a:lnTo>
                  <a:lnTo>
                    <a:pt x="100" y="73"/>
                  </a:lnTo>
                  <a:lnTo>
                    <a:pt x="109" y="73"/>
                  </a:lnTo>
                  <a:lnTo>
                    <a:pt x="118" y="73"/>
                  </a:lnTo>
                  <a:lnTo>
                    <a:pt x="109" y="73"/>
                  </a:lnTo>
                  <a:lnTo>
                    <a:pt x="100" y="64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82" y="73"/>
                  </a:lnTo>
                  <a:lnTo>
                    <a:pt x="64" y="73"/>
                  </a:lnTo>
                  <a:lnTo>
                    <a:pt x="46" y="82"/>
                  </a:lnTo>
                  <a:lnTo>
                    <a:pt x="52" y="82"/>
                  </a:lnTo>
                  <a:lnTo>
                    <a:pt x="52" y="73"/>
                  </a:lnTo>
                  <a:lnTo>
                    <a:pt x="46" y="64"/>
                  </a:lnTo>
                  <a:lnTo>
                    <a:pt x="46" y="73"/>
                  </a:lnTo>
                  <a:lnTo>
                    <a:pt x="46" y="64"/>
                  </a:lnTo>
                  <a:lnTo>
                    <a:pt x="36" y="73"/>
                  </a:lnTo>
                  <a:lnTo>
                    <a:pt x="36" y="82"/>
                  </a:lnTo>
                  <a:lnTo>
                    <a:pt x="27" y="91"/>
                  </a:lnTo>
                  <a:lnTo>
                    <a:pt x="18" y="91"/>
                  </a:lnTo>
                  <a:lnTo>
                    <a:pt x="18" y="82"/>
                  </a:lnTo>
                  <a:lnTo>
                    <a:pt x="27" y="82"/>
                  </a:lnTo>
                  <a:lnTo>
                    <a:pt x="18" y="7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3">
              <a:extLst>
                <a:ext uri="{FF2B5EF4-FFF2-40B4-BE49-F238E27FC236}">
                  <a16:creationId xmlns:a16="http://schemas.microsoft.com/office/drawing/2014/main" xmlns="" id="{FB9F111B-9209-4EBB-AAF2-5DC4A5C6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163" y="2999555"/>
              <a:ext cx="531608" cy="271228"/>
            </a:xfrm>
            <a:custGeom>
              <a:avLst/>
              <a:gdLst>
                <a:gd name="T0" fmla="*/ 103 w 294"/>
                <a:gd name="T1" fmla="*/ 30 h 150"/>
                <a:gd name="T2" fmla="*/ 239 w 294"/>
                <a:gd name="T3" fmla="*/ 57 h 150"/>
                <a:gd name="T4" fmla="*/ 257 w 294"/>
                <a:gd name="T5" fmla="*/ 103 h 150"/>
                <a:gd name="T6" fmla="*/ 285 w 294"/>
                <a:gd name="T7" fmla="*/ 96 h 150"/>
                <a:gd name="T8" fmla="*/ 294 w 294"/>
                <a:gd name="T9" fmla="*/ 112 h 150"/>
                <a:gd name="T10" fmla="*/ 285 w 294"/>
                <a:gd name="T11" fmla="*/ 123 h 150"/>
                <a:gd name="T12" fmla="*/ 266 w 294"/>
                <a:gd name="T13" fmla="*/ 141 h 150"/>
                <a:gd name="T14" fmla="*/ 248 w 294"/>
                <a:gd name="T15" fmla="*/ 150 h 150"/>
                <a:gd name="T16" fmla="*/ 257 w 294"/>
                <a:gd name="T17" fmla="*/ 141 h 150"/>
                <a:gd name="T18" fmla="*/ 248 w 294"/>
                <a:gd name="T19" fmla="*/ 132 h 150"/>
                <a:gd name="T20" fmla="*/ 248 w 294"/>
                <a:gd name="T21" fmla="*/ 112 h 150"/>
                <a:gd name="T22" fmla="*/ 239 w 294"/>
                <a:gd name="T23" fmla="*/ 112 h 150"/>
                <a:gd name="T24" fmla="*/ 230 w 294"/>
                <a:gd name="T25" fmla="*/ 123 h 150"/>
                <a:gd name="T26" fmla="*/ 221 w 294"/>
                <a:gd name="T27" fmla="*/ 123 h 150"/>
                <a:gd name="T28" fmla="*/ 221 w 294"/>
                <a:gd name="T29" fmla="*/ 103 h 150"/>
                <a:gd name="T30" fmla="*/ 221 w 294"/>
                <a:gd name="T31" fmla="*/ 96 h 150"/>
                <a:gd name="T32" fmla="*/ 221 w 294"/>
                <a:gd name="T33" fmla="*/ 96 h 150"/>
                <a:gd name="T34" fmla="*/ 212 w 294"/>
                <a:gd name="T35" fmla="*/ 84 h 150"/>
                <a:gd name="T36" fmla="*/ 212 w 294"/>
                <a:gd name="T37" fmla="*/ 84 h 150"/>
                <a:gd name="T38" fmla="*/ 221 w 294"/>
                <a:gd name="T39" fmla="*/ 84 h 150"/>
                <a:gd name="T40" fmla="*/ 212 w 294"/>
                <a:gd name="T41" fmla="*/ 75 h 150"/>
                <a:gd name="T42" fmla="*/ 203 w 294"/>
                <a:gd name="T43" fmla="*/ 75 h 150"/>
                <a:gd name="T44" fmla="*/ 212 w 294"/>
                <a:gd name="T45" fmla="*/ 66 h 150"/>
                <a:gd name="T46" fmla="*/ 203 w 294"/>
                <a:gd name="T47" fmla="*/ 57 h 150"/>
                <a:gd name="T48" fmla="*/ 212 w 294"/>
                <a:gd name="T49" fmla="*/ 30 h 150"/>
                <a:gd name="T50" fmla="*/ 221 w 294"/>
                <a:gd name="T51" fmla="*/ 21 h 150"/>
                <a:gd name="T52" fmla="*/ 212 w 294"/>
                <a:gd name="T53" fmla="*/ 21 h 150"/>
                <a:gd name="T54" fmla="*/ 203 w 294"/>
                <a:gd name="T55" fmla="*/ 30 h 150"/>
                <a:gd name="T56" fmla="*/ 194 w 294"/>
                <a:gd name="T57" fmla="*/ 30 h 150"/>
                <a:gd name="T58" fmla="*/ 194 w 294"/>
                <a:gd name="T59" fmla="*/ 48 h 150"/>
                <a:gd name="T60" fmla="*/ 194 w 294"/>
                <a:gd name="T61" fmla="*/ 57 h 150"/>
                <a:gd name="T62" fmla="*/ 203 w 294"/>
                <a:gd name="T63" fmla="*/ 66 h 150"/>
                <a:gd name="T64" fmla="*/ 194 w 294"/>
                <a:gd name="T65" fmla="*/ 75 h 150"/>
                <a:gd name="T66" fmla="*/ 194 w 294"/>
                <a:gd name="T67" fmla="*/ 96 h 150"/>
                <a:gd name="T68" fmla="*/ 203 w 294"/>
                <a:gd name="T69" fmla="*/ 103 h 150"/>
                <a:gd name="T70" fmla="*/ 203 w 294"/>
                <a:gd name="T71" fmla="*/ 123 h 150"/>
                <a:gd name="T72" fmla="*/ 194 w 294"/>
                <a:gd name="T73" fmla="*/ 103 h 150"/>
                <a:gd name="T74" fmla="*/ 194 w 294"/>
                <a:gd name="T75" fmla="*/ 103 h 150"/>
                <a:gd name="T76" fmla="*/ 203 w 294"/>
                <a:gd name="T77" fmla="*/ 123 h 150"/>
                <a:gd name="T78" fmla="*/ 212 w 294"/>
                <a:gd name="T79" fmla="*/ 132 h 150"/>
                <a:gd name="T80" fmla="*/ 212 w 294"/>
                <a:gd name="T81" fmla="*/ 141 h 150"/>
                <a:gd name="T82" fmla="*/ 194 w 294"/>
                <a:gd name="T83" fmla="*/ 132 h 150"/>
                <a:gd name="T84" fmla="*/ 184 w 294"/>
                <a:gd name="T85" fmla="*/ 123 h 150"/>
                <a:gd name="T86" fmla="*/ 175 w 294"/>
                <a:gd name="T87" fmla="*/ 132 h 150"/>
                <a:gd name="T88" fmla="*/ 166 w 294"/>
                <a:gd name="T89" fmla="*/ 123 h 150"/>
                <a:gd name="T90" fmla="*/ 157 w 294"/>
                <a:gd name="T91" fmla="*/ 123 h 150"/>
                <a:gd name="T92" fmla="*/ 166 w 294"/>
                <a:gd name="T93" fmla="*/ 112 h 150"/>
                <a:gd name="T94" fmla="*/ 166 w 294"/>
                <a:gd name="T95" fmla="*/ 96 h 150"/>
                <a:gd name="T96" fmla="*/ 166 w 294"/>
                <a:gd name="T97" fmla="*/ 75 h 150"/>
                <a:gd name="T98" fmla="*/ 148 w 294"/>
                <a:gd name="T99" fmla="*/ 75 h 150"/>
                <a:gd name="T100" fmla="*/ 130 w 294"/>
                <a:gd name="T101" fmla="*/ 75 h 150"/>
                <a:gd name="T102" fmla="*/ 130 w 294"/>
                <a:gd name="T103" fmla="*/ 57 h 150"/>
                <a:gd name="T104" fmla="*/ 109 w 294"/>
                <a:gd name="T105" fmla="*/ 57 h 150"/>
                <a:gd name="T106" fmla="*/ 103 w 294"/>
                <a:gd name="T107" fmla="*/ 48 h 150"/>
                <a:gd name="T108" fmla="*/ 94 w 294"/>
                <a:gd name="T109" fmla="*/ 39 h 150"/>
                <a:gd name="T110" fmla="*/ 84 w 294"/>
                <a:gd name="T111" fmla="*/ 30 h 150"/>
                <a:gd name="T112" fmla="*/ 64 w 294"/>
                <a:gd name="T113" fmla="*/ 39 h 150"/>
                <a:gd name="T114" fmla="*/ 57 w 294"/>
                <a:gd name="T115" fmla="*/ 48 h 150"/>
                <a:gd name="T116" fmla="*/ 37 w 294"/>
                <a:gd name="T117" fmla="*/ 66 h 150"/>
                <a:gd name="T118" fmla="*/ 28 w 294"/>
                <a:gd name="T119" fmla="*/ 66 h 150"/>
                <a:gd name="T120" fmla="*/ 9 w 294"/>
                <a:gd name="T121" fmla="*/ 84 h 150"/>
                <a:gd name="T122" fmla="*/ 0 w 294"/>
                <a:gd name="T123" fmla="*/ 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4" h="150">
                  <a:moveTo>
                    <a:pt x="0" y="48"/>
                  </a:moveTo>
                  <a:lnTo>
                    <a:pt x="103" y="30"/>
                  </a:lnTo>
                  <a:lnTo>
                    <a:pt x="230" y="0"/>
                  </a:lnTo>
                  <a:lnTo>
                    <a:pt x="239" y="57"/>
                  </a:lnTo>
                  <a:lnTo>
                    <a:pt x="248" y="96"/>
                  </a:lnTo>
                  <a:lnTo>
                    <a:pt x="257" y="103"/>
                  </a:lnTo>
                  <a:lnTo>
                    <a:pt x="294" y="96"/>
                  </a:lnTo>
                  <a:lnTo>
                    <a:pt x="285" y="96"/>
                  </a:lnTo>
                  <a:lnTo>
                    <a:pt x="294" y="103"/>
                  </a:lnTo>
                  <a:lnTo>
                    <a:pt x="294" y="112"/>
                  </a:lnTo>
                  <a:lnTo>
                    <a:pt x="285" y="112"/>
                  </a:lnTo>
                  <a:lnTo>
                    <a:pt x="285" y="123"/>
                  </a:lnTo>
                  <a:lnTo>
                    <a:pt x="285" y="132"/>
                  </a:lnTo>
                  <a:lnTo>
                    <a:pt x="266" y="141"/>
                  </a:lnTo>
                  <a:lnTo>
                    <a:pt x="257" y="141"/>
                  </a:lnTo>
                  <a:lnTo>
                    <a:pt x="248" y="150"/>
                  </a:lnTo>
                  <a:lnTo>
                    <a:pt x="248" y="141"/>
                  </a:lnTo>
                  <a:lnTo>
                    <a:pt x="257" y="141"/>
                  </a:lnTo>
                  <a:lnTo>
                    <a:pt x="257" y="132"/>
                  </a:lnTo>
                  <a:lnTo>
                    <a:pt x="248" y="132"/>
                  </a:lnTo>
                  <a:lnTo>
                    <a:pt x="248" y="123"/>
                  </a:lnTo>
                  <a:lnTo>
                    <a:pt x="248" y="112"/>
                  </a:lnTo>
                  <a:lnTo>
                    <a:pt x="239" y="123"/>
                  </a:lnTo>
                  <a:lnTo>
                    <a:pt x="239" y="112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1" y="112"/>
                  </a:lnTo>
                  <a:lnTo>
                    <a:pt x="221" y="123"/>
                  </a:lnTo>
                  <a:lnTo>
                    <a:pt x="221" y="112"/>
                  </a:lnTo>
                  <a:lnTo>
                    <a:pt x="221" y="103"/>
                  </a:lnTo>
                  <a:lnTo>
                    <a:pt x="212" y="103"/>
                  </a:lnTo>
                  <a:lnTo>
                    <a:pt x="221" y="96"/>
                  </a:lnTo>
                  <a:lnTo>
                    <a:pt x="230" y="96"/>
                  </a:lnTo>
                  <a:lnTo>
                    <a:pt x="221" y="96"/>
                  </a:lnTo>
                  <a:lnTo>
                    <a:pt x="221" y="84"/>
                  </a:lnTo>
                  <a:lnTo>
                    <a:pt x="212" y="84"/>
                  </a:lnTo>
                  <a:lnTo>
                    <a:pt x="212" y="96"/>
                  </a:lnTo>
                  <a:lnTo>
                    <a:pt x="212" y="84"/>
                  </a:lnTo>
                  <a:lnTo>
                    <a:pt x="212" y="75"/>
                  </a:lnTo>
                  <a:lnTo>
                    <a:pt x="221" y="84"/>
                  </a:lnTo>
                  <a:lnTo>
                    <a:pt x="221" y="75"/>
                  </a:lnTo>
                  <a:lnTo>
                    <a:pt x="212" y="75"/>
                  </a:lnTo>
                  <a:lnTo>
                    <a:pt x="212" y="66"/>
                  </a:lnTo>
                  <a:lnTo>
                    <a:pt x="203" y="75"/>
                  </a:lnTo>
                  <a:lnTo>
                    <a:pt x="203" y="66"/>
                  </a:lnTo>
                  <a:lnTo>
                    <a:pt x="212" y="66"/>
                  </a:lnTo>
                  <a:lnTo>
                    <a:pt x="212" y="57"/>
                  </a:lnTo>
                  <a:lnTo>
                    <a:pt x="203" y="57"/>
                  </a:lnTo>
                  <a:lnTo>
                    <a:pt x="212" y="39"/>
                  </a:lnTo>
                  <a:lnTo>
                    <a:pt x="212" y="30"/>
                  </a:lnTo>
                  <a:lnTo>
                    <a:pt x="221" y="30"/>
                  </a:lnTo>
                  <a:lnTo>
                    <a:pt x="221" y="21"/>
                  </a:lnTo>
                  <a:lnTo>
                    <a:pt x="221" y="12"/>
                  </a:lnTo>
                  <a:lnTo>
                    <a:pt x="212" y="21"/>
                  </a:lnTo>
                  <a:lnTo>
                    <a:pt x="212" y="30"/>
                  </a:lnTo>
                  <a:lnTo>
                    <a:pt x="203" y="30"/>
                  </a:lnTo>
                  <a:lnTo>
                    <a:pt x="203" y="39"/>
                  </a:lnTo>
                  <a:lnTo>
                    <a:pt x="194" y="30"/>
                  </a:lnTo>
                  <a:lnTo>
                    <a:pt x="194" y="39"/>
                  </a:lnTo>
                  <a:lnTo>
                    <a:pt x="194" y="48"/>
                  </a:lnTo>
                  <a:lnTo>
                    <a:pt x="184" y="48"/>
                  </a:lnTo>
                  <a:lnTo>
                    <a:pt x="194" y="57"/>
                  </a:lnTo>
                  <a:lnTo>
                    <a:pt x="194" y="66"/>
                  </a:lnTo>
                  <a:lnTo>
                    <a:pt x="203" y="66"/>
                  </a:lnTo>
                  <a:lnTo>
                    <a:pt x="194" y="66"/>
                  </a:lnTo>
                  <a:lnTo>
                    <a:pt x="194" y="75"/>
                  </a:lnTo>
                  <a:lnTo>
                    <a:pt x="194" y="84"/>
                  </a:lnTo>
                  <a:lnTo>
                    <a:pt x="194" y="96"/>
                  </a:lnTo>
                  <a:lnTo>
                    <a:pt x="203" y="96"/>
                  </a:lnTo>
                  <a:lnTo>
                    <a:pt x="203" y="103"/>
                  </a:lnTo>
                  <a:lnTo>
                    <a:pt x="212" y="123"/>
                  </a:lnTo>
                  <a:lnTo>
                    <a:pt x="203" y="123"/>
                  </a:lnTo>
                  <a:lnTo>
                    <a:pt x="194" y="112"/>
                  </a:lnTo>
                  <a:lnTo>
                    <a:pt x="194" y="103"/>
                  </a:lnTo>
                  <a:lnTo>
                    <a:pt x="194" y="96"/>
                  </a:lnTo>
                  <a:lnTo>
                    <a:pt x="194" y="103"/>
                  </a:lnTo>
                  <a:lnTo>
                    <a:pt x="194" y="112"/>
                  </a:lnTo>
                  <a:lnTo>
                    <a:pt x="203" y="123"/>
                  </a:lnTo>
                  <a:lnTo>
                    <a:pt x="212" y="123"/>
                  </a:lnTo>
                  <a:lnTo>
                    <a:pt x="212" y="132"/>
                  </a:lnTo>
                  <a:lnTo>
                    <a:pt x="221" y="141"/>
                  </a:lnTo>
                  <a:lnTo>
                    <a:pt x="212" y="141"/>
                  </a:lnTo>
                  <a:lnTo>
                    <a:pt x="203" y="132"/>
                  </a:lnTo>
                  <a:lnTo>
                    <a:pt x="194" y="132"/>
                  </a:lnTo>
                  <a:lnTo>
                    <a:pt x="184" y="132"/>
                  </a:lnTo>
                  <a:lnTo>
                    <a:pt x="184" y="123"/>
                  </a:lnTo>
                  <a:lnTo>
                    <a:pt x="184" y="132"/>
                  </a:lnTo>
                  <a:lnTo>
                    <a:pt x="175" y="132"/>
                  </a:lnTo>
                  <a:lnTo>
                    <a:pt x="175" y="123"/>
                  </a:lnTo>
                  <a:lnTo>
                    <a:pt x="166" y="123"/>
                  </a:lnTo>
                  <a:lnTo>
                    <a:pt x="166" y="132"/>
                  </a:lnTo>
                  <a:lnTo>
                    <a:pt x="157" y="123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03"/>
                  </a:lnTo>
                  <a:lnTo>
                    <a:pt x="166" y="96"/>
                  </a:lnTo>
                  <a:lnTo>
                    <a:pt x="166" y="84"/>
                  </a:lnTo>
                  <a:lnTo>
                    <a:pt x="166" y="75"/>
                  </a:lnTo>
                  <a:lnTo>
                    <a:pt x="157" y="84"/>
                  </a:lnTo>
                  <a:lnTo>
                    <a:pt x="148" y="75"/>
                  </a:lnTo>
                  <a:lnTo>
                    <a:pt x="139" y="75"/>
                  </a:lnTo>
                  <a:lnTo>
                    <a:pt x="130" y="75"/>
                  </a:lnTo>
                  <a:lnTo>
                    <a:pt x="130" y="66"/>
                  </a:lnTo>
                  <a:lnTo>
                    <a:pt x="130" y="57"/>
                  </a:lnTo>
                  <a:lnTo>
                    <a:pt x="121" y="57"/>
                  </a:lnTo>
                  <a:lnTo>
                    <a:pt x="109" y="57"/>
                  </a:lnTo>
                  <a:lnTo>
                    <a:pt x="109" y="48"/>
                  </a:lnTo>
                  <a:lnTo>
                    <a:pt x="103" y="48"/>
                  </a:lnTo>
                  <a:lnTo>
                    <a:pt x="103" y="39"/>
                  </a:lnTo>
                  <a:lnTo>
                    <a:pt x="94" y="39"/>
                  </a:lnTo>
                  <a:lnTo>
                    <a:pt x="84" y="39"/>
                  </a:lnTo>
                  <a:lnTo>
                    <a:pt x="84" y="30"/>
                  </a:lnTo>
                  <a:lnTo>
                    <a:pt x="73" y="39"/>
                  </a:lnTo>
                  <a:lnTo>
                    <a:pt x="64" y="39"/>
                  </a:lnTo>
                  <a:lnTo>
                    <a:pt x="64" y="48"/>
                  </a:lnTo>
                  <a:lnTo>
                    <a:pt x="57" y="48"/>
                  </a:lnTo>
                  <a:lnTo>
                    <a:pt x="46" y="48"/>
                  </a:lnTo>
                  <a:lnTo>
                    <a:pt x="37" y="66"/>
                  </a:lnTo>
                  <a:lnTo>
                    <a:pt x="28" y="57"/>
                  </a:lnTo>
                  <a:lnTo>
                    <a:pt x="28" y="66"/>
                  </a:lnTo>
                  <a:lnTo>
                    <a:pt x="21" y="75"/>
                  </a:lnTo>
                  <a:lnTo>
                    <a:pt x="9" y="84"/>
                  </a:lnTo>
                  <a:lnTo>
                    <a:pt x="9" y="96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4">
              <a:extLst>
                <a:ext uri="{FF2B5EF4-FFF2-40B4-BE49-F238E27FC236}">
                  <a16:creationId xmlns:a16="http://schemas.microsoft.com/office/drawing/2014/main" xmlns="" id="{7925C3D2-5421-4900-8D7A-641767099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163" y="2999555"/>
              <a:ext cx="531608" cy="271228"/>
            </a:xfrm>
            <a:custGeom>
              <a:avLst/>
              <a:gdLst>
                <a:gd name="T0" fmla="*/ 103 w 294"/>
                <a:gd name="T1" fmla="*/ 30 h 150"/>
                <a:gd name="T2" fmla="*/ 239 w 294"/>
                <a:gd name="T3" fmla="*/ 57 h 150"/>
                <a:gd name="T4" fmla="*/ 257 w 294"/>
                <a:gd name="T5" fmla="*/ 103 h 150"/>
                <a:gd name="T6" fmla="*/ 285 w 294"/>
                <a:gd name="T7" fmla="*/ 96 h 150"/>
                <a:gd name="T8" fmla="*/ 294 w 294"/>
                <a:gd name="T9" fmla="*/ 112 h 150"/>
                <a:gd name="T10" fmla="*/ 285 w 294"/>
                <a:gd name="T11" fmla="*/ 123 h 150"/>
                <a:gd name="T12" fmla="*/ 266 w 294"/>
                <a:gd name="T13" fmla="*/ 141 h 150"/>
                <a:gd name="T14" fmla="*/ 248 w 294"/>
                <a:gd name="T15" fmla="*/ 150 h 150"/>
                <a:gd name="T16" fmla="*/ 257 w 294"/>
                <a:gd name="T17" fmla="*/ 141 h 150"/>
                <a:gd name="T18" fmla="*/ 248 w 294"/>
                <a:gd name="T19" fmla="*/ 132 h 150"/>
                <a:gd name="T20" fmla="*/ 248 w 294"/>
                <a:gd name="T21" fmla="*/ 112 h 150"/>
                <a:gd name="T22" fmla="*/ 239 w 294"/>
                <a:gd name="T23" fmla="*/ 112 h 150"/>
                <a:gd name="T24" fmla="*/ 230 w 294"/>
                <a:gd name="T25" fmla="*/ 123 h 150"/>
                <a:gd name="T26" fmla="*/ 221 w 294"/>
                <a:gd name="T27" fmla="*/ 123 h 150"/>
                <a:gd name="T28" fmla="*/ 221 w 294"/>
                <a:gd name="T29" fmla="*/ 103 h 150"/>
                <a:gd name="T30" fmla="*/ 221 w 294"/>
                <a:gd name="T31" fmla="*/ 96 h 150"/>
                <a:gd name="T32" fmla="*/ 221 w 294"/>
                <a:gd name="T33" fmla="*/ 96 h 150"/>
                <a:gd name="T34" fmla="*/ 212 w 294"/>
                <a:gd name="T35" fmla="*/ 84 h 150"/>
                <a:gd name="T36" fmla="*/ 212 w 294"/>
                <a:gd name="T37" fmla="*/ 84 h 150"/>
                <a:gd name="T38" fmla="*/ 221 w 294"/>
                <a:gd name="T39" fmla="*/ 84 h 150"/>
                <a:gd name="T40" fmla="*/ 212 w 294"/>
                <a:gd name="T41" fmla="*/ 75 h 150"/>
                <a:gd name="T42" fmla="*/ 203 w 294"/>
                <a:gd name="T43" fmla="*/ 75 h 150"/>
                <a:gd name="T44" fmla="*/ 212 w 294"/>
                <a:gd name="T45" fmla="*/ 66 h 150"/>
                <a:gd name="T46" fmla="*/ 203 w 294"/>
                <a:gd name="T47" fmla="*/ 57 h 150"/>
                <a:gd name="T48" fmla="*/ 212 w 294"/>
                <a:gd name="T49" fmla="*/ 30 h 150"/>
                <a:gd name="T50" fmla="*/ 221 w 294"/>
                <a:gd name="T51" fmla="*/ 21 h 150"/>
                <a:gd name="T52" fmla="*/ 212 w 294"/>
                <a:gd name="T53" fmla="*/ 21 h 150"/>
                <a:gd name="T54" fmla="*/ 203 w 294"/>
                <a:gd name="T55" fmla="*/ 30 h 150"/>
                <a:gd name="T56" fmla="*/ 194 w 294"/>
                <a:gd name="T57" fmla="*/ 30 h 150"/>
                <a:gd name="T58" fmla="*/ 194 w 294"/>
                <a:gd name="T59" fmla="*/ 48 h 150"/>
                <a:gd name="T60" fmla="*/ 194 w 294"/>
                <a:gd name="T61" fmla="*/ 57 h 150"/>
                <a:gd name="T62" fmla="*/ 203 w 294"/>
                <a:gd name="T63" fmla="*/ 66 h 150"/>
                <a:gd name="T64" fmla="*/ 194 w 294"/>
                <a:gd name="T65" fmla="*/ 75 h 150"/>
                <a:gd name="T66" fmla="*/ 194 w 294"/>
                <a:gd name="T67" fmla="*/ 96 h 150"/>
                <a:gd name="T68" fmla="*/ 203 w 294"/>
                <a:gd name="T69" fmla="*/ 103 h 150"/>
                <a:gd name="T70" fmla="*/ 203 w 294"/>
                <a:gd name="T71" fmla="*/ 123 h 150"/>
                <a:gd name="T72" fmla="*/ 194 w 294"/>
                <a:gd name="T73" fmla="*/ 103 h 150"/>
                <a:gd name="T74" fmla="*/ 194 w 294"/>
                <a:gd name="T75" fmla="*/ 103 h 150"/>
                <a:gd name="T76" fmla="*/ 203 w 294"/>
                <a:gd name="T77" fmla="*/ 123 h 150"/>
                <a:gd name="T78" fmla="*/ 212 w 294"/>
                <a:gd name="T79" fmla="*/ 132 h 150"/>
                <a:gd name="T80" fmla="*/ 212 w 294"/>
                <a:gd name="T81" fmla="*/ 141 h 150"/>
                <a:gd name="T82" fmla="*/ 194 w 294"/>
                <a:gd name="T83" fmla="*/ 132 h 150"/>
                <a:gd name="T84" fmla="*/ 184 w 294"/>
                <a:gd name="T85" fmla="*/ 123 h 150"/>
                <a:gd name="T86" fmla="*/ 175 w 294"/>
                <a:gd name="T87" fmla="*/ 132 h 150"/>
                <a:gd name="T88" fmla="*/ 166 w 294"/>
                <a:gd name="T89" fmla="*/ 123 h 150"/>
                <a:gd name="T90" fmla="*/ 157 w 294"/>
                <a:gd name="T91" fmla="*/ 123 h 150"/>
                <a:gd name="T92" fmla="*/ 166 w 294"/>
                <a:gd name="T93" fmla="*/ 112 h 150"/>
                <a:gd name="T94" fmla="*/ 166 w 294"/>
                <a:gd name="T95" fmla="*/ 96 h 150"/>
                <a:gd name="T96" fmla="*/ 166 w 294"/>
                <a:gd name="T97" fmla="*/ 75 h 150"/>
                <a:gd name="T98" fmla="*/ 148 w 294"/>
                <a:gd name="T99" fmla="*/ 75 h 150"/>
                <a:gd name="T100" fmla="*/ 130 w 294"/>
                <a:gd name="T101" fmla="*/ 75 h 150"/>
                <a:gd name="T102" fmla="*/ 130 w 294"/>
                <a:gd name="T103" fmla="*/ 57 h 150"/>
                <a:gd name="T104" fmla="*/ 109 w 294"/>
                <a:gd name="T105" fmla="*/ 57 h 150"/>
                <a:gd name="T106" fmla="*/ 103 w 294"/>
                <a:gd name="T107" fmla="*/ 48 h 150"/>
                <a:gd name="T108" fmla="*/ 94 w 294"/>
                <a:gd name="T109" fmla="*/ 39 h 150"/>
                <a:gd name="T110" fmla="*/ 84 w 294"/>
                <a:gd name="T111" fmla="*/ 30 h 150"/>
                <a:gd name="T112" fmla="*/ 64 w 294"/>
                <a:gd name="T113" fmla="*/ 39 h 150"/>
                <a:gd name="T114" fmla="*/ 57 w 294"/>
                <a:gd name="T115" fmla="*/ 48 h 150"/>
                <a:gd name="T116" fmla="*/ 37 w 294"/>
                <a:gd name="T117" fmla="*/ 66 h 150"/>
                <a:gd name="T118" fmla="*/ 28 w 294"/>
                <a:gd name="T119" fmla="*/ 66 h 150"/>
                <a:gd name="T120" fmla="*/ 9 w 294"/>
                <a:gd name="T121" fmla="*/ 84 h 150"/>
                <a:gd name="T122" fmla="*/ 0 w 294"/>
                <a:gd name="T123" fmla="*/ 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4" h="150">
                  <a:moveTo>
                    <a:pt x="0" y="48"/>
                  </a:moveTo>
                  <a:lnTo>
                    <a:pt x="103" y="30"/>
                  </a:lnTo>
                  <a:lnTo>
                    <a:pt x="230" y="0"/>
                  </a:lnTo>
                  <a:lnTo>
                    <a:pt x="239" y="57"/>
                  </a:lnTo>
                  <a:lnTo>
                    <a:pt x="248" y="96"/>
                  </a:lnTo>
                  <a:lnTo>
                    <a:pt x="257" y="103"/>
                  </a:lnTo>
                  <a:lnTo>
                    <a:pt x="294" y="96"/>
                  </a:lnTo>
                  <a:lnTo>
                    <a:pt x="285" y="96"/>
                  </a:lnTo>
                  <a:lnTo>
                    <a:pt x="294" y="103"/>
                  </a:lnTo>
                  <a:lnTo>
                    <a:pt x="294" y="112"/>
                  </a:lnTo>
                  <a:lnTo>
                    <a:pt x="285" y="112"/>
                  </a:lnTo>
                  <a:lnTo>
                    <a:pt x="285" y="123"/>
                  </a:lnTo>
                  <a:lnTo>
                    <a:pt x="285" y="132"/>
                  </a:lnTo>
                  <a:lnTo>
                    <a:pt x="266" y="141"/>
                  </a:lnTo>
                  <a:lnTo>
                    <a:pt x="257" y="141"/>
                  </a:lnTo>
                  <a:lnTo>
                    <a:pt x="248" y="150"/>
                  </a:lnTo>
                  <a:lnTo>
                    <a:pt x="248" y="141"/>
                  </a:lnTo>
                  <a:lnTo>
                    <a:pt x="257" y="141"/>
                  </a:lnTo>
                  <a:lnTo>
                    <a:pt x="257" y="132"/>
                  </a:lnTo>
                  <a:lnTo>
                    <a:pt x="248" y="132"/>
                  </a:lnTo>
                  <a:lnTo>
                    <a:pt x="248" y="123"/>
                  </a:lnTo>
                  <a:lnTo>
                    <a:pt x="248" y="112"/>
                  </a:lnTo>
                  <a:lnTo>
                    <a:pt x="239" y="123"/>
                  </a:lnTo>
                  <a:lnTo>
                    <a:pt x="239" y="112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1" y="112"/>
                  </a:lnTo>
                  <a:lnTo>
                    <a:pt x="221" y="123"/>
                  </a:lnTo>
                  <a:lnTo>
                    <a:pt x="221" y="112"/>
                  </a:lnTo>
                  <a:lnTo>
                    <a:pt x="221" y="103"/>
                  </a:lnTo>
                  <a:lnTo>
                    <a:pt x="212" y="103"/>
                  </a:lnTo>
                  <a:lnTo>
                    <a:pt x="221" y="96"/>
                  </a:lnTo>
                  <a:lnTo>
                    <a:pt x="230" y="96"/>
                  </a:lnTo>
                  <a:lnTo>
                    <a:pt x="221" y="96"/>
                  </a:lnTo>
                  <a:lnTo>
                    <a:pt x="221" y="84"/>
                  </a:lnTo>
                  <a:lnTo>
                    <a:pt x="212" y="84"/>
                  </a:lnTo>
                  <a:lnTo>
                    <a:pt x="212" y="96"/>
                  </a:lnTo>
                  <a:lnTo>
                    <a:pt x="212" y="84"/>
                  </a:lnTo>
                  <a:lnTo>
                    <a:pt x="212" y="75"/>
                  </a:lnTo>
                  <a:lnTo>
                    <a:pt x="221" y="84"/>
                  </a:lnTo>
                  <a:lnTo>
                    <a:pt x="221" y="75"/>
                  </a:lnTo>
                  <a:lnTo>
                    <a:pt x="212" y="75"/>
                  </a:lnTo>
                  <a:lnTo>
                    <a:pt x="212" y="66"/>
                  </a:lnTo>
                  <a:lnTo>
                    <a:pt x="203" y="75"/>
                  </a:lnTo>
                  <a:lnTo>
                    <a:pt x="203" y="66"/>
                  </a:lnTo>
                  <a:lnTo>
                    <a:pt x="212" y="66"/>
                  </a:lnTo>
                  <a:lnTo>
                    <a:pt x="212" y="57"/>
                  </a:lnTo>
                  <a:lnTo>
                    <a:pt x="203" y="57"/>
                  </a:lnTo>
                  <a:lnTo>
                    <a:pt x="212" y="39"/>
                  </a:lnTo>
                  <a:lnTo>
                    <a:pt x="212" y="30"/>
                  </a:lnTo>
                  <a:lnTo>
                    <a:pt x="221" y="30"/>
                  </a:lnTo>
                  <a:lnTo>
                    <a:pt x="221" y="21"/>
                  </a:lnTo>
                  <a:lnTo>
                    <a:pt x="221" y="12"/>
                  </a:lnTo>
                  <a:lnTo>
                    <a:pt x="212" y="21"/>
                  </a:lnTo>
                  <a:lnTo>
                    <a:pt x="212" y="30"/>
                  </a:lnTo>
                  <a:lnTo>
                    <a:pt x="203" y="30"/>
                  </a:lnTo>
                  <a:lnTo>
                    <a:pt x="203" y="39"/>
                  </a:lnTo>
                  <a:lnTo>
                    <a:pt x="194" y="30"/>
                  </a:lnTo>
                  <a:lnTo>
                    <a:pt x="194" y="39"/>
                  </a:lnTo>
                  <a:lnTo>
                    <a:pt x="194" y="48"/>
                  </a:lnTo>
                  <a:lnTo>
                    <a:pt x="184" y="48"/>
                  </a:lnTo>
                  <a:lnTo>
                    <a:pt x="194" y="57"/>
                  </a:lnTo>
                  <a:lnTo>
                    <a:pt x="194" y="66"/>
                  </a:lnTo>
                  <a:lnTo>
                    <a:pt x="203" y="66"/>
                  </a:lnTo>
                  <a:lnTo>
                    <a:pt x="194" y="66"/>
                  </a:lnTo>
                  <a:lnTo>
                    <a:pt x="194" y="75"/>
                  </a:lnTo>
                  <a:lnTo>
                    <a:pt x="194" y="84"/>
                  </a:lnTo>
                  <a:lnTo>
                    <a:pt x="194" y="96"/>
                  </a:lnTo>
                  <a:lnTo>
                    <a:pt x="203" y="96"/>
                  </a:lnTo>
                  <a:lnTo>
                    <a:pt x="203" y="103"/>
                  </a:lnTo>
                  <a:lnTo>
                    <a:pt x="212" y="123"/>
                  </a:lnTo>
                  <a:lnTo>
                    <a:pt x="203" y="123"/>
                  </a:lnTo>
                  <a:lnTo>
                    <a:pt x="194" y="112"/>
                  </a:lnTo>
                  <a:lnTo>
                    <a:pt x="194" y="103"/>
                  </a:lnTo>
                  <a:lnTo>
                    <a:pt x="194" y="96"/>
                  </a:lnTo>
                  <a:lnTo>
                    <a:pt x="194" y="103"/>
                  </a:lnTo>
                  <a:lnTo>
                    <a:pt x="194" y="112"/>
                  </a:lnTo>
                  <a:lnTo>
                    <a:pt x="203" y="123"/>
                  </a:lnTo>
                  <a:lnTo>
                    <a:pt x="212" y="123"/>
                  </a:lnTo>
                  <a:lnTo>
                    <a:pt x="212" y="132"/>
                  </a:lnTo>
                  <a:lnTo>
                    <a:pt x="221" y="141"/>
                  </a:lnTo>
                  <a:lnTo>
                    <a:pt x="212" y="141"/>
                  </a:lnTo>
                  <a:lnTo>
                    <a:pt x="203" y="132"/>
                  </a:lnTo>
                  <a:lnTo>
                    <a:pt x="194" y="132"/>
                  </a:lnTo>
                  <a:lnTo>
                    <a:pt x="184" y="132"/>
                  </a:lnTo>
                  <a:lnTo>
                    <a:pt x="184" y="123"/>
                  </a:lnTo>
                  <a:lnTo>
                    <a:pt x="184" y="132"/>
                  </a:lnTo>
                  <a:lnTo>
                    <a:pt x="175" y="132"/>
                  </a:lnTo>
                  <a:lnTo>
                    <a:pt x="175" y="123"/>
                  </a:lnTo>
                  <a:lnTo>
                    <a:pt x="166" y="123"/>
                  </a:lnTo>
                  <a:lnTo>
                    <a:pt x="166" y="132"/>
                  </a:lnTo>
                  <a:lnTo>
                    <a:pt x="157" y="123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03"/>
                  </a:lnTo>
                  <a:lnTo>
                    <a:pt x="166" y="96"/>
                  </a:lnTo>
                  <a:lnTo>
                    <a:pt x="166" y="84"/>
                  </a:lnTo>
                  <a:lnTo>
                    <a:pt x="166" y="75"/>
                  </a:lnTo>
                  <a:lnTo>
                    <a:pt x="157" y="84"/>
                  </a:lnTo>
                  <a:lnTo>
                    <a:pt x="148" y="75"/>
                  </a:lnTo>
                  <a:lnTo>
                    <a:pt x="139" y="75"/>
                  </a:lnTo>
                  <a:lnTo>
                    <a:pt x="130" y="75"/>
                  </a:lnTo>
                  <a:lnTo>
                    <a:pt x="130" y="66"/>
                  </a:lnTo>
                  <a:lnTo>
                    <a:pt x="130" y="57"/>
                  </a:lnTo>
                  <a:lnTo>
                    <a:pt x="121" y="57"/>
                  </a:lnTo>
                  <a:lnTo>
                    <a:pt x="109" y="57"/>
                  </a:lnTo>
                  <a:lnTo>
                    <a:pt x="109" y="48"/>
                  </a:lnTo>
                  <a:lnTo>
                    <a:pt x="103" y="48"/>
                  </a:lnTo>
                  <a:lnTo>
                    <a:pt x="103" y="39"/>
                  </a:lnTo>
                  <a:lnTo>
                    <a:pt x="94" y="39"/>
                  </a:lnTo>
                  <a:lnTo>
                    <a:pt x="84" y="39"/>
                  </a:lnTo>
                  <a:lnTo>
                    <a:pt x="84" y="30"/>
                  </a:lnTo>
                  <a:lnTo>
                    <a:pt x="73" y="39"/>
                  </a:lnTo>
                  <a:lnTo>
                    <a:pt x="64" y="39"/>
                  </a:lnTo>
                  <a:lnTo>
                    <a:pt x="64" y="48"/>
                  </a:lnTo>
                  <a:lnTo>
                    <a:pt x="57" y="48"/>
                  </a:lnTo>
                  <a:lnTo>
                    <a:pt x="46" y="48"/>
                  </a:lnTo>
                  <a:lnTo>
                    <a:pt x="37" y="66"/>
                  </a:lnTo>
                  <a:lnTo>
                    <a:pt x="28" y="57"/>
                  </a:lnTo>
                  <a:lnTo>
                    <a:pt x="28" y="66"/>
                  </a:lnTo>
                  <a:lnTo>
                    <a:pt x="21" y="75"/>
                  </a:lnTo>
                  <a:lnTo>
                    <a:pt x="9" y="84"/>
                  </a:lnTo>
                  <a:lnTo>
                    <a:pt x="9" y="96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5">
              <a:extLst>
                <a:ext uri="{FF2B5EF4-FFF2-40B4-BE49-F238E27FC236}">
                  <a16:creationId xmlns:a16="http://schemas.microsoft.com/office/drawing/2014/main" xmlns="" id="{840187C1-459D-4373-9040-18F702765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63" y="2967007"/>
              <a:ext cx="112108" cy="213366"/>
            </a:xfrm>
            <a:custGeom>
              <a:avLst/>
              <a:gdLst>
                <a:gd name="T0" fmla="*/ 0 w 62"/>
                <a:gd name="T1" fmla="*/ 18 h 118"/>
                <a:gd name="T2" fmla="*/ 0 w 62"/>
                <a:gd name="T3" fmla="*/ 9 h 118"/>
                <a:gd name="T4" fmla="*/ 9 w 62"/>
                <a:gd name="T5" fmla="*/ 0 h 118"/>
                <a:gd name="T6" fmla="*/ 16 w 62"/>
                <a:gd name="T7" fmla="*/ 0 h 118"/>
                <a:gd name="T8" fmla="*/ 16 w 62"/>
                <a:gd name="T9" fmla="*/ 9 h 118"/>
                <a:gd name="T10" fmla="*/ 9 w 62"/>
                <a:gd name="T11" fmla="*/ 9 h 118"/>
                <a:gd name="T12" fmla="*/ 9 w 62"/>
                <a:gd name="T13" fmla="*/ 18 h 118"/>
                <a:gd name="T14" fmla="*/ 9 w 62"/>
                <a:gd name="T15" fmla="*/ 27 h 118"/>
                <a:gd name="T16" fmla="*/ 16 w 62"/>
                <a:gd name="T17" fmla="*/ 37 h 118"/>
                <a:gd name="T18" fmla="*/ 16 w 62"/>
                <a:gd name="T19" fmla="*/ 48 h 118"/>
                <a:gd name="T20" fmla="*/ 25 w 62"/>
                <a:gd name="T21" fmla="*/ 48 h 118"/>
                <a:gd name="T22" fmla="*/ 25 w 62"/>
                <a:gd name="T23" fmla="*/ 57 h 118"/>
                <a:gd name="T24" fmla="*/ 34 w 62"/>
                <a:gd name="T25" fmla="*/ 64 h 118"/>
                <a:gd name="T26" fmla="*/ 34 w 62"/>
                <a:gd name="T27" fmla="*/ 73 h 118"/>
                <a:gd name="T28" fmla="*/ 43 w 62"/>
                <a:gd name="T29" fmla="*/ 82 h 118"/>
                <a:gd name="T30" fmla="*/ 53 w 62"/>
                <a:gd name="T31" fmla="*/ 82 h 118"/>
                <a:gd name="T32" fmla="*/ 53 w 62"/>
                <a:gd name="T33" fmla="*/ 91 h 118"/>
                <a:gd name="T34" fmla="*/ 53 w 62"/>
                <a:gd name="T35" fmla="*/ 100 h 118"/>
                <a:gd name="T36" fmla="*/ 62 w 62"/>
                <a:gd name="T37" fmla="*/ 100 h 118"/>
                <a:gd name="T38" fmla="*/ 62 w 62"/>
                <a:gd name="T39" fmla="*/ 111 h 118"/>
                <a:gd name="T40" fmla="*/ 25 w 62"/>
                <a:gd name="T41" fmla="*/ 118 h 118"/>
                <a:gd name="T42" fmla="*/ 16 w 62"/>
                <a:gd name="T43" fmla="*/ 111 h 118"/>
                <a:gd name="T44" fmla="*/ 9 w 62"/>
                <a:gd name="T45" fmla="*/ 73 h 118"/>
                <a:gd name="T46" fmla="*/ 0 w 62"/>
                <a:gd name="T47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118">
                  <a:moveTo>
                    <a:pt x="0" y="18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16" y="0"/>
                  </a:lnTo>
                  <a:lnTo>
                    <a:pt x="16" y="9"/>
                  </a:lnTo>
                  <a:lnTo>
                    <a:pt x="9" y="9"/>
                  </a:lnTo>
                  <a:lnTo>
                    <a:pt x="9" y="18"/>
                  </a:lnTo>
                  <a:lnTo>
                    <a:pt x="9" y="27"/>
                  </a:lnTo>
                  <a:lnTo>
                    <a:pt x="16" y="37"/>
                  </a:lnTo>
                  <a:lnTo>
                    <a:pt x="16" y="48"/>
                  </a:lnTo>
                  <a:lnTo>
                    <a:pt x="25" y="48"/>
                  </a:lnTo>
                  <a:lnTo>
                    <a:pt x="25" y="57"/>
                  </a:lnTo>
                  <a:lnTo>
                    <a:pt x="34" y="64"/>
                  </a:lnTo>
                  <a:lnTo>
                    <a:pt x="34" y="73"/>
                  </a:lnTo>
                  <a:lnTo>
                    <a:pt x="43" y="82"/>
                  </a:lnTo>
                  <a:lnTo>
                    <a:pt x="53" y="82"/>
                  </a:lnTo>
                  <a:lnTo>
                    <a:pt x="53" y="91"/>
                  </a:lnTo>
                  <a:lnTo>
                    <a:pt x="53" y="100"/>
                  </a:lnTo>
                  <a:lnTo>
                    <a:pt x="62" y="100"/>
                  </a:lnTo>
                  <a:lnTo>
                    <a:pt x="62" y="111"/>
                  </a:lnTo>
                  <a:lnTo>
                    <a:pt x="25" y="118"/>
                  </a:lnTo>
                  <a:lnTo>
                    <a:pt x="16" y="111"/>
                  </a:lnTo>
                  <a:lnTo>
                    <a:pt x="9" y="7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6">
              <a:extLst>
                <a:ext uri="{FF2B5EF4-FFF2-40B4-BE49-F238E27FC236}">
                  <a16:creationId xmlns:a16="http://schemas.microsoft.com/office/drawing/2014/main" xmlns="" id="{60A234FF-CBE0-4F25-A7A6-C0C19F69A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63" y="2967007"/>
              <a:ext cx="112108" cy="213366"/>
            </a:xfrm>
            <a:custGeom>
              <a:avLst/>
              <a:gdLst>
                <a:gd name="T0" fmla="*/ 0 w 62"/>
                <a:gd name="T1" fmla="*/ 18 h 118"/>
                <a:gd name="T2" fmla="*/ 0 w 62"/>
                <a:gd name="T3" fmla="*/ 9 h 118"/>
                <a:gd name="T4" fmla="*/ 9 w 62"/>
                <a:gd name="T5" fmla="*/ 0 h 118"/>
                <a:gd name="T6" fmla="*/ 16 w 62"/>
                <a:gd name="T7" fmla="*/ 0 h 118"/>
                <a:gd name="T8" fmla="*/ 16 w 62"/>
                <a:gd name="T9" fmla="*/ 9 h 118"/>
                <a:gd name="T10" fmla="*/ 9 w 62"/>
                <a:gd name="T11" fmla="*/ 9 h 118"/>
                <a:gd name="T12" fmla="*/ 9 w 62"/>
                <a:gd name="T13" fmla="*/ 18 h 118"/>
                <a:gd name="T14" fmla="*/ 9 w 62"/>
                <a:gd name="T15" fmla="*/ 27 h 118"/>
                <a:gd name="T16" fmla="*/ 16 w 62"/>
                <a:gd name="T17" fmla="*/ 37 h 118"/>
                <a:gd name="T18" fmla="*/ 16 w 62"/>
                <a:gd name="T19" fmla="*/ 48 h 118"/>
                <a:gd name="T20" fmla="*/ 25 w 62"/>
                <a:gd name="T21" fmla="*/ 48 h 118"/>
                <a:gd name="T22" fmla="*/ 25 w 62"/>
                <a:gd name="T23" fmla="*/ 57 h 118"/>
                <a:gd name="T24" fmla="*/ 34 w 62"/>
                <a:gd name="T25" fmla="*/ 64 h 118"/>
                <a:gd name="T26" fmla="*/ 34 w 62"/>
                <a:gd name="T27" fmla="*/ 73 h 118"/>
                <a:gd name="T28" fmla="*/ 43 w 62"/>
                <a:gd name="T29" fmla="*/ 82 h 118"/>
                <a:gd name="T30" fmla="*/ 53 w 62"/>
                <a:gd name="T31" fmla="*/ 82 h 118"/>
                <a:gd name="T32" fmla="*/ 53 w 62"/>
                <a:gd name="T33" fmla="*/ 91 h 118"/>
                <a:gd name="T34" fmla="*/ 53 w 62"/>
                <a:gd name="T35" fmla="*/ 100 h 118"/>
                <a:gd name="T36" fmla="*/ 62 w 62"/>
                <a:gd name="T37" fmla="*/ 100 h 118"/>
                <a:gd name="T38" fmla="*/ 62 w 62"/>
                <a:gd name="T39" fmla="*/ 111 h 118"/>
                <a:gd name="T40" fmla="*/ 25 w 62"/>
                <a:gd name="T41" fmla="*/ 118 h 118"/>
                <a:gd name="T42" fmla="*/ 16 w 62"/>
                <a:gd name="T43" fmla="*/ 111 h 118"/>
                <a:gd name="T44" fmla="*/ 9 w 62"/>
                <a:gd name="T45" fmla="*/ 73 h 118"/>
                <a:gd name="T46" fmla="*/ 0 w 62"/>
                <a:gd name="T47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118">
                  <a:moveTo>
                    <a:pt x="0" y="18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16" y="0"/>
                  </a:lnTo>
                  <a:lnTo>
                    <a:pt x="16" y="9"/>
                  </a:lnTo>
                  <a:lnTo>
                    <a:pt x="9" y="9"/>
                  </a:lnTo>
                  <a:lnTo>
                    <a:pt x="9" y="18"/>
                  </a:lnTo>
                  <a:lnTo>
                    <a:pt x="9" y="27"/>
                  </a:lnTo>
                  <a:lnTo>
                    <a:pt x="16" y="37"/>
                  </a:lnTo>
                  <a:lnTo>
                    <a:pt x="16" y="48"/>
                  </a:lnTo>
                  <a:lnTo>
                    <a:pt x="25" y="48"/>
                  </a:lnTo>
                  <a:lnTo>
                    <a:pt x="25" y="57"/>
                  </a:lnTo>
                  <a:lnTo>
                    <a:pt x="34" y="64"/>
                  </a:lnTo>
                  <a:lnTo>
                    <a:pt x="34" y="73"/>
                  </a:lnTo>
                  <a:lnTo>
                    <a:pt x="43" y="82"/>
                  </a:lnTo>
                  <a:lnTo>
                    <a:pt x="53" y="82"/>
                  </a:lnTo>
                  <a:lnTo>
                    <a:pt x="53" y="91"/>
                  </a:lnTo>
                  <a:lnTo>
                    <a:pt x="53" y="100"/>
                  </a:lnTo>
                  <a:lnTo>
                    <a:pt x="62" y="100"/>
                  </a:lnTo>
                  <a:lnTo>
                    <a:pt x="62" y="111"/>
                  </a:lnTo>
                  <a:lnTo>
                    <a:pt x="25" y="118"/>
                  </a:lnTo>
                  <a:lnTo>
                    <a:pt x="16" y="111"/>
                  </a:lnTo>
                  <a:lnTo>
                    <a:pt x="9" y="73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7">
              <a:extLst>
                <a:ext uri="{FF2B5EF4-FFF2-40B4-BE49-F238E27FC236}">
                  <a16:creationId xmlns:a16="http://schemas.microsoft.com/office/drawing/2014/main" xmlns="" id="{CEFEC058-CDA9-4965-9C21-D1F95089F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825" y="2552932"/>
              <a:ext cx="189860" cy="200710"/>
            </a:xfrm>
            <a:custGeom>
              <a:avLst/>
              <a:gdLst>
                <a:gd name="T0" fmla="*/ 0 w 105"/>
                <a:gd name="T1" fmla="*/ 29 h 111"/>
                <a:gd name="T2" fmla="*/ 35 w 105"/>
                <a:gd name="T3" fmla="*/ 18 h 111"/>
                <a:gd name="T4" fmla="*/ 44 w 105"/>
                <a:gd name="T5" fmla="*/ 18 h 111"/>
                <a:gd name="T6" fmla="*/ 53 w 105"/>
                <a:gd name="T7" fmla="*/ 18 h 111"/>
                <a:gd name="T8" fmla="*/ 53 w 105"/>
                <a:gd name="T9" fmla="*/ 9 h 111"/>
                <a:gd name="T10" fmla="*/ 80 w 105"/>
                <a:gd name="T11" fmla="*/ 9 h 111"/>
                <a:gd name="T12" fmla="*/ 89 w 105"/>
                <a:gd name="T13" fmla="*/ 0 h 111"/>
                <a:gd name="T14" fmla="*/ 98 w 105"/>
                <a:gd name="T15" fmla="*/ 0 h 111"/>
                <a:gd name="T16" fmla="*/ 105 w 105"/>
                <a:gd name="T17" fmla="*/ 47 h 111"/>
                <a:gd name="T18" fmla="*/ 105 w 105"/>
                <a:gd name="T19" fmla="*/ 57 h 111"/>
                <a:gd name="T20" fmla="*/ 105 w 105"/>
                <a:gd name="T21" fmla="*/ 66 h 111"/>
                <a:gd name="T22" fmla="*/ 105 w 105"/>
                <a:gd name="T23" fmla="*/ 57 h 111"/>
                <a:gd name="T24" fmla="*/ 89 w 105"/>
                <a:gd name="T25" fmla="*/ 66 h 111"/>
                <a:gd name="T26" fmla="*/ 80 w 105"/>
                <a:gd name="T27" fmla="*/ 75 h 111"/>
                <a:gd name="T28" fmla="*/ 80 w 105"/>
                <a:gd name="T29" fmla="*/ 66 h 111"/>
                <a:gd name="T30" fmla="*/ 71 w 105"/>
                <a:gd name="T31" fmla="*/ 66 h 111"/>
                <a:gd name="T32" fmla="*/ 80 w 105"/>
                <a:gd name="T33" fmla="*/ 75 h 111"/>
                <a:gd name="T34" fmla="*/ 62 w 105"/>
                <a:gd name="T35" fmla="*/ 75 h 111"/>
                <a:gd name="T36" fmla="*/ 62 w 105"/>
                <a:gd name="T37" fmla="*/ 84 h 111"/>
                <a:gd name="T38" fmla="*/ 53 w 105"/>
                <a:gd name="T39" fmla="*/ 84 h 111"/>
                <a:gd name="T40" fmla="*/ 44 w 105"/>
                <a:gd name="T41" fmla="*/ 84 h 111"/>
                <a:gd name="T42" fmla="*/ 35 w 105"/>
                <a:gd name="T43" fmla="*/ 93 h 111"/>
                <a:gd name="T44" fmla="*/ 25 w 105"/>
                <a:gd name="T45" fmla="*/ 102 h 111"/>
                <a:gd name="T46" fmla="*/ 16 w 105"/>
                <a:gd name="T47" fmla="*/ 111 h 111"/>
                <a:gd name="T48" fmla="*/ 10 w 105"/>
                <a:gd name="T49" fmla="*/ 111 h 111"/>
                <a:gd name="T50" fmla="*/ 0 w 105"/>
                <a:gd name="T51" fmla="*/ 111 h 111"/>
                <a:gd name="T52" fmla="*/ 0 w 105"/>
                <a:gd name="T53" fmla="*/ 102 h 111"/>
                <a:gd name="T54" fmla="*/ 10 w 105"/>
                <a:gd name="T55" fmla="*/ 93 h 111"/>
                <a:gd name="T56" fmla="*/ 10 w 105"/>
                <a:gd name="T57" fmla="*/ 84 h 111"/>
                <a:gd name="T58" fmla="*/ 0 w 105"/>
                <a:gd name="T59" fmla="*/ 2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11">
                  <a:moveTo>
                    <a:pt x="0" y="29"/>
                  </a:moveTo>
                  <a:lnTo>
                    <a:pt x="35" y="18"/>
                  </a:lnTo>
                  <a:lnTo>
                    <a:pt x="44" y="18"/>
                  </a:lnTo>
                  <a:lnTo>
                    <a:pt x="53" y="18"/>
                  </a:lnTo>
                  <a:lnTo>
                    <a:pt x="53" y="9"/>
                  </a:lnTo>
                  <a:lnTo>
                    <a:pt x="80" y="9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5" y="47"/>
                  </a:lnTo>
                  <a:lnTo>
                    <a:pt x="105" y="57"/>
                  </a:lnTo>
                  <a:lnTo>
                    <a:pt x="105" y="66"/>
                  </a:lnTo>
                  <a:lnTo>
                    <a:pt x="105" y="57"/>
                  </a:lnTo>
                  <a:lnTo>
                    <a:pt x="89" y="66"/>
                  </a:lnTo>
                  <a:lnTo>
                    <a:pt x="80" y="75"/>
                  </a:lnTo>
                  <a:lnTo>
                    <a:pt x="80" y="66"/>
                  </a:lnTo>
                  <a:lnTo>
                    <a:pt x="71" y="66"/>
                  </a:lnTo>
                  <a:lnTo>
                    <a:pt x="80" y="75"/>
                  </a:lnTo>
                  <a:lnTo>
                    <a:pt x="62" y="75"/>
                  </a:lnTo>
                  <a:lnTo>
                    <a:pt x="62" y="84"/>
                  </a:lnTo>
                  <a:lnTo>
                    <a:pt x="53" y="84"/>
                  </a:lnTo>
                  <a:lnTo>
                    <a:pt x="44" y="84"/>
                  </a:lnTo>
                  <a:lnTo>
                    <a:pt x="35" y="93"/>
                  </a:lnTo>
                  <a:lnTo>
                    <a:pt x="25" y="102"/>
                  </a:lnTo>
                  <a:lnTo>
                    <a:pt x="16" y="111"/>
                  </a:lnTo>
                  <a:lnTo>
                    <a:pt x="10" y="111"/>
                  </a:lnTo>
                  <a:lnTo>
                    <a:pt x="0" y="111"/>
                  </a:lnTo>
                  <a:lnTo>
                    <a:pt x="0" y="102"/>
                  </a:lnTo>
                  <a:lnTo>
                    <a:pt x="10" y="93"/>
                  </a:lnTo>
                  <a:lnTo>
                    <a:pt x="10" y="84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8">
              <a:extLst>
                <a:ext uri="{FF2B5EF4-FFF2-40B4-BE49-F238E27FC236}">
                  <a16:creationId xmlns:a16="http://schemas.microsoft.com/office/drawing/2014/main" xmlns="" id="{1B31778A-D789-4AF4-A2F1-FD91C74FF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825" y="2552932"/>
              <a:ext cx="189860" cy="200710"/>
            </a:xfrm>
            <a:custGeom>
              <a:avLst/>
              <a:gdLst>
                <a:gd name="T0" fmla="*/ 0 w 105"/>
                <a:gd name="T1" fmla="*/ 29 h 111"/>
                <a:gd name="T2" fmla="*/ 35 w 105"/>
                <a:gd name="T3" fmla="*/ 18 h 111"/>
                <a:gd name="T4" fmla="*/ 44 w 105"/>
                <a:gd name="T5" fmla="*/ 18 h 111"/>
                <a:gd name="T6" fmla="*/ 53 w 105"/>
                <a:gd name="T7" fmla="*/ 18 h 111"/>
                <a:gd name="T8" fmla="*/ 53 w 105"/>
                <a:gd name="T9" fmla="*/ 9 h 111"/>
                <a:gd name="T10" fmla="*/ 80 w 105"/>
                <a:gd name="T11" fmla="*/ 9 h 111"/>
                <a:gd name="T12" fmla="*/ 89 w 105"/>
                <a:gd name="T13" fmla="*/ 0 h 111"/>
                <a:gd name="T14" fmla="*/ 98 w 105"/>
                <a:gd name="T15" fmla="*/ 0 h 111"/>
                <a:gd name="T16" fmla="*/ 105 w 105"/>
                <a:gd name="T17" fmla="*/ 47 h 111"/>
                <a:gd name="T18" fmla="*/ 105 w 105"/>
                <a:gd name="T19" fmla="*/ 57 h 111"/>
                <a:gd name="T20" fmla="*/ 105 w 105"/>
                <a:gd name="T21" fmla="*/ 66 h 111"/>
                <a:gd name="T22" fmla="*/ 105 w 105"/>
                <a:gd name="T23" fmla="*/ 57 h 111"/>
                <a:gd name="T24" fmla="*/ 89 w 105"/>
                <a:gd name="T25" fmla="*/ 66 h 111"/>
                <a:gd name="T26" fmla="*/ 80 w 105"/>
                <a:gd name="T27" fmla="*/ 75 h 111"/>
                <a:gd name="T28" fmla="*/ 80 w 105"/>
                <a:gd name="T29" fmla="*/ 66 h 111"/>
                <a:gd name="T30" fmla="*/ 71 w 105"/>
                <a:gd name="T31" fmla="*/ 66 h 111"/>
                <a:gd name="T32" fmla="*/ 80 w 105"/>
                <a:gd name="T33" fmla="*/ 75 h 111"/>
                <a:gd name="T34" fmla="*/ 62 w 105"/>
                <a:gd name="T35" fmla="*/ 75 h 111"/>
                <a:gd name="T36" fmla="*/ 62 w 105"/>
                <a:gd name="T37" fmla="*/ 84 h 111"/>
                <a:gd name="T38" fmla="*/ 53 w 105"/>
                <a:gd name="T39" fmla="*/ 84 h 111"/>
                <a:gd name="T40" fmla="*/ 44 w 105"/>
                <a:gd name="T41" fmla="*/ 84 h 111"/>
                <a:gd name="T42" fmla="*/ 35 w 105"/>
                <a:gd name="T43" fmla="*/ 93 h 111"/>
                <a:gd name="T44" fmla="*/ 25 w 105"/>
                <a:gd name="T45" fmla="*/ 102 h 111"/>
                <a:gd name="T46" fmla="*/ 16 w 105"/>
                <a:gd name="T47" fmla="*/ 111 h 111"/>
                <a:gd name="T48" fmla="*/ 10 w 105"/>
                <a:gd name="T49" fmla="*/ 111 h 111"/>
                <a:gd name="T50" fmla="*/ 0 w 105"/>
                <a:gd name="T51" fmla="*/ 111 h 111"/>
                <a:gd name="T52" fmla="*/ 0 w 105"/>
                <a:gd name="T53" fmla="*/ 102 h 111"/>
                <a:gd name="T54" fmla="*/ 10 w 105"/>
                <a:gd name="T55" fmla="*/ 93 h 111"/>
                <a:gd name="T56" fmla="*/ 10 w 105"/>
                <a:gd name="T57" fmla="*/ 84 h 111"/>
                <a:gd name="T58" fmla="*/ 0 w 105"/>
                <a:gd name="T59" fmla="*/ 2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11">
                  <a:moveTo>
                    <a:pt x="0" y="29"/>
                  </a:moveTo>
                  <a:lnTo>
                    <a:pt x="35" y="18"/>
                  </a:lnTo>
                  <a:lnTo>
                    <a:pt x="44" y="18"/>
                  </a:lnTo>
                  <a:lnTo>
                    <a:pt x="53" y="18"/>
                  </a:lnTo>
                  <a:lnTo>
                    <a:pt x="53" y="9"/>
                  </a:lnTo>
                  <a:lnTo>
                    <a:pt x="80" y="9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5" y="47"/>
                  </a:lnTo>
                  <a:lnTo>
                    <a:pt x="105" y="57"/>
                  </a:lnTo>
                  <a:lnTo>
                    <a:pt x="105" y="66"/>
                  </a:lnTo>
                  <a:lnTo>
                    <a:pt x="105" y="57"/>
                  </a:lnTo>
                  <a:lnTo>
                    <a:pt x="89" y="66"/>
                  </a:lnTo>
                  <a:lnTo>
                    <a:pt x="80" y="75"/>
                  </a:lnTo>
                  <a:lnTo>
                    <a:pt x="80" y="66"/>
                  </a:lnTo>
                  <a:lnTo>
                    <a:pt x="71" y="66"/>
                  </a:lnTo>
                  <a:lnTo>
                    <a:pt x="80" y="75"/>
                  </a:lnTo>
                  <a:lnTo>
                    <a:pt x="62" y="75"/>
                  </a:lnTo>
                  <a:lnTo>
                    <a:pt x="62" y="84"/>
                  </a:lnTo>
                  <a:lnTo>
                    <a:pt x="53" y="84"/>
                  </a:lnTo>
                  <a:lnTo>
                    <a:pt x="44" y="84"/>
                  </a:lnTo>
                  <a:lnTo>
                    <a:pt x="35" y="93"/>
                  </a:lnTo>
                  <a:lnTo>
                    <a:pt x="25" y="102"/>
                  </a:lnTo>
                  <a:lnTo>
                    <a:pt x="16" y="111"/>
                  </a:lnTo>
                  <a:lnTo>
                    <a:pt x="10" y="111"/>
                  </a:lnTo>
                  <a:lnTo>
                    <a:pt x="0" y="111"/>
                  </a:lnTo>
                  <a:lnTo>
                    <a:pt x="0" y="102"/>
                  </a:lnTo>
                  <a:lnTo>
                    <a:pt x="10" y="93"/>
                  </a:lnTo>
                  <a:lnTo>
                    <a:pt x="10" y="84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59">
              <a:extLst>
                <a:ext uri="{FF2B5EF4-FFF2-40B4-BE49-F238E27FC236}">
                  <a16:creationId xmlns:a16="http://schemas.microsoft.com/office/drawing/2014/main" xmlns="" id="{59260D14-1DA3-42F1-857A-261EE1187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21" y="3496807"/>
              <a:ext cx="797412" cy="929410"/>
            </a:xfrm>
            <a:custGeom>
              <a:avLst/>
              <a:gdLst>
                <a:gd name="T0" fmla="*/ 9 w 441"/>
                <a:gd name="T1" fmla="*/ 339 h 514"/>
                <a:gd name="T2" fmla="*/ 9 w 441"/>
                <a:gd name="T3" fmla="*/ 339 h 514"/>
                <a:gd name="T4" fmla="*/ 19 w 441"/>
                <a:gd name="T5" fmla="*/ 339 h 514"/>
                <a:gd name="T6" fmla="*/ 28 w 441"/>
                <a:gd name="T7" fmla="*/ 330 h 514"/>
                <a:gd name="T8" fmla="*/ 28 w 441"/>
                <a:gd name="T9" fmla="*/ 320 h 514"/>
                <a:gd name="T10" fmla="*/ 28 w 441"/>
                <a:gd name="T11" fmla="*/ 311 h 514"/>
                <a:gd name="T12" fmla="*/ 19 w 441"/>
                <a:gd name="T13" fmla="*/ 311 h 514"/>
                <a:gd name="T14" fmla="*/ 19 w 441"/>
                <a:gd name="T15" fmla="*/ 302 h 514"/>
                <a:gd name="T16" fmla="*/ 19 w 441"/>
                <a:gd name="T17" fmla="*/ 293 h 514"/>
                <a:gd name="T18" fmla="*/ 19 w 441"/>
                <a:gd name="T19" fmla="*/ 284 h 514"/>
                <a:gd name="T20" fmla="*/ 28 w 441"/>
                <a:gd name="T21" fmla="*/ 284 h 514"/>
                <a:gd name="T22" fmla="*/ 37 w 441"/>
                <a:gd name="T23" fmla="*/ 266 h 514"/>
                <a:gd name="T24" fmla="*/ 37 w 441"/>
                <a:gd name="T25" fmla="*/ 257 h 514"/>
                <a:gd name="T26" fmla="*/ 37 w 441"/>
                <a:gd name="T27" fmla="*/ 248 h 514"/>
                <a:gd name="T28" fmla="*/ 46 w 441"/>
                <a:gd name="T29" fmla="*/ 239 h 514"/>
                <a:gd name="T30" fmla="*/ 55 w 441"/>
                <a:gd name="T31" fmla="*/ 230 h 514"/>
                <a:gd name="T32" fmla="*/ 64 w 441"/>
                <a:gd name="T33" fmla="*/ 221 h 514"/>
                <a:gd name="T34" fmla="*/ 73 w 441"/>
                <a:gd name="T35" fmla="*/ 211 h 514"/>
                <a:gd name="T36" fmla="*/ 55 w 441"/>
                <a:gd name="T37" fmla="*/ 202 h 514"/>
                <a:gd name="T38" fmla="*/ 64 w 441"/>
                <a:gd name="T39" fmla="*/ 193 h 514"/>
                <a:gd name="T40" fmla="*/ 55 w 441"/>
                <a:gd name="T41" fmla="*/ 182 h 514"/>
                <a:gd name="T42" fmla="*/ 55 w 441"/>
                <a:gd name="T43" fmla="*/ 173 h 514"/>
                <a:gd name="T44" fmla="*/ 46 w 441"/>
                <a:gd name="T45" fmla="*/ 166 h 514"/>
                <a:gd name="T46" fmla="*/ 46 w 441"/>
                <a:gd name="T47" fmla="*/ 157 h 514"/>
                <a:gd name="T48" fmla="*/ 55 w 441"/>
                <a:gd name="T49" fmla="*/ 136 h 514"/>
                <a:gd name="T50" fmla="*/ 55 w 441"/>
                <a:gd name="T51" fmla="*/ 127 h 514"/>
                <a:gd name="T52" fmla="*/ 55 w 441"/>
                <a:gd name="T53" fmla="*/ 118 h 514"/>
                <a:gd name="T54" fmla="*/ 55 w 441"/>
                <a:gd name="T55" fmla="*/ 109 h 514"/>
                <a:gd name="T56" fmla="*/ 55 w 441"/>
                <a:gd name="T57" fmla="*/ 100 h 514"/>
                <a:gd name="T58" fmla="*/ 55 w 441"/>
                <a:gd name="T59" fmla="*/ 91 h 514"/>
                <a:gd name="T60" fmla="*/ 55 w 441"/>
                <a:gd name="T61" fmla="*/ 82 h 514"/>
                <a:gd name="T62" fmla="*/ 64 w 441"/>
                <a:gd name="T63" fmla="*/ 82 h 514"/>
                <a:gd name="T64" fmla="*/ 55 w 441"/>
                <a:gd name="T65" fmla="*/ 73 h 514"/>
                <a:gd name="T66" fmla="*/ 64 w 441"/>
                <a:gd name="T67" fmla="*/ 64 h 514"/>
                <a:gd name="T68" fmla="*/ 73 w 441"/>
                <a:gd name="T69" fmla="*/ 55 h 514"/>
                <a:gd name="T70" fmla="*/ 73 w 441"/>
                <a:gd name="T71" fmla="*/ 64 h 514"/>
                <a:gd name="T72" fmla="*/ 82 w 441"/>
                <a:gd name="T73" fmla="*/ 64 h 514"/>
                <a:gd name="T74" fmla="*/ 91 w 441"/>
                <a:gd name="T75" fmla="*/ 73 h 514"/>
                <a:gd name="T76" fmla="*/ 100 w 441"/>
                <a:gd name="T77" fmla="*/ 64 h 514"/>
                <a:gd name="T78" fmla="*/ 109 w 441"/>
                <a:gd name="T79" fmla="*/ 64 h 514"/>
                <a:gd name="T80" fmla="*/ 119 w 441"/>
                <a:gd name="T81" fmla="*/ 0 h 514"/>
                <a:gd name="T82" fmla="*/ 175 w 441"/>
                <a:gd name="T83" fmla="*/ 9 h 514"/>
                <a:gd name="T84" fmla="*/ 266 w 441"/>
                <a:gd name="T85" fmla="*/ 18 h 514"/>
                <a:gd name="T86" fmla="*/ 351 w 441"/>
                <a:gd name="T87" fmla="*/ 37 h 514"/>
                <a:gd name="T88" fmla="*/ 441 w 441"/>
                <a:gd name="T89" fmla="*/ 46 h 514"/>
                <a:gd name="T90" fmla="*/ 378 w 441"/>
                <a:gd name="T91" fmla="*/ 504 h 514"/>
                <a:gd name="T92" fmla="*/ 378 w 441"/>
                <a:gd name="T93" fmla="*/ 514 h 514"/>
                <a:gd name="T94" fmla="*/ 351 w 441"/>
                <a:gd name="T95" fmla="*/ 504 h 514"/>
                <a:gd name="T96" fmla="*/ 239 w 441"/>
                <a:gd name="T97" fmla="*/ 495 h 514"/>
                <a:gd name="T98" fmla="*/ 157 w 441"/>
                <a:gd name="T99" fmla="*/ 441 h 514"/>
                <a:gd name="T100" fmla="*/ 19 w 441"/>
                <a:gd name="T101" fmla="*/ 366 h 514"/>
                <a:gd name="T102" fmla="*/ 0 w 441"/>
                <a:gd name="T103" fmla="*/ 348 h 514"/>
                <a:gd name="T104" fmla="*/ 9 w 441"/>
                <a:gd name="T105" fmla="*/ 33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1" h="514">
                  <a:moveTo>
                    <a:pt x="9" y="339"/>
                  </a:moveTo>
                  <a:lnTo>
                    <a:pt x="9" y="339"/>
                  </a:lnTo>
                  <a:lnTo>
                    <a:pt x="19" y="339"/>
                  </a:lnTo>
                  <a:lnTo>
                    <a:pt x="28" y="330"/>
                  </a:lnTo>
                  <a:lnTo>
                    <a:pt x="28" y="320"/>
                  </a:lnTo>
                  <a:lnTo>
                    <a:pt x="28" y="311"/>
                  </a:lnTo>
                  <a:lnTo>
                    <a:pt x="19" y="311"/>
                  </a:lnTo>
                  <a:lnTo>
                    <a:pt x="19" y="302"/>
                  </a:lnTo>
                  <a:lnTo>
                    <a:pt x="19" y="293"/>
                  </a:lnTo>
                  <a:lnTo>
                    <a:pt x="19" y="284"/>
                  </a:lnTo>
                  <a:lnTo>
                    <a:pt x="28" y="284"/>
                  </a:lnTo>
                  <a:lnTo>
                    <a:pt x="37" y="266"/>
                  </a:lnTo>
                  <a:lnTo>
                    <a:pt x="37" y="257"/>
                  </a:lnTo>
                  <a:lnTo>
                    <a:pt x="37" y="248"/>
                  </a:lnTo>
                  <a:lnTo>
                    <a:pt x="46" y="239"/>
                  </a:lnTo>
                  <a:lnTo>
                    <a:pt x="55" y="230"/>
                  </a:lnTo>
                  <a:lnTo>
                    <a:pt x="64" y="221"/>
                  </a:lnTo>
                  <a:lnTo>
                    <a:pt x="73" y="211"/>
                  </a:lnTo>
                  <a:lnTo>
                    <a:pt x="55" y="202"/>
                  </a:lnTo>
                  <a:lnTo>
                    <a:pt x="64" y="193"/>
                  </a:lnTo>
                  <a:lnTo>
                    <a:pt x="55" y="182"/>
                  </a:lnTo>
                  <a:lnTo>
                    <a:pt x="55" y="173"/>
                  </a:lnTo>
                  <a:lnTo>
                    <a:pt x="46" y="166"/>
                  </a:lnTo>
                  <a:lnTo>
                    <a:pt x="46" y="157"/>
                  </a:lnTo>
                  <a:lnTo>
                    <a:pt x="55" y="136"/>
                  </a:lnTo>
                  <a:lnTo>
                    <a:pt x="55" y="127"/>
                  </a:lnTo>
                  <a:lnTo>
                    <a:pt x="55" y="118"/>
                  </a:lnTo>
                  <a:lnTo>
                    <a:pt x="55" y="109"/>
                  </a:lnTo>
                  <a:lnTo>
                    <a:pt x="55" y="100"/>
                  </a:lnTo>
                  <a:lnTo>
                    <a:pt x="55" y="91"/>
                  </a:lnTo>
                  <a:lnTo>
                    <a:pt x="55" y="82"/>
                  </a:lnTo>
                  <a:lnTo>
                    <a:pt x="64" y="82"/>
                  </a:lnTo>
                  <a:lnTo>
                    <a:pt x="55" y="73"/>
                  </a:lnTo>
                  <a:lnTo>
                    <a:pt x="64" y="64"/>
                  </a:lnTo>
                  <a:lnTo>
                    <a:pt x="73" y="55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91" y="73"/>
                  </a:lnTo>
                  <a:lnTo>
                    <a:pt x="100" y="64"/>
                  </a:lnTo>
                  <a:lnTo>
                    <a:pt x="109" y="64"/>
                  </a:lnTo>
                  <a:lnTo>
                    <a:pt x="119" y="0"/>
                  </a:lnTo>
                  <a:lnTo>
                    <a:pt x="175" y="9"/>
                  </a:lnTo>
                  <a:lnTo>
                    <a:pt x="266" y="18"/>
                  </a:lnTo>
                  <a:lnTo>
                    <a:pt x="351" y="37"/>
                  </a:lnTo>
                  <a:lnTo>
                    <a:pt x="441" y="46"/>
                  </a:lnTo>
                  <a:lnTo>
                    <a:pt x="378" y="504"/>
                  </a:lnTo>
                  <a:lnTo>
                    <a:pt x="378" y="514"/>
                  </a:lnTo>
                  <a:lnTo>
                    <a:pt x="351" y="504"/>
                  </a:lnTo>
                  <a:lnTo>
                    <a:pt x="239" y="495"/>
                  </a:lnTo>
                  <a:lnTo>
                    <a:pt x="157" y="441"/>
                  </a:lnTo>
                  <a:lnTo>
                    <a:pt x="19" y="366"/>
                  </a:lnTo>
                  <a:lnTo>
                    <a:pt x="0" y="348"/>
                  </a:lnTo>
                  <a:lnTo>
                    <a:pt x="9" y="3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0">
              <a:extLst>
                <a:ext uri="{FF2B5EF4-FFF2-40B4-BE49-F238E27FC236}">
                  <a16:creationId xmlns:a16="http://schemas.microsoft.com/office/drawing/2014/main" xmlns="" id="{17C48566-1C1F-41F1-9927-9FAD1A30E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21" y="3496807"/>
              <a:ext cx="797412" cy="929410"/>
            </a:xfrm>
            <a:custGeom>
              <a:avLst/>
              <a:gdLst>
                <a:gd name="T0" fmla="*/ 9 w 441"/>
                <a:gd name="T1" fmla="*/ 339 h 514"/>
                <a:gd name="T2" fmla="*/ 9 w 441"/>
                <a:gd name="T3" fmla="*/ 339 h 514"/>
                <a:gd name="T4" fmla="*/ 19 w 441"/>
                <a:gd name="T5" fmla="*/ 339 h 514"/>
                <a:gd name="T6" fmla="*/ 28 w 441"/>
                <a:gd name="T7" fmla="*/ 330 h 514"/>
                <a:gd name="T8" fmla="*/ 28 w 441"/>
                <a:gd name="T9" fmla="*/ 320 h 514"/>
                <a:gd name="T10" fmla="*/ 28 w 441"/>
                <a:gd name="T11" fmla="*/ 311 h 514"/>
                <a:gd name="T12" fmla="*/ 19 w 441"/>
                <a:gd name="T13" fmla="*/ 311 h 514"/>
                <a:gd name="T14" fmla="*/ 19 w 441"/>
                <a:gd name="T15" fmla="*/ 302 h 514"/>
                <a:gd name="T16" fmla="*/ 19 w 441"/>
                <a:gd name="T17" fmla="*/ 293 h 514"/>
                <a:gd name="T18" fmla="*/ 19 w 441"/>
                <a:gd name="T19" fmla="*/ 284 h 514"/>
                <a:gd name="T20" fmla="*/ 28 w 441"/>
                <a:gd name="T21" fmla="*/ 284 h 514"/>
                <a:gd name="T22" fmla="*/ 37 w 441"/>
                <a:gd name="T23" fmla="*/ 266 h 514"/>
                <a:gd name="T24" fmla="*/ 37 w 441"/>
                <a:gd name="T25" fmla="*/ 257 h 514"/>
                <a:gd name="T26" fmla="*/ 37 w 441"/>
                <a:gd name="T27" fmla="*/ 248 h 514"/>
                <a:gd name="T28" fmla="*/ 46 w 441"/>
                <a:gd name="T29" fmla="*/ 239 h 514"/>
                <a:gd name="T30" fmla="*/ 55 w 441"/>
                <a:gd name="T31" fmla="*/ 230 h 514"/>
                <a:gd name="T32" fmla="*/ 64 w 441"/>
                <a:gd name="T33" fmla="*/ 221 h 514"/>
                <a:gd name="T34" fmla="*/ 73 w 441"/>
                <a:gd name="T35" fmla="*/ 211 h 514"/>
                <a:gd name="T36" fmla="*/ 55 w 441"/>
                <a:gd name="T37" fmla="*/ 202 h 514"/>
                <a:gd name="T38" fmla="*/ 64 w 441"/>
                <a:gd name="T39" fmla="*/ 193 h 514"/>
                <a:gd name="T40" fmla="*/ 55 w 441"/>
                <a:gd name="T41" fmla="*/ 182 h 514"/>
                <a:gd name="T42" fmla="*/ 55 w 441"/>
                <a:gd name="T43" fmla="*/ 173 h 514"/>
                <a:gd name="T44" fmla="*/ 46 w 441"/>
                <a:gd name="T45" fmla="*/ 166 h 514"/>
                <a:gd name="T46" fmla="*/ 46 w 441"/>
                <a:gd name="T47" fmla="*/ 157 h 514"/>
                <a:gd name="T48" fmla="*/ 55 w 441"/>
                <a:gd name="T49" fmla="*/ 136 h 514"/>
                <a:gd name="T50" fmla="*/ 55 w 441"/>
                <a:gd name="T51" fmla="*/ 127 h 514"/>
                <a:gd name="T52" fmla="*/ 55 w 441"/>
                <a:gd name="T53" fmla="*/ 118 h 514"/>
                <a:gd name="T54" fmla="*/ 55 w 441"/>
                <a:gd name="T55" fmla="*/ 109 h 514"/>
                <a:gd name="T56" fmla="*/ 55 w 441"/>
                <a:gd name="T57" fmla="*/ 100 h 514"/>
                <a:gd name="T58" fmla="*/ 55 w 441"/>
                <a:gd name="T59" fmla="*/ 91 h 514"/>
                <a:gd name="T60" fmla="*/ 55 w 441"/>
                <a:gd name="T61" fmla="*/ 82 h 514"/>
                <a:gd name="T62" fmla="*/ 64 w 441"/>
                <a:gd name="T63" fmla="*/ 82 h 514"/>
                <a:gd name="T64" fmla="*/ 55 w 441"/>
                <a:gd name="T65" fmla="*/ 73 h 514"/>
                <a:gd name="T66" fmla="*/ 64 w 441"/>
                <a:gd name="T67" fmla="*/ 64 h 514"/>
                <a:gd name="T68" fmla="*/ 73 w 441"/>
                <a:gd name="T69" fmla="*/ 55 h 514"/>
                <a:gd name="T70" fmla="*/ 73 w 441"/>
                <a:gd name="T71" fmla="*/ 64 h 514"/>
                <a:gd name="T72" fmla="*/ 82 w 441"/>
                <a:gd name="T73" fmla="*/ 64 h 514"/>
                <a:gd name="T74" fmla="*/ 91 w 441"/>
                <a:gd name="T75" fmla="*/ 73 h 514"/>
                <a:gd name="T76" fmla="*/ 100 w 441"/>
                <a:gd name="T77" fmla="*/ 64 h 514"/>
                <a:gd name="T78" fmla="*/ 109 w 441"/>
                <a:gd name="T79" fmla="*/ 64 h 514"/>
                <a:gd name="T80" fmla="*/ 119 w 441"/>
                <a:gd name="T81" fmla="*/ 0 h 514"/>
                <a:gd name="T82" fmla="*/ 175 w 441"/>
                <a:gd name="T83" fmla="*/ 9 h 514"/>
                <a:gd name="T84" fmla="*/ 266 w 441"/>
                <a:gd name="T85" fmla="*/ 18 h 514"/>
                <a:gd name="T86" fmla="*/ 351 w 441"/>
                <a:gd name="T87" fmla="*/ 37 h 514"/>
                <a:gd name="T88" fmla="*/ 441 w 441"/>
                <a:gd name="T89" fmla="*/ 46 h 514"/>
                <a:gd name="T90" fmla="*/ 378 w 441"/>
                <a:gd name="T91" fmla="*/ 504 h 514"/>
                <a:gd name="T92" fmla="*/ 378 w 441"/>
                <a:gd name="T93" fmla="*/ 514 h 514"/>
                <a:gd name="T94" fmla="*/ 351 w 441"/>
                <a:gd name="T95" fmla="*/ 504 h 514"/>
                <a:gd name="T96" fmla="*/ 239 w 441"/>
                <a:gd name="T97" fmla="*/ 495 h 514"/>
                <a:gd name="T98" fmla="*/ 157 w 441"/>
                <a:gd name="T99" fmla="*/ 441 h 514"/>
                <a:gd name="T100" fmla="*/ 19 w 441"/>
                <a:gd name="T101" fmla="*/ 366 h 514"/>
                <a:gd name="T102" fmla="*/ 0 w 441"/>
                <a:gd name="T103" fmla="*/ 348 h 514"/>
                <a:gd name="T104" fmla="*/ 9 w 441"/>
                <a:gd name="T105" fmla="*/ 33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1" h="514">
                  <a:moveTo>
                    <a:pt x="9" y="339"/>
                  </a:moveTo>
                  <a:lnTo>
                    <a:pt x="9" y="339"/>
                  </a:lnTo>
                  <a:lnTo>
                    <a:pt x="19" y="339"/>
                  </a:lnTo>
                  <a:lnTo>
                    <a:pt x="28" y="330"/>
                  </a:lnTo>
                  <a:lnTo>
                    <a:pt x="28" y="320"/>
                  </a:lnTo>
                  <a:lnTo>
                    <a:pt x="28" y="311"/>
                  </a:lnTo>
                  <a:lnTo>
                    <a:pt x="19" y="311"/>
                  </a:lnTo>
                  <a:lnTo>
                    <a:pt x="19" y="302"/>
                  </a:lnTo>
                  <a:lnTo>
                    <a:pt x="19" y="293"/>
                  </a:lnTo>
                  <a:lnTo>
                    <a:pt x="19" y="284"/>
                  </a:lnTo>
                  <a:lnTo>
                    <a:pt x="28" y="284"/>
                  </a:lnTo>
                  <a:lnTo>
                    <a:pt x="37" y="266"/>
                  </a:lnTo>
                  <a:lnTo>
                    <a:pt x="37" y="257"/>
                  </a:lnTo>
                  <a:lnTo>
                    <a:pt x="37" y="248"/>
                  </a:lnTo>
                  <a:lnTo>
                    <a:pt x="46" y="239"/>
                  </a:lnTo>
                  <a:lnTo>
                    <a:pt x="55" y="230"/>
                  </a:lnTo>
                  <a:lnTo>
                    <a:pt x="64" y="221"/>
                  </a:lnTo>
                  <a:lnTo>
                    <a:pt x="73" y="211"/>
                  </a:lnTo>
                  <a:lnTo>
                    <a:pt x="55" y="202"/>
                  </a:lnTo>
                  <a:lnTo>
                    <a:pt x="64" y="193"/>
                  </a:lnTo>
                  <a:lnTo>
                    <a:pt x="55" y="182"/>
                  </a:lnTo>
                  <a:lnTo>
                    <a:pt x="55" y="173"/>
                  </a:lnTo>
                  <a:lnTo>
                    <a:pt x="46" y="166"/>
                  </a:lnTo>
                  <a:lnTo>
                    <a:pt x="46" y="157"/>
                  </a:lnTo>
                  <a:lnTo>
                    <a:pt x="55" y="136"/>
                  </a:lnTo>
                  <a:lnTo>
                    <a:pt x="55" y="127"/>
                  </a:lnTo>
                  <a:lnTo>
                    <a:pt x="55" y="118"/>
                  </a:lnTo>
                  <a:lnTo>
                    <a:pt x="55" y="109"/>
                  </a:lnTo>
                  <a:lnTo>
                    <a:pt x="55" y="100"/>
                  </a:lnTo>
                  <a:lnTo>
                    <a:pt x="55" y="91"/>
                  </a:lnTo>
                  <a:lnTo>
                    <a:pt x="55" y="82"/>
                  </a:lnTo>
                  <a:lnTo>
                    <a:pt x="64" y="82"/>
                  </a:lnTo>
                  <a:lnTo>
                    <a:pt x="55" y="73"/>
                  </a:lnTo>
                  <a:lnTo>
                    <a:pt x="64" y="64"/>
                  </a:lnTo>
                  <a:lnTo>
                    <a:pt x="73" y="55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91" y="73"/>
                  </a:lnTo>
                  <a:lnTo>
                    <a:pt x="100" y="64"/>
                  </a:lnTo>
                  <a:lnTo>
                    <a:pt x="109" y="64"/>
                  </a:lnTo>
                  <a:lnTo>
                    <a:pt x="119" y="0"/>
                  </a:lnTo>
                  <a:lnTo>
                    <a:pt x="175" y="9"/>
                  </a:lnTo>
                  <a:lnTo>
                    <a:pt x="266" y="18"/>
                  </a:lnTo>
                  <a:lnTo>
                    <a:pt x="351" y="37"/>
                  </a:lnTo>
                  <a:lnTo>
                    <a:pt x="441" y="46"/>
                  </a:lnTo>
                  <a:lnTo>
                    <a:pt x="378" y="504"/>
                  </a:lnTo>
                  <a:lnTo>
                    <a:pt x="378" y="514"/>
                  </a:lnTo>
                  <a:lnTo>
                    <a:pt x="351" y="504"/>
                  </a:lnTo>
                  <a:lnTo>
                    <a:pt x="239" y="495"/>
                  </a:lnTo>
                  <a:lnTo>
                    <a:pt x="157" y="441"/>
                  </a:lnTo>
                  <a:lnTo>
                    <a:pt x="19" y="366"/>
                  </a:lnTo>
                  <a:lnTo>
                    <a:pt x="0" y="348"/>
                  </a:lnTo>
                  <a:lnTo>
                    <a:pt x="9" y="33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1">
              <a:extLst>
                <a:ext uri="{FF2B5EF4-FFF2-40B4-BE49-F238E27FC236}">
                  <a16:creationId xmlns:a16="http://schemas.microsoft.com/office/drawing/2014/main" xmlns="" id="{C8922B9F-22C1-4644-AD14-C706D0FC0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21" y="3496807"/>
              <a:ext cx="797412" cy="929410"/>
            </a:xfrm>
            <a:custGeom>
              <a:avLst/>
              <a:gdLst>
                <a:gd name="T0" fmla="*/ 9 w 441"/>
                <a:gd name="T1" fmla="*/ 339 h 514"/>
                <a:gd name="T2" fmla="*/ 9 w 441"/>
                <a:gd name="T3" fmla="*/ 339 h 514"/>
                <a:gd name="T4" fmla="*/ 19 w 441"/>
                <a:gd name="T5" fmla="*/ 339 h 514"/>
                <a:gd name="T6" fmla="*/ 28 w 441"/>
                <a:gd name="T7" fmla="*/ 330 h 514"/>
                <a:gd name="T8" fmla="*/ 28 w 441"/>
                <a:gd name="T9" fmla="*/ 320 h 514"/>
                <a:gd name="T10" fmla="*/ 28 w 441"/>
                <a:gd name="T11" fmla="*/ 311 h 514"/>
                <a:gd name="T12" fmla="*/ 19 w 441"/>
                <a:gd name="T13" fmla="*/ 311 h 514"/>
                <a:gd name="T14" fmla="*/ 19 w 441"/>
                <a:gd name="T15" fmla="*/ 302 h 514"/>
                <a:gd name="T16" fmla="*/ 19 w 441"/>
                <a:gd name="T17" fmla="*/ 293 h 514"/>
                <a:gd name="T18" fmla="*/ 19 w 441"/>
                <a:gd name="T19" fmla="*/ 284 h 514"/>
                <a:gd name="T20" fmla="*/ 28 w 441"/>
                <a:gd name="T21" fmla="*/ 284 h 514"/>
                <a:gd name="T22" fmla="*/ 37 w 441"/>
                <a:gd name="T23" fmla="*/ 266 h 514"/>
                <a:gd name="T24" fmla="*/ 37 w 441"/>
                <a:gd name="T25" fmla="*/ 257 h 514"/>
                <a:gd name="T26" fmla="*/ 37 w 441"/>
                <a:gd name="T27" fmla="*/ 248 h 514"/>
                <a:gd name="T28" fmla="*/ 46 w 441"/>
                <a:gd name="T29" fmla="*/ 239 h 514"/>
                <a:gd name="T30" fmla="*/ 55 w 441"/>
                <a:gd name="T31" fmla="*/ 230 h 514"/>
                <a:gd name="T32" fmla="*/ 64 w 441"/>
                <a:gd name="T33" fmla="*/ 221 h 514"/>
                <a:gd name="T34" fmla="*/ 73 w 441"/>
                <a:gd name="T35" fmla="*/ 211 h 514"/>
                <a:gd name="T36" fmla="*/ 55 w 441"/>
                <a:gd name="T37" fmla="*/ 202 h 514"/>
                <a:gd name="T38" fmla="*/ 64 w 441"/>
                <a:gd name="T39" fmla="*/ 193 h 514"/>
                <a:gd name="T40" fmla="*/ 55 w 441"/>
                <a:gd name="T41" fmla="*/ 182 h 514"/>
                <a:gd name="T42" fmla="*/ 55 w 441"/>
                <a:gd name="T43" fmla="*/ 173 h 514"/>
                <a:gd name="T44" fmla="*/ 46 w 441"/>
                <a:gd name="T45" fmla="*/ 166 h 514"/>
                <a:gd name="T46" fmla="*/ 46 w 441"/>
                <a:gd name="T47" fmla="*/ 157 h 514"/>
                <a:gd name="T48" fmla="*/ 55 w 441"/>
                <a:gd name="T49" fmla="*/ 136 h 514"/>
                <a:gd name="T50" fmla="*/ 55 w 441"/>
                <a:gd name="T51" fmla="*/ 127 h 514"/>
                <a:gd name="T52" fmla="*/ 55 w 441"/>
                <a:gd name="T53" fmla="*/ 118 h 514"/>
                <a:gd name="T54" fmla="*/ 55 w 441"/>
                <a:gd name="T55" fmla="*/ 109 h 514"/>
                <a:gd name="T56" fmla="*/ 55 w 441"/>
                <a:gd name="T57" fmla="*/ 100 h 514"/>
                <a:gd name="T58" fmla="*/ 55 w 441"/>
                <a:gd name="T59" fmla="*/ 91 h 514"/>
                <a:gd name="T60" fmla="*/ 55 w 441"/>
                <a:gd name="T61" fmla="*/ 82 h 514"/>
                <a:gd name="T62" fmla="*/ 64 w 441"/>
                <a:gd name="T63" fmla="*/ 82 h 514"/>
                <a:gd name="T64" fmla="*/ 55 w 441"/>
                <a:gd name="T65" fmla="*/ 73 h 514"/>
                <a:gd name="T66" fmla="*/ 64 w 441"/>
                <a:gd name="T67" fmla="*/ 64 h 514"/>
                <a:gd name="T68" fmla="*/ 73 w 441"/>
                <a:gd name="T69" fmla="*/ 55 h 514"/>
                <a:gd name="T70" fmla="*/ 73 w 441"/>
                <a:gd name="T71" fmla="*/ 64 h 514"/>
                <a:gd name="T72" fmla="*/ 82 w 441"/>
                <a:gd name="T73" fmla="*/ 64 h 514"/>
                <a:gd name="T74" fmla="*/ 91 w 441"/>
                <a:gd name="T75" fmla="*/ 73 h 514"/>
                <a:gd name="T76" fmla="*/ 100 w 441"/>
                <a:gd name="T77" fmla="*/ 64 h 514"/>
                <a:gd name="T78" fmla="*/ 109 w 441"/>
                <a:gd name="T79" fmla="*/ 64 h 514"/>
                <a:gd name="T80" fmla="*/ 119 w 441"/>
                <a:gd name="T81" fmla="*/ 0 h 514"/>
                <a:gd name="T82" fmla="*/ 175 w 441"/>
                <a:gd name="T83" fmla="*/ 9 h 514"/>
                <a:gd name="T84" fmla="*/ 266 w 441"/>
                <a:gd name="T85" fmla="*/ 18 h 514"/>
                <a:gd name="T86" fmla="*/ 351 w 441"/>
                <a:gd name="T87" fmla="*/ 37 h 514"/>
                <a:gd name="T88" fmla="*/ 441 w 441"/>
                <a:gd name="T89" fmla="*/ 46 h 514"/>
                <a:gd name="T90" fmla="*/ 378 w 441"/>
                <a:gd name="T91" fmla="*/ 504 h 514"/>
                <a:gd name="T92" fmla="*/ 378 w 441"/>
                <a:gd name="T93" fmla="*/ 514 h 514"/>
                <a:gd name="T94" fmla="*/ 351 w 441"/>
                <a:gd name="T95" fmla="*/ 504 h 514"/>
                <a:gd name="T96" fmla="*/ 239 w 441"/>
                <a:gd name="T97" fmla="*/ 495 h 514"/>
                <a:gd name="T98" fmla="*/ 157 w 441"/>
                <a:gd name="T99" fmla="*/ 441 h 514"/>
                <a:gd name="T100" fmla="*/ 19 w 441"/>
                <a:gd name="T101" fmla="*/ 366 h 514"/>
                <a:gd name="T102" fmla="*/ 0 w 441"/>
                <a:gd name="T103" fmla="*/ 348 h 514"/>
                <a:gd name="T104" fmla="*/ 9 w 441"/>
                <a:gd name="T105" fmla="*/ 33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1" h="514">
                  <a:moveTo>
                    <a:pt x="9" y="339"/>
                  </a:moveTo>
                  <a:lnTo>
                    <a:pt x="9" y="339"/>
                  </a:lnTo>
                  <a:lnTo>
                    <a:pt x="19" y="339"/>
                  </a:lnTo>
                  <a:lnTo>
                    <a:pt x="28" y="330"/>
                  </a:lnTo>
                  <a:lnTo>
                    <a:pt x="28" y="320"/>
                  </a:lnTo>
                  <a:lnTo>
                    <a:pt x="28" y="311"/>
                  </a:lnTo>
                  <a:lnTo>
                    <a:pt x="19" y="311"/>
                  </a:lnTo>
                  <a:lnTo>
                    <a:pt x="19" y="302"/>
                  </a:lnTo>
                  <a:lnTo>
                    <a:pt x="19" y="293"/>
                  </a:lnTo>
                  <a:lnTo>
                    <a:pt x="19" y="284"/>
                  </a:lnTo>
                  <a:lnTo>
                    <a:pt x="28" y="284"/>
                  </a:lnTo>
                  <a:lnTo>
                    <a:pt x="37" y="266"/>
                  </a:lnTo>
                  <a:lnTo>
                    <a:pt x="37" y="257"/>
                  </a:lnTo>
                  <a:lnTo>
                    <a:pt x="37" y="248"/>
                  </a:lnTo>
                  <a:lnTo>
                    <a:pt x="46" y="239"/>
                  </a:lnTo>
                  <a:lnTo>
                    <a:pt x="55" y="230"/>
                  </a:lnTo>
                  <a:lnTo>
                    <a:pt x="64" y="221"/>
                  </a:lnTo>
                  <a:lnTo>
                    <a:pt x="73" y="211"/>
                  </a:lnTo>
                  <a:lnTo>
                    <a:pt x="55" y="202"/>
                  </a:lnTo>
                  <a:lnTo>
                    <a:pt x="64" y="193"/>
                  </a:lnTo>
                  <a:lnTo>
                    <a:pt x="55" y="182"/>
                  </a:lnTo>
                  <a:lnTo>
                    <a:pt x="55" y="173"/>
                  </a:lnTo>
                  <a:lnTo>
                    <a:pt x="46" y="166"/>
                  </a:lnTo>
                  <a:lnTo>
                    <a:pt x="46" y="157"/>
                  </a:lnTo>
                  <a:lnTo>
                    <a:pt x="55" y="136"/>
                  </a:lnTo>
                  <a:lnTo>
                    <a:pt x="55" y="127"/>
                  </a:lnTo>
                  <a:lnTo>
                    <a:pt x="55" y="118"/>
                  </a:lnTo>
                  <a:lnTo>
                    <a:pt x="55" y="109"/>
                  </a:lnTo>
                  <a:lnTo>
                    <a:pt x="55" y="100"/>
                  </a:lnTo>
                  <a:lnTo>
                    <a:pt x="55" y="91"/>
                  </a:lnTo>
                  <a:lnTo>
                    <a:pt x="55" y="82"/>
                  </a:lnTo>
                  <a:lnTo>
                    <a:pt x="64" y="82"/>
                  </a:lnTo>
                  <a:lnTo>
                    <a:pt x="55" y="73"/>
                  </a:lnTo>
                  <a:lnTo>
                    <a:pt x="64" y="64"/>
                  </a:lnTo>
                  <a:lnTo>
                    <a:pt x="73" y="55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91" y="73"/>
                  </a:lnTo>
                  <a:lnTo>
                    <a:pt x="100" y="64"/>
                  </a:lnTo>
                  <a:lnTo>
                    <a:pt x="109" y="64"/>
                  </a:lnTo>
                  <a:lnTo>
                    <a:pt x="119" y="0"/>
                  </a:lnTo>
                  <a:lnTo>
                    <a:pt x="175" y="9"/>
                  </a:lnTo>
                  <a:lnTo>
                    <a:pt x="266" y="18"/>
                  </a:lnTo>
                  <a:lnTo>
                    <a:pt x="351" y="37"/>
                  </a:lnTo>
                  <a:lnTo>
                    <a:pt x="441" y="46"/>
                  </a:lnTo>
                  <a:lnTo>
                    <a:pt x="378" y="504"/>
                  </a:lnTo>
                  <a:lnTo>
                    <a:pt x="378" y="514"/>
                  </a:lnTo>
                  <a:lnTo>
                    <a:pt x="351" y="504"/>
                  </a:lnTo>
                  <a:lnTo>
                    <a:pt x="239" y="495"/>
                  </a:lnTo>
                  <a:lnTo>
                    <a:pt x="157" y="441"/>
                  </a:lnTo>
                  <a:lnTo>
                    <a:pt x="19" y="366"/>
                  </a:lnTo>
                  <a:lnTo>
                    <a:pt x="0" y="348"/>
                  </a:lnTo>
                  <a:lnTo>
                    <a:pt x="9" y="3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2">
              <a:extLst>
                <a:ext uri="{FF2B5EF4-FFF2-40B4-BE49-F238E27FC236}">
                  <a16:creationId xmlns:a16="http://schemas.microsoft.com/office/drawing/2014/main" xmlns="" id="{BC3C6751-62E9-4B9F-A59A-3D063BBBF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21" y="3496807"/>
              <a:ext cx="797412" cy="929410"/>
            </a:xfrm>
            <a:custGeom>
              <a:avLst/>
              <a:gdLst>
                <a:gd name="T0" fmla="*/ 9 w 441"/>
                <a:gd name="T1" fmla="*/ 339 h 514"/>
                <a:gd name="T2" fmla="*/ 9 w 441"/>
                <a:gd name="T3" fmla="*/ 339 h 514"/>
                <a:gd name="T4" fmla="*/ 19 w 441"/>
                <a:gd name="T5" fmla="*/ 339 h 514"/>
                <a:gd name="T6" fmla="*/ 28 w 441"/>
                <a:gd name="T7" fmla="*/ 330 h 514"/>
                <a:gd name="T8" fmla="*/ 28 w 441"/>
                <a:gd name="T9" fmla="*/ 320 h 514"/>
                <a:gd name="T10" fmla="*/ 28 w 441"/>
                <a:gd name="T11" fmla="*/ 311 h 514"/>
                <a:gd name="T12" fmla="*/ 19 w 441"/>
                <a:gd name="T13" fmla="*/ 311 h 514"/>
                <a:gd name="T14" fmla="*/ 19 w 441"/>
                <a:gd name="T15" fmla="*/ 302 h 514"/>
                <a:gd name="T16" fmla="*/ 19 w 441"/>
                <a:gd name="T17" fmla="*/ 293 h 514"/>
                <a:gd name="T18" fmla="*/ 19 w 441"/>
                <a:gd name="T19" fmla="*/ 284 h 514"/>
                <a:gd name="T20" fmla="*/ 28 w 441"/>
                <a:gd name="T21" fmla="*/ 284 h 514"/>
                <a:gd name="T22" fmla="*/ 37 w 441"/>
                <a:gd name="T23" fmla="*/ 266 h 514"/>
                <a:gd name="T24" fmla="*/ 37 w 441"/>
                <a:gd name="T25" fmla="*/ 257 h 514"/>
                <a:gd name="T26" fmla="*/ 37 w 441"/>
                <a:gd name="T27" fmla="*/ 248 h 514"/>
                <a:gd name="T28" fmla="*/ 46 w 441"/>
                <a:gd name="T29" fmla="*/ 239 h 514"/>
                <a:gd name="T30" fmla="*/ 55 w 441"/>
                <a:gd name="T31" fmla="*/ 230 h 514"/>
                <a:gd name="T32" fmla="*/ 64 w 441"/>
                <a:gd name="T33" fmla="*/ 221 h 514"/>
                <a:gd name="T34" fmla="*/ 73 w 441"/>
                <a:gd name="T35" fmla="*/ 211 h 514"/>
                <a:gd name="T36" fmla="*/ 55 w 441"/>
                <a:gd name="T37" fmla="*/ 202 h 514"/>
                <a:gd name="T38" fmla="*/ 64 w 441"/>
                <a:gd name="T39" fmla="*/ 193 h 514"/>
                <a:gd name="T40" fmla="*/ 55 w 441"/>
                <a:gd name="T41" fmla="*/ 182 h 514"/>
                <a:gd name="T42" fmla="*/ 55 w 441"/>
                <a:gd name="T43" fmla="*/ 173 h 514"/>
                <a:gd name="T44" fmla="*/ 46 w 441"/>
                <a:gd name="T45" fmla="*/ 166 h 514"/>
                <a:gd name="T46" fmla="*/ 46 w 441"/>
                <a:gd name="T47" fmla="*/ 157 h 514"/>
                <a:gd name="T48" fmla="*/ 55 w 441"/>
                <a:gd name="T49" fmla="*/ 136 h 514"/>
                <a:gd name="T50" fmla="*/ 55 w 441"/>
                <a:gd name="T51" fmla="*/ 127 h 514"/>
                <a:gd name="T52" fmla="*/ 55 w 441"/>
                <a:gd name="T53" fmla="*/ 118 h 514"/>
                <a:gd name="T54" fmla="*/ 55 w 441"/>
                <a:gd name="T55" fmla="*/ 109 h 514"/>
                <a:gd name="T56" fmla="*/ 55 w 441"/>
                <a:gd name="T57" fmla="*/ 100 h 514"/>
                <a:gd name="T58" fmla="*/ 55 w 441"/>
                <a:gd name="T59" fmla="*/ 91 h 514"/>
                <a:gd name="T60" fmla="*/ 55 w 441"/>
                <a:gd name="T61" fmla="*/ 82 h 514"/>
                <a:gd name="T62" fmla="*/ 64 w 441"/>
                <a:gd name="T63" fmla="*/ 82 h 514"/>
                <a:gd name="T64" fmla="*/ 55 w 441"/>
                <a:gd name="T65" fmla="*/ 73 h 514"/>
                <a:gd name="T66" fmla="*/ 64 w 441"/>
                <a:gd name="T67" fmla="*/ 64 h 514"/>
                <a:gd name="T68" fmla="*/ 73 w 441"/>
                <a:gd name="T69" fmla="*/ 55 h 514"/>
                <a:gd name="T70" fmla="*/ 73 w 441"/>
                <a:gd name="T71" fmla="*/ 64 h 514"/>
                <a:gd name="T72" fmla="*/ 82 w 441"/>
                <a:gd name="T73" fmla="*/ 64 h 514"/>
                <a:gd name="T74" fmla="*/ 91 w 441"/>
                <a:gd name="T75" fmla="*/ 73 h 514"/>
                <a:gd name="T76" fmla="*/ 100 w 441"/>
                <a:gd name="T77" fmla="*/ 64 h 514"/>
                <a:gd name="T78" fmla="*/ 109 w 441"/>
                <a:gd name="T79" fmla="*/ 64 h 514"/>
                <a:gd name="T80" fmla="*/ 119 w 441"/>
                <a:gd name="T81" fmla="*/ 0 h 514"/>
                <a:gd name="T82" fmla="*/ 175 w 441"/>
                <a:gd name="T83" fmla="*/ 9 h 514"/>
                <a:gd name="T84" fmla="*/ 266 w 441"/>
                <a:gd name="T85" fmla="*/ 18 h 514"/>
                <a:gd name="T86" fmla="*/ 351 w 441"/>
                <a:gd name="T87" fmla="*/ 37 h 514"/>
                <a:gd name="T88" fmla="*/ 441 w 441"/>
                <a:gd name="T89" fmla="*/ 46 h 514"/>
                <a:gd name="T90" fmla="*/ 378 w 441"/>
                <a:gd name="T91" fmla="*/ 504 h 514"/>
                <a:gd name="T92" fmla="*/ 378 w 441"/>
                <a:gd name="T93" fmla="*/ 514 h 514"/>
                <a:gd name="T94" fmla="*/ 351 w 441"/>
                <a:gd name="T95" fmla="*/ 504 h 514"/>
                <a:gd name="T96" fmla="*/ 239 w 441"/>
                <a:gd name="T97" fmla="*/ 495 h 514"/>
                <a:gd name="T98" fmla="*/ 157 w 441"/>
                <a:gd name="T99" fmla="*/ 441 h 514"/>
                <a:gd name="T100" fmla="*/ 19 w 441"/>
                <a:gd name="T101" fmla="*/ 366 h 514"/>
                <a:gd name="T102" fmla="*/ 0 w 441"/>
                <a:gd name="T103" fmla="*/ 348 h 514"/>
                <a:gd name="T104" fmla="*/ 9 w 441"/>
                <a:gd name="T105" fmla="*/ 33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1" h="514">
                  <a:moveTo>
                    <a:pt x="9" y="339"/>
                  </a:moveTo>
                  <a:lnTo>
                    <a:pt x="9" y="339"/>
                  </a:lnTo>
                  <a:lnTo>
                    <a:pt x="19" y="339"/>
                  </a:lnTo>
                  <a:lnTo>
                    <a:pt x="28" y="330"/>
                  </a:lnTo>
                  <a:lnTo>
                    <a:pt x="28" y="320"/>
                  </a:lnTo>
                  <a:lnTo>
                    <a:pt x="28" y="311"/>
                  </a:lnTo>
                  <a:lnTo>
                    <a:pt x="19" y="311"/>
                  </a:lnTo>
                  <a:lnTo>
                    <a:pt x="19" y="302"/>
                  </a:lnTo>
                  <a:lnTo>
                    <a:pt x="19" y="293"/>
                  </a:lnTo>
                  <a:lnTo>
                    <a:pt x="19" y="284"/>
                  </a:lnTo>
                  <a:lnTo>
                    <a:pt x="28" y="284"/>
                  </a:lnTo>
                  <a:lnTo>
                    <a:pt x="37" y="266"/>
                  </a:lnTo>
                  <a:lnTo>
                    <a:pt x="37" y="257"/>
                  </a:lnTo>
                  <a:lnTo>
                    <a:pt x="37" y="248"/>
                  </a:lnTo>
                  <a:lnTo>
                    <a:pt x="46" y="239"/>
                  </a:lnTo>
                  <a:lnTo>
                    <a:pt x="55" y="230"/>
                  </a:lnTo>
                  <a:lnTo>
                    <a:pt x="64" y="221"/>
                  </a:lnTo>
                  <a:lnTo>
                    <a:pt x="73" y="211"/>
                  </a:lnTo>
                  <a:lnTo>
                    <a:pt x="55" y="202"/>
                  </a:lnTo>
                  <a:lnTo>
                    <a:pt x="64" y="193"/>
                  </a:lnTo>
                  <a:lnTo>
                    <a:pt x="55" y="182"/>
                  </a:lnTo>
                  <a:lnTo>
                    <a:pt x="55" y="173"/>
                  </a:lnTo>
                  <a:lnTo>
                    <a:pt x="46" y="166"/>
                  </a:lnTo>
                  <a:lnTo>
                    <a:pt x="46" y="157"/>
                  </a:lnTo>
                  <a:lnTo>
                    <a:pt x="55" y="136"/>
                  </a:lnTo>
                  <a:lnTo>
                    <a:pt x="55" y="127"/>
                  </a:lnTo>
                  <a:lnTo>
                    <a:pt x="55" y="118"/>
                  </a:lnTo>
                  <a:lnTo>
                    <a:pt x="55" y="109"/>
                  </a:lnTo>
                  <a:lnTo>
                    <a:pt x="55" y="100"/>
                  </a:lnTo>
                  <a:lnTo>
                    <a:pt x="55" y="91"/>
                  </a:lnTo>
                  <a:lnTo>
                    <a:pt x="55" y="82"/>
                  </a:lnTo>
                  <a:lnTo>
                    <a:pt x="64" y="82"/>
                  </a:lnTo>
                  <a:lnTo>
                    <a:pt x="55" y="73"/>
                  </a:lnTo>
                  <a:lnTo>
                    <a:pt x="64" y="64"/>
                  </a:lnTo>
                  <a:lnTo>
                    <a:pt x="73" y="55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91" y="73"/>
                  </a:lnTo>
                  <a:lnTo>
                    <a:pt x="100" y="64"/>
                  </a:lnTo>
                  <a:lnTo>
                    <a:pt x="109" y="64"/>
                  </a:lnTo>
                  <a:lnTo>
                    <a:pt x="119" y="0"/>
                  </a:lnTo>
                  <a:lnTo>
                    <a:pt x="175" y="9"/>
                  </a:lnTo>
                  <a:lnTo>
                    <a:pt x="266" y="18"/>
                  </a:lnTo>
                  <a:lnTo>
                    <a:pt x="351" y="37"/>
                  </a:lnTo>
                  <a:lnTo>
                    <a:pt x="441" y="46"/>
                  </a:lnTo>
                  <a:lnTo>
                    <a:pt x="378" y="504"/>
                  </a:lnTo>
                  <a:lnTo>
                    <a:pt x="378" y="514"/>
                  </a:lnTo>
                  <a:lnTo>
                    <a:pt x="351" y="504"/>
                  </a:lnTo>
                  <a:lnTo>
                    <a:pt x="239" y="495"/>
                  </a:lnTo>
                  <a:lnTo>
                    <a:pt x="157" y="441"/>
                  </a:lnTo>
                  <a:lnTo>
                    <a:pt x="19" y="366"/>
                  </a:lnTo>
                  <a:lnTo>
                    <a:pt x="0" y="348"/>
                  </a:lnTo>
                  <a:lnTo>
                    <a:pt x="9" y="339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3">
              <a:extLst>
                <a:ext uri="{FF2B5EF4-FFF2-40B4-BE49-F238E27FC236}">
                  <a16:creationId xmlns:a16="http://schemas.microsoft.com/office/drawing/2014/main" xmlns="" id="{50858568-8A06-44E1-9496-82659CD6B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589" y="3719214"/>
              <a:ext cx="571388" cy="537033"/>
            </a:xfrm>
            <a:custGeom>
              <a:avLst/>
              <a:gdLst>
                <a:gd name="T0" fmla="*/ 64 w 316"/>
                <a:gd name="T1" fmla="*/ 9 h 297"/>
                <a:gd name="T2" fmla="*/ 280 w 316"/>
                <a:gd name="T3" fmla="*/ 0 h 297"/>
                <a:gd name="T4" fmla="*/ 289 w 316"/>
                <a:gd name="T5" fmla="*/ 9 h 297"/>
                <a:gd name="T6" fmla="*/ 289 w 316"/>
                <a:gd name="T7" fmla="*/ 27 h 297"/>
                <a:gd name="T8" fmla="*/ 280 w 316"/>
                <a:gd name="T9" fmla="*/ 36 h 297"/>
                <a:gd name="T10" fmla="*/ 316 w 316"/>
                <a:gd name="T11" fmla="*/ 36 h 297"/>
                <a:gd name="T12" fmla="*/ 316 w 316"/>
                <a:gd name="T13" fmla="*/ 54 h 297"/>
                <a:gd name="T14" fmla="*/ 309 w 316"/>
                <a:gd name="T15" fmla="*/ 73 h 297"/>
                <a:gd name="T16" fmla="*/ 298 w 316"/>
                <a:gd name="T17" fmla="*/ 91 h 297"/>
                <a:gd name="T18" fmla="*/ 289 w 316"/>
                <a:gd name="T19" fmla="*/ 91 h 297"/>
                <a:gd name="T20" fmla="*/ 298 w 316"/>
                <a:gd name="T21" fmla="*/ 100 h 297"/>
                <a:gd name="T22" fmla="*/ 289 w 316"/>
                <a:gd name="T23" fmla="*/ 118 h 297"/>
                <a:gd name="T24" fmla="*/ 289 w 316"/>
                <a:gd name="T25" fmla="*/ 127 h 297"/>
                <a:gd name="T26" fmla="*/ 271 w 316"/>
                <a:gd name="T27" fmla="*/ 136 h 297"/>
                <a:gd name="T28" fmla="*/ 271 w 316"/>
                <a:gd name="T29" fmla="*/ 154 h 297"/>
                <a:gd name="T30" fmla="*/ 271 w 316"/>
                <a:gd name="T31" fmla="*/ 154 h 297"/>
                <a:gd name="T32" fmla="*/ 271 w 316"/>
                <a:gd name="T33" fmla="*/ 172 h 297"/>
                <a:gd name="T34" fmla="*/ 264 w 316"/>
                <a:gd name="T35" fmla="*/ 182 h 297"/>
                <a:gd name="T36" fmla="*/ 243 w 316"/>
                <a:gd name="T37" fmla="*/ 191 h 297"/>
                <a:gd name="T38" fmla="*/ 255 w 316"/>
                <a:gd name="T39" fmla="*/ 200 h 297"/>
                <a:gd name="T40" fmla="*/ 234 w 316"/>
                <a:gd name="T41" fmla="*/ 209 h 297"/>
                <a:gd name="T42" fmla="*/ 243 w 316"/>
                <a:gd name="T43" fmla="*/ 218 h 297"/>
                <a:gd name="T44" fmla="*/ 234 w 316"/>
                <a:gd name="T45" fmla="*/ 225 h 297"/>
                <a:gd name="T46" fmla="*/ 234 w 316"/>
                <a:gd name="T47" fmla="*/ 234 h 297"/>
                <a:gd name="T48" fmla="*/ 234 w 316"/>
                <a:gd name="T49" fmla="*/ 243 h 297"/>
                <a:gd name="T50" fmla="*/ 234 w 316"/>
                <a:gd name="T51" fmla="*/ 243 h 297"/>
                <a:gd name="T52" fmla="*/ 234 w 316"/>
                <a:gd name="T53" fmla="*/ 263 h 297"/>
                <a:gd name="T54" fmla="*/ 243 w 316"/>
                <a:gd name="T55" fmla="*/ 272 h 297"/>
                <a:gd name="T56" fmla="*/ 234 w 316"/>
                <a:gd name="T57" fmla="*/ 279 h 297"/>
                <a:gd name="T58" fmla="*/ 127 w 316"/>
                <a:gd name="T59" fmla="*/ 297 h 297"/>
                <a:gd name="T60" fmla="*/ 45 w 316"/>
                <a:gd name="T61" fmla="*/ 252 h 297"/>
                <a:gd name="T62" fmla="*/ 18 w 316"/>
                <a:gd name="T63" fmla="*/ 252 h 297"/>
                <a:gd name="T64" fmla="*/ 9 w 316"/>
                <a:gd name="T65" fmla="*/ 243 h 297"/>
                <a:gd name="T66" fmla="*/ 9 w 316"/>
                <a:gd name="T67" fmla="*/ 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297">
                  <a:moveTo>
                    <a:pt x="0" y="18"/>
                  </a:moveTo>
                  <a:lnTo>
                    <a:pt x="64" y="9"/>
                  </a:lnTo>
                  <a:lnTo>
                    <a:pt x="164" y="9"/>
                  </a:lnTo>
                  <a:lnTo>
                    <a:pt x="280" y="0"/>
                  </a:lnTo>
                  <a:lnTo>
                    <a:pt x="289" y="0"/>
                  </a:lnTo>
                  <a:lnTo>
                    <a:pt x="289" y="9"/>
                  </a:lnTo>
                  <a:lnTo>
                    <a:pt x="289" y="18"/>
                  </a:lnTo>
                  <a:lnTo>
                    <a:pt x="289" y="27"/>
                  </a:lnTo>
                  <a:lnTo>
                    <a:pt x="280" y="27"/>
                  </a:lnTo>
                  <a:lnTo>
                    <a:pt x="280" y="36"/>
                  </a:lnTo>
                  <a:lnTo>
                    <a:pt x="280" y="45"/>
                  </a:lnTo>
                  <a:lnTo>
                    <a:pt x="316" y="36"/>
                  </a:lnTo>
                  <a:lnTo>
                    <a:pt x="316" y="45"/>
                  </a:lnTo>
                  <a:lnTo>
                    <a:pt x="316" y="54"/>
                  </a:lnTo>
                  <a:lnTo>
                    <a:pt x="309" y="63"/>
                  </a:lnTo>
                  <a:lnTo>
                    <a:pt x="309" y="73"/>
                  </a:lnTo>
                  <a:lnTo>
                    <a:pt x="298" y="82"/>
                  </a:lnTo>
                  <a:lnTo>
                    <a:pt x="298" y="91"/>
                  </a:lnTo>
                  <a:lnTo>
                    <a:pt x="298" y="82"/>
                  </a:lnTo>
                  <a:lnTo>
                    <a:pt x="289" y="91"/>
                  </a:lnTo>
                  <a:lnTo>
                    <a:pt x="298" y="91"/>
                  </a:lnTo>
                  <a:lnTo>
                    <a:pt x="298" y="100"/>
                  </a:lnTo>
                  <a:lnTo>
                    <a:pt x="298" y="109"/>
                  </a:lnTo>
                  <a:lnTo>
                    <a:pt x="289" y="118"/>
                  </a:lnTo>
                  <a:lnTo>
                    <a:pt x="280" y="127"/>
                  </a:lnTo>
                  <a:lnTo>
                    <a:pt x="289" y="127"/>
                  </a:lnTo>
                  <a:lnTo>
                    <a:pt x="280" y="136"/>
                  </a:lnTo>
                  <a:lnTo>
                    <a:pt x="271" y="136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63"/>
                  </a:lnTo>
                  <a:lnTo>
                    <a:pt x="271" y="172"/>
                  </a:lnTo>
                  <a:lnTo>
                    <a:pt x="264" y="172"/>
                  </a:lnTo>
                  <a:lnTo>
                    <a:pt x="264" y="182"/>
                  </a:lnTo>
                  <a:lnTo>
                    <a:pt x="255" y="191"/>
                  </a:lnTo>
                  <a:lnTo>
                    <a:pt x="243" y="191"/>
                  </a:lnTo>
                  <a:lnTo>
                    <a:pt x="255" y="191"/>
                  </a:lnTo>
                  <a:lnTo>
                    <a:pt x="255" y="200"/>
                  </a:lnTo>
                  <a:lnTo>
                    <a:pt x="255" y="209"/>
                  </a:lnTo>
                  <a:lnTo>
                    <a:pt x="234" y="209"/>
                  </a:lnTo>
                  <a:lnTo>
                    <a:pt x="243" y="209"/>
                  </a:lnTo>
                  <a:lnTo>
                    <a:pt x="243" y="218"/>
                  </a:lnTo>
                  <a:lnTo>
                    <a:pt x="243" y="225"/>
                  </a:lnTo>
                  <a:lnTo>
                    <a:pt x="234" y="225"/>
                  </a:lnTo>
                  <a:lnTo>
                    <a:pt x="243" y="225"/>
                  </a:lnTo>
                  <a:lnTo>
                    <a:pt x="234" y="234"/>
                  </a:lnTo>
                  <a:lnTo>
                    <a:pt x="225" y="243"/>
                  </a:lnTo>
                  <a:lnTo>
                    <a:pt x="234" y="243"/>
                  </a:lnTo>
                  <a:lnTo>
                    <a:pt x="225" y="252"/>
                  </a:lnTo>
                  <a:lnTo>
                    <a:pt x="234" y="243"/>
                  </a:lnTo>
                  <a:lnTo>
                    <a:pt x="234" y="252"/>
                  </a:lnTo>
                  <a:lnTo>
                    <a:pt x="234" y="263"/>
                  </a:lnTo>
                  <a:lnTo>
                    <a:pt x="234" y="272"/>
                  </a:lnTo>
                  <a:lnTo>
                    <a:pt x="243" y="272"/>
                  </a:lnTo>
                  <a:lnTo>
                    <a:pt x="243" y="279"/>
                  </a:lnTo>
                  <a:lnTo>
                    <a:pt x="234" y="279"/>
                  </a:lnTo>
                  <a:lnTo>
                    <a:pt x="234" y="288"/>
                  </a:lnTo>
                  <a:lnTo>
                    <a:pt x="127" y="297"/>
                  </a:lnTo>
                  <a:lnTo>
                    <a:pt x="45" y="297"/>
                  </a:lnTo>
                  <a:lnTo>
                    <a:pt x="45" y="252"/>
                  </a:lnTo>
                  <a:lnTo>
                    <a:pt x="27" y="252"/>
                  </a:lnTo>
                  <a:lnTo>
                    <a:pt x="18" y="252"/>
                  </a:lnTo>
                  <a:lnTo>
                    <a:pt x="18" y="243"/>
                  </a:lnTo>
                  <a:lnTo>
                    <a:pt x="9" y="243"/>
                  </a:lnTo>
                  <a:lnTo>
                    <a:pt x="9" y="109"/>
                  </a:lnTo>
                  <a:lnTo>
                    <a:pt x="9" y="82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4">
              <a:extLst>
                <a:ext uri="{FF2B5EF4-FFF2-40B4-BE49-F238E27FC236}">
                  <a16:creationId xmlns:a16="http://schemas.microsoft.com/office/drawing/2014/main" xmlns="" id="{5708B249-A572-4D14-A67A-D26BA87C6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589" y="3719214"/>
              <a:ext cx="571388" cy="537033"/>
            </a:xfrm>
            <a:custGeom>
              <a:avLst/>
              <a:gdLst>
                <a:gd name="T0" fmla="*/ 64 w 316"/>
                <a:gd name="T1" fmla="*/ 9 h 297"/>
                <a:gd name="T2" fmla="*/ 280 w 316"/>
                <a:gd name="T3" fmla="*/ 0 h 297"/>
                <a:gd name="T4" fmla="*/ 289 w 316"/>
                <a:gd name="T5" fmla="*/ 9 h 297"/>
                <a:gd name="T6" fmla="*/ 289 w 316"/>
                <a:gd name="T7" fmla="*/ 27 h 297"/>
                <a:gd name="T8" fmla="*/ 280 w 316"/>
                <a:gd name="T9" fmla="*/ 36 h 297"/>
                <a:gd name="T10" fmla="*/ 316 w 316"/>
                <a:gd name="T11" fmla="*/ 36 h 297"/>
                <a:gd name="T12" fmla="*/ 316 w 316"/>
                <a:gd name="T13" fmla="*/ 54 h 297"/>
                <a:gd name="T14" fmla="*/ 309 w 316"/>
                <a:gd name="T15" fmla="*/ 73 h 297"/>
                <a:gd name="T16" fmla="*/ 298 w 316"/>
                <a:gd name="T17" fmla="*/ 91 h 297"/>
                <a:gd name="T18" fmla="*/ 289 w 316"/>
                <a:gd name="T19" fmla="*/ 91 h 297"/>
                <a:gd name="T20" fmla="*/ 298 w 316"/>
                <a:gd name="T21" fmla="*/ 100 h 297"/>
                <a:gd name="T22" fmla="*/ 289 w 316"/>
                <a:gd name="T23" fmla="*/ 118 h 297"/>
                <a:gd name="T24" fmla="*/ 289 w 316"/>
                <a:gd name="T25" fmla="*/ 127 h 297"/>
                <a:gd name="T26" fmla="*/ 271 w 316"/>
                <a:gd name="T27" fmla="*/ 136 h 297"/>
                <a:gd name="T28" fmla="*/ 271 w 316"/>
                <a:gd name="T29" fmla="*/ 154 h 297"/>
                <a:gd name="T30" fmla="*/ 271 w 316"/>
                <a:gd name="T31" fmla="*/ 154 h 297"/>
                <a:gd name="T32" fmla="*/ 271 w 316"/>
                <a:gd name="T33" fmla="*/ 172 h 297"/>
                <a:gd name="T34" fmla="*/ 264 w 316"/>
                <a:gd name="T35" fmla="*/ 182 h 297"/>
                <a:gd name="T36" fmla="*/ 243 w 316"/>
                <a:gd name="T37" fmla="*/ 191 h 297"/>
                <a:gd name="T38" fmla="*/ 255 w 316"/>
                <a:gd name="T39" fmla="*/ 200 h 297"/>
                <a:gd name="T40" fmla="*/ 234 w 316"/>
                <a:gd name="T41" fmla="*/ 209 h 297"/>
                <a:gd name="T42" fmla="*/ 243 w 316"/>
                <a:gd name="T43" fmla="*/ 218 h 297"/>
                <a:gd name="T44" fmla="*/ 234 w 316"/>
                <a:gd name="T45" fmla="*/ 225 h 297"/>
                <a:gd name="T46" fmla="*/ 234 w 316"/>
                <a:gd name="T47" fmla="*/ 234 h 297"/>
                <a:gd name="T48" fmla="*/ 234 w 316"/>
                <a:gd name="T49" fmla="*/ 243 h 297"/>
                <a:gd name="T50" fmla="*/ 234 w 316"/>
                <a:gd name="T51" fmla="*/ 243 h 297"/>
                <a:gd name="T52" fmla="*/ 234 w 316"/>
                <a:gd name="T53" fmla="*/ 263 h 297"/>
                <a:gd name="T54" fmla="*/ 243 w 316"/>
                <a:gd name="T55" fmla="*/ 272 h 297"/>
                <a:gd name="T56" fmla="*/ 234 w 316"/>
                <a:gd name="T57" fmla="*/ 279 h 297"/>
                <a:gd name="T58" fmla="*/ 127 w 316"/>
                <a:gd name="T59" fmla="*/ 297 h 297"/>
                <a:gd name="T60" fmla="*/ 45 w 316"/>
                <a:gd name="T61" fmla="*/ 252 h 297"/>
                <a:gd name="T62" fmla="*/ 18 w 316"/>
                <a:gd name="T63" fmla="*/ 252 h 297"/>
                <a:gd name="T64" fmla="*/ 9 w 316"/>
                <a:gd name="T65" fmla="*/ 243 h 297"/>
                <a:gd name="T66" fmla="*/ 9 w 316"/>
                <a:gd name="T67" fmla="*/ 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297">
                  <a:moveTo>
                    <a:pt x="0" y="18"/>
                  </a:moveTo>
                  <a:lnTo>
                    <a:pt x="64" y="9"/>
                  </a:lnTo>
                  <a:lnTo>
                    <a:pt x="164" y="9"/>
                  </a:lnTo>
                  <a:lnTo>
                    <a:pt x="280" y="0"/>
                  </a:lnTo>
                  <a:lnTo>
                    <a:pt x="289" y="0"/>
                  </a:lnTo>
                  <a:lnTo>
                    <a:pt x="289" y="9"/>
                  </a:lnTo>
                  <a:lnTo>
                    <a:pt x="289" y="18"/>
                  </a:lnTo>
                  <a:lnTo>
                    <a:pt x="289" y="27"/>
                  </a:lnTo>
                  <a:lnTo>
                    <a:pt x="280" y="27"/>
                  </a:lnTo>
                  <a:lnTo>
                    <a:pt x="280" y="36"/>
                  </a:lnTo>
                  <a:lnTo>
                    <a:pt x="280" y="45"/>
                  </a:lnTo>
                  <a:lnTo>
                    <a:pt x="316" y="36"/>
                  </a:lnTo>
                  <a:lnTo>
                    <a:pt x="316" y="45"/>
                  </a:lnTo>
                  <a:lnTo>
                    <a:pt x="316" y="54"/>
                  </a:lnTo>
                  <a:lnTo>
                    <a:pt x="309" y="63"/>
                  </a:lnTo>
                  <a:lnTo>
                    <a:pt x="309" y="73"/>
                  </a:lnTo>
                  <a:lnTo>
                    <a:pt x="298" y="82"/>
                  </a:lnTo>
                  <a:lnTo>
                    <a:pt x="298" y="91"/>
                  </a:lnTo>
                  <a:lnTo>
                    <a:pt x="298" y="82"/>
                  </a:lnTo>
                  <a:lnTo>
                    <a:pt x="289" y="91"/>
                  </a:lnTo>
                  <a:lnTo>
                    <a:pt x="298" y="91"/>
                  </a:lnTo>
                  <a:lnTo>
                    <a:pt x="298" y="100"/>
                  </a:lnTo>
                  <a:lnTo>
                    <a:pt x="298" y="109"/>
                  </a:lnTo>
                  <a:lnTo>
                    <a:pt x="289" y="118"/>
                  </a:lnTo>
                  <a:lnTo>
                    <a:pt x="280" y="127"/>
                  </a:lnTo>
                  <a:lnTo>
                    <a:pt x="289" y="127"/>
                  </a:lnTo>
                  <a:lnTo>
                    <a:pt x="280" y="136"/>
                  </a:lnTo>
                  <a:lnTo>
                    <a:pt x="271" y="136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63"/>
                  </a:lnTo>
                  <a:lnTo>
                    <a:pt x="271" y="172"/>
                  </a:lnTo>
                  <a:lnTo>
                    <a:pt x="264" y="172"/>
                  </a:lnTo>
                  <a:lnTo>
                    <a:pt x="264" y="182"/>
                  </a:lnTo>
                  <a:lnTo>
                    <a:pt x="255" y="191"/>
                  </a:lnTo>
                  <a:lnTo>
                    <a:pt x="243" y="191"/>
                  </a:lnTo>
                  <a:lnTo>
                    <a:pt x="255" y="191"/>
                  </a:lnTo>
                  <a:lnTo>
                    <a:pt x="255" y="200"/>
                  </a:lnTo>
                  <a:lnTo>
                    <a:pt x="255" y="209"/>
                  </a:lnTo>
                  <a:lnTo>
                    <a:pt x="234" y="209"/>
                  </a:lnTo>
                  <a:lnTo>
                    <a:pt x="243" y="209"/>
                  </a:lnTo>
                  <a:lnTo>
                    <a:pt x="243" y="218"/>
                  </a:lnTo>
                  <a:lnTo>
                    <a:pt x="243" y="225"/>
                  </a:lnTo>
                  <a:lnTo>
                    <a:pt x="234" y="225"/>
                  </a:lnTo>
                  <a:lnTo>
                    <a:pt x="243" y="225"/>
                  </a:lnTo>
                  <a:lnTo>
                    <a:pt x="234" y="234"/>
                  </a:lnTo>
                  <a:lnTo>
                    <a:pt x="225" y="243"/>
                  </a:lnTo>
                  <a:lnTo>
                    <a:pt x="234" y="243"/>
                  </a:lnTo>
                  <a:lnTo>
                    <a:pt x="225" y="252"/>
                  </a:lnTo>
                  <a:lnTo>
                    <a:pt x="234" y="243"/>
                  </a:lnTo>
                  <a:lnTo>
                    <a:pt x="234" y="252"/>
                  </a:lnTo>
                  <a:lnTo>
                    <a:pt x="234" y="263"/>
                  </a:lnTo>
                  <a:lnTo>
                    <a:pt x="234" y="272"/>
                  </a:lnTo>
                  <a:lnTo>
                    <a:pt x="243" y="272"/>
                  </a:lnTo>
                  <a:lnTo>
                    <a:pt x="243" y="279"/>
                  </a:lnTo>
                  <a:lnTo>
                    <a:pt x="234" y="279"/>
                  </a:lnTo>
                  <a:lnTo>
                    <a:pt x="234" y="288"/>
                  </a:lnTo>
                  <a:lnTo>
                    <a:pt x="127" y="297"/>
                  </a:lnTo>
                  <a:lnTo>
                    <a:pt x="45" y="297"/>
                  </a:lnTo>
                  <a:lnTo>
                    <a:pt x="45" y="252"/>
                  </a:lnTo>
                  <a:lnTo>
                    <a:pt x="27" y="252"/>
                  </a:lnTo>
                  <a:lnTo>
                    <a:pt x="18" y="252"/>
                  </a:lnTo>
                  <a:lnTo>
                    <a:pt x="18" y="243"/>
                  </a:lnTo>
                  <a:lnTo>
                    <a:pt x="9" y="243"/>
                  </a:lnTo>
                  <a:lnTo>
                    <a:pt x="9" y="109"/>
                  </a:lnTo>
                  <a:lnTo>
                    <a:pt x="9" y="8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5">
              <a:extLst>
                <a:ext uri="{FF2B5EF4-FFF2-40B4-BE49-F238E27FC236}">
                  <a16:creationId xmlns:a16="http://schemas.microsoft.com/office/drawing/2014/main" xmlns="" id="{F47A367C-89A9-499B-80A3-D37E44A4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589" y="3719214"/>
              <a:ext cx="571388" cy="537033"/>
            </a:xfrm>
            <a:custGeom>
              <a:avLst/>
              <a:gdLst>
                <a:gd name="T0" fmla="*/ 64 w 316"/>
                <a:gd name="T1" fmla="*/ 9 h 297"/>
                <a:gd name="T2" fmla="*/ 280 w 316"/>
                <a:gd name="T3" fmla="*/ 0 h 297"/>
                <a:gd name="T4" fmla="*/ 289 w 316"/>
                <a:gd name="T5" fmla="*/ 9 h 297"/>
                <a:gd name="T6" fmla="*/ 289 w 316"/>
                <a:gd name="T7" fmla="*/ 27 h 297"/>
                <a:gd name="T8" fmla="*/ 280 w 316"/>
                <a:gd name="T9" fmla="*/ 36 h 297"/>
                <a:gd name="T10" fmla="*/ 316 w 316"/>
                <a:gd name="T11" fmla="*/ 36 h 297"/>
                <a:gd name="T12" fmla="*/ 316 w 316"/>
                <a:gd name="T13" fmla="*/ 54 h 297"/>
                <a:gd name="T14" fmla="*/ 309 w 316"/>
                <a:gd name="T15" fmla="*/ 73 h 297"/>
                <a:gd name="T16" fmla="*/ 298 w 316"/>
                <a:gd name="T17" fmla="*/ 91 h 297"/>
                <a:gd name="T18" fmla="*/ 289 w 316"/>
                <a:gd name="T19" fmla="*/ 91 h 297"/>
                <a:gd name="T20" fmla="*/ 298 w 316"/>
                <a:gd name="T21" fmla="*/ 100 h 297"/>
                <a:gd name="T22" fmla="*/ 289 w 316"/>
                <a:gd name="T23" fmla="*/ 118 h 297"/>
                <a:gd name="T24" fmla="*/ 289 w 316"/>
                <a:gd name="T25" fmla="*/ 127 h 297"/>
                <a:gd name="T26" fmla="*/ 271 w 316"/>
                <a:gd name="T27" fmla="*/ 136 h 297"/>
                <a:gd name="T28" fmla="*/ 271 w 316"/>
                <a:gd name="T29" fmla="*/ 154 h 297"/>
                <a:gd name="T30" fmla="*/ 271 w 316"/>
                <a:gd name="T31" fmla="*/ 154 h 297"/>
                <a:gd name="T32" fmla="*/ 271 w 316"/>
                <a:gd name="T33" fmla="*/ 172 h 297"/>
                <a:gd name="T34" fmla="*/ 264 w 316"/>
                <a:gd name="T35" fmla="*/ 182 h 297"/>
                <a:gd name="T36" fmla="*/ 243 w 316"/>
                <a:gd name="T37" fmla="*/ 191 h 297"/>
                <a:gd name="T38" fmla="*/ 255 w 316"/>
                <a:gd name="T39" fmla="*/ 200 h 297"/>
                <a:gd name="T40" fmla="*/ 234 w 316"/>
                <a:gd name="T41" fmla="*/ 209 h 297"/>
                <a:gd name="T42" fmla="*/ 243 w 316"/>
                <a:gd name="T43" fmla="*/ 218 h 297"/>
                <a:gd name="T44" fmla="*/ 234 w 316"/>
                <a:gd name="T45" fmla="*/ 225 h 297"/>
                <a:gd name="T46" fmla="*/ 234 w 316"/>
                <a:gd name="T47" fmla="*/ 234 h 297"/>
                <a:gd name="T48" fmla="*/ 234 w 316"/>
                <a:gd name="T49" fmla="*/ 243 h 297"/>
                <a:gd name="T50" fmla="*/ 234 w 316"/>
                <a:gd name="T51" fmla="*/ 243 h 297"/>
                <a:gd name="T52" fmla="*/ 234 w 316"/>
                <a:gd name="T53" fmla="*/ 263 h 297"/>
                <a:gd name="T54" fmla="*/ 243 w 316"/>
                <a:gd name="T55" fmla="*/ 272 h 297"/>
                <a:gd name="T56" fmla="*/ 234 w 316"/>
                <a:gd name="T57" fmla="*/ 279 h 297"/>
                <a:gd name="T58" fmla="*/ 127 w 316"/>
                <a:gd name="T59" fmla="*/ 297 h 297"/>
                <a:gd name="T60" fmla="*/ 45 w 316"/>
                <a:gd name="T61" fmla="*/ 252 h 297"/>
                <a:gd name="T62" fmla="*/ 18 w 316"/>
                <a:gd name="T63" fmla="*/ 252 h 297"/>
                <a:gd name="T64" fmla="*/ 9 w 316"/>
                <a:gd name="T65" fmla="*/ 243 h 297"/>
                <a:gd name="T66" fmla="*/ 9 w 316"/>
                <a:gd name="T67" fmla="*/ 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297">
                  <a:moveTo>
                    <a:pt x="0" y="18"/>
                  </a:moveTo>
                  <a:lnTo>
                    <a:pt x="64" y="9"/>
                  </a:lnTo>
                  <a:lnTo>
                    <a:pt x="164" y="9"/>
                  </a:lnTo>
                  <a:lnTo>
                    <a:pt x="280" y="0"/>
                  </a:lnTo>
                  <a:lnTo>
                    <a:pt x="289" y="0"/>
                  </a:lnTo>
                  <a:lnTo>
                    <a:pt x="289" y="9"/>
                  </a:lnTo>
                  <a:lnTo>
                    <a:pt x="289" y="18"/>
                  </a:lnTo>
                  <a:lnTo>
                    <a:pt x="289" y="27"/>
                  </a:lnTo>
                  <a:lnTo>
                    <a:pt x="280" y="27"/>
                  </a:lnTo>
                  <a:lnTo>
                    <a:pt x="280" y="36"/>
                  </a:lnTo>
                  <a:lnTo>
                    <a:pt x="280" y="45"/>
                  </a:lnTo>
                  <a:lnTo>
                    <a:pt x="316" y="36"/>
                  </a:lnTo>
                  <a:lnTo>
                    <a:pt x="316" y="45"/>
                  </a:lnTo>
                  <a:lnTo>
                    <a:pt x="316" y="54"/>
                  </a:lnTo>
                  <a:lnTo>
                    <a:pt x="309" y="63"/>
                  </a:lnTo>
                  <a:lnTo>
                    <a:pt x="309" y="73"/>
                  </a:lnTo>
                  <a:lnTo>
                    <a:pt x="298" y="82"/>
                  </a:lnTo>
                  <a:lnTo>
                    <a:pt x="298" y="91"/>
                  </a:lnTo>
                  <a:lnTo>
                    <a:pt x="298" y="82"/>
                  </a:lnTo>
                  <a:lnTo>
                    <a:pt x="289" y="91"/>
                  </a:lnTo>
                  <a:lnTo>
                    <a:pt x="298" y="91"/>
                  </a:lnTo>
                  <a:lnTo>
                    <a:pt x="298" y="100"/>
                  </a:lnTo>
                  <a:lnTo>
                    <a:pt x="298" y="109"/>
                  </a:lnTo>
                  <a:lnTo>
                    <a:pt x="289" y="118"/>
                  </a:lnTo>
                  <a:lnTo>
                    <a:pt x="280" y="127"/>
                  </a:lnTo>
                  <a:lnTo>
                    <a:pt x="289" y="127"/>
                  </a:lnTo>
                  <a:lnTo>
                    <a:pt x="280" y="136"/>
                  </a:lnTo>
                  <a:lnTo>
                    <a:pt x="271" y="136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63"/>
                  </a:lnTo>
                  <a:lnTo>
                    <a:pt x="271" y="172"/>
                  </a:lnTo>
                  <a:lnTo>
                    <a:pt x="264" y="172"/>
                  </a:lnTo>
                  <a:lnTo>
                    <a:pt x="264" y="182"/>
                  </a:lnTo>
                  <a:lnTo>
                    <a:pt x="255" y="191"/>
                  </a:lnTo>
                  <a:lnTo>
                    <a:pt x="243" y="191"/>
                  </a:lnTo>
                  <a:lnTo>
                    <a:pt x="255" y="191"/>
                  </a:lnTo>
                  <a:lnTo>
                    <a:pt x="255" y="200"/>
                  </a:lnTo>
                  <a:lnTo>
                    <a:pt x="255" y="209"/>
                  </a:lnTo>
                  <a:lnTo>
                    <a:pt x="234" y="209"/>
                  </a:lnTo>
                  <a:lnTo>
                    <a:pt x="243" y="209"/>
                  </a:lnTo>
                  <a:lnTo>
                    <a:pt x="243" y="218"/>
                  </a:lnTo>
                  <a:lnTo>
                    <a:pt x="243" y="225"/>
                  </a:lnTo>
                  <a:lnTo>
                    <a:pt x="234" y="225"/>
                  </a:lnTo>
                  <a:lnTo>
                    <a:pt x="243" y="225"/>
                  </a:lnTo>
                  <a:lnTo>
                    <a:pt x="234" y="234"/>
                  </a:lnTo>
                  <a:lnTo>
                    <a:pt x="225" y="243"/>
                  </a:lnTo>
                  <a:lnTo>
                    <a:pt x="234" y="243"/>
                  </a:lnTo>
                  <a:lnTo>
                    <a:pt x="225" y="252"/>
                  </a:lnTo>
                  <a:lnTo>
                    <a:pt x="234" y="243"/>
                  </a:lnTo>
                  <a:lnTo>
                    <a:pt x="234" y="252"/>
                  </a:lnTo>
                  <a:lnTo>
                    <a:pt x="234" y="263"/>
                  </a:lnTo>
                  <a:lnTo>
                    <a:pt x="234" y="272"/>
                  </a:lnTo>
                  <a:lnTo>
                    <a:pt x="243" y="272"/>
                  </a:lnTo>
                  <a:lnTo>
                    <a:pt x="243" y="279"/>
                  </a:lnTo>
                  <a:lnTo>
                    <a:pt x="234" y="279"/>
                  </a:lnTo>
                  <a:lnTo>
                    <a:pt x="234" y="288"/>
                  </a:lnTo>
                  <a:lnTo>
                    <a:pt x="127" y="297"/>
                  </a:lnTo>
                  <a:lnTo>
                    <a:pt x="45" y="297"/>
                  </a:lnTo>
                  <a:lnTo>
                    <a:pt x="45" y="252"/>
                  </a:lnTo>
                  <a:lnTo>
                    <a:pt x="27" y="252"/>
                  </a:lnTo>
                  <a:lnTo>
                    <a:pt x="18" y="252"/>
                  </a:lnTo>
                  <a:lnTo>
                    <a:pt x="18" y="243"/>
                  </a:lnTo>
                  <a:lnTo>
                    <a:pt x="9" y="243"/>
                  </a:lnTo>
                  <a:lnTo>
                    <a:pt x="9" y="109"/>
                  </a:lnTo>
                  <a:lnTo>
                    <a:pt x="9" y="82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6">
              <a:extLst>
                <a:ext uri="{FF2B5EF4-FFF2-40B4-BE49-F238E27FC236}">
                  <a16:creationId xmlns:a16="http://schemas.microsoft.com/office/drawing/2014/main" xmlns="" id="{E4543A18-9FB1-43EF-A829-E1ECD9ABD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589" y="3719214"/>
              <a:ext cx="571388" cy="537033"/>
            </a:xfrm>
            <a:custGeom>
              <a:avLst/>
              <a:gdLst>
                <a:gd name="T0" fmla="*/ 64 w 316"/>
                <a:gd name="T1" fmla="*/ 9 h 297"/>
                <a:gd name="T2" fmla="*/ 280 w 316"/>
                <a:gd name="T3" fmla="*/ 0 h 297"/>
                <a:gd name="T4" fmla="*/ 289 w 316"/>
                <a:gd name="T5" fmla="*/ 9 h 297"/>
                <a:gd name="T6" fmla="*/ 289 w 316"/>
                <a:gd name="T7" fmla="*/ 27 h 297"/>
                <a:gd name="T8" fmla="*/ 280 w 316"/>
                <a:gd name="T9" fmla="*/ 36 h 297"/>
                <a:gd name="T10" fmla="*/ 316 w 316"/>
                <a:gd name="T11" fmla="*/ 36 h 297"/>
                <a:gd name="T12" fmla="*/ 316 w 316"/>
                <a:gd name="T13" fmla="*/ 54 h 297"/>
                <a:gd name="T14" fmla="*/ 309 w 316"/>
                <a:gd name="T15" fmla="*/ 73 h 297"/>
                <a:gd name="T16" fmla="*/ 298 w 316"/>
                <a:gd name="T17" fmla="*/ 91 h 297"/>
                <a:gd name="T18" fmla="*/ 289 w 316"/>
                <a:gd name="T19" fmla="*/ 91 h 297"/>
                <a:gd name="T20" fmla="*/ 298 w 316"/>
                <a:gd name="T21" fmla="*/ 100 h 297"/>
                <a:gd name="T22" fmla="*/ 289 w 316"/>
                <a:gd name="T23" fmla="*/ 118 h 297"/>
                <a:gd name="T24" fmla="*/ 289 w 316"/>
                <a:gd name="T25" fmla="*/ 127 h 297"/>
                <a:gd name="T26" fmla="*/ 271 w 316"/>
                <a:gd name="T27" fmla="*/ 136 h 297"/>
                <a:gd name="T28" fmla="*/ 271 w 316"/>
                <a:gd name="T29" fmla="*/ 154 h 297"/>
                <a:gd name="T30" fmla="*/ 271 w 316"/>
                <a:gd name="T31" fmla="*/ 154 h 297"/>
                <a:gd name="T32" fmla="*/ 271 w 316"/>
                <a:gd name="T33" fmla="*/ 172 h 297"/>
                <a:gd name="T34" fmla="*/ 264 w 316"/>
                <a:gd name="T35" fmla="*/ 182 h 297"/>
                <a:gd name="T36" fmla="*/ 243 w 316"/>
                <a:gd name="T37" fmla="*/ 191 h 297"/>
                <a:gd name="T38" fmla="*/ 255 w 316"/>
                <a:gd name="T39" fmla="*/ 200 h 297"/>
                <a:gd name="T40" fmla="*/ 234 w 316"/>
                <a:gd name="T41" fmla="*/ 209 h 297"/>
                <a:gd name="T42" fmla="*/ 243 w 316"/>
                <a:gd name="T43" fmla="*/ 218 h 297"/>
                <a:gd name="T44" fmla="*/ 234 w 316"/>
                <a:gd name="T45" fmla="*/ 225 h 297"/>
                <a:gd name="T46" fmla="*/ 234 w 316"/>
                <a:gd name="T47" fmla="*/ 234 h 297"/>
                <a:gd name="T48" fmla="*/ 234 w 316"/>
                <a:gd name="T49" fmla="*/ 243 h 297"/>
                <a:gd name="T50" fmla="*/ 234 w 316"/>
                <a:gd name="T51" fmla="*/ 243 h 297"/>
                <a:gd name="T52" fmla="*/ 234 w 316"/>
                <a:gd name="T53" fmla="*/ 263 h 297"/>
                <a:gd name="T54" fmla="*/ 243 w 316"/>
                <a:gd name="T55" fmla="*/ 272 h 297"/>
                <a:gd name="T56" fmla="*/ 234 w 316"/>
                <a:gd name="T57" fmla="*/ 279 h 297"/>
                <a:gd name="T58" fmla="*/ 127 w 316"/>
                <a:gd name="T59" fmla="*/ 297 h 297"/>
                <a:gd name="T60" fmla="*/ 45 w 316"/>
                <a:gd name="T61" fmla="*/ 252 h 297"/>
                <a:gd name="T62" fmla="*/ 18 w 316"/>
                <a:gd name="T63" fmla="*/ 252 h 297"/>
                <a:gd name="T64" fmla="*/ 9 w 316"/>
                <a:gd name="T65" fmla="*/ 243 h 297"/>
                <a:gd name="T66" fmla="*/ 9 w 316"/>
                <a:gd name="T67" fmla="*/ 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297">
                  <a:moveTo>
                    <a:pt x="0" y="18"/>
                  </a:moveTo>
                  <a:lnTo>
                    <a:pt x="64" y="9"/>
                  </a:lnTo>
                  <a:lnTo>
                    <a:pt x="164" y="9"/>
                  </a:lnTo>
                  <a:lnTo>
                    <a:pt x="280" y="0"/>
                  </a:lnTo>
                  <a:lnTo>
                    <a:pt x="289" y="0"/>
                  </a:lnTo>
                  <a:lnTo>
                    <a:pt x="289" y="9"/>
                  </a:lnTo>
                  <a:lnTo>
                    <a:pt x="289" y="18"/>
                  </a:lnTo>
                  <a:lnTo>
                    <a:pt x="289" y="27"/>
                  </a:lnTo>
                  <a:lnTo>
                    <a:pt x="280" y="27"/>
                  </a:lnTo>
                  <a:lnTo>
                    <a:pt x="280" y="36"/>
                  </a:lnTo>
                  <a:lnTo>
                    <a:pt x="280" y="45"/>
                  </a:lnTo>
                  <a:lnTo>
                    <a:pt x="316" y="36"/>
                  </a:lnTo>
                  <a:lnTo>
                    <a:pt x="316" y="45"/>
                  </a:lnTo>
                  <a:lnTo>
                    <a:pt x="316" y="54"/>
                  </a:lnTo>
                  <a:lnTo>
                    <a:pt x="309" y="63"/>
                  </a:lnTo>
                  <a:lnTo>
                    <a:pt x="309" y="73"/>
                  </a:lnTo>
                  <a:lnTo>
                    <a:pt x="298" y="82"/>
                  </a:lnTo>
                  <a:lnTo>
                    <a:pt x="298" y="91"/>
                  </a:lnTo>
                  <a:lnTo>
                    <a:pt x="298" y="82"/>
                  </a:lnTo>
                  <a:lnTo>
                    <a:pt x="289" y="91"/>
                  </a:lnTo>
                  <a:lnTo>
                    <a:pt x="298" y="91"/>
                  </a:lnTo>
                  <a:lnTo>
                    <a:pt x="298" y="100"/>
                  </a:lnTo>
                  <a:lnTo>
                    <a:pt x="298" y="109"/>
                  </a:lnTo>
                  <a:lnTo>
                    <a:pt x="289" y="118"/>
                  </a:lnTo>
                  <a:lnTo>
                    <a:pt x="280" y="127"/>
                  </a:lnTo>
                  <a:lnTo>
                    <a:pt x="289" y="127"/>
                  </a:lnTo>
                  <a:lnTo>
                    <a:pt x="280" y="136"/>
                  </a:lnTo>
                  <a:lnTo>
                    <a:pt x="271" y="136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63"/>
                  </a:lnTo>
                  <a:lnTo>
                    <a:pt x="271" y="172"/>
                  </a:lnTo>
                  <a:lnTo>
                    <a:pt x="264" y="172"/>
                  </a:lnTo>
                  <a:lnTo>
                    <a:pt x="264" y="182"/>
                  </a:lnTo>
                  <a:lnTo>
                    <a:pt x="255" y="191"/>
                  </a:lnTo>
                  <a:lnTo>
                    <a:pt x="243" y="191"/>
                  </a:lnTo>
                  <a:lnTo>
                    <a:pt x="255" y="191"/>
                  </a:lnTo>
                  <a:lnTo>
                    <a:pt x="255" y="200"/>
                  </a:lnTo>
                  <a:lnTo>
                    <a:pt x="255" y="209"/>
                  </a:lnTo>
                  <a:lnTo>
                    <a:pt x="234" y="209"/>
                  </a:lnTo>
                  <a:lnTo>
                    <a:pt x="243" y="209"/>
                  </a:lnTo>
                  <a:lnTo>
                    <a:pt x="243" y="218"/>
                  </a:lnTo>
                  <a:lnTo>
                    <a:pt x="243" y="225"/>
                  </a:lnTo>
                  <a:lnTo>
                    <a:pt x="234" y="225"/>
                  </a:lnTo>
                  <a:lnTo>
                    <a:pt x="243" y="225"/>
                  </a:lnTo>
                  <a:lnTo>
                    <a:pt x="234" y="234"/>
                  </a:lnTo>
                  <a:lnTo>
                    <a:pt x="225" y="243"/>
                  </a:lnTo>
                  <a:lnTo>
                    <a:pt x="234" y="243"/>
                  </a:lnTo>
                  <a:lnTo>
                    <a:pt x="225" y="252"/>
                  </a:lnTo>
                  <a:lnTo>
                    <a:pt x="234" y="243"/>
                  </a:lnTo>
                  <a:lnTo>
                    <a:pt x="234" y="252"/>
                  </a:lnTo>
                  <a:lnTo>
                    <a:pt x="234" y="263"/>
                  </a:lnTo>
                  <a:lnTo>
                    <a:pt x="234" y="272"/>
                  </a:lnTo>
                  <a:lnTo>
                    <a:pt x="243" y="272"/>
                  </a:lnTo>
                  <a:lnTo>
                    <a:pt x="243" y="279"/>
                  </a:lnTo>
                  <a:lnTo>
                    <a:pt x="234" y="279"/>
                  </a:lnTo>
                  <a:lnTo>
                    <a:pt x="234" y="288"/>
                  </a:lnTo>
                  <a:lnTo>
                    <a:pt x="127" y="297"/>
                  </a:lnTo>
                  <a:lnTo>
                    <a:pt x="45" y="297"/>
                  </a:lnTo>
                  <a:lnTo>
                    <a:pt x="45" y="252"/>
                  </a:lnTo>
                  <a:lnTo>
                    <a:pt x="27" y="252"/>
                  </a:lnTo>
                  <a:lnTo>
                    <a:pt x="18" y="252"/>
                  </a:lnTo>
                  <a:lnTo>
                    <a:pt x="18" y="243"/>
                  </a:lnTo>
                  <a:lnTo>
                    <a:pt x="9" y="243"/>
                  </a:lnTo>
                  <a:lnTo>
                    <a:pt x="9" y="109"/>
                  </a:lnTo>
                  <a:lnTo>
                    <a:pt x="9" y="82"/>
                  </a:lnTo>
                  <a:lnTo>
                    <a:pt x="0" y="18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7">
              <a:extLst>
                <a:ext uri="{FF2B5EF4-FFF2-40B4-BE49-F238E27FC236}">
                  <a16:creationId xmlns:a16="http://schemas.microsoft.com/office/drawing/2014/main" xmlns="" id="{40FFEBFF-0F94-4D06-B637-8EE3E8757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685" y="3887376"/>
              <a:ext cx="441198" cy="739550"/>
            </a:xfrm>
            <a:custGeom>
              <a:avLst/>
              <a:gdLst>
                <a:gd name="T0" fmla="*/ 0 w 244"/>
                <a:gd name="T1" fmla="*/ 18 h 409"/>
                <a:gd name="T2" fmla="*/ 0 w 244"/>
                <a:gd name="T3" fmla="*/ 18 h 409"/>
                <a:gd name="T4" fmla="*/ 91 w 244"/>
                <a:gd name="T5" fmla="*/ 9 h 409"/>
                <a:gd name="T6" fmla="*/ 162 w 244"/>
                <a:gd name="T7" fmla="*/ 0 h 409"/>
                <a:gd name="T8" fmla="*/ 189 w 244"/>
                <a:gd name="T9" fmla="*/ 82 h 409"/>
                <a:gd name="T10" fmla="*/ 216 w 244"/>
                <a:gd name="T11" fmla="*/ 173 h 409"/>
                <a:gd name="T12" fmla="*/ 216 w 244"/>
                <a:gd name="T13" fmla="*/ 182 h 409"/>
                <a:gd name="T14" fmla="*/ 225 w 244"/>
                <a:gd name="T15" fmla="*/ 191 h 409"/>
                <a:gd name="T16" fmla="*/ 235 w 244"/>
                <a:gd name="T17" fmla="*/ 200 h 409"/>
                <a:gd name="T18" fmla="*/ 235 w 244"/>
                <a:gd name="T19" fmla="*/ 209 h 409"/>
                <a:gd name="T20" fmla="*/ 235 w 244"/>
                <a:gd name="T21" fmla="*/ 218 h 409"/>
                <a:gd name="T22" fmla="*/ 244 w 244"/>
                <a:gd name="T23" fmla="*/ 227 h 409"/>
                <a:gd name="T24" fmla="*/ 235 w 244"/>
                <a:gd name="T25" fmla="*/ 227 h 409"/>
                <a:gd name="T26" fmla="*/ 235 w 244"/>
                <a:gd name="T27" fmla="*/ 236 h 409"/>
                <a:gd name="T28" fmla="*/ 235 w 244"/>
                <a:gd name="T29" fmla="*/ 245 h 409"/>
                <a:gd name="T30" fmla="*/ 225 w 244"/>
                <a:gd name="T31" fmla="*/ 254 h 409"/>
                <a:gd name="T32" fmla="*/ 235 w 244"/>
                <a:gd name="T33" fmla="*/ 263 h 409"/>
                <a:gd name="T34" fmla="*/ 235 w 244"/>
                <a:gd name="T35" fmla="*/ 273 h 409"/>
                <a:gd name="T36" fmla="*/ 235 w 244"/>
                <a:gd name="T37" fmla="*/ 282 h 409"/>
                <a:gd name="T38" fmla="*/ 235 w 244"/>
                <a:gd name="T39" fmla="*/ 291 h 409"/>
                <a:gd name="T40" fmla="*/ 235 w 244"/>
                <a:gd name="T41" fmla="*/ 300 h 409"/>
                <a:gd name="T42" fmla="*/ 235 w 244"/>
                <a:gd name="T43" fmla="*/ 309 h 409"/>
                <a:gd name="T44" fmla="*/ 244 w 244"/>
                <a:gd name="T45" fmla="*/ 309 h 409"/>
                <a:gd name="T46" fmla="*/ 244 w 244"/>
                <a:gd name="T47" fmla="*/ 318 h 409"/>
                <a:gd name="T48" fmla="*/ 244 w 244"/>
                <a:gd name="T49" fmla="*/ 327 h 409"/>
                <a:gd name="T50" fmla="*/ 137 w 244"/>
                <a:gd name="T51" fmla="*/ 336 h 409"/>
                <a:gd name="T52" fmla="*/ 73 w 244"/>
                <a:gd name="T53" fmla="*/ 345 h 409"/>
                <a:gd name="T54" fmla="*/ 64 w 244"/>
                <a:gd name="T55" fmla="*/ 354 h 409"/>
                <a:gd name="T56" fmla="*/ 73 w 244"/>
                <a:gd name="T57" fmla="*/ 363 h 409"/>
                <a:gd name="T58" fmla="*/ 82 w 244"/>
                <a:gd name="T59" fmla="*/ 363 h 409"/>
                <a:gd name="T60" fmla="*/ 82 w 244"/>
                <a:gd name="T61" fmla="*/ 372 h 409"/>
                <a:gd name="T62" fmla="*/ 82 w 244"/>
                <a:gd name="T63" fmla="*/ 382 h 409"/>
                <a:gd name="T64" fmla="*/ 82 w 244"/>
                <a:gd name="T65" fmla="*/ 391 h 409"/>
                <a:gd name="T66" fmla="*/ 82 w 244"/>
                <a:gd name="T67" fmla="*/ 400 h 409"/>
                <a:gd name="T68" fmla="*/ 73 w 244"/>
                <a:gd name="T69" fmla="*/ 400 h 409"/>
                <a:gd name="T70" fmla="*/ 64 w 244"/>
                <a:gd name="T71" fmla="*/ 409 h 409"/>
                <a:gd name="T72" fmla="*/ 46 w 244"/>
                <a:gd name="T73" fmla="*/ 409 h 409"/>
                <a:gd name="T74" fmla="*/ 55 w 244"/>
                <a:gd name="T75" fmla="*/ 409 h 409"/>
                <a:gd name="T76" fmla="*/ 64 w 244"/>
                <a:gd name="T77" fmla="*/ 409 h 409"/>
                <a:gd name="T78" fmla="*/ 64 w 244"/>
                <a:gd name="T79" fmla="*/ 400 h 409"/>
                <a:gd name="T80" fmla="*/ 55 w 244"/>
                <a:gd name="T81" fmla="*/ 391 h 409"/>
                <a:gd name="T82" fmla="*/ 55 w 244"/>
                <a:gd name="T83" fmla="*/ 400 h 409"/>
                <a:gd name="T84" fmla="*/ 55 w 244"/>
                <a:gd name="T85" fmla="*/ 391 h 409"/>
                <a:gd name="T86" fmla="*/ 46 w 244"/>
                <a:gd name="T87" fmla="*/ 391 h 409"/>
                <a:gd name="T88" fmla="*/ 55 w 244"/>
                <a:gd name="T89" fmla="*/ 382 h 409"/>
                <a:gd name="T90" fmla="*/ 46 w 244"/>
                <a:gd name="T91" fmla="*/ 372 h 409"/>
                <a:gd name="T92" fmla="*/ 37 w 244"/>
                <a:gd name="T93" fmla="*/ 372 h 409"/>
                <a:gd name="T94" fmla="*/ 37 w 244"/>
                <a:gd name="T95" fmla="*/ 382 h 409"/>
                <a:gd name="T96" fmla="*/ 37 w 244"/>
                <a:gd name="T97" fmla="*/ 400 h 409"/>
                <a:gd name="T98" fmla="*/ 28 w 244"/>
                <a:gd name="T99" fmla="*/ 400 h 409"/>
                <a:gd name="T100" fmla="*/ 21 w 244"/>
                <a:gd name="T101" fmla="*/ 400 h 409"/>
                <a:gd name="T102" fmla="*/ 0 w 244"/>
                <a:gd name="T103" fmla="*/ 273 h 409"/>
                <a:gd name="T104" fmla="*/ 9 w 244"/>
                <a:gd name="T105" fmla="*/ 27 h 409"/>
                <a:gd name="T106" fmla="*/ 0 w 244"/>
                <a:gd name="T107" fmla="*/ 27 h 409"/>
                <a:gd name="T108" fmla="*/ 0 w 244"/>
                <a:gd name="T109" fmla="*/ 1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4" h="409">
                  <a:moveTo>
                    <a:pt x="0" y="18"/>
                  </a:moveTo>
                  <a:lnTo>
                    <a:pt x="0" y="18"/>
                  </a:lnTo>
                  <a:lnTo>
                    <a:pt x="91" y="9"/>
                  </a:lnTo>
                  <a:lnTo>
                    <a:pt x="162" y="0"/>
                  </a:lnTo>
                  <a:lnTo>
                    <a:pt x="189" y="82"/>
                  </a:lnTo>
                  <a:lnTo>
                    <a:pt x="216" y="173"/>
                  </a:lnTo>
                  <a:lnTo>
                    <a:pt x="216" y="182"/>
                  </a:lnTo>
                  <a:lnTo>
                    <a:pt x="225" y="191"/>
                  </a:lnTo>
                  <a:lnTo>
                    <a:pt x="235" y="200"/>
                  </a:lnTo>
                  <a:lnTo>
                    <a:pt x="235" y="209"/>
                  </a:lnTo>
                  <a:lnTo>
                    <a:pt x="235" y="218"/>
                  </a:lnTo>
                  <a:lnTo>
                    <a:pt x="244" y="227"/>
                  </a:lnTo>
                  <a:lnTo>
                    <a:pt x="235" y="227"/>
                  </a:lnTo>
                  <a:lnTo>
                    <a:pt x="235" y="236"/>
                  </a:lnTo>
                  <a:lnTo>
                    <a:pt x="235" y="245"/>
                  </a:lnTo>
                  <a:lnTo>
                    <a:pt x="225" y="254"/>
                  </a:lnTo>
                  <a:lnTo>
                    <a:pt x="235" y="263"/>
                  </a:lnTo>
                  <a:lnTo>
                    <a:pt x="235" y="273"/>
                  </a:lnTo>
                  <a:lnTo>
                    <a:pt x="235" y="282"/>
                  </a:lnTo>
                  <a:lnTo>
                    <a:pt x="235" y="291"/>
                  </a:lnTo>
                  <a:lnTo>
                    <a:pt x="235" y="300"/>
                  </a:lnTo>
                  <a:lnTo>
                    <a:pt x="235" y="309"/>
                  </a:lnTo>
                  <a:lnTo>
                    <a:pt x="244" y="309"/>
                  </a:lnTo>
                  <a:lnTo>
                    <a:pt x="244" y="318"/>
                  </a:lnTo>
                  <a:lnTo>
                    <a:pt x="244" y="327"/>
                  </a:lnTo>
                  <a:lnTo>
                    <a:pt x="137" y="336"/>
                  </a:lnTo>
                  <a:lnTo>
                    <a:pt x="73" y="345"/>
                  </a:lnTo>
                  <a:lnTo>
                    <a:pt x="64" y="354"/>
                  </a:lnTo>
                  <a:lnTo>
                    <a:pt x="73" y="363"/>
                  </a:lnTo>
                  <a:lnTo>
                    <a:pt x="82" y="363"/>
                  </a:lnTo>
                  <a:lnTo>
                    <a:pt x="82" y="372"/>
                  </a:lnTo>
                  <a:lnTo>
                    <a:pt x="82" y="382"/>
                  </a:lnTo>
                  <a:lnTo>
                    <a:pt x="82" y="391"/>
                  </a:lnTo>
                  <a:lnTo>
                    <a:pt x="82" y="400"/>
                  </a:lnTo>
                  <a:lnTo>
                    <a:pt x="73" y="400"/>
                  </a:lnTo>
                  <a:lnTo>
                    <a:pt x="64" y="409"/>
                  </a:lnTo>
                  <a:lnTo>
                    <a:pt x="46" y="409"/>
                  </a:lnTo>
                  <a:lnTo>
                    <a:pt x="55" y="409"/>
                  </a:lnTo>
                  <a:lnTo>
                    <a:pt x="64" y="409"/>
                  </a:lnTo>
                  <a:lnTo>
                    <a:pt x="64" y="400"/>
                  </a:lnTo>
                  <a:lnTo>
                    <a:pt x="55" y="391"/>
                  </a:lnTo>
                  <a:lnTo>
                    <a:pt x="55" y="400"/>
                  </a:lnTo>
                  <a:lnTo>
                    <a:pt x="55" y="391"/>
                  </a:lnTo>
                  <a:lnTo>
                    <a:pt x="46" y="391"/>
                  </a:lnTo>
                  <a:lnTo>
                    <a:pt x="55" y="382"/>
                  </a:lnTo>
                  <a:lnTo>
                    <a:pt x="46" y="372"/>
                  </a:lnTo>
                  <a:lnTo>
                    <a:pt x="37" y="372"/>
                  </a:lnTo>
                  <a:lnTo>
                    <a:pt x="37" y="382"/>
                  </a:lnTo>
                  <a:lnTo>
                    <a:pt x="37" y="400"/>
                  </a:lnTo>
                  <a:lnTo>
                    <a:pt x="28" y="400"/>
                  </a:lnTo>
                  <a:lnTo>
                    <a:pt x="21" y="400"/>
                  </a:lnTo>
                  <a:lnTo>
                    <a:pt x="0" y="273"/>
                  </a:lnTo>
                  <a:lnTo>
                    <a:pt x="9" y="27"/>
                  </a:lnTo>
                  <a:lnTo>
                    <a:pt x="0" y="27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8">
              <a:extLst>
                <a:ext uri="{FF2B5EF4-FFF2-40B4-BE49-F238E27FC236}">
                  <a16:creationId xmlns:a16="http://schemas.microsoft.com/office/drawing/2014/main" xmlns="" id="{D6970987-D9DE-47D0-A70B-5694D1AA3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685" y="3887376"/>
              <a:ext cx="441198" cy="739550"/>
            </a:xfrm>
            <a:custGeom>
              <a:avLst/>
              <a:gdLst>
                <a:gd name="T0" fmla="*/ 0 w 244"/>
                <a:gd name="T1" fmla="*/ 18 h 409"/>
                <a:gd name="T2" fmla="*/ 0 w 244"/>
                <a:gd name="T3" fmla="*/ 18 h 409"/>
                <a:gd name="T4" fmla="*/ 91 w 244"/>
                <a:gd name="T5" fmla="*/ 9 h 409"/>
                <a:gd name="T6" fmla="*/ 162 w 244"/>
                <a:gd name="T7" fmla="*/ 0 h 409"/>
                <a:gd name="T8" fmla="*/ 189 w 244"/>
                <a:gd name="T9" fmla="*/ 82 h 409"/>
                <a:gd name="T10" fmla="*/ 216 w 244"/>
                <a:gd name="T11" fmla="*/ 173 h 409"/>
                <a:gd name="T12" fmla="*/ 216 w 244"/>
                <a:gd name="T13" fmla="*/ 182 h 409"/>
                <a:gd name="T14" fmla="*/ 225 w 244"/>
                <a:gd name="T15" fmla="*/ 191 h 409"/>
                <a:gd name="T16" fmla="*/ 235 w 244"/>
                <a:gd name="T17" fmla="*/ 200 h 409"/>
                <a:gd name="T18" fmla="*/ 235 w 244"/>
                <a:gd name="T19" fmla="*/ 209 h 409"/>
                <a:gd name="T20" fmla="*/ 235 w 244"/>
                <a:gd name="T21" fmla="*/ 218 h 409"/>
                <a:gd name="T22" fmla="*/ 244 w 244"/>
                <a:gd name="T23" fmla="*/ 227 h 409"/>
                <a:gd name="T24" fmla="*/ 235 w 244"/>
                <a:gd name="T25" fmla="*/ 227 h 409"/>
                <a:gd name="T26" fmla="*/ 235 w 244"/>
                <a:gd name="T27" fmla="*/ 236 h 409"/>
                <a:gd name="T28" fmla="*/ 235 w 244"/>
                <a:gd name="T29" fmla="*/ 245 h 409"/>
                <a:gd name="T30" fmla="*/ 225 w 244"/>
                <a:gd name="T31" fmla="*/ 254 h 409"/>
                <a:gd name="T32" fmla="*/ 235 w 244"/>
                <a:gd name="T33" fmla="*/ 263 h 409"/>
                <a:gd name="T34" fmla="*/ 235 w 244"/>
                <a:gd name="T35" fmla="*/ 273 h 409"/>
                <a:gd name="T36" fmla="*/ 235 w 244"/>
                <a:gd name="T37" fmla="*/ 282 h 409"/>
                <a:gd name="T38" fmla="*/ 235 w 244"/>
                <a:gd name="T39" fmla="*/ 291 h 409"/>
                <a:gd name="T40" fmla="*/ 235 w 244"/>
                <a:gd name="T41" fmla="*/ 300 h 409"/>
                <a:gd name="T42" fmla="*/ 235 w 244"/>
                <a:gd name="T43" fmla="*/ 309 h 409"/>
                <a:gd name="T44" fmla="*/ 244 w 244"/>
                <a:gd name="T45" fmla="*/ 309 h 409"/>
                <a:gd name="T46" fmla="*/ 244 w 244"/>
                <a:gd name="T47" fmla="*/ 318 h 409"/>
                <a:gd name="T48" fmla="*/ 244 w 244"/>
                <a:gd name="T49" fmla="*/ 327 h 409"/>
                <a:gd name="T50" fmla="*/ 137 w 244"/>
                <a:gd name="T51" fmla="*/ 336 h 409"/>
                <a:gd name="T52" fmla="*/ 73 w 244"/>
                <a:gd name="T53" fmla="*/ 345 h 409"/>
                <a:gd name="T54" fmla="*/ 64 w 244"/>
                <a:gd name="T55" fmla="*/ 354 h 409"/>
                <a:gd name="T56" fmla="*/ 73 w 244"/>
                <a:gd name="T57" fmla="*/ 363 h 409"/>
                <a:gd name="T58" fmla="*/ 82 w 244"/>
                <a:gd name="T59" fmla="*/ 363 h 409"/>
                <a:gd name="T60" fmla="*/ 82 w 244"/>
                <a:gd name="T61" fmla="*/ 372 h 409"/>
                <a:gd name="T62" fmla="*/ 82 w 244"/>
                <a:gd name="T63" fmla="*/ 382 h 409"/>
                <a:gd name="T64" fmla="*/ 82 w 244"/>
                <a:gd name="T65" fmla="*/ 391 h 409"/>
                <a:gd name="T66" fmla="*/ 82 w 244"/>
                <a:gd name="T67" fmla="*/ 400 h 409"/>
                <a:gd name="T68" fmla="*/ 73 w 244"/>
                <a:gd name="T69" fmla="*/ 400 h 409"/>
                <a:gd name="T70" fmla="*/ 64 w 244"/>
                <a:gd name="T71" fmla="*/ 409 h 409"/>
                <a:gd name="T72" fmla="*/ 46 w 244"/>
                <a:gd name="T73" fmla="*/ 409 h 409"/>
                <a:gd name="T74" fmla="*/ 55 w 244"/>
                <a:gd name="T75" fmla="*/ 409 h 409"/>
                <a:gd name="T76" fmla="*/ 64 w 244"/>
                <a:gd name="T77" fmla="*/ 409 h 409"/>
                <a:gd name="T78" fmla="*/ 64 w 244"/>
                <a:gd name="T79" fmla="*/ 400 h 409"/>
                <a:gd name="T80" fmla="*/ 55 w 244"/>
                <a:gd name="T81" fmla="*/ 391 h 409"/>
                <a:gd name="T82" fmla="*/ 55 w 244"/>
                <a:gd name="T83" fmla="*/ 400 h 409"/>
                <a:gd name="T84" fmla="*/ 55 w 244"/>
                <a:gd name="T85" fmla="*/ 391 h 409"/>
                <a:gd name="T86" fmla="*/ 46 w 244"/>
                <a:gd name="T87" fmla="*/ 391 h 409"/>
                <a:gd name="T88" fmla="*/ 55 w 244"/>
                <a:gd name="T89" fmla="*/ 382 h 409"/>
                <a:gd name="T90" fmla="*/ 46 w 244"/>
                <a:gd name="T91" fmla="*/ 372 h 409"/>
                <a:gd name="T92" fmla="*/ 37 w 244"/>
                <a:gd name="T93" fmla="*/ 372 h 409"/>
                <a:gd name="T94" fmla="*/ 37 w 244"/>
                <a:gd name="T95" fmla="*/ 382 h 409"/>
                <a:gd name="T96" fmla="*/ 37 w 244"/>
                <a:gd name="T97" fmla="*/ 400 h 409"/>
                <a:gd name="T98" fmla="*/ 28 w 244"/>
                <a:gd name="T99" fmla="*/ 400 h 409"/>
                <a:gd name="T100" fmla="*/ 21 w 244"/>
                <a:gd name="T101" fmla="*/ 400 h 409"/>
                <a:gd name="T102" fmla="*/ 0 w 244"/>
                <a:gd name="T103" fmla="*/ 273 h 409"/>
                <a:gd name="T104" fmla="*/ 9 w 244"/>
                <a:gd name="T105" fmla="*/ 27 h 409"/>
                <a:gd name="T106" fmla="*/ 0 w 244"/>
                <a:gd name="T107" fmla="*/ 27 h 409"/>
                <a:gd name="T108" fmla="*/ 0 w 244"/>
                <a:gd name="T109" fmla="*/ 1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4" h="409">
                  <a:moveTo>
                    <a:pt x="0" y="18"/>
                  </a:moveTo>
                  <a:lnTo>
                    <a:pt x="0" y="18"/>
                  </a:lnTo>
                  <a:lnTo>
                    <a:pt x="91" y="9"/>
                  </a:lnTo>
                  <a:lnTo>
                    <a:pt x="162" y="0"/>
                  </a:lnTo>
                  <a:lnTo>
                    <a:pt x="189" y="82"/>
                  </a:lnTo>
                  <a:lnTo>
                    <a:pt x="216" y="173"/>
                  </a:lnTo>
                  <a:lnTo>
                    <a:pt x="216" y="182"/>
                  </a:lnTo>
                  <a:lnTo>
                    <a:pt x="225" y="191"/>
                  </a:lnTo>
                  <a:lnTo>
                    <a:pt x="235" y="200"/>
                  </a:lnTo>
                  <a:lnTo>
                    <a:pt x="235" y="209"/>
                  </a:lnTo>
                  <a:lnTo>
                    <a:pt x="235" y="218"/>
                  </a:lnTo>
                  <a:lnTo>
                    <a:pt x="244" y="227"/>
                  </a:lnTo>
                  <a:lnTo>
                    <a:pt x="235" y="227"/>
                  </a:lnTo>
                  <a:lnTo>
                    <a:pt x="235" y="236"/>
                  </a:lnTo>
                  <a:lnTo>
                    <a:pt x="235" y="245"/>
                  </a:lnTo>
                  <a:lnTo>
                    <a:pt x="225" y="254"/>
                  </a:lnTo>
                  <a:lnTo>
                    <a:pt x="235" y="263"/>
                  </a:lnTo>
                  <a:lnTo>
                    <a:pt x="235" y="273"/>
                  </a:lnTo>
                  <a:lnTo>
                    <a:pt x="235" y="282"/>
                  </a:lnTo>
                  <a:lnTo>
                    <a:pt x="235" y="291"/>
                  </a:lnTo>
                  <a:lnTo>
                    <a:pt x="235" y="300"/>
                  </a:lnTo>
                  <a:lnTo>
                    <a:pt x="235" y="309"/>
                  </a:lnTo>
                  <a:lnTo>
                    <a:pt x="244" y="309"/>
                  </a:lnTo>
                  <a:lnTo>
                    <a:pt x="244" y="318"/>
                  </a:lnTo>
                  <a:lnTo>
                    <a:pt x="244" y="327"/>
                  </a:lnTo>
                  <a:lnTo>
                    <a:pt x="137" y="336"/>
                  </a:lnTo>
                  <a:lnTo>
                    <a:pt x="73" y="345"/>
                  </a:lnTo>
                  <a:lnTo>
                    <a:pt x="64" y="354"/>
                  </a:lnTo>
                  <a:lnTo>
                    <a:pt x="73" y="363"/>
                  </a:lnTo>
                  <a:lnTo>
                    <a:pt x="82" y="363"/>
                  </a:lnTo>
                  <a:lnTo>
                    <a:pt x="82" y="372"/>
                  </a:lnTo>
                  <a:lnTo>
                    <a:pt x="82" y="382"/>
                  </a:lnTo>
                  <a:lnTo>
                    <a:pt x="82" y="391"/>
                  </a:lnTo>
                  <a:lnTo>
                    <a:pt x="82" y="400"/>
                  </a:lnTo>
                  <a:lnTo>
                    <a:pt x="73" y="400"/>
                  </a:lnTo>
                  <a:lnTo>
                    <a:pt x="64" y="409"/>
                  </a:lnTo>
                  <a:lnTo>
                    <a:pt x="46" y="409"/>
                  </a:lnTo>
                  <a:lnTo>
                    <a:pt x="55" y="409"/>
                  </a:lnTo>
                  <a:lnTo>
                    <a:pt x="64" y="409"/>
                  </a:lnTo>
                  <a:lnTo>
                    <a:pt x="64" y="400"/>
                  </a:lnTo>
                  <a:lnTo>
                    <a:pt x="55" y="391"/>
                  </a:lnTo>
                  <a:lnTo>
                    <a:pt x="55" y="400"/>
                  </a:lnTo>
                  <a:lnTo>
                    <a:pt x="55" y="391"/>
                  </a:lnTo>
                  <a:lnTo>
                    <a:pt x="46" y="391"/>
                  </a:lnTo>
                  <a:lnTo>
                    <a:pt x="55" y="382"/>
                  </a:lnTo>
                  <a:lnTo>
                    <a:pt x="46" y="372"/>
                  </a:lnTo>
                  <a:lnTo>
                    <a:pt x="37" y="372"/>
                  </a:lnTo>
                  <a:lnTo>
                    <a:pt x="37" y="382"/>
                  </a:lnTo>
                  <a:lnTo>
                    <a:pt x="37" y="400"/>
                  </a:lnTo>
                  <a:lnTo>
                    <a:pt x="28" y="400"/>
                  </a:lnTo>
                  <a:lnTo>
                    <a:pt x="21" y="400"/>
                  </a:lnTo>
                  <a:lnTo>
                    <a:pt x="0" y="273"/>
                  </a:lnTo>
                  <a:lnTo>
                    <a:pt x="9" y="27"/>
                  </a:lnTo>
                  <a:lnTo>
                    <a:pt x="0" y="27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9">
              <a:extLst>
                <a:ext uri="{FF2B5EF4-FFF2-40B4-BE49-F238E27FC236}">
                  <a16:creationId xmlns:a16="http://schemas.microsoft.com/office/drawing/2014/main" xmlns="" id="{B0FE8E6D-628E-4B33-999F-72A6198F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4626925"/>
              <a:ext cx="12658" cy="0"/>
            </a:xfrm>
            <a:custGeom>
              <a:avLst/>
              <a:gdLst>
                <a:gd name="T0" fmla="*/ 7 w 7"/>
                <a:gd name="T1" fmla="*/ 7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70">
              <a:extLst>
                <a:ext uri="{FF2B5EF4-FFF2-40B4-BE49-F238E27FC236}">
                  <a16:creationId xmlns:a16="http://schemas.microsoft.com/office/drawing/2014/main" xmlns="" id="{A1A4BA8B-E2E0-49A3-8508-60F401931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4626925"/>
              <a:ext cx="12658" cy="0"/>
            </a:xfrm>
            <a:custGeom>
              <a:avLst/>
              <a:gdLst>
                <a:gd name="T0" fmla="*/ 7 w 7"/>
                <a:gd name="T1" fmla="*/ 7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71">
              <a:extLst>
                <a:ext uri="{FF2B5EF4-FFF2-40B4-BE49-F238E27FC236}">
                  <a16:creationId xmlns:a16="http://schemas.microsoft.com/office/drawing/2014/main" xmlns="" id="{8E1B3150-0577-4502-90DA-73A28B60A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778955"/>
              <a:ext cx="473745" cy="558731"/>
            </a:xfrm>
            <a:custGeom>
              <a:avLst/>
              <a:gdLst>
                <a:gd name="T0" fmla="*/ 53 w 262"/>
                <a:gd name="T1" fmla="*/ 54 h 309"/>
                <a:gd name="T2" fmla="*/ 80 w 262"/>
                <a:gd name="T3" fmla="*/ 45 h 309"/>
                <a:gd name="T4" fmla="*/ 98 w 262"/>
                <a:gd name="T5" fmla="*/ 54 h 309"/>
                <a:gd name="T6" fmla="*/ 116 w 262"/>
                <a:gd name="T7" fmla="*/ 54 h 309"/>
                <a:gd name="T8" fmla="*/ 107 w 262"/>
                <a:gd name="T9" fmla="*/ 63 h 309"/>
                <a:gd name="T10" fmla="*/ 125 w 262"/>
                <a:gd name="T11" fmla="*/ 63 h 309"/>
                <a:gd name="T12" fmla="*/ 144 w 262"/>
                <a:gd name="T13" fmla="*/ 63 h 309"/>
                <a:gd name="T14" fmla="*/ 153 w 262"/>
                <a:gd name="T15" fmla="*/ 54 h 309"/>
                <a:gd name="T16" fmla="*/ 171 w 262"/>
                <a:gd name="T17" fmla="*/ 54 h 309"/>
                <a:gd name="T18" fmla="*/ 189 w 262"/>
                <a:gd name="T19" fmla="*/ 45 h 309"/>
                <a:gd name="T20" fmla="*/ 198 w 262"/>
                <a:gd name="T21" fmla="*/ 27 h 309"/>
                <a:gd name="T22" fmla="*/ 216 w 262"/>
                <a:gd name="T23" fmla="*/ 18 h 309"/>
                <a:gd name="T24" fmla="*/ 262 w 262"/>
                <a:gd name="T25" fmla="*/ 109 h 309"/>
                <a:gd name="T26" fmla="*/ 262 w 262"/>
                <a:gd name="T27" fmla="*/ 136 h 309"/>
                <a:gd name="T28" fmla="*/ 262 w 262"/>
                <a:gd name="T29" fmla="*/ 154 h 309"/>
                <a:gd name="T30" fmla="*/ 262 w 262"/>
                <a:gd name="T31" fmla="*/ 172 h 309"/>
                <a:gd name="T32" fmla="*/ 253 w 262"/>
                <a:gd name="T33" fmla="*/ 200 h 309"/>
                <a:gd name="T34" fmla="*/ 234 w 262"/>
                <a:gd name="T35" fmla="*/ 218 h 309"/>
                <a:gd name="T36" fmla="*/ 216 w 262"/>
                <a:gd name="T37" fmla="*/ 227 h 309"/>
                <a:gd name="T38" fmla="*/ 207 w 262"/>
                <a:gd name="T39" fmla="*/ 236 h 309"/>
                <a:gd name="T40" fmla="*/ 207 w 262"/>
                <a:gd name="T41" fmla="*/ 254 h 309"/>
                <a:gd name="T42" fmla="*/ 198 w 262"/>
                <a:gd name="T43" fmla="*/ 254 h 309"/>
                <a:gd name="T44" fmla="*/ 189 w 262"/>
                <a:gd name="T45" fmla="*/ 272 h 309"/>
                <a:gd name="T46" fmla="*/ 189 w 262"/>
                <a:gd name="T47" fmla="*/ 290 h 309"/>
                <a:gd name="T48" fmla="*/ 180 w 262"/>
                <a:gd name="T49" fmla="*/ 300 h 309"/>
                <a:gd name="T50" fmla="*/ 171 w 262"/>
                <a:gd name="T51" fmla="*/ 309 h 309"/>
                <a:gd name="T52" fmla="*/ 162 w 262"/>
                <a:gd name="T53" fmla="*/ 300 h 309"/>
                <a:gd name="T54" fmla="*/ 153 w 262"/>
                <a:gd name="T55" fmla="*/ 290 h 309"/>
                <a:gd name="T56" fmla="*/ 134 w 262"/>
                <a:gd name="T57" fmla="*/ 290 h 309"/>
                <a:gd name="T58" fmla="*/ 116 w 262"/>
                <a:gd name="T59" fmla="*/ 300 h 309"/>
                <a:gd name="T60" fmla="*/ 98 w 262"/>
                <a:gd name="T61" fmla="*/ 300 h 309"/>
                <a:gd name="T62" fmla="*/ 71 w 262"/>
                <a:gd name="T63" fmla="*/ 290 h 309"/>
                <a:gd name="T64" fmla="*/ 53 w 262"/>
                <a:gd name="T65" fmla="*/ 281 h 309"/>
                <a:gd name="T66" fmla="*/ 46 w 262"/>
                <a:gd name="T67" fmla="*/ 272 h 309"/>
                <a:gd name="T68" fmla="*/ 28 w 262"/>
                <a:gd name="T69" fmla="*/ 272 h 309"/>
                <a:gd name="T70" fmla="*/ 7 w 262"/>
                <a:gd name="T71" fmla="*/ 136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2" h="309">
                  <a:moveTo>
                    <a:pt x="0" y="63"/>
                  </a:moveTo>
                  <a:lnTo>
                    <a:pt x="53" y="54"/>
                  </a:lnTo>
                  <a:lnTo>
                    <a:pt x="71" y="45"/>
                  </a:lnTo>
                  <a:lnTo>
                    <a:pt x="80" y="45"/>
                  </a:lnTo>
                  <a:lnTo>
                    <a:pt x="91" y="54"/>
                  </a:lnTo>
                  <a:lnTo>
                    <a:pt x="98" y="54"/>
                  </a:lnTo>
                  <a:lnTo>
                    <a:pt x="107" y="63"/>
                  </a:lnTo>
                  <a:lnTo>
                    <a:pt x="116" y="54"/>
                  </a:lnTo>
                  <a:lnTo>
                    <a:pt x="116" y="63"/>
                  </a:lnTo>
                  <a:lnTo>
                    <a:pt x="107" y="63"/>
                  </a:lnTo>
                  <a:lnTo>
                    <a:pt x="116" y="63"/>
                  </a:lnTo>
                  <a:lnTo>
                    <a:pt x="125" y="63"/>
                  </a:lnTo>
                  <a:lnTo>
                    <a:pt x="134" y="63"/>
                  </a:lnTo>
                  <a:lnTo>
                    <a:pt x="144" y="63"/>
                  </a:lnTo>
                  <a:lnTo>
                    <a:pt x="153" y="63"/>
                  </a:lnTo>
                  <a:lnTo>
                    <a:pt x="153" y="54"/>
                  </a:lnTo>
                  <a:lnTo>
                    <a:pt x="162" y="54"/>
                  </a:lnTo>
                  <a:lnTo>
                    <a:pt x="171" y="54"/>
                  </a:lnTo>
                  <a:lnTo>
                    <a:pt x="180" y="54"/>
                  </a:lnTo>
                  <a:lnTo>
                    <a:pt x="189" y="45"/>
                  </a:lnTo>
                  <a:lnTo>
                    <a:pt x="198" y="36"/>
                  </a:lnTo>
                  <a:lnTo>
                    <a:pt x="198" y="27"/>
                  </a:lnTo>
                  <a:lnTo>
                    <a:pt x="207" y="27"/>
                  </a:lnTo>
                  <a:lnTo>
                    <a:pt x="216" y="18"/>
                  </a:lnTo>
                  <a:lnTo>
                    <a:pt x="244" y="0"/>
                  </a:lnTo>
                  <a:lnTo>
                    <a:pt x="262" y="109"/>
                  </a:lnTo>
                  <a:lnTo>
                    <a:pt x="262" y="118"/>
                  </a:lnTo>
                  <a:lnTo>
                    <a:pt x="262" y="136"/>
                  </a:lnTo>
                  <a:lnTo>
                    <a:pt x="262" y="145"/>
                  </a:lnTo>
                  <a:lnTo>
                    <a:pt x="262" y="154"/>
                  </a:lnTo>
                  <a:lnTo>
                    <a:pt x="262" y="163"/>
                  </a:lnTo>
                  <a:lnTo>
                    <a:pt x="262" y="172"/>
                  </a:lnTo>
                  <a:lnTo>
                    <a:pt x="262" y="181"/>
                  </a:lnTo>
                  <a:lnTo>
                    <a:pt x="253" y="200"/>
                  </a:lnTo>
                  <a:lnTo>
                    <a:pt x="244" y="209"/>
                  </a:lnTo>
                  <a:lnTo>
                    <a:pt x="234" y="218"/>
                  </a:lnTo>
                  <a:lnTo>
                    <a:pt x="225" y="218"/>
                  </a:lnTo>
                  <a:lnTo>
                    <a:pt x="216" y="227"/>
                  </a:lnTo>
                  <a:lnTo>
                    <a:pt x="216" y="236"/>
                  </a:lnTo>
                  <a:lnTo>
                    <a:pt x="207" y="236"/>
                  </a:lnTo>
                  <a:lnTo>
                    <a:pt x="207" y="245"/>
                  </a:lnTo>
                  <a:lnTo>
                    <a:pt x="207" y="254"/>
                  </a:lnTo>
                  <a:lnTo>
                    <a:pt x="207" y="263"/>
                  </a:lnTo>
                  <a:lnTo>
                    <a:pt x="198" y="254"/>
                  </a:lnTo>
                  <a:lnTo>
                    <a:pt x="189" y="263"/>
                  </a:lnTo>
                  <a:lnTo>
                    <a:pt x="189" y="272"/>
                  </a:lnTo>
                  <a:lnTo>
                    <a:pt x="189" y="281"/>
                  </a:lnTo>
                  <a:lnTo>
                    <a:pt x="189" y="290"/>
                  </a:lnTo>
                  <a:lnTo>
                    <a:pt x="180" y="290"/>
                  </a:lnTo>
                  <a:lnTo>
                    <a:pt x="180" y="300"/>
                  </a:lnTo>
                  <a:lnTo>
                    <a:pt x="180" y="309"/>
                  </a:lnTo>
                  <a:lnTo>
                    <a:pt x="171" y="309"/>
                  </a:lnTo>
                  <a:lnTo>
                    <a:pt x="162" y="309"/>
                  </a:lnTo>
                  <a:lnTo>
                    <a:pt x="162" y="300"/>
                  </a:lnTo>
                  <a:lnTo>
                    <a:pt x="153" y="300"/>
                  </a:lnTo>
                  <a:lnTo>
                    <a:pt x="153" y="290"/>
                  </a:lnTo>
                  <a:lnTo>
                    <a:pt x="144" y="281"/>
                  </a:lnTo>
                  <a:lnTo>
                    <a:pt x="134" y="290"/>
                  </a:lnTo>
                  <a:lnTo>
                    <a:pt x="125" y="300"/>
                  </a:lnTo>
                  <a:lnTo>
                    <a:pt x="116" y="300"/>
                  </a:lnTo>
                  <a:lnTo>
                    <a:pt x="107" y="300"/>
                  </a:lnTo>
                  <a:lnTo>
                    <a:pt x="98" y="300"/>
                  </a:lnTo>
                  <a:lnTo>
                    <a:pt x="80" y="290"/>
                  </a:lnTo>
                  <a:lnTo>
                    <a:pt x="71" y="290"/>
                  </a:lnTo>
                  <a:lnTo>
                    <a:pt x="62" y="290"/>
                  </a:lnTo>
                  <a:lnTo>
                    <a:pt x="53" y="281"/>
                  </a:lnTo>
                  <a:lnTo>
                    <a:pt x="53" y="272"/>
                  </a:lnTo>
                  <a:lnTo>
                    <a:pt x="46" y="272"/>
                  </a:lnTo>
                  <a:lnTo>
                    <a:pt x="37" y="272"/>
                  </a:lnTo>
                  <a:lnTo>
                    <a:pt x="28" y="272"/>
                  </a:lnTo>
                  <a:lnTo>
                    <a:pt x="18" y="272"/>
                  </a:lnTo>
                  <a:lnTo>
                    <a:pt x="7" y="136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72">
              <a:extLst>
                <a:ext uri="{FF2B5EF4-FFF2-40B4-BE49-F238E27FC236}">
                  <a16:creationId xmlns:a16="http://schemas.microsoft.com/office/drawing/2014/main" xmlns="" id="{FED02EE5-A8D3-4643-8335-66A769A95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778955"/>
              <a:ext cx="473745" cy="558731"/>
            </a:xfrm>
            <a:custGeom>
              <a:avLst/>
              <a:gdLst>
                <a:gd name="T0" fmla="*/ 53 w 262"/>
                <a:gd name="T1" fmla="*/ 54 h 309"/>
                <a:gd name="T2" fmla="*/ 80 w 262"/>
                <a:gd name="T3" fmla="*/ 45 h 309"/>
                <a:gd name="T4" fmla="*/ 98 w 262"/>
                <a:gd name="T5" fmla="*/ 54 h 309"/>
                <a:gd name="T6" fmla="*/ 116 w 262"/>
                <a:gd name="T7" fmla="*/ 54 h 309"/>
                <a:gd name="T8" fmla="*/ 107 w 262"/>
                <a:gd name="T9" fmla="*/ 63 h 309"/>
                <a:gd name="T10" fmla="*/ 125 w 262"/>
                <a:gd name="T11" fmla="*/ 63 h 309"/>
                <a:gd name="T12" fmla="*/ 144 w 262"/>
                <a:gd name="T13" fmla="*/ 63 h 309"/>
                <a:gd name="T14" fmla="*/ 153 w 262"/>
                <a:gd name="T15" fmla="*/ 54 h 309"/>
                <a:gd name="T16" fmla="*/ 171 w 262"/>
                <a:gd name="T17" fmla="*/ 54 h 309"/>
                <a:gd name="T18" fmla="*/ 189 w 262"/>
                <a:gd name="T19" fmla="*/ 45 h 309"/>
                <a:gd name="T20" fmla="*/ 198 w 262"/>
                <a:gd name="T21" fmla="*/ 27 h 309"/>
                <a:gd name="T22" fmla="*/ 216 w 262"/>
                <a:gd name="T23" fmla="*/ 18 h 309"/>
                <a:gd name="T24" fmla="*/ 262 w 262"/>
                <a:gd name="T25" fmla="*/ 109 h 309"/>
                <a:gd name="T26" fmla="*/ 262 w 262"/>
                <a:gd name="T27" fmla="*/ 136 h 309"/>
                <a:gd name="T28" fmla="*/ 262 w 262"/>
                <a:gd name="T29" fmla="*/ 154 h 309"/>
                <a:gd name="T30" fmla="*/ 262 w 262"/>
                <a:gd name="T31" fmla="*/ 172 h 309"/>
                <a:gd name="T32" fmla="*/ 253 w 262"/>
                <a:gd name="T33" fmla="*/ 200 h 309"/>
                <a:gd name="T34" fmla="*/ 234 w 262"/>
                <a:gd name="T35" fmla="*/ 218 h 309"/>
                <a:gd name="T36" fmla="*/ 216 w 262"/>
                <a:gd name="T37" fmla="*/ 227 h 309"/>
                <a:gd name="T38" fmla="*/ 207 w 262"/>
                <a:gd name="T39" fmla="*/ 236 h 309"/>
                <a:gd name="T40" fmla="*/ 207 w 262"/>
                <a:gd name="T41" fmla="*/ 254 h 309"/>
                <a:gd name="T42" fmla="*/ 198 w 262"/>
                <a:gd name="T43" fmla="*/ 254 h 309"/>
                <a:gd name="T44" fmla="*/ 189 w 262"/>
                <a:gd name="T45" fmla="*/ 272 h 309"/>
                <a:gd name="T46" fmla="*/ 189 w 262"/>
                <a:gd name="T47" fmla="*/ 290 h 309"/>
                <a:gd name="T48" fmla="*/ 180 w 262"/>
                <a:gd name="T49" fmla="*/ 300 h 309"/>
                <a:gd name="T50" fmla="*/ 171 w 262"/>
                <a:gd name="T51" fmla="*/ 309 h 309"/>
                <a:gd name="T52" fmla="*/ 162 w 262"/>
                <a:gd name="T53" fmla="*/ 300 h 309"/>
                <a:gd name="T54" fmla="*/ 153 w 262"/>
                <a:gd name="T55" fmla="*/ 290 h 309"/>
                <a:gd name="T56" fmla="*/ 134 w 262"/>
                <a:gd name="T57" fmla="*/ 290 h 309"/>
                <a:gd name="T58" fmla="*/ 116 w 262"/>
                <a:gd name="T59" fmla="*/ 300 h 309"/>
                <a:gd name="T60" fmla="*/ 98 w 262"/>
                <a:gd name="T61" fmla="*/ 300 h 309"/>
                <a:gd name="T62" fmla="*/ 71 w 262"/>
                <a:gd name="T63" fmla="*/ 290 h 309"/>
                <a:gd name="T64" fmla="*/ 53 w 262"/>
                <a:gd name="T65" fmla="*/ 281 h 309"/>
                <a:gd name="T66" fmla="*/ 46 w 262"/>
                <a:gd name="T67" fmla="*/ 272 h 309"/>
                <a:gd name="T68" fmla="*/ 28 w 262"/>
                <a:gd name="T69" fmla="*/ 272 h 309"/>
                <a:gd name="T70" fmla="*/ 7 w 262"/>
                <a:gd name="T71" fmla="*/ 136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2" h="309">
                  <a:moveTo>
                    <a:pt x="0" y="63"/>
                  </a:moveTo>
                  <a:lnTo>
                    <a:pt x="53" y="54"/>
                  </a:lnTo>
                  <a:lnTo>
                    <a:pt x="71" y="45"/>
                  </a:lnTo>
                  <a:lnTo>
                    <a:pt x="80" y="45"/>
                  </a:lnTo>
                  <a:lnTo>
                    <a:pt x="91" y="54"/>
                  </a:lnTo>
                  <a:lnTo>
                    <a:pt x="98" y="54"/>
                  </a:lnTo>
                  <a:lnTo>
                    <a:pt x="107" y="63"/>
                  </a:lnTo>
                  <a:lnTo>
                    <a:pt x="116" y="54"/>
                  </a:lnTo>
                  <a:lnTo>
                    <a:pt x="116" y="63"/>
                  </a:lnTo>
                  <a:lnTo>
                    <a:pt x="107" y="63"/>
                  </a:lnTo>
                  <a:lnTo>
                    <a:pt x="116" y="63"/>
                  </a:lnTo>
                  <a:lnTo>
                    <a:pt x="125" y="63"/>
                  </a:lnTo>
                  <a:lnTo>
                    <a:pt x="134" y="63"/>
                  </a:lnTo>
                  <a:lnTo>
                    <a:pt x="144" y="63"/>
                  </a:lnTo>
                  <a:lnTo>
                    <a:pt x="153" y="63"/>
                  </a:lnTo>
                  <a:lnTo>
                    <a:pt x="153" y="54"/>
                  </a:lnTo>
                  <a:lnTo>
                    <a:pt x="162" y="54"/>
                  </a:lnTo>
                  <a:lnTo>
                    <a:pt x="171" y="54"/>
                  </a:lnTo>
                  <a:lnTo>
                    <a:pt x="180" y="54"/>
                  </a:lnTo>
                  <a:lnTo>
                    <a:pt x="189" y="45"/>
                  </a:lnTo>
                  <a:lnTo>
                    <a:pt x="198" y="36"/>
                  </a:lnTo>
                  <a:lnTo>
                    <a:pt x="198" y="27"/>
                  </a:lnTo>
                  <a:lnTo>
                    <a:pt x="207" y="27"/>
                  </a:lnTo>
                  <a:lnTo>
                    <a:pt x="216" y="18"/>
                  </a:lnTo>
                  <a:lnTo>
                    <a:pt x="244" y="0"/>
                  </a:lnTo>
                  <a:lnTo>
                    <a:pt x="262" y="109"/>
                  </a:lnTo>
                  <a:lnTo>
                    <a:pt x="262" y="118"/>
                  </a:lnTo>
                  <a:lnTo>
                    <a:pt x="262" y="136"/>
                  </a:lnTo>
                  <a:lnTo>
                    <a:pt x="262" y="145"/>
                  </a:lnTo>
                  <a:lnTo>
                    <a:pt x="262" y="154"/>
                  </a:lnTo>
                  <a:lnTo>
                    <a:pt x="262" y="163"/>
                  </a:lnTo>
                  <a:lnTo>
                    <a:pt x="262" y="172"/>
                  </a:lnTo>
                  <a:lnTo>
                    <a:pt x="262" y="181"/>
                  </a:lnTo>
                  <a:lnTo>
                    <a:pt x="253" y="200"/>
                  </a:lnTo>
                  <a:lnTo>
                    <a:pt x="244" y="209"/>
                  </a:lnTo>
                  <a:lnTo>
                    <a:pt x="234" y="218"/>
                  </a:lnTo>
                  <a:lnTo>
                    <a:pt x="225" y="218"/>
                  </a:lnTo>
                  <a:lnTo>
                    <a:pt x="216" y="227"/>
                  </a:lnTo>
                  <a:lnTo>
                    <a:pt x="216" y="236"/>
                  </a:lnTo>
                  <a:lnTo>
                    <a:pt x="207" y="236"/>
                  </a:lnTo>
                  <a:lnTo>
                    <a:pt x="207" y="245"/>
                  </a:lnTo>
                  <a:lnTo>
                    <a:pt x="207" y="254"/>
                  </a:lnTo>
                  <a:lnTo>
                    <a:pt x="207" y="263"/>
                  </a:lnTo>
                  <a:lnTo>
                    <a:pt x="198" y="254"/>
                  </a:lnTo>
                  <a:lnTo>
                    <a:pt x="189" y="263"/>
                  </a:lnTo>
                  <a:lnTo>
                    <a:pt x="189" y="272"/>
                  </a:lnTo>
                  <a:lnTo>
                    <a:pt x="189" y="281"/>
                  </a:lnTo>
                  <a:lnTo>
                    <a:pt x="189" y="290"/>
                  </a:lnTo>
                  <a:lnTo>
                    <a:pt x="180" y="290"/>
                  </a:lnTo>
                  <a:lnTo>
                    <a:pt x="180" y="300"/>
                  </a:lnTo>
                  <a:lnTo>
                    <a:pt x="180" y="309"/>
                  </a:lnTo>
                  <a:lnTo>
                    <a:pt x="171" y="309"/>
                  </a:lnTo>
                  <a:lnTo>
                    <a:pt x="162" y="309"/>
                  </a:lnTo>
                  <a:lnTo>
                    <a:pt x="162" y="300"/>
                  </a:lnTo>
                  <a:lnTo>
                    <a:pt x="153" y="300"/>
                  </a:lnTo>
                  <a:lnTo>
                    <a:pt x="153" y="290"/>
                  </a:lnTo>
                  <a:lnTo>
                    <a:pt x="144" y="281"/>
                  </a:lnTo>
                  <a:lnTo>
                    <a:pt x="134" y="290"/>
                  </a:lnTo>
                  <a:lnTo>
                    <a:pt x="125" y="300"/>
                  </a:lnTo>
                  <a:lnTo>
                    <a:pt x="116" y="300"/>
                  </a:lnTo>
                  <a:lnTo>
                    <a:pt x="107" y="300"/>
                  </a:lnTo>
                  <a:lnTo>
                    <a:pt x="98" y="300"/>
                  </a:lnTo>
                  <a:lnTo>
                    <a:pt x="80" y="290"/>
                  </a:lnTo>
                  <a:lnTo>
                    <a:pt x="71" y="290"/>
                  </a:lnTo>
                  <a:lnTo>
                    <a:pt x="62" y="290"/>
                  </a:lnTo>
                  <a:lnTo>
                    <a:pt x="53" y="281"/>
                  </a:lnTo>
                  <a:lnTo>
                    <a:pt x="53" y="272"/>
                  </a:lnTo>
                  <a:lnTo>
                    <a:pt x="46" y="272"/>
                  </a:lnTo>
                  <a:lnTo>
                    <a:pt x="37" y="272"/>
                  </a:lnTo>
                  <a:lnTo>
                    <a:pt x="28" y="272"/>
                  </a:lnTo>
                  <a:lnTo>
                    <a:pt x="18" y="272"/>
                  </a:lnTo>
                  <a:lnTo>
                    <a:pt x="7" y="136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73">
              <a:extLst>
                <a:ext uri="{FF2B5EF4-FFF2-40B4-BE49-F238E27FC236}">
                  <a16:creationId xmlns:a16="http://schemas.microsoft.com/office/drawing/2014/main" xmlns="" id="{816177AB-B020-4E99-9248-B5EDEBBF1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137" y="2869365"/>
              <a:ext cx="361638" cy="627442"/>
            </a:xfrm>
            <a:custGeom>
              <a:avLst/>
              <a:gdLst>
                <a:gd name="T0" fmla="*/ 0 w 200"/>
                <a:gd name="T1" fmla="*/ 347 h 347"/>
                <a:gd name="T2" fmla="*/ 0 w 200"/>
                <a:gd name="T3" fmla="*/ 329 h 347"/>
                <a:gd name="T4" fmla="*/ 9 w 200"/>
                <a:gd name="T5" fmla="*/ 320 h 347"/>
                <a:gd name="T6" fmla="*/ 9 w 200"/>
                <a:gd name="T7" fmla="*/ 302 h 347"/>
                <a:gd name="T8" fmla="*/ 18 w 200"/>
                <a:gd name="T9" fmla="*/ 290 h 347"/>
                <a:gd name="T10" fmla="*/ 27 w 200"/>
                <a:gd name="T11" fmla="*/ 275 h 347"/>
                <a:gd name="T12" fmla="*/ 27 w 200"/>
                <a:gd name="T13" fmla="*/ 256 h 347"/>
                <a:gd name="T14" fmla="*/ 18 w 200"/>
                <a:gd name="T15" fmla="*/ 236 h 347"/>
                <a:gd name="T16" fmla="*/ 18 w 200"/>
                <a:gd name="T17" fmla="*/ 220 h 347"/>
                <a:gd name="T18" fmla="*/ 9 w 200"/>
                <a:gd name="T19" fmla="*/ 27 h 347"/>
                <a:gd name="T20" fmla="*/ 27 w 200"/>
                <a:gd name="T21" fmla="*/ 27 h 347"/>
                <a:gd name="T22" fmla="*/ 46 w 200"/>
                <a:gd name="T23" fmla="*/ 18 h 347"/>
                <a:gd name="T24" fmla="*/ 164 w 200"/>
                <a:gd name="T25" fmla="*/ 0 h 347"/>
                <a:gd name="T26" fmla="*/ 182 w 200"/>
                <a:gd name="T27" fmla="*/ 81 h 347"/>
                <a:gd name="T28" fmla="*/ 200 w 200"/>
                <a:gd name="T29" fmla="*/ 227 h 347"/>
                <a:gd name="T30" fmla="*/ 200 w 200"/>
                <a:gd name="T31" fmla="*/ 236 h 347"/>
                <a:gd name="T32" fmla="*/ 191 w 200"/>
                <a:gd name="T33" fmla="*/ 245 h 347"/>
                <a:gd name="T34" fmla="*/ 164 w 200"/>
                <a:gd name="T35" fmla="*/ 256 h 347"/>
                <a:gd name="T36" fmla="*/ 164 w 200"/>
                <a:gd name="T37" fmla="*/ 275 h 347"/>
                <a:gd name="T38" fmla="*/ 155 w 200"/>
                <a:gd name="T39" fmla="*/ 284 h 347"/>
                <a:gd name="T40" fmla="*/ 146 w 200"/>
                <a:gd name="T41" fmla="*/ 290 h 347"/>
                <a:gd name="T42" fmla="*/ 137 w 200"/>
                <a:gd name="T43" fmla="*/ 302 h 347"/>
                <a:gd name="T44" fmla="*/ 137 w 200"/>
                <a:gd name="T45" fmla="*/ 320 h 347"/>
                <a:gd name="T46" fmla="*/ 118 w 200"/>
                <a:gd name="T47" fmla="*/ 320 h 347"/>
                <a:gd name="T48" fmla="*/ 109 w 200"/>
                <a:gd name="T49" fmla="*/ 302 h 347"/>
                <a:gd name="T50" fmla="*/ 100 w 200"/>
                <a:gd name="T51" fmla="*/ 311 h 347"/>
                <a:gd name="T52" fmla="*/ 100 w 200"/>
                <a:gd name="T53" fmla="*/ 329 h 347"/>
                <a:gd name="T54" fmla="*/ 91 w 200"/>
                <a:gd name="T55" fmla="*/ 329 h 347"/>
                <a:gd name="T56" fmla="*/ 73 w 200"/>
                <a:gd name="T57" fmla="*/ 329 h 347"/>
                <a:gd name="T58" fmla="*/ 64 w 200"/>
                <a:gd name="T59" fmla="*/ 347 h 347"/>
                <a:gd name="T60" fmla="*/ 46 w 200"/>
                <a:gd name="T61" fmla="*/ 329 h 347"/>
                <a:gd name="T62" fmla="*/ 27 w 200"/>
                <a:gd name="T63" fmla="*/ 338 h 347"/>
                <a:gd name="T64" fmla="*/ 27 w 200"/>
                <a:gd name="T65" fmla="*/ 347 h 347"/>
                <a:gd name="T66" fmla="*/ 18 w 200"/>
                <a:gd name="T67" fmla="*/ 338 h 347"/>
                <a:gd name="T68" fmla="*/ 9 w 200"/>
                <a:gd name="T6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347">
                  <a:moveTo>
                    <a:pt x="9" y="347"/>
                  </a:moveTo>
                  <a:lnTo>
                    <a:pt x="0" y="347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9"/>
                  </a:lnTo>
                  <a:lnTo>
                    <a:pt x="9" y="320"/>
                  </a:lnTo>
                  <a:lnTo>
                    <a:pt x="9" y="311"/>
                  </a:lnTo>
                  <a:lnTo>
                    <a:pt x="9" y="302"/>
                  </a:lnTo>
                  <a:lnTo>
                    <a:pt x="18" y="302"/>
                  </a:lnTo>
                  <a:lnTo>
                    <a:pt x="18" y="290"/>
                  </a:lnTo>
                  <a:lnTo>
                    <a:pt x="18" y="284"/>
                  </a:lnTo>
                  <a:lnTo>
                    <a:pt x="27" y="275"/>
                  </a:lnTo>
                  <a:lnTo>
                    <a:pt x="27" y="265"/>
                  </a:lnTo>
                  <a:lnTo>
                    <a:pt x="27" y="256"/>
                  </a:lnTo>
                  <a:lnTo>
                    <a:pt x="27" y="245"/>
                  </a:lnTo>
                  <a:lnTo>
                    <a:pt x="18" y="236"/>
                  </a:lnTo>
                  <a:lnTo>
                    <a:pt x="18" y="227"/>
                  </a:lnTo>
                  <a:lnTo>
                    <a:pt x="18" y="220"/>
                  </a:lnTo>
                  <a:lnTo>
                    <a:pt x="27" y="220"/>
                  </a:lnTo>
                  <a:lnTo>
                    <a:pt x="9" y="27"/>
                  </a:lnTo>
                  <a:lnTo>
                    <a:pt x="18" y="27"/>
                  </a:lnTo>
                  <a:lnTo>
                    <a:pt x="27" y="27"/>
                  </a:lnTo>
                  <a:lnTo>
                    <a:pt x="37" y="27"/>
                  </a:lnTo>
                  <a:lnTo>
                    <a:pt x="46" y="18"/>
                  </a:lnTo>
                  <a:lnTo>
                    <a:pt x="82" y="9"/>
                  </a:lnTo>
                  <a:lnTo>
                    <a:pt x="164" y="0"/>
                  </a:lnTo>
                  <a:lnTo>
                    <a:pt x="173" y="9"/>
                  </a:lnTo>
                  <a:lnTo>
                    <a:pt x="182" y="81"/>
                  </a:lnTo>
                  <a:lnTo>
                    <a:pt x="191" y="220"/>
                  </a:lnTo>
                  <a:lnTo>
                    <a:pt x="200" y="227"/>
                  </a:lnTo>
                  <a:lnTo>
                    <a:pt x="191" y="236"/>
                  </a:lnTo>
                  <a:lnTo>
                    <a:pt x="200" y="236"/>
                  </a:lnTo>
                  <a:lnTo>
                    <a:pt x="200" y="245"/>
                  </a:lnTo>
                  <a:lnTo>
                    <a:pt x="191" y="245"/>
                  </a:lnTo>
                  <a:lnTo>
                    <a:pt x="173" y="256"/>
                  </a:lnTo>
                  <a:lnTo>
                    <a:pt x="164" y="256"/>
                  </a:lnTo>
                  <a:lnTo>
                    <a:pt x="164" y="265"/>
                  </a:lnTo>
                  <a:lnTo>
                    <a:pt x="164" y="275"/>
                  </a:lnTo>
                  <a:lnTo>
                    <a:pt x="155" y="275"/>
                  </a:lnTo>
                  <a:lnTo>
                    <a:pt x="155" y="284"/>
                  </a:lnTo>
                  <a:lnTo>
                    <a:pt x="155" y="290"/>
                  </a:lnTo>
                  <a:lnTo>
                    <a:pt x="146" y="290"/>
                  </a:lnTo>
                  <a:lnTo>
                    <a:pt x="137" y="290"/>
                  </a:lnTo>
                  <a:lnTo>
                    <a:pt x="137" y="302"/>
                  </a:lnTo>
                  <a:lnTo>
                    <a:pt x="137" y="311"/>
                  </a:lnTo>
                  <a:lnTo>
                    <a:pt x="137" y="320"/>
                  </a:lnTo>
                  <a:lnTo>
                    <a:pt x="128" y="320"/>
                  </a:lnTo>
                  <a:lnTo>
                    <a:pt x="118" y="320"/>
                  </a:lnTo>
                  <a:lnTo>
                    <a:pt x="109" y="311"/>
                  </a:lnTo>
                  <a:lnTo>
                    <a:pt x="109" y="302"/>
                  </a:lnTo>
                  <a:lnTo>
                    <a:pt x="109" y="311"/>
                  </a:lnTo>
                  <a:lnTo>
                    <a:pt x="100" y="311"/>
                  </a:lnTo>
                  <a:lnTo>
                    <a:pt x="100" y="320"/>
                  </a:lnTo>
                  <a:lnTo>
                    <a:pt x="100" y="329"/>
                  </a:lnTo>
                  <a:lnTo>
                    <a:pt x="91" y="338"/>
                  </a:lnTo>
                  <a:lnTo>
                    <a:pt x="91" y="329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64" y="338"/>
                  </a:lnTo>
                  <a:lnTo>
                    <a:pt x="64" y="347"/>
                  </a:lnTo>
                  <a:lnTo>
                    <a:pt x="64" y="338"/>
                  </a:lnTo>
                  <a:lnTo>
                    <a:pt x="46" y="329"/>
                  </a:lnTo>
                  <a:lnTo>
                    <a:pt x="37" y="338"/>
                  </a:lnTo>
                  <a:lnTo>
                    <a:pt x="27" y="338"/>
                  </a:lnTo>
                  <a:lnTo>
                    <a:pt x="37" y="338"/>
                  </a:lnTo>
                  <a:lnTo>
                    <a:pt x="27" y="347"/>
                  </a:lnTo>
                  <a:lnTo>
                    <a:pt x="27" y="338"/>
                  </a:lnTo>
                  <a:lnTo>
                    <a:pt x="18" y="338"/>
                  </a:lnTo>
                  <a:lnTo>
                    <a:pt x="9" y="338"/>
                  </a:lnTo>
                  <a:lnTo>
                    <a:pt x="9" y="34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74">
              <a:extLst>
                <a:ext uri="{FF2B5EF4-FFF2-40B4-BE49-F238E27FC236}">
                  <a16:creationId xmlns:a16="http://schemas.microsoft.com/office/drawing/2014/main" xmlns="" id="{9371E7B2-60C3-469C-9777-8C11F07C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137" y="2869365"/>
              <a:ext cx="361638" cy="627442"/>
            </a:xfrm>
            <a:custGeom>
              <a:avLst/>
              <a:gdLst>
                <a:gd name="T0" fmla="*/ 0 w 200"/>
                <a:gd name="T1" fmla="*/ 347 h 347"/>
                <a:gd name="T2" fmla="*/ 0 w 200"/>
                <a:gd name="T3" fmla="*/ 329 h 347"/>
                <a:gd name="T4" fmla="*/ 9 w 200"/>
                <a:gd name="T5" fmla="*/ 320 h 347"/>
                <a:gd name="T6" fmla="*/ 9 w 200"/>
                <a:gd name="T7" fmla="*/ 302 h 347"/>
                <a:gd name="T8" fmla="*/ 18 w 200"/>
                <a:gd name="T9" fmla="*/ 290 h 347"/>
                <a:gd name="T10" fmla="*/ 27 w 200"/>
                <a:gd name="T11" fmla="*/ 275 h 347"/>
                <a:gd name="T12" fmla="*/ 27 w 200"/>
                <a:gd name="T13" fmla="*/ 256 h 347"/>
                <a:gd name="T14" fmla="*/ 18 w 200"/>
                <a:gd name="T15" fmla="*/ 236 h 347"/>
                <a:gd name="T16" fmla="*/ 18 w 200"/>
                <a:gd name="T17" fmla="*/ 220 h 347"/>
                <a:gd name="T18" fmla="*/ 9 w 200"/>
                <a:gd name="T19" fmla="*/ 27 h 347"/>
                <a:gd name="T20" fmla="*/ 27 w 200"/>
                <a:gd name="T21" fmla="*/ 27 h 347"/>
                <a:gd name="T22" fmla="*/ 46 w 200"/>
                <a:gd name="T23" fmla="*/ 18 h 347"/>
                <a:gd name="T24" fmla="*/ 164 w 200"/>
                <a:gd name="T25" fmla="*/ 0 h 347"/>
                <a:gd name="T26" fmla="*/ 182 w 200"/>
                <a:gd name="T27" fmla="*/ 81 h 347"/>
                <a:gd name="T28" fmla="*/ 200 w 200"/>
                <a:gd name="T29" fmla="*/ 227 h 347"/>
                <a:gd name="T30" fmla="*/ 200 w 200"/>
                <a:gd name="T31" fmla="*/ 236 h 347"/>
                <a:gd name="T32" fmla="*/ 191 w 200"/>
                <a:gd name="T33" fmla="*/ 245 h 347"/>
                <a:gd name="T34" fmla="*/ 164 w 200"/>
                <a:gd name="T35" fmla="*/ 256 h 347"/>
                <a:gd name="T36" fmla="*/ 164 w 200"/>
                <a:gd name="T37" fmla="*/ 275 h 347"/>
                <a:gd name="T38" fmla="*/ 155 w 200"/>
                <a:gd name="T39" fmla="*/ 284 h 347"/>
                <a:gd name="T40" fmla="*/ 146 w 200"/>
                <a:gd name="T41" fmla="*/ 290 h 347"/>
                <a:gd name="T42" fmla="*/ 137 w 200"/>
                <a:gd name="T43" fmla="*/ 302 h 347"/>
                <a:gd name="T44" fmla="*/ 137 w 200"/>
                <a:gd name="T45" fmla="*/ 320 h 347"/>
                <a:gd name="T46" fmla="*/ 118 w 200"/>
                <a:gd name="T47" fmla="*/ 320 h 347"/>
                <a:gd name="T48" fmla="*/ 109 w 200"/>
                <a:gd name="T49" fmla="*/ 302 h 347"/>
                <a:gd name="T50" fmla="*/ 100 w 200"/>
                <a:gd name="T51" fmla="*/ 311 h 347"/>
                <a:gd name="T52" fmla="*/ 100 w 200"/>
                <a:gd name="T53" fmla="*/ 329 h 347"/>
                <a:gd name="T54" fmla="*/ 91 w 200"/>
                <a:gd name="T55" fmla="*/ 329 h 347"/>
                <a:gd name="T56" fmla="*/ 73 w 200"/>
                <a:gd name="T57" fmla="*/ 329 h 347"/>
                <a:gd name="T58" fmla="*/ 64 w 200"/>
                <a:gd name="T59" fmla="*/ 347 h 347"/>
                <a:gd name="T60" fmla="*/ 46 w 200"/>
                <a:gd name="T61" fmla="*/ 329 h 347"/>
                <a:gd name="T62" fmla="*/ 27 w 200"/>
                <a:gd name="T63" fmla="*/ 338 h 347"/>
                <a:gd name="T64" fmla="*/ 27 w 200"/>
                <a:gd name="T65" fmla="*/ 347 h 347"/>
                <a:gd name="T66" fmla="*/ 18 w 200"/>
                <a:gd name="T67" fmla="*/ 338 h 347"/>
                <a:gd name="T68" fmla="*/ 9 w 200"/>
                <a:gd name="T6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347">
                  <a:moveTo>
                    <a:pt x="9" y="347"/>
                  </a:moveTo>
                  <a:lnTo>
                    <a:pt x="0" y="347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9"/>
                  </a:lnTo>
                  <a:lnTo>
                    <a:pt x="9" y="320"/>
                  </a:lnTo>
                  <a:lnTo>
                    <a:pt x="9" y="311"/>
                  </a:lnTo>
                  <a:lnTo>
                    <a:pt x="9" y="302"/>
                  </a:lnTo>
                  <a:lnTo>
                    <a:pt x="18" y="302"/>
                  </a:lnTo>
                  <a:lnTo>
                    <a:pt x="18" y="290"/>
                  </a:lnTo>
                  <a:lnTo>
                    <a:pt x="18" y="284"/>
                  </a:lnTo>
                  <a:lnTo>
                    <a:pt x="27" y="275"/>
                  </a:lnTo>
                  <a:lnTo>
                    <a:pt x="27" y="265"/>
                  </a:lnTo>
                  <a:lnTo>
                    <a:pt x="27" y="256"/>
                  </a:lnTo>
                  <a:lnTo>
                    <a:pt x="27" y="245"/>
                  </a:lnTo>
                  <a:lnTo>
                    <a:pt x="18" y="236"/>
                  </a:lnTo>
                  <a:lnTo>
                    <a:pt x="18" y="227"/>
                  </a:lnTo>
                  <a:lnTo>
                    <a:pt x="18" y="220"/>
                  </a:lnTo>
                  <a:lnTo>
                    <a:pt x="27" y="220"/>
                  </a:lnTo>
                  <a:lnTo>
                    <a:pt x="9" y="27"/>
                  </a:lnTo>
                  <a:lnTo>
                    <a:pt x="18" y="27"/>
                  </a:lnTo>
                  <a:lnTo>
                    <a:pt x="27" y="27"/>
                  </a:lnTo>
                  <a:lnTo>
                    <a:pt x="37" y="27"/>
                  </a:lnTo>
                  <a:lnTo>
                    <a:pt x="46" y="18"/>
                  </a:lnTo>
                  <a:lnTo>
                    <a:pt x="82" y="9"/>
                  </a:lnTo>
                  <a:lnTo>
                    <a:pt x="164" y="0"/>
                  </a:lnTo>
                  <a:lnTo>
                    <a:pt x="173" y="9"/>
                  </a:lnTo>
                  <a:lnTo>
                    <a:pt x="182" y="81"/>
                  </a:lnTo>
                  <a:lnTo>
                    <a:pt x="191" y="220"/>
                  </a:lnTo>
                  <a:lnTo>
                    <a:pt x="200" y="227"/>
                  </a:lnTo>
                  <a:lnTo>
                    <a:pt x="191" y="236"/>
                  </a:lnTo>
                  <a:lnTo>
                    <a:pt x="200" y="236"/>
                  </a:lnTo>
                  <a:lnTo>
                    <a:pt x="200" y="245"/>
                  </a:lnTo>
                  <a:lnTo>
                    <a:pt x="191" y="245"/>
                  </a:lnTo>
                  <a:lnTo>
                    <a:pt x="173" y="256"/>
                  </a:lnTo>
                  <a:lnTo>
                    <a:pt x="164" y="256"/>
                  </a:lnTo>
                  <a:lnTo>
                    <a:pt x="164" y="265"/>
                  </a:lnTo>
                  <a:lnTo>
                    <a:pt x="164" y="275"/>
                  </a:lnTo>
                  <a:lnTo>
                    <a:pt x="155" y="275"/>
                  </a:lnTo>
                  <a:lnTo>
                    <a:pt x="155" y="284"/>
                  </a:lnTo>
                  <a:lnTo>
                    <a:pt x="155" y="290"/>
                  </a:lnTo>
                  <a:lnTo>
                    <a:pt x="146" y="290"/>
                  </a:lnTo>
                  <a:lnTo>
                    <a:pt x="137" y="290"/>
                  </a:lnTo>
                  <a:lnTo>
                    <a:pt x="137" y="302"/>
                  </a:lnTo>
                  <a:lnTo>
                    <a:pt x="137" y="311"/>
                  </a:lnTo>
                  <a:lnTo>
                    <a:pt x="137" y="320"/>
                  </a:lnTo>
                  <a:lnTo>
                    <a:pt x="128" y="320"/>
                  </a:lnTo>
                  <a:lnTo>
                    <a:pt x="118" y="320"/>
                  </a:lnTo>
                  <a:lnTo>
                    <a:pt x="109" y="311"/>
                  </a:lnTo>
                  <a:lnTo>
                    <a:pt x="109" y="302"/>
                  </a:lnTo>
                  <a:lnTo>
                    <a:pt x="109" y="311"/>
                  </a:lnTo>
                  <a:lnTo>
                    <a:pt x="100" y="311"/>
                  </a:lnTo>
                  <a:lnTo>
                    <a:pt x="100" y="320"/>
                  </a:lnTo>
                  <a:lnTo>
                    <a:pt x="100" y="329"/>
                  </a:lnTo>
                  <a:lnTo>
                    <a:pt x="91" y="338"/>
                  </a:lnTo>
                  <a:lnTo>
                    <a:pt x="91" y="329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64" y="338"/>
                  </a:lnTo>
                  <a:lnTo>
                    <a:pt x="64" y="347"/>
                  </a:lnTo>
                  <a:lnTo>
                    <a:pt x="64" y="338"/>
                  </a:lnTo>
                  <a:lnTo>
                    <a:pt x="46" y="329"/>
                  </a:lnTo>
                  <a:lnTo>
                    <a:pt x="37" y="338"/>
                  </a:lnTo>
                  <a:lnTo>
                    <a:pt x="27" y="338"/>
                  </a:lnTo>
                  <a:lnTo>
                    <a:pt x="37" y="338"/>
                  </a:lnTo>
                  <a:lnTo>
                    <a:pt x="27" y="347"/>
                  </a:lnTo>
                  <a:lnTo>
                    <a:pt x="27" y="338"/>
                  </a:lnTo>
                  <a:lnTo>
                    <a:pt x="18" y="338"/>
                  </a:lnTo>
                  <a:lnTo>
                    <a:pt x="9" y="338"/>
                  </a:lnTo>
                  <a:lnTo>
                    <a:pt x="9" y="347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75">
              <a:extLst>
                <a:ext uri="{FF2B5EF4-FFF2-40B4-BE49-F238E27FC236}">
                  <a16:creationId xmlns:a16="http://schemas.microsoft.com/office/drawing/2014/main" xmlns="" id="{350A5802-5344-4882-886F-63846373D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244" y="2182253"/>
              <a:ext cx="575004" cy="641908"/>
            </a:xfrm>
            <a:custGeom>
              <a:avLst/>
              <a:gdLst>
                <a:gd name="T0" fmla="*/ 45 w 318"/>
                <a:gd name="T1" fmla="*/ 19 h 355"/>
                <a:gd name="T2" fmla="*/ 72 w 318"/>
                <a:gd name="T3" fmla="*/ 9 h 355"/>
                <a:gd name="T4" fmla="*/ 90 w 318"/>
                <a:gd name="T5" fmla="*/ 9 h 355"/>
                <a:gd name="T6" fmla="*/ 100 w 318"/>
                <a:gd name="T7" fmla="*/ 0 h 355"/>
                <a:gd name="T8" fmla="*/ 109 w 318"/>
                <a:gd name="T9" fmla="*/ 9 h 355"/>
                <a:gd name="T10" fmla="*/ 100 w 318"/>
                <a:gd name="T11" fmla="*/ 28 h 355"/>
                <a:gd name="T12" fmla="*/ 109 w 318"/>
                <a:gd name="T13" fmla="*/ 19 h 355"/>
                <a:gd name="T14" fmla="*/ 127 w 318"/>
                <a:gd name="T15" fmla="*/ 28 h 355"/>
                <a:gd name="T16" fmla="*/ 145 w 318"/>
                <a:gd name="T17" fmla="*/ 37 h 355"/>
                <a:gd name="T18" fmla="*/ 209 w 318"/>
                <a:gd name="T19" fmla="*/ 55 h 355"/>
                <a:gd name="T20" fmla="*/ 236 w 318"/>
                <a:gd name="T21" fmla="*/ 64 h 355"/>
                <a:gd name="T22" fmla="*/ 263 w 318"/>
                <a:gd name="T23" fmla="*/ 64 h 355"/>
                <a:gd name="T24" fmla="*/ 263 w 318"/>
                <a:gd name="T25" fmla="*/ 82 h 355"/>
                <a:gd name="T26" fmla="*/ 279 w 318"/>
                <a:gd name="T27" fmla="*/ 82 h 355"/>
                <a:gd name="T28" fmla="*/ 291 w 318"/>
                <a:gd name="T29" fmla="*/ 91 h 355"/>
                <a:gd name="T30" fmla="*/ 279 w 318"/>
                <a:gd name="T31" fmla="*/ 109 h 355"/>
                <a:gd name="T32" fmla="*/ 300 w 318"/>
                <a:gd name="T33" fmla="*/ 109 h 355"/>
                <a:gd name="T34" fmla="*/ 291 w 318"/>
                <a:gd name="T35" fmla="*/ 128 h 355"/>
                <a:gd name="T36" fmla="*/ 300 w 318"/>
                <a:gd name="T37" fmla="*/ 137 h 355"/>
                <a:gd name="T38" fmla="*/ 291 w 318"/>
                <a:gd name="T39" fmla="*/ 146 h 355"/>
                <a:gd name="T40" fmla="*/ 279 w 318"/>
                <a:gd name="T41" fmla="*/ 164 h 355"/>
                <a:gd name="T42" fmla="*/ 279 w 318"/>
                <a:gd name="T43" fmla="*/ 182 h 355"/>
                <a:gd name="T44" fmla="*/ 291 w 318"/>
                <a:gd name="T45" fmla="*/ 173 h 355"/>
                <a:gd name="T46" fmla="*/ 300 w 318"/>
                <a:gd name="T47" fmla="*/ 155 h 355"/>
                <a:gd name="T48" fmla="*/ 309 w 318"/>
                <a:gd name="T49" fmla="*/ 146 h 355"/>
                <a:gd name="T50" fmla="*/ 318 w 318"/>
                <a:gd name="T51" fmla="*/ 164 h 355"/>
                <a:gd name="T52" fmla="*/ 309 w 318"/>
                <a:gd name="T53" fmla="*/ 191 h 355"/>
                <a:gd name="T54" fmla="*/ 309 w 318"/>
                <a:gd name="T55" fmla="*/ 209 h 355"/>
                <a:gd name="T56" fmla="*/ 300 w 318"/>
                <a:gd name="T57" fmla="*/ 227 h 355"/>
                <a:gd name="T58" fmla="*/ 309 w 318"/>
                <a:gd name="T59" fmla="*/ 246 h 355"/>
                <a:gd name="T60" fmla="*/ 300 w 318"/>
                <a:gd name="T61" fmla="*/ 264 h 355"/>
                <a:gd name="T62" fmla="*/ 300 w 318"/>
                <a:gd name="T63" fmla="*/ 282 h 355"/>
                <a:gd name="T64" fmla="*/ 309 w 318"/>
                <a:gd name="T65" fmla="*/ 309 h 355"/>
                <a:gd name="T66" fmla="*/ 309 w 318"/>
                <a:gd name="T67" fmla="*/ 327 h 355"/>
                <a:gd name="T68" fmla="*/ 309 w 318"/>
                <a:gd name="T69" fmla="*/ 346 h 355"/>
                <a:gd name="T70" fmla="*/ 145 w 318"/>
                <a:gd name="T71" fmla="*/ 355 h 355"/>
                <a:gd name="T72" fmla="*/ 118 w 318"/>
                <a:gd name="T73" fmla="*/ 346 h 355"/>
                <a:gd name="T74" fmla="*/ 109 w 318"/>
                <a:gd name="T75" fmla="*/ 327 h 355"/>
                <a:gd name="T76" fmla="*/ 109 w 318"/>
                <a:gd name="T77" fmla="*/ 309 h 355"/>
                <a:gd name="T78" fmla="*/ 109 w 318"/>
                <a:gd name="T79" fmla="*/ 291 h 355"/>
                <a:gd name="T80" fmla="*/ 100 w 318"/>
                <a:gd name="T81" fmla="*/ 273 h 355"/>
                <a:gd name="T82" fmla="*/ 100 w 318"/>
                <a:gd name="T83" fmla="*/ 255 h 355"/>
                <a:gd name="T84" fmla="*/ 90 w 318"/>
                <a:gd name="T85" fmla="*/ 237 h 355"/>
                <a:gd name="T86" fmla="*/ 72 w 318"/>
                <a:gd name="T87" fmla="*/ 237 h 355"/>
                <a:gd name="T88" fmla="*/ 54 w 318"/>
                <a:gd name="T89" fmla="*/ 209 h 355"/>
                <a:gd name="T90" fmla="*/ 36 w 318"/>
                <a:gd name="T91" fmla="*/ 209 h 355"/>
                <a:gd name="T92" fmla="*/ 27 w 318"/>
                <a:gd name="T93" fmla="*/ 191 h 355"/>
                <a:gd name="T94" fmla="*/ 9 w 318"/>
                <a:gd name="T95" fmla="*/ 191 h 355"/>
                <a:gd name="T96" fmla="*/ 9 w 318"/>
                <a:gd name="T97" fmla="*/ 173 h 355"/>
                <a:gd name="T98" fmla="*/ 0 w 318"/>
                <a:gd name="T99" fmla="*/ 155 h 355"/>
                <a:gd name="T100" fmla="*/ 9 w 318"/>
                <a:gd name="T101" fmla="*/ 137 h 355"/>
                <a:gd name="T102" fmla="*/ 9 w 318"/>
                <a:gd name="T103" fmla="*/ 118 h 355"/>
                <a:gd name="T104" fmla="*/ 0 w 318"/>
                <a:gd name="T105" fmla="*/ 109 h 355"/>
                <a:gd name="T106" fmla="*/ 0 w 318"/>
                <a:gd name="T107" fmla="*/ 91 h 355"/>
                <a:gd name="T108" fmla="*/ 27 w 318"/>
                <a:gd name="T109" fmla="*/ 73 h 355"/>
                <a:gd name="T110" fmla="*/ 27 w 318"/>
                <a:gd name="T111" fmla="*/ 2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8" h="355">
                  <a:moveTo>
                    <a:pt x="36" y="19"/>
                  </a:moveTo>
                  <a:lnTo>
                    <a:pt x="45" y="19"/>
                  </a:lnTo>
                  <a:lnTo>
                    <a:pt x="54" y="19"/>
                  </a:lnTo>
                  <a:lnTo>
                    <a:pt x="72" y="9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09" y="9"/>
                  </a:lnTo>
                  <a:lnTo>
                    <a:pt x="109" y="19"/>
                  </a:lnTo>
                  <a:lnTo>
                    <a:pt x="100" y="28"/>
                  </a:lnTo>
                  <a:lnTo>
                    <a:pt x="109" y="28"/>
                  </a:lnTo>
                  <a:lnTo>
                    <a:pt x="109" y="19"/>
                  </a:lnTo>
                  <a:lnTo>
                    <a:pt x="118" y="19"/>
                  </a:lnTo>
                  <a:lnTo>
                    <a:pt x="127" y="28"/>
                  </a:lnTo>
                  <a:lnTo>
                    <a:pt x="136" y="28"/>
                  </a:lnTo>
                  <a:lnTo>
                    <a:pt x="145" y="37"/>
                  </a:lnTo>
                  <a:lnTo>
                    <a:pt x="154" y="46"/>
                  </a:lnTo>
                  <a:lnTo>
                    <a:pt x="209" y="55"/>
                  </a:lnTo>
                  <a:lnTo>
                    <a:pt x="227" y="64"/>
                  </a:lnTo>
                  <a:lnTo>
                    <a:pt x="236" y="64"/>
                  </a:lnTo>
                  <a:lnTo>
                    <a:pt x="245" y="64"/>
                  </a:lnTo>
                  <a:lnTo>
                    <a:pt x="263" y="64"/>
                  </a:lnTo>
                  <a:lnTo>
                    <a:pt x="263" y="73"/>
                  </a:lnTo>
                  <a:lnTo>
                    <a:pt x="263" y="82"/>
                  </a:lnTo>
                  <a:lnTo>
                    <a:pt x="272" y="82"/>
                  </a:lnTo>
                  <a:lnTo>
                    <a:pt x="279" y="82"/>
                  </a:lnTo>
                  <a:lnTo>
                    <a:pt x="279" y="91"/>
                  </a:lnTo>
                  <a:lnTo>
                    <a:pt x="291" y="91"/>
                  </a:lnTo>
                  <a:lnTo>
                    <a:pt x="279" y="100"/>
                  </a:lnTo>
                  <a:lnTo>
                    <a:pt x="279" y="109"/>
                  </a:lnTo>
                  <a:lnTo>
                    <a:pt x="291" y="109"/>
                  </a:lnTo>
                  <a:lnTo>
                    <a:pt x="300" y="109"/>
                  </a:lnTo>
                  <a:lnTo>
                    <a:pt x="291" y="118"/>
                  </a:lnTo>
                  <a:lnTo>
                    <a:pt x="291" y="128"/>
                  </a:lnTo>
                  <a:lnTo>
                    <a:pt x="300" y="128"/>
                  </a:lnTo>
                  <a:lnTo>
                    <a:pt x="300" y="137"/>
                  </a:lnTo>
                  <a:lnTo>
                    <a:pt x="300" y="146"/>
                  </a:lnTo>
                  <a:lnTo>
                    <a:pt x="291" y="146"/>
                  </a:lnTo>
                  <a:lnTo>
                    <a:pt x="291" y="155"/>
                  </a:lnTo>
                  <a:lnTo>
                    <a:pt x="279" y="164"/>
                  </a:lnTo>
                  <a:lnTo>
                    <a:pt x="279" y="173"/>
                  </a:lnTo>
                  <a:lnTo>
                    <a:pt x="279" y="182"/>
                  </a:lnTo>
                  <a:lnTo>
                    <a:pt x="291" y="182"/>
                  </a:lnTo>
                  <a:lnTo>
                    <a:pt x="291" y="173"/>
                  </a:lnTo>
                  <a:lnTo>
                    <a:pt x="300" y="164"/>
                  </a:lnTo>
                  <a:lnTo>
                    <a:pt x="300" y="155"/>
                  </a:lnTo>
                  <a:lnTo>
                    <a:pt x="309" y="155"/>
                  </a:lnTo>
                  <a:lnTo>
                    <a:pt x="309" y="146"/>
                  </a:lnTo>
                  <a:lnTo>
                    <a:pt x="318" y="155"/>
                  </a:lnTo>
                  <a:lnTo>
                    <a:pt x="318" y="164"/>
                  </a:lnTo>
                  <a:lnTo>
                    <a:pt x="309" y="182"/>
                  </a:lnTo>
                  <a:lnTo>
                    <a:pt x="309" y="191"/>
                  </a:lnTo>
                  <a:lnTo>
                    <a:pt x="318" y="209"/>
                  </a:lnTo>
                  <a:lnTo>
                    <a:pt x="309" y="209"/>
                  </a:lnTo>
                  <a:lnTo>
                    <a:pt x="309" y="218"/>
                  </a:lnTo>
                  <a:lnTo>
                    <a:pt x="300" y="227"/>
                  </a:lnTo>
                  <a:lnTo>
                    <a:pt x="300" y="237"/>
                  </a:lnTo>
                  <a:lnTo>
                    <a:pt x="309" y="246"/>
                  </a:lnTo>
                  <a:lnTo>
                    <a:pt x="300" y="255"/>
                  </a:lnTo>
                  <a:lnTo>
                    <a:pt x="300" y="264"/>
                  </a:lnTo>
                  <a:lnTo>
                    <a:pt x="300" y="273"/>
                  </a:lnTo>
                  <a:lnTo>
                    <a:pt x="300" y="282"/>
                  </a:lnTo>
                  <a:lnTo>
                    <a:pt x="300" y="300"/>
                  </a:lnTo>
                  <a:lnTo>
                    <a:pt x="309" y="309"/>
                  </a:lnTo>
                  <a:lnTo>
                    <a:pt x="309" y="318"/>
                  </a:lnTo>
                  <a:lnTo>
                    <a:pt x="309" y="327"/>
                  </a:lnTo>
                  <a:lnTo>
                    <a:pt x="309" y="337"/>
                  </a:lnTo>
                  <a:lnTo>
                    <a:pt x="309" y="346"/>
                  </a:lnTo>
                  <a:lnTo>
                    <a:pt x="236" y="355"/>
                  </a:lnTo>
                  <a:lnTo>
                    <a:pt x="145" y="355"/>
                  </a:lnTo>
                  <a:lnTo>
                    <a:pt x="136" y="346"/>
                  </a:lnTo>
                  <a:lnTo>
                    <a:pt x="118" y="346"/>
                  </a:lnTo>
                  <a:lnTo>
                    <a:pt x="118" y="337"/>
                  </a:lnTo>
                  <a:lnTo>
                    <a:pt x="109" y="327"/>
                  </a:lnTo>
                  <a:lnTo>
                    <a:pt x="109" y="318"/>
                  </a:lnTo>
                  <a:lnTo>
                    <a:pt x="109" y="309"/>
                  </a:lnTo>
                  <a:lnTo>
                    <a:pt x="109" y="300"/>
                  </a:lnTo>
                  <a:lnTo>
                    <a:pt x="109" y="291"/>
                  </a:lnTo>
                  <a:lnTo>
                    <a:pt x="100" y="282"/>
                  </a:lnTo>
                  <a:lnTo>
                    <a:pt x="100" y="273"/>
                  </a:lnTo>
                  <a:lnTo>
                    <a:pt x="100" y="264"/>
                  </a:lnTo>
                  <a:lnTo>
                    <a:pt x="100" y="255"/>
                  </a:lnTo>
                  <a:lnTo>
                    <a:pt x="90" y="246"/>
                  </a:lnTo>
                  <a:lnTo>
                    <a:pt x="90" y="237"/>
                  </a:lnTo>
                  <a:lnTo>
                    <a:pt x="81" y="237"/>
                  </a:lnTo>
                  <a:lnTo>
                    <a:pt x="72" y="237"/>
                  </a:lnTo>
                  <a:lnTo>
                    <a:pt x="63" y="227"/>
                  </a:lnTo>
                  <a:lnTo>
                    <a:pt x="54" y="209"/>
                  </a:lnTo>
                  <a:lnTo>
                    <a:pt x="45" y="209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27" y="191"/>
                  </a:lnTo>
                  <a:lnTo>
                    <a:pt x="18" y="191"/>
                  </a:lnTo>
                  <a:lnTo>
                    <a:pt x="9" y="191"/>
                  </a:lnTo>
                  <a:lnTo>
                    <a:pt x="0" y="182"/>
                  </a:lnTo>
                  <a:lnTo>
                    <a:pt x="9" y="173"/>
                  </a:lnTo>
                  <a:lnTo>
                    <a:pt x="9" y="164"/>
                  </a:lnTo>
                  <a:lnTo>
                    <a:pt x="0" y="155"/>
                  </a:lnTo>
                  <a:lnTo>
                    <a:pt x="9" y="146"/>
                  </a:lnTo>
                  <a:lnTo>
                    <a:pt x="9" y="137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18" y="82"/>
                  </a:lnTo>
                  <a:lnTo>
                    <a:pt x="27" y="73"/>
                  </a:lnTo>
                  <a:lnTo>
                    <a:pt x="27" y="64"/>
                  </a:lnTo>
                  <a:lnTo>
                    <a:pt x="27" y="28"/>
                  </a:lnTo>
                  <a:lnTo>
                    <a:pt x="36" y="1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76">
              <a:extLst>
                <a:ext uri="{FF2B5EF4-FFF2-40B4-BE49-F238E27FC236}">
                  <a16:creationId xmlns:a16="http://schemas.microsoft.com/office/drawing/2014/main" xmlns="" id="{16DA9C9D-6606-4BCE-8D5C-D1C351722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244" y="2182253"/>
              <a:ext cx="575004" cy="641908"/>
            </a:xfrm>
            <a:custGeom>
              <a:avLst/>
              <a:gdLst>
                <a:gd name="T0" fmla="*/ 45 w 318"/>
                <a:gd name="T1" fmla="*/ 19 h 355"/>
                <a:gd name="T2" fmla="*/ 72 w 318"/>
                <a:gd name="T3" fmla="*/ 9 h 355"/>
                <a:gd name="T4" fmla="*/ 90 w 318"/>
                <a:gd name="T5" fmla="*/ 9 h 355"/>
                <a:gd name="T6" fmla="*/ 100 w 318"/>
                <a:gd name="T7" fmla="*/ 0 h 355"/>
                <a:gd name="T8" fmla="*/ 109 w 318"/>
                <a:gd name="T9" fmla="*/ 9 h 355"/>
                <a:gd name="T10" fmla="*/ 100 w 318"/>
                <a:gd name="T11" fmla="*/ 28 h 355"/>
                <a:gd name="T12" fmla="*/ 109 w 318"/>
                <a:gd name="T13" fmla="*/ 19 h 355"/>
                <a:gd name="T14" fmla="*/ 127 w 318"/>
                <a:gd name="T15" fmla="*/ 28 h 355"/>
                <a:gd name="T16" fmla="*/ 145 w 318"/>
                <a:gd name="T17" fmla="*/ 37 h 355"/>
                <a:gd name="T18" fmla="*/ 209 w 318"/>
                <a:gd name="T19" fmla="*/ 55 h 355"/>
                <a:gd name="T20" fmla="*/ 236 w 318"/>
                <a:gd name="T21" fmla="*/ 64 h 355"/>
                <a:gd name="T22" fmla="*/ 263 w 318"/>
                <a:gd name="T23" fmla="*/ 64 h 355"/>
                <a:gd name="T24" fmla="*/ 263 w 318"/>
                <a:gd name="T25" fmla="*/ 82 h 355"/>
                <a:gd name="T26" fmla="*/ 279 w 318"/>
                <a:gd name="T27" fmla="*/ 82 h 355"/>
                <a:gd name="T28" fmla="*/ 291 w 318"/>
                <a:gd name="T29" fmla="*/ 91 h 355"/>
                <a:gd name="T30" fmla="*/ 279 w 318"/>
                <a:gd name="T31" fmla="*/ 109 h 355"/>
                <a:gd name="T32" fmla="*/ 300 w 318"/>
                <a:gd name="T33" fmla="*/ 109 h 355"/>
                <a:gd name="T34" fmla="*/ 291 w 318"/>
                <a:gd name="T35" fmla="*/ 128 h 355"/>
                <a:gd name="T36" fmla="*/ 300 w 318"/>
                <a:gd name="T37" fmla="*/ 137 h 355"/>
                <a:gd name="T38" fmla="*/ 291 w 318"/>
                <a:gd name="T39" fmla="*/ 146 h 355"/>
                <a:gd name="T40" fmla="*/ 279 w 318"/>
                <a:gd name="T41" fmla="*/ 164 h 355"/>
                <a:gd name="T42" fmla="*/ 279 w 318"/>
                <a:gd name="T43" fmla="*/ 182 h 355"/>
                <a:gd name="T44" fmla="*/ 291 w 318"/>
                <a:gd name="T45" fmla="*/ 173 h 355"/>
                <a:gd name="T46" fmla="*/ 300 w 318"/>
                <a:gd name="T47" fmla="*/ 155 h 355"/>
                <a:gd name="T48" fmla="*/ 309 w 318"/>
                <a:gd name="T49" fmla="*/ 146 h 355"/>
                <a:gd name="T50" fmla="*/ 318 w 318"/>
                <a:gd name="T51" fmla="*/ 164 h 355"/>
                <a:gd name="T52" fmla="*/ 309 w 318"/>
                <a:gd name="T53" fmla="*/ 191 h 355"/>
                <a:gd name="T54" fmla="*/ 309 w 318"/>
                <a:gd name="T55" fmla="*/ 209 h 355"/>
                <a:gd name="T56" fmla="*/ 300 w 318"/>
                <a:gd name="T57" fmla="*/ 227 h 355"/>
                <a:gd name="T58" fmla="*/ 309 w 318"/>
                <a:gd name="T59" fmla="*/ 246 h 355"/>
                <a:gd name="T60" fmla="*/ 300 w 318"/>
                <a:gd name="T61" fmla="*/ 264 h 355"/>
                <a:gd name="T62" fmla="*/ 300 w 318"/>
                <a:gd name="T63" fmla="*/ 282 h 355"/>
                <a:gd name="T64" fmla="*/ 309 w 318"/>
                <a:gd name="T65" fmla="*/ 309 h 355"/>
                <a:gd name="T66" fmla="*/ 309 w 318"/>
                <a:gd name="T67" fmla="*/ 327 h 355"/>
                <a:gd name="T68" fmla="*/ 309 w 318"/>
                <a:gd name="T69" fmla="*/ 346 h 355"/>
                <a:gd name="T70" fmla="*/ 145 w 318"/>
                <a:gd name="T71" fmla="*/ 355 h 355"/>
                <a:gd name="T72" fmla="*/ 118 w 318"/>
                <a:gd name="T73" fmla="*/ 346 h 355"/>
                <a:gd name="T74" fmla="*/ 109 w 318"/>
                <a:gd name="T75" fmla="*/ 327 h 355"/>
                <a:gd name="T76" fmla="*/ 109 w 318"/>
                <a:gd name="T77" fmla="*/ 309 h 355"/>
                <a:gd name="T78" fmla="*/ 109 w 318"/>
                <a:gd name="T79" fmla="*/ 291 h 355"/>
                <a:gd name="T80" fmla="*/ 100 w 318"/>
                <a:gd name="T81" fmla="*/ 273 h 355"/>
                <a:gd name="T82" fmla="*/ 100 w 318"/>
                <a:gd name="T83" fmla="*/ 255 h 355"/>
                <a:gd name="T84" fmla="*/ 90 w 318"/>
                <a:gd name="T85" fmla="*/ 237 h 355"/>
                <a:gd name="T86" fmla="*/ 72 w 318"/>
                <a:gd name="T87" fmla="*/ 237 h 355"/>
                <a:gd name="T88" fmla="*/ 54 w 318"/>
                <a:gd name="T89" fmla="*/ 209 h 355"/>
                <a:gd name="T90" fmla="*/ 36 w 318"/>
                <a:gd name="T91" fmla="*/ 209 h 355"/>
                <a:gd name="T92" fmla="*/ 27 w 318"/>
                <a:gd name="T93" fmla="*/ 191 h 355"/>
                <a:gd name="T94" fmla="*/ 9 w 318"/>
                <a:gd name="T95" fmla="*/ 191 h 355"/>
                <a:gd name="T96" fmla="*/ 9 w 318"/>
                <a:gd name="T97" fmla="*/ 173 h 355"/>
                <a:gd name="T98" fmla="*/ 0 w 318"/>
                <a:gd name="T99" fmla="*/ 155 h 355"/>
                <a:gd name="T100" fmla="*/ 9 w 318"/>
                <a:gd name="T101" fmla="*/ 137 h 355"/>
                <a:gd name="T102" fmla="*/ 9 w 318"/>
                <a:gd name="T103" fmla="*/ 118 h 355"/>
                <a:gd name="T104" fmla="*/ 0 w 318"/>
                <a:gd name="T105" fmla="*/ 109 h 355"/>
                <a:gd name="T106" fmla="*/ 0 w 318"/>
                <a:gd name="T107" fmla="*/ 91 h 355"/>
                <a:gd name="T108" fmla="*/ 27 w 318"/>
                <a:gd name="T109" fmla="*/ 73 h 355"/>
                <a:gd name="T110" fmla="*/ 27 w 318"/>
                <a:gd name="T111" fmla="*/ 2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8" h="355">
                  <a:moveTo>
                    <a:pt x="36" y="19"/>
                  </a:moveTo>
                  <a:lnTo>
                    <a:pt x="45" y="19"/>
                  </a:lnTo>
                  <a:lnTo>
                    <a:pt x="54" y="19"/>
                  </a:lnTo>
                  <a:lnTo>
                    <a:pt x="72" y="9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09" y="9"/>
                  </a:lnTo>
                  <a:lnTo>
                    <a:pt x="109" y="19"/>
                  </a:lnTo>
                  <a:lnTo>
                    <a:pt x="100" y="28"/>
                  </a:lnTo>
                  <a:lnTo>
                    <a:pt x="109" y="28"/>
                  </a:lnTo>
                  <a:lnTo>
                    <a:pt x="109" y="19"/>
                  </a:lnTo>
                  <a:lnTo>
                    <a:pt x="118" y="19"/>
                  </a:lnTo>
                  <a:lnTo>
                    <a:pt x="127" y="28"/>
                  </a:lnTo>
                  <a:lnTo>
                    <a:pt x="136" y="28"/>
                  </a:lnTo>
                  <a:lnTo>
                    <a:pt x="145" y="37"/>
                  </a:lnTo>
                  <a:lnTo>
                    <a:pt x="154" y="46"/>
                  </a:lnTo>
                  <a:lnTo>
                    <a:pt x="209" y="55"/>
                  </a:lnTo>
                  <a:lnTo>
                    <a:pt x="227" y="64"/>
                  </a:lnTo>
                  <a:lnTo>
                    <a:pt x="236" y="64"/>
                  </a:lnTo>
                  <a:lnTo>
                    <a:pt x="245" y="64"/>
                  </a:lnTo>
                  <a:lnTo>
                    <a:pt x="263" y="64"/>
                  </a:lnTo>
                  <a:lnTo>
                    <a:pt x="263" y="73"/>
                  </a:lnTo>
                  <a:lnTo>
                    <a:pt x="263" y="82"/>
                  </a:lnTo>
                  <a:lnTo>
                    <a:pt x="272" y="82"/>
                  </a:lnTo>
                  <a:lnTo>
                    <a:pt x="279" y="82"/>
                  </a:lnTo>
                  <a:lnTo>
                    <a:pt x="279" y="91"/>
                  </a:lnTo>
                  <a:lnTo>
                    <a:pt x="291" y="91"/>
                  </a:lnTo>
                  <a:lnTo>
                    <a:pt x="279" y="100"/>
                  </a:lnTo>
                  <a:lnTo>
                    <a:pt x="279" y="109"/>
                  </a:lnTo>
                  <a:lnTo>
                    <a:pt x="291" y="109"/>
                  </a:lnTo>
                  <a:lnTo>
                    <a:pt x="300" y="109"/>
                  </a:lnTo>
                  <a:lnTo>
                    <a:pt x="291" y="118"/>
                  </a:lnTo>
                  <a:lnTo>
                    <a:pt x="291" y="128"/>
                  </a:lnTo>
                  <a:lnTo>
                    <a:pt x="300" y="128"/>
                  </a:lnTo>
                  <a:lnTo>
                    <a:pt x="300" y="137"/>
                  </a:lnTo>
                  <a:lnTo>
                    <a:pt x="300" y="146"/>
                  </a:lnTo>
                  <a:lnTo>
                    <a:pt x="291" y="146"/>
                  </a:lnTo>
                  <a:lnTo>
                    <a:pt x="291" y="155"/>
                  </a:lnTo>
                  <a:lnTo>
                    <a:pt x="279" y="164"/>
                  </a:lnTo>
                  <a:lnTo>
                    <a:pt x="279" y="173"/>
                  </a:lnTo>
                  <a:lnTo>
                    <a:pt x="279" y="182"/>
                  </a:lnTo>
                  <a:lnTo>
                    <a:pt x="291" y="182"/>
                  </a:lnTo>
                  <a:lnTo>
                    <a:pt x="291" y="173"/>
                  </a:lnTo>
                  <a:lnTo>
                    <a:pt x="300" y="164"/>
                  </a:lnTo>
                  <a:lnTo>
                    <a:pt x="300" y="155"/>
                  </a:lnTo>
                  <a:lnTo>
                    <a:pt x="309" y="155"/>
                  </a:lnTo>
                  <a:lnTo>
                    <a:pt x="309" y="146"/>
                  </a:lnTo>
                  <a:lnTo>
                    <a:pt x="318" y="155"/>
                  </a:lnTo>
                  <a:lnTo>
                    <a:pt x="318" y="164"/>
                  </a:lnTo>
                  <a:lnTo>
                    <a:pt x="309" y="182"/>
                  </a:lnTo>
                  <a:lnTo>
                    <a:pt x="309" y="191"/>
                  </a:lnTo>
                  <a:lnTo>
                    <a:pt x="318" y="209"/>
                  </a:lnTo>
                  <a:lnTo>
                    <a:pt x="309" y="209"/>
                  </a:lnTo>
                  <a:lnTo>
                    <a:pt x="309" y="218"/>
                  </a:lnTo>
                  <a:lnTo>
                    <a:pt x="300" y="227"/>
                  </a:lnTo>
                  <a:lnTo>
                    <a:pt x="300" y="237"/>
                  </a:lnTo>
                  <a:lnTo>
                    <a:pt x="309" y="246"/>
                  </a:lnTo>
                  <a:lnTo>
                    <a:pt x="300" y="255"/>
                  </a:lnTo>
                  <a:lnTo>
                    <a:pt x="300" y="264"/>
                  </a:lnTo>
                  <a:lnTo>
                    <a:pt x="300" y="273"/>
                  </a:lnTo>
                  <a:lnTo>
                    <a:pt x="300" y="282"/>
                  </a:lnTo>
                  <a:lnTo>
                    <a:pt x="300" y="300"/>
                  </a:lnTo>
                  <a:lnTo>
                    <a:pt x="309" y="309"/>
                  </a:lnTo>
                  <a:lnTo>
                    <a:pt x="309" y="318"/>
                  </a:lnTo>
                  <a:lnTo>
                    <a:pt x="309" y="327"/>
                  </a:lnTo>
                  <a:lnTo>
                    <a:pt x="309" y="337"/>
                  </a:lnTo>
                  <a:lnTo>
                    <a:pt x="309" y="346"/>
                  </a:lnTo>
                  <a:lnTo>
                    <a:pt x="236" y="355"/>
                  </a:lnTo>
                  <a:lnTo>
                    <a:pt x="145" y="355"/>
                  </a:lnTo>
                  <a:lnTo>
                    <a:pt x="136" y="346"/>
                  </a:lnTo>
                  <a:lnTo>
                    <a:pt x="118" y="346"/>
                  </a:lnTo>
                  <a:lnTo>
                    <a:pt x="118" y="337"/>
                  </a:lnTo>
                  <a:lnTo>
                    <a:pt x="109" y="327"/>
                  </a:lnTo>
                  <a:lnTo>
                    <a:pt x="109" y="318"/>
                  </a:lnTo>
                  <a:lnTo>
                    <a:pt x="109" y="309"/>
                  </a:lnTo>
                  <a:lnTo>
                    <a:pt x="109" y="300"/>
                  </a:lnTo>
                  <a:lnTo>
                    <a:pt x="109" y="291"/>
                  </a:lnTo>
                  <a:lnTo>
                    <a:pt x="100" y="282"/>
                  </a:lnTo>
                  <a:lnTo>
                    <a:pt x="100" y="273"/>
                  </a:lnTo>
                  <a:lnTo>
                    <a:pt x="100" y="264"/>
                  </a:lnTo>
                  <a:lnTo>
                    <a:pt x="100" y="255"/>
                  </a:lnTo>
                  <a:lnTo>
                    <a:pt x="90" y="246"/>
                  </a:lnTo>
                  <a:lnTo>
                    <a:pt x="90" y="237"/>
                  </a:lnTo>
                  <a:lnTo>
                    <a:pt x="81" y="237"/>
                  </a:lnTo>
                  <a:lnTo>
                    <a:pt x="72" y="237"/>
                  </a:lnTo>
                  <a:lnTo>
                    <a:pt x="63" y="227"/>
                  </a:lnTo>
                  <a:lnTo>
                    <a:pt x="54" y="209"/>
                  </a:lnTo>
                  <a:lnTo>
                    <a:pt x="45" y="209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27" y="191"/>
                  </a:lnTo>
                  <a:lnTo>
                    <a:pt x="18" y="191"/>
                  </a:lnTo>
                  <a:lnTo>
                    <a:pt x="9" y="191"/>
                  </a:lnTo>
                  <a:lnTo>
                    <a:pt x="0" y="182"/>
                  </a:lnTo>
                  <a:lnTo>
                    <a:pt x="9" y="173"/>
                  </a:lnTo>
                  <a:lnTo>
                    <a:pt x="9" y="164"/>
                  </a:lnTo>
                  <a:lnTo>
                    <a:pt x="0" y="155"/>
                  </a:lnTo>
                  <a:lnTo>
                    <a:pt x="9" y="146"/>
                  </a:lnTo>
                  <a:lnTo>
                    <a:pt x="9" y="137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18" y="82"/>
                  </a:lnTo>
                  <a:lnTo>
                    <a:pt x="27" y="73"/>
                  </a:lnTo>
                  <a:lnTo>
                    <a:pt x="27" y="64"/>
                  </a:lnTo>
                  <a:lnTo>
                    <a:pt x="27" y="28"/>
                  </a:lnTo>
                  <a:lnTo>
                    <a:pt x="36" y="1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7">
              <a:extLst>
                <a:ext uri="{FF2B5EF4-FFF2-40B4-BE49-F238E27FC236}">
                  <a16:creationId xmlns:a16="http://schemas.microsoft.com/office/drawing/2014/main" xmlns="" id="{46F1178D-22C4-4120-B5FD-BED16F95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3488" y="1545770"/>
              <a:ext cx="772097" cy="580430"/>
            </a:xfrm>
            <a:custGeom>
              <a:avLst/>
              <a:gdLst>
                <a:gd name="T0" fmla="*/ 18 w 427"/>
                <a:gd name="T1" fmla="*/ 202 h 321"/>
                <a:gd name="T2" fmla="*/ 0 w 427"/>
                <a:gd name="T3" fmla="*/ 193 h 321"/>
                <a:gd name="T4" fmla="*/ 9 w 427"/>
                <a:gd name="T5" fmla="*/ 184 h 321"/>
                <a:gd name="T6" fmla="*/ 9 w 427"/>
                <a:gd name="T7" fmla="*/ 184 h 321"/>
                <a:gd name="T8" fmla="*/ 27 w 427"/>
                <a:gd name="T9" fmla="*/ 164 h 321"/>
                <a:gd name="T10" fmla="*/ 9 w 427"/>
                <a:gd name="T11" fmla="*/ 164 h 321"/>
                <a:gd name="T12" fmla="*/ 18 w 427"/>
                <a:gd name="T13" fmla="*/ 148 h 321"/>
                <a:gd name="T14" fmla="*/ 9 w 427"/>
                <a:gd name="T15" fmla="*/ 137 h 321"/>
                <a:gd name="T16" fmla="*/ 9 w 427"/>
                <a:gd name="T17" fmla="*/ 100 h 321"/>
                <a:gd name="T18" fmla="*/ 9 w 427"/>
                <a:gd name="T19" fmla="*/ 64 h 321"/>
                <a:gd name="T20" fmla="*/ 9 w 427"/>
                <a:gd name="T21" fmla="*/ 37 h 321"/>
                <a:gd name="T22" fmla="*/ 9 w 427"/>
                <a:gd name="T23" fmla="*/ 18 h 321"/>
                <a:gd name="T24" fmla="*/ 36 w 427"/>
                <a:gd name="T25" fmla="*/ 37 h 321"/>
                <a:gd name="T26" fmla="*/ 72 w 427"/>
                <a:gd name="T27" fmla="*/ 55 h 321"/>
                <a:gd name="T28" fmla="*/ 90 w 427"/>
                <a:gd name="T29" fmla="*/ 73 h 321"/>
                <a:gd name="T30" fmla="*/ 109 w 427"/>
                <a:gd name="T31" fmla="*/ 73 h 321"/>
                <a:gd name="T32" fmla="*/ 100 w 427"/>
                <a:gd name="T33" fmla="*/ 100 h 321"/>
                <a:gd name="T34" fmla="*/ 90 w 427"/>
                <a:gd name="T35" fmla="*/ 109 h 321"/>
                <a:gd name="T36" fmla="*/ 81 w 427"/>
                <a:gd name="T37" fmla="*/ 127 h 321"/>
                <a:gd name="T38" fmla="*/ 81 w 427"/>
                <a:gd name="T39" fmla="*/ 118 h 321"/>
                <a:gd name="T40" fmla="*/ 100 w 427"/>
                <a:gd name="T41" fmla="*/ 100 h 321"/>
                <a:gd name="T42" fmla="*/ 109 w 427"/>
                <a:gd name="T43" fmla="*/ 100 h 321"/>
                <a:gd name="T44" fmla="*/ 100 w 427"/>
                <a:gd name="T45" fmla="*/ 118 h 321"/>
                <a:gd name="T46" fmla="*/ 100 w 427"/>
                <a:gd name="T47" fmla="*/ 127 h 321"/>
                <a:gd name="T48" fmla="*/ 90 w 427"/>
                <a:gd name="T49" fmla="*/ 137 h 321"/>
                <a:gd name="T50" fmla="*/ 72 w 427"/>
                <a:gd name="T51" fmla="*/ 137 h 321"/>
                <a:gd name="T52" fmla="*/ 81 w 427"/>
                <a:gd name="T53" fmla="*/ 148 h 321"/>
                <a:gd name="T54" fmla="*/ 100 w 427"/>
                <a:gd name="T55" fmla="*/ 137 h 321"/>
                <a:gd name="T56" fmla="*/ 118 w 427"/>
                <a:gd name="T57" fmla="*/ 118 h 321"/>
                <a:gd name="T58" fmla="*/ 118 w 427"/>
                <a:gd name="T59" fmla="*/ 100 h 321"/>
                <a:gd name="T60" fmla="*/ 136 w 427"/>
                <a:gd name="T61" fmla="*/ 82 h 321"/>
                <a:gd name="T62" fmla="*/ 127 w 427"/>
                <a:gd name="T63" fmla="*/ 64 h 321"/>
                <a:gd name="T64" fmla="*/ 118 w 427"/>
                <a:gd name="T65" fmla="*/ 55 h 321"/>
                <a:gd name="T66" fmla="*/ 136 w 427"/>
                <a:gd name="T67" fmla="*/ 46 h 321"/>
                <a:gd name="T68" fmla="*/ 136 w 427"/>
                <a:gd name="T69" fmla="*/ 37 h 321"/>
                <a:gd name="T70" fmla="*/ 127 w 427"/>
                <a:gd name="T71" fmla="*/ 18 h 321"/>
                <a:gd name="T72" fmla="*/ 200 w 427"/>
                <a:gd name="T73" fmla="*/ 18 h 321"/>
                <a:gd name="T74" fmla="*/ 427 w 427"/>
                <a:gd name="T75" fmla="*/ 73 h 321"/>
                <a:gd name="T76" fmla="*/ 391 w 427"/>
                <a:gd name="T77" fmla="*/ 284 h 321"/>
                <a:gd name="T78" fmla="*/ 381 w 427"/>
                <a:gd name="T79" fmla="*/ 311 h 321"/>
                <a:gd name="T80" fmla="*/ 272 w 427"/>
                <a:gd name="T81" fmla="*/ 293 h 321"/>
                <a:gd name="T82" fmla="*/ 245 w 427"/>
                <a:gd name="T83" fmla="*/ 293 h 321"/>
                <a:gd name="T84" fmla="*/ 209 w 427"/>
                <a:gd name="T85" fmla="*/ 293 h 321"/>
                <a:gd name="T86" fmla="*/ 181 w 427"/>
                <a:gd name="T87" fmla="*/ 293 h 321"/>
                <a:gd name="T88" fmla="*/ 154 w 427"/>
                <a:gd name="T89" fmla="*/ 293 h 321"/>
                <a:gd name="T90" fmla="*/ 136 w 427"/>
                <a:gd name="T91" fmla="*/ 284 h 321"/>
                <a:gd name="T92" fmla="*/ 109 w 427"/>
                <a:gd name="T93" fmla="*/ 275 h 321"/>
                <a:gd name="T94" fmla="*/ 81 w 427"/>
                <a:gd name="T95" fmla="*/ 284 h 321"/>
                <a:gd name="T96" fmla="*/ 63 w 427"/>
                <a:gd name="T97" fmla="*/ 266 h 321"/>
                <a:gd name="T98" fmla="*/ 54 w 427"/>
                <a:gd name="T99" fmla="*/ 230 h 321"/>
                <a:gd name="T100" fmla="*/ 36 w 427"/>
                <a:gd name="T101" fmla="*/ 2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7" h="321">
                  <a:moveTo>
                    <a:pt x="27" y="202"/>
                  </a:moveTo>
                  <a:lnTo>
                    <a:pt x="27" y="202"/>
                  </a:lnTo>
                  <a:lnTo>
                    <a:pt x="18" y="202"/>
                  </a:lnTo>
                  <a:lnTo>
                    <a:pt x="9" y="202"/>
                  </a:lnTo>
                  <a:lnTo>
                    <a:pt x="9" y="193"/>
                  </a:lnTo>
                  <a:lnTo>
                    <a:pt x="0" y="193"/>
                  </a:lnTo>
                  <a:lnTo>
                    <a:pt x="9" y="164"/>
                  </a:lnTo>
                  <a:lnTo>
                    <a:pt x="9" y="173"/>
                  </a:lnTo>
                  <a:lnTo>
                    <a:pt x="9" y="184"/>
                  </a:lnTo>
                  <a:lnTo>
                    <a:pt x="18" y="193"/>
                  </a:lnTo>
                  <a:lnTo>
                    <a:pt x="18" y="184"/>
                  </a:lnTo>
                  <a:lnTo>
                    <a:pt x="9" y="184"/>
                  </a:lnTo>
                  <a:lnTo>
                    <a:pt x="18" y="173"/>
                  </a:lnTo>
                  <a:lnTo>
                    <a:pt x="18" y="164"/>
                  </a:lnTo>
                  <a:lnTo>
                    <a:pt x="27" y="164"/>
                  </a:lnTo>
                  <a:lnTo>
                    <a:pt x="18" y="164"/>
                  </a:lnTo>
                  <a:lnTo>
                    <a:pt x="9" y="155"/>
                  </a:lnTo>
                  <a:lnTo>
                    <a:pt x="9" y="164"/>
                  </a:lnTo>
                  <a:lnTo>
                    <a:pt x="9" y="155"/>
                  </a:lnTo>
                  <a:lnTo>
                    <a:pt x="9" y="148"/>
                  </a:lnTo>
                  <a:lnTo>
                    <a:pt x="18" y="148"/>
                  </a:lnTo>
                  <a:lnTo>
                    <a:pt x="27" y="148"/>
                  </a:lnTo>
                  <a:lnTo>
                    <a:pt x="18" y="137"/>
                  </a:lnTo>
                  <a:lnTo>
                    <a:pt x="9" y="137"/>
                  </a:lnTo>
                  <a:lnTo>
                    <a:pt x="9" y="127"/>
                  </a:lnTo>
                  <a:lnTo>
                    <a:pt x="18" y="118"/>
                  </a:lnTo>
                  <a:lnTo>
                    <a:pt x="9" y="100"/>
                  </a:lnTo>
                  <a:lnTo>
                    <a:pt x="18" y="82"/>
                  </a:lnTo>
                  <a:lnTo>
                    <a:pt x="18" y="73"/>
                  </a:lnTo>
                  <a:lnTo>
                    <a:pt x="9" y="64"/>
                  </a:lnTo>
                  <a:lnTo>
                    <a:pt x="9" y="55"/>
                  </a:lnTo>
                  <a:lnTo>
                    <a:pt x="9" y="46"/>
                  </a:lnTo>
                  <a:lnTo>
                    <a:pt x="9" y="37"/>
                  </a:lnTo>
                  <a:lnTo>
                    <a:pt x="9" y="28"/>
                  </a:lnTo>
                  <a:lnTo>
                    <a:pt x="18" y="28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27" y="37"/>
                  </a:lnTo>
                  <a:lnTo>
                    <a:pt x="36" y="37"/>
                  </a:lnTo>
                  <a:lnTo>
                    <a:pt x="45" y="46"/>
                  </a:lnTo>
                  <a:lnTo>
                    <a:pt x="63" y="55"/>
                  </a:lnTo>
                  <a:lnTo>
                    <a:pt x="72" y="55"/>
                  </a:lnTo>
                  <a:lnTo>
                    <a:pt x="81" y="64"/>
                  </a:lnTo>
                  <a:lnTo>
                    <a:pt x="90" y="64"/>
                  </a:lnTo>
                  <a:lnTo>
                    <a:pt x="90" y="73"/>
                  </a:lnTo>
                  <a:lnTo>
                    <a:pt x="100" y="73"/>
                  </a:lnTo>
                  <a:lnTo>
                    <a:pt x="109" y="64"/>
                  </a:lnTo>
                  <a:lnTo>
                    <a:pt x="109" y="73"/>
                  </a:lnTo>
                  <a:lnTo>
                    <a:pt x="109" y="82"/>
                  </a:lnTo>
                  <a:lnTo>
                    <a:pt x="109" y="91"/>
                  </a:lnTo>
                  <a:lnTo>
                    <a:pt x="100" y="100"/>
                  </a:lnTo>
                  <a:lnTo>
                    <a:pt x="100" y="91"/>
                  </a:lnTo>
                  <a:lnTo>
                    <a:pt x="90" y="100"/>
                  </a:lnTo>
                  <a:lnTo>
                    <a:pt x="90" y="109"/>
                  </a:lnTo>
                  <a:lnTo>
                    <a:pt x="81" y="118"/>
                  </a:lnTo>
                  <a:lnTo>
                    <a:pt x="72" y="118"/>
                  </a:lnTo>
                  <a:lnTo>
                    <a:pt x="81" y="127"/>
                  </a:lnTo>
                  <a:lnTo>
                    <a:pt x="90" y="127"/>
                  </a:lnTo>
                  <a:lnTo>
                    <a:pt x="81" y="127"/>
                  </a:lnTo>
                  <a:lnTo>
                    <a:pt x="81" y="118"/>
                  </a:lnTo>
                  <a:lnTo>
                    <a:pt x="90" y="109"/>
                  </a:lnTo>
                  <a:lnTo>
                    <a:pt x="100" y="109"/>
                  </a:lnTo>
                  <a:lnTo>
                    <a:pt x="100" y="100"/>
                  </a:lnTo>
                  <a:lnTo>
                    <a:pt x="118" y="91"/>
                  </a:lnTo>
                  <a:lnTo>
                    <a:pt x="118" y="100"/>
                  </a:lnTo>
                  <a:lnTo>
                    <a:pt x="109" y="100"/>
                  </a:lnTo>
                  <a:lnTo>
                    <a:pt x="109" y="109"/>
                  </a:lnTo>
                  <a:lnTo>
                    <a:pt x="100" y="109"/>
                  </a:lnTo>
                  <a:lnTo>
                    <a:pt x="100" y="118"/>
                  </a:lnTo>
                  <a:lnTo>
                    <a:pt x="109" y="118"/>
                  </a:lnTo>
                  <a:lnTo>
                    <a:pt x="100" y="137"/>
                  </a:lnTo>
                  <a:lnTo>
                    <a:pt x="100" y="127"/>
                  </a:lnTo>
                  <a:lnTo>
                    <a:pt x="90" y="137"/>
                  </a:lnTo>
                  <a:lnTo>
                    <a:pt x="90" y="148"/>
                  </a:lnTo>
                  <a:lnTo>
                    <a:pt x="90" y="137"/>
                  </a:lnTo>
                  <a:lnTo>
                    <a:pt x="90" y="127"/>
                  </a:lnTo>
                  <a:lnTo>
                    <a:pt x="81" y="137"/>
                  </a:lnTo>
                  <a:lnTo>
                    <a:pt x="72" y="137"/>
                  </a:lnTo>
                  <a:lnTo>
                    <a:pt x="81" y="148"/>
                  </a:lnTo>
                  <a:lnTo>
                    <a:pt x="81" y="155"/>
                  </a:lnTo>
                  <a:lnTo>
                    <a:pt x="81" y="148"/>
                  </a:lnTo>
                  <a:lnTo>
                    <a:pt x="90" y="148"/>
                  </a:lnTo>
                  <a:lnTo>
                    <a:pt x="100" y="148"/>
                  </a:lnTo>
                  <a:lnTo>
                    <a:pt x="100" y="137"/>
                  </a:lnTo>
                  <a:lnTo>
                    <a:pt x="109" y="137"/>
                  </a:lnTo>
                  <a:lnTo>
                    <a:pt x="118" y="127"/>
                  </a:lnTo>
                  <a:lnTo>
                    <a:pt x="118" y="118"/>
                  </a:lnTo>
                  <a:lnTo>
                    <a:pt x="118" y="109"/>
                  </a:lnTo>
                  <a:lnTo>
                    <a:pt x="127" y="109"/>
                  </a:lnTo>
                  <a:lnTo>
                    <a:pt x="118" y="100"/>
                  </a:lnTo>
                  <a:lnTo>
                    <a:pt x="127" y="91"/>
                  </a:lnTo>
                  <a:lnTo>
                    <a:pt x="136" y="91"/>
                  </a:lnTo>
                  <a:lnTo>
                    <a:pt x="136" y="82"/>
                  </a:lnTo>
                  <a:lnTo>
                    <a:pt x="127" y="82"/>
                  </a:lnTo>
                  <a:lnTo>
                    <a:pt x="127" y="73"/>
                  </a:lnTo>
                  <a:lnTo>
                    <a:pt x="127" y="64"/>
                  </a:lnTo>
                  <a:lnTo>
                    <a:pt x="136" y="64"/>
                  </a:lnTo>
                  <a:lnTo>
                    <a:pt x="127" y="55"/>
                  </a:lnTo>
                  <a:lnTo>
                    <a:pt x="118" y="55"/>
                  </a:lnTo>
                  <a:lnTo>
                    <a:pt x="118" y="46"/>
                  </a:lnTo>
                  <a:lnTo>
                    <a:pt x="127" y="46"/>
                  </a:lnTo>
                  <a:lnTo>
                    <a:pt x="136" y="46"/>
                  </a:lnTo>
                  <a:lnTo>
                    <a:pt x="127" y="37"/>
                  </a:lnTo>
                  <a:lnTo>
                    <a:pt x="136" y="46"/>
                  </a:lnTo>
                  <a:lnTo>
                    <a:pt x="136" y="37"/>
                  </a:lnTo>
                  <a:lnTo>
                    <a:pt x="136" y="28"/>
                  </a:lnTo>
                  <a:lnTo>
                    <a:pt x="127" y="28"/>
                  </a:lnTo>
                  <a:lnTo>
                    <a:pt x="127" y="18"/>
                  </a:lnTo>
                  <a:lnTo>
                    <a:pt x="127" y="9"/>
                  </a:lnTo>
                  <a:lnTo>
                    <a:pt x="127" y="0"/>
                  </a:lnTo>
                  <a:lnTo>
                    <a:pt x="200" y="18"/>
                  </a:lnTo>
                  <a:lnTo>
                    <a:pt x="281" y="46"/>
                  </a:lnTo>
                  <a:lnTo>
                    <a:pt x="381" y="64"/>
                  </a:lnTo>
                  <a:lnTo>
                    <a:pt x="427" y="73"/>
                  </a:lnTo>
                  <a:lnTo>
                    <a:pt x="427" y="82"/>
                  </a:lnTo>
                  <a:lnTo>
                    <a:pt x="391" y="266"/>
                  </a:lnTo>
                  <a:lnTo>
                    <a:pt x="391" y="284"/>
                  </a:lnTo>
                  <a:lnTo>
                    <a:pt x="381" y="284"/>
                  </a:lnTo>
                  <a:lnTo>
                    <a:pt x="391" y="293"/>
                  </a:lnTo>
                  <a:lnTo>
                    <a:pt x="381" y="311"/>
                  </a:lnTo>
                  <a:lnTo>
                    <a:pt x="391" y="321"/>
                  </a:lnTo>
                  <a:lnTo>
                    <a:pt x="318" y="302"/>
                  </a:lnTo>
                  <a:lnTo>
                    <a:pt x="272" y="293"/>
                  </a:lnTo>
                  <a:lnTo>
                    <a:pt x="263" y="293"/>
                  </a:lnTo>
                  <a:lnTo>
                    <a:pt x="254" y="293"/>
                  </a:lnTo>
                  <a:lnTo>
                    <a:pt x="245" y="293"/>
                  </a:lnTo>
                  <a:lnTo>
                    <a:pt x="236" y="293"/>
                  </a:lnTo>
                  <a:lnTo>
                    <a:pt x="218" y="293"/>
                  </a:lnTo>
                  <a:lnTo>
                    <a:pt x="209" y="293"/>
                  </a:lnTo>
                  <a:lnTo>
                    <a:pt x="200" y="293"/>
                  </a:lnTo>
                  <a:lnTo>
                    <a:pt x="190" y="293"/>
                  </a:lnTo>
                  <a:lnTo>
                    <a:pt x="181" y="293"/>
                  </a:lnTo>
                  <a:lnTo>
                    <a:pt x="172" y="284"/>
                  </a:lnTo>
                  <a:lnTo>
                    <a:pt x="163" y="293"/>
                  </a:lnTo>
                  <a:lnTo>
                    <a:pt x="154" y="293"/>
                  </a:lnTo>
                  <a:lnTo>
                    <a:pt x="145" y="293"/>
                  </a:lnTo>
                  <a:lnTo>
                    <a:pt x="145" y="284"/>
                  </a:lnTo>
                  <a:lnTo>
                    <a:pt x="136" y="284"/>
                  </a:lnTo>
                  <a:lnTo>
                    <a:pt x="127" y="275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75"/>
                  </a:lnTo>
                  <a:lnTo>
                    <a:pt x="90" y="284"/>
                  </a:lnTo>
                  <a:lnTo>
                    <a:pt x="81" y="284"/>
                  </a:lnTo>
                  <a:lnTo>
                    <a:pt x="72" y="275"/>
                  </a:lnTo>
                  <a:lnTo>
                    <a:pt x="63" y="275"/>
                  </a:lnTo>
                  <a:lnTo>
                    <a:pt x="63" y="266"/>
                  </a:lnTo>
                  <a:lnTo>
                    <a:pt x="54" y="266"/>
                  </a:lnTo>
                  <a:lnTo>
                    <a:pt x="63" y="239"/>
                  </a:lnTo>
                  <a:lnTo>
                    <a:pt x="54" y="230"/>
                  </a:lnTo>
                  <a:lnTo>
                    <a:pt x="54" y="221"/>
                  </a:lnTo>
                  <a:lnTo>
                    <a:pt x="45" y="221"/>
                  </a:lnTo>
                  <a:lnTo>
                    <a:pt x="36" y="221"/>
                  </a:lnTo>
                  <a:lnTo>
                    <a:pt x="36" y="209"/>
                  </a:lnTo>
                  <a:lnTo>
                    <a:pt x="27" y="2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78">
              <a:extLst>
                <a:ext uri="{FF2B5EF4-FFF2-40B4-BE49-F238E27FC236}">
                  <a16:creationId xmlns:a16="http://schemas.microsoft.com/office/drawing/2014/main" xmlns="" id="{54D2D3B8-CB09-4429-A785-3F483ECA7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3488" y="1545770"/>
              <a:ext cx="772097" cy="580430"/>
            </a:xfrm>
            <a:custGeom>
              <a:avLst/>
              <a:gdLst>
                <a:gd name="T0" fmla="*/ 18 w 427"/>
                <a:gd name="T1" fmla="*/ 202 h 321"/>
                <a:gd name="T2" fmla="*/ 0 w 427"/>
                <a:gd name="T3" fmla="*/ 193 h 321"/>
                <a:gd name="T4" fmla="*/ 9 w 427"/>
                <a:gd name="T5" fmla="*/ 184 h 321"/>
                <a:gd name="T6" fmla="*/ 9 w 427"/>
                <a:gd name="T7" fmla="*/ 184 h 321"/>
                <a:gd name="T8" fmla="*/ 27 w 427"/>
                <a:gd name="T9" fmla="*/ 164 h 321"/>
                <a:gd name="T10" fmla="*/ 9 w 427"/>
                <a:gd name="T11" fmla="*/ 164 h 321"/>
                <a:gd name="T12" fmla="*/ 18 w 427"/>
                <a:gd name="T13" fmla="*/ 148 h 321"/>
                <a:gd name="T14" fmla="*/ 9 w 427"/>
                <a:gd name="T15" fmla="*/ 137 h 321"/>
                <a:gd name="T16" fmla="*/ 9 w 427"/>
                <a:gd name="T17" fmla="*/ 100 h 321"/>
                <a:gd name="T18" fmla="*/ 9 w 427"/>
                <a:gd name="T19" fmla="*/ 64 h 321"/>
                <a:gd name="T20" fmla="*/ 9 w 427"/>
                <a:gd name="T21" fmla="*/ 37 h 321"/>
                <a:gd name="T22" fmla="*/ 9 w 427"/>
                <a:gd name="T23" fmla="*/ 18 h 321"/>
                <a:gd name="T24" fmla="*/ 36 w 427"/>
                <a:gd name="T25" fmla="*/ 37 h 321"/>
                <a:gd name="T26" fmla="*/ 72 w 427"/>
                <a:gd name="T27" fmla="*/ 55 h 321"/>
                <a:gd name="T28" fmla="*/ 90 w 427"/>
                <a:gd name="T29" fmla="*/ 73 h 321"/>
                <a:gd name="T30" fmla="*/ 109 w 427"/>
                <a:gd name="T31" fmla="*/ 73 h 321"/>
                <a:gd name="T32" fmla="*/ 100 w 427"/>
                <a:gd name="T33" fmla="*/ 100 h 321"/>
                <a:gd name="T34" fmla="*/ 90 w 427"/>
                <a:gd name="T35" fmla="*/ 109 h 321"/>
                <a:gd name="T36" fmla="*/ 81 w 427"/>
                <a:gd name="T37" fmla="*/ 127 h 321"/>
                <a:gd name="T38" fmla="*/ 81 w 427"/>
                <a:gd name="T39" fmla="*/ 118 h 321"/>
                <a:gd name="T40" fmla="*/ 100 w 427"/>
                <a:gd name="T41" fmla="*/ 100 h 321"/>
                <a:gd name="T42" fmla="*/ 109 w 427"/>
                <a:gd name="T43" fmla="*/ 100 h 321"/>
                <a:gd name="T44" fmla="*/ 100 w 427"/>
                <a:gd name="T45" fmla="*/ 118 h 321"/>
                <a:gd name="T46" fmla="*/ 100 w 427"/>
                <a:gd name="T47" fmla="*/ 127 h 321"/>
                <a:gd name="T48" fmla="*/ 90 w 427"/>
                <a:gd name="T49" fmla="*/ 137 h 321"/>
                <a:gd name="T50" fmla="*/ 72 w 427"/>
                <a:gd name="T51" fmla="*/ 137 h 321"/>
                <a:gd name="T52" fmla="*/ 81 w 427"/>
                <a:gd name="T53" fmla="*/ 148 h 321"/>
                <a:gd name="T54" fmla="*/ 100 w 427"/>
                <a:gd name="T55" fmla="*/ 137 h 321"/>
                <a:gd name="T56" fmla="*/ 118 w 427"/>
                <a:gd name="T57" fmla="*/ 118 h 321"/>
                <a:gd name="T58" fmla="*/ 118 w 427"/>
                <a:gd name="T59" fmla="*/ 100 h 321"/>
                <a:gd name="T60" fmla="*/ 136 w 427"/>
                <a:gd name="T61" fmla="*/ 82 h 321"/>
                <a:gd name="T62" fmla="*/ 127 w 427"/>
                <a:gd name="T63" fmla="*/ 64 h 321"/>
                <a:gd name="T64" fmla="*/ 118 w 427"/>
                <a:gd name="T65" fmla="*/ 55 h 321"/>
                <a:gd name="T66" fmla="*/ 136 w 427"/>
                <a:gd name="T67" fmla="*/ 46 h 321"/>
                <a:gd name="T68" fmla="*/ 136 w 427"/>
                <a:gd name="T69" fmla="*/ 37 h 321"/>
                <a:gd name="T70" fmla="*/ 127 w 427"/>
                <a:gd name="T71" fmla="*/ 18 h 321"/>
                <a:gd name="T72" fmla="*/ 200 w 427"/>
                <a:gd name="T73" fmla="*/ 18 h 321"/>
                <a:gd name="T74" fmla="*/ 427 w 427"/>
                <a:gd name="T75" fmla="*/ 73 h 321"/>
                <a:gd name="T76" fmla="*/ 391 w 427"/>
                <a:gd name="T77" fmla="*/ 284 h 321"/>
                <a:gd name="T78" fmla="*/ 381 w 427"/>
                <a:gd name="T79" fmla="*/ 311 h 321"/>
                <a:gd name="T80" fmla="*/ 272 w 427"/>
                <a:gd name="T81" fmla="*/ 293 h 321"/>
                <a:gd name="T82" fmla="*/ 245 w 427"/>
                <a:gd name="T83" fmla="*/ 293 h 321"/>
                <a:gd name="T84" fmla="*/ 209 w 427"/>
                <a:gd name="T85" fmla="*/ 293 h 321"/>
                <a:gd name="T86" fmla="*/ 181 w 427"/>
                <a:gd name="T87" fmla="*/ 293 h 321"/>
                <a:gd name="T88" fmla="*/ 154 w 427"/>
                <a:gd name="T89" fmla="*/ 293 h 321"/>
                <a:gd name="T90" fmla="*/ 136 w 427"/>
                <a:gd name="T91" fmla="*/ 284 h 321"/>
                <a:gd name="T92" fmla="*/ 109 w 427"/>
                <a:gd name="T93" fmla="*/ 275 h 321"/>
                <a:gd name="T94" fmla="*/ 81 w 427"/>
                <a:gd name="T95" fmla="*/ 284 h 321"/>
                <a:gd name="T96" fmla="*/ 63 w 427"/>
                <a:gd name="T97" fmla="*/ 266 h 321"/>
                <a:gd name="T98" fmla="*/ 54 w 427"/>
                <a:gd name="T99" fmla="*/ 230 h 321"/>
                <a:gd name="T100" fmla="*/ 36 w 427"/>
                <a:gd name="T101" fmla="*/ 2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7" h="321">
                  <a:moveTo>
                    <a:pt x="27" y="202"/>
                  </a:moveTo>
                  <a:lnTo>
                    <a:pt x="27" y="202"/>
                  </a:lnTo>
                  <a:lnTo>
                    <a:pt x="18" y="202"/>
                  </a:lnTo>
                  <a:lnTo>
                    <a:pt x="9" y="202"/>
                  </a:lnTo>
                  <a:lnTo>
                    <a:pt x="9" y="193"/>
                  </a:lnTo>
                  <a:lnTo>
                    <a:pt x="0" y="193"/>
                  </a:lnTo>
                  <a:lnTo>
                    <a:pt x="9" y="164"/>
                  </a:lnTo>
                  <a:lnTo>
                    <a:pt x="9" y="173"/>
                  </a:lnTo>
                  <a:lnTo>
                    <a:pt x="9" y="184"/>
                  </a:lnTo>
                  <a:lnTo>
                    <a:pt x="18" y="193"/>
                  </a:lnTo>
                  <a:lnTo>
                    <a:pt x="18" y="184"/>
                  </a:lnTo>
                  <a:lnTo>
                    <a:pt x="9" y="184"/>
                  </a:lnTo>
                  <a:lnTo>
                    <a:pt x="18" y="173"/>
                  </a:lnTo>
                  <a:lnTo>
                    <a:pt x="18" y="164"/>
                  </a:lnTo>
                  <a:lnTo>
                    <a:pt x="27" y="164"/>
                  </a:lnTo>
                  <a:lnTo>
                    <a:pt x="18" y="164"/>
                  </a:lnTo>
                  <a:lnTo>
                    <a:pt x="9" y="155"/>
                  </a:lnTo>
                  <a:lnTo>
                    <a:pt x="9" y="164"/>
                  </a:lnTo>
                  <a:lnTo>
                    <a:pt x="9" y="155"/>
                  </a:lnTo>
                  <a:lnTo>
                    <a:pt x="9" y="148"/>
                  </a:lnTo>
                  <a:lnTo>
                    <a:pt x="18" y="148"/>
                  </a:lnTo>
                  <a:lnTo>
                    <a:pt x="27" y="148"/>
                  </a:lnTo>
                  <a:lnTo>
                    <a:pt x="18" y="137"/>
                  </a:lnTo>
                  <a:lnTo>
                    <a:pt x="9" y="137"/>
                  </a:lnTo>
                  <a:lnTo>
                    <a:pt x="9" y="127"/>
                  </a:lnTo>
                  <a:lnTo>
                    <a:pt x="18" y="118"/>
                  </a:lnTo>
                  <a:lnTo>
                    <a:pt x="9" y="100"/>
                  </a:lnTo>
                  <a:lnTo>
                    <a:pt x="18" y="82"/>
                  </a:lnTo>
                  <a:lnTo>
                    <a:pt x="18" y="73"/>
                  </a:lnTo>
                  <a:lnTo>
                    <a:pt x="9" y="64"/>
                  </a:lnTo>
                  <a:lnTo>
                    <a:pt x="9" y="55"/>
                  </a:lnTo>
                  <a:lnTo>
                    <a:pt x="9" y="46"/>
                  </a:lnTo>
                  <a:lnTo>
                    <a:pt x="9" y="37"/>
                  </a:lnTo>
                  <a:lnTo>
                    <a:pt x="9" y="28"/>
                  </a:lnTo>
                  <a:lnTo>
                    <a:pt x="18" y="28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27" y="37"/>
                  </a:lnTo>
                  <a:lnTo>
                    <a:pt x="36" y="37"/>
                  </a:lnTo>
                  <a:lnTo>
                    <a:pt x="45" y="46"/>
                  </a:lnTo>
                  <a:lnTo>
                    <a:pt x="63" y="55"/>
                  </a:lnTo>
                  <a:lnTo>
                    <a:pt x="72" y="55"/>
                  </a:lnTo>
                  <a:lnTo>
                    <a:pt x="81" y="64"/>
                  </a:lnTo>
                  <a:lnTo>
                    <a:pt x="90" y="64"/>
                  </a:lnTo>
                  <a:lnTo>
                    <a:pt x="90" y="73"/>
                  </a:lnTo>
                  <a:lnTo>
                    <a:pt x="100" y="73"/>
                  </a:lnTo>
                  <a:lnTo>
                    <a:pt x="109" y="64"/>
                  </a:lnTo>
                  <a:lnTo>
                    <a:pt x="109" y="73"/>
                  </a:lnTo>
                  <a:lnTo>
                    <a:pt x="109" y="82"/>
                  </a:lnTo>
                  <a:lnTo>
                    <a:pt x="109" y="91"/>
                  </a:lnTo>
                  <a:lnTo>
                    <a:pt x="100" y="100"/>
                  </a:lnTo>
                  <a:lnTo>
                    <a:pt x="100" y="91"/>
                  </a:lnTo>
                  <a:lnTo>
                    <a:pt x="90" y="100"/>
                  </a:lnTo>
                  <a:lnTo>
                    <a:pt x="90" y="109"/>
                  </a:lnTo>
                  <a:lnTo>
                    <a:pt x="81" y="118"/>
                  </a:lnTo>
                  <a:lnTo>
                    <a:pt x="72" y="118"/>
                  </a:lnTo>
                  <a:lnTo>
                    <a:pt x="81" y="127"/>
                  </a:lnTo>
                  <a:lnTo>
                    <a:pt x="90" y="127"/>
                  </a:lnTo>
                  <a:lnTo>
                    <a:pt x="81" y="127"/>
                  </a:lnTo>
                  <a:lnTo>
                    <a:pt x="81" y="118"/>
                  </a:lnTo>
                  <a:lnTo>
                    <a:pt x="90" y="109"/>
                  </a:lnTo>
                  <a:lnTo>
                    <a:pt x="100" y="109"/>
                  </a:lnTo>
                  <a:lnTo>
                    <a:pt x="100" y="100"/>
                  </a:lnTo>
                  <a:lnTo>
                    <a:pt x="118" y="91"/>
                  </a:lnTo>
                  <a:lnTo>
                    <a:pt x="118" y="100"/>
                  </a:lnTo>
                  <a:lnTo>
                    <a:pt x="109" y="100"/>
                  </a:lnTo>
                  <a:lnTo>
                    <a:pt x="109" y="109"/>
                  </a:lnTo>
                  <a:lnTo>
                    <a:pt x="100" y="109"/>
                  </a:lnTo>
                  <a:lnTo>
                    <a:pt x="100" y="118"/>
                  </a:lnTo>
                  <a:lnTo>
                    <a:pt x="109" y="118"/>
                  </a:lnTo>
                  <a:lnTo>
                    <a:pt x="100" y="137"/>
                  </a:lnTo>
                  <a:lnTo>
                    <a:pt x="100" y="127"/>
                  </a:lnTo>
                  <a:lnTo>
                    <a:pt x="90" y="137"/>
                  </a:lnTo>
                  <a:lnTo>
                    <a:pt x="90" y="148"/>
                  </a:lnTo>
                  <a:lnTo>
                    <a:pt x="90" y="137"/>
                  </a:lnTo>
                  <a:lnTo>
                    <a:pt x="90" y="127"/>
                  </a:lnTo>
                  <a:lnTo>
                    <a:pt x="81" y="137"/>
                  </a:lnTo>
                  <a:lnTo>
                    <a:pt x="72" y="137"/>
                  </a:lnTo>
                  <a:lnTo>
                    <a:pt x="81" y="148"/>
                  </a:lnTo>
                  <a:lnTo>
                    <a:pt x="81" y="155"/>
                  </a:lnTo>
                  <a:lnTo>
                    <a:pt x="81" y="148"/>
                  </a:lnTo>
                  <a:lnTo>
                    <a:pt x="90" y="148"/>
                  </a:lnTo>
                  <a:lnTo>
                    <a:pt x="100" y="148"/>
                  </a:lnTo>
                  <a:lnTo>
                    <a:pt x="100" y="137"/>
                  </a:lnTo>
                  <a:lnTo>
                    <a:pt x="109" y="137"/>
                  </a:lnTo>
                  <a:lnTo>
                    <a:pt x="118" y="127"/>
                  </a:lnTo>
                  <a:lnTo>
                    <a:pt x="118" y="118"/>
                  </a:lnTo>
                  <a:lnTo>
                    <a:pt x="118" y="109"/>
                  </a:lnTo>
                  <a:lnTo>
                    <a:pt x="127" y="109"/>
                  </a:lnTo>
                  <a:lnTo>
                    <a:pt x="118" y="100"/>
                  </a:lnTo>
                  <a:lnTo>
                    <a:pt x="127" y="91"/>
                  </a:lnTo>
                  <a:lnTo>
                    <a:pt x="136" y="91"/>
                  </a:lnTo>
                  <a:lnTo>
                    <a:pt x="136" y="82"/>
                  </a:lnTo>
                  <a:lnTo>
                    <a:pt x="127" y="82"/>
                  </a:lnTo>
                  <a:lnTo>
                    <a:pt x="127" y="73"/>
                  </a:lnTo>
                  <a:lnTo>
                    <a:pt x="127" y="64"/>
                  </a:lnTo>
                  <a:lnTo>
                    <a:pt x="136" y="64"/>
                  </a:lnTo>
                  <a:lnTo>
                    <a:pt x="127" y="55"/>
                  </a:lnTo>
                  <a:lnTo>
                    <a:pt x="118" y="55"/>
                  </a:lnTo>
                  <a:lnTo>
                    <a:pt x="118" y="46"/>
                  </a:lnTo>
                  <a:lnTo>
                    <a:pt x="127" y="46"/>
                  </a:lnTo>
                  <a:lnTo>
                    <a:pt x="136" y="46"/>
                  </a:lnTo>
                  <a:lnTo>
                    <a:pt x="127" y="37"/>
                  </a:lnTo>
                  <a:lnTo>
                    <a:pt x="136" y="46"/>
                  </a:lnTo>
                  <a:lnTo>
                    <a:pt x="136" y="37"/>
                  </a:lnTo>
                  <a:lnTo>
                    <a:pt x="136" y="28"/>
                  </a:lnTo>
                  <a:lnTo>
                    <a:pt x="127" y="28"/>
                  </a:lnTo>
                  <a:lnTo>
                    <a:pt x="127" y="18"/>
                  </a:lnTo>
                  <a:lnTo>
                    <a:pt x="127" y="9"/>
                  </a:lnTo>
                  <a:lnTo>
                    <a:pt x="127" y="0"/>
                  </a:lnTo>
                  <a:lnTo>
                    <a:pt x="200" y="18"/>
                  </a:lnTo>
                  <a:lnTo>
                    <a:pt x="281" y="46"/>
                  </a:lnTo>
                  <a:lnTo>
                    <a:pt x="381" y="64"/>
                  </a:lnTo>
                  <a:lnTo>
                    <a:pt x="427" y="73"/>
                  </a:lnTo>
                  <a:lnTo>
                    <a:pt x="427" y="82"/>
                  </a:lnTo>
                  <a:lnTo>
                    <a:pt x="391" y="266"/>
                  </a:lnTo>
                  <a:lnTo>
                    <a:pt x="391" y="284"/>
                  </a:lnTo>
                  <a:lnTo>
                    <a:pt x="381" y="284"/>
                  </a:lnTo>
                  <a:lnTo>
                    <a:pt x="391" y="293"/>
                  </a:lnTo>
                  <a:lnTo>
                    <a:pt x="381" y="311"/>
                  </a:lnTo>
                  <a:lnTo>
                    <a:pt x="391" y="321"/>
                  </a:lnTo>
                  <a:lnTo>
                    <a:pt x="318" y="302"/>
                  </a:lnTo>
                  <a:lnTo>
                    <a:pt x="272" y="293"/>
                  </a:lnTo>
                  <a:lnTo>
                    <a:pt x="263" y="293"/>
                  </a:lnTo>
                  <a:lnTo>
                    <a:pt x="254" y="293"/>
                  </a:lnTo>
                  <a:lnTo>
                    <a:pt x="245" y="293"/>
                  </a:lnTo>
                  <a:lnTo>
                    <a:pt x="236" y="293"/>
                  </a:lnTo>
                  <a:lnTo>
                    <a:pt x="218" y="293"/>
                  </a:lnTo>
                  <a:lnTo>
                    <a:pt x="209" y="293"/>
                  </a:lnTo>
                  <a:lnTo>
                    <a:pt x="200" y="293"/>
                  </a:lnTo>
                  <a:lnTo>
                    <a:pt x="190" y="293"/>
                  </a:lnTo>
                  <a:lnTo>
                    <a:pt x="181" y="293"/>
                  </a:lnTo>
                  <a:lnTo>
                    <a:pt x="172" y="284"/>
                  </a:lnTo>
                  <a:lnTo>
                    <a:pt x="163" y="293"/>
                  </a:lnTo>
                  <a:lnTo>
                    <a:pt x="154" y="293"/>
                  </a:lnTo>
                  <a:lnTo>
                    <a:pt x="145" y="293"/>
                  </a:lnTo>
                  <a:lnTo>
                    <a:pt x="145" y="284"/>
                  </a:lnTo>
                  <a:lnTo>
                    <a:pt x="136" y="284"/>
                  </a:lnTo>
                  <a:lnTo>
                    <a:pt x="127" y="275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75"/>
                  </a:lnTo>
                  <a:lnTo>
                    <a:pt x="90" y="284"/>
                  </a:lnTo>
                  <a:lnTo>
                    <a:pt x="81" y="284"/>
                  </a:lnTo>
                  <a:lnTo>
                    <a:pt x="72" y="275"/>
                  </a:lnTo>
                  <a:lnTo>
                    <a:pt x="63" y="275"/>
                  </a:lnTo>
                  <a:lnTo>
                    <a:pt x="63" y="266"/>
                  </a:lnTo>
                  <a:lnTo>
                    <a:pt x="54" y="266"/>
                  </a:lnTo>
                  <a:lnTo>
                    <a:pt x="63" y="239"/>
                  </a:lnTo>
                  <a:lnTo>
                    <a:pt x="54" y="230"/>
                  </a:lnTo>
                  <a:lnTo>
                    <a:pt x="54" y="221"/>
                  </a:lnTo>
                  <a:lnTo>
                    <a:pt x="45" y="221"/>
                  </a:lnTo>
                  <a:lnTo>
                    <a:pt x="36" y="221"/>
                  </a:lnTo>
                  <a:lnTo>
                    <a:pt x="36" y="209"/>
                  </a:lnTo>
                  <a:lnTo>
                    <a:pt x="27" y="20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79">
              <a:extLst>
                <a:ext uri="{FF2B5EF4-FFF2-40B4-BE49-F238E27FC236}">
                  <a16:creationId xmlns:a16="http://schemas.microsoft.com/office/drawing/2014/main" xmlns="" id="{242EB29E-4E03-40C2-865D-F2974494F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769" y="2655999"/>
              <a:ext cx="694345" cy="446623"/>
            </a:xfrm>
            <a:custGeom>
              <a:avLst/>
              <a:gdLst>
                <a:gd name="T0" fmla="*/ 0 w 384"/>
                <a:gd name="T1" fmla="*/ 63 h 247"/>
                <a:gd name="T2" fmla="*/ 9 w 384"/>
                <a:gd name="T3" fmla="*/ 63 h 247"/>
                <a:gd name="T4" fmla="*/ 18 w 384"/>
                <a:gd name="T5" fmla="*/ 54 h 247"/>
                <a:gd name="T6" fmla="*/ 27 w 384"/>
                <a:gd name="T7" fmla="*/ 45 h 247"/>
                <a:gd name="T8" fmla="*/ 45 w 384"/>
                <a:gd name="T9" fmla="*/ 36 h 247"/>
                <a:gd name="T10" fmla="*/ 45 w 384"/>
                <a:gd name="T11" fmla="*/ 54 h 247"/>
                <a:gd name="T12" fmla="*/ 100 w 384"/>
                <a:gd name="T13" fmla="*/ 45 h 247"/>
                <a:gd name="T14" fmla="*/ 172 w 384"/>
                <a:gd name="T15" fmla="*/ 27 h 247"/>
                <a:gd name="T16" fmla="*/ 254 w 384"/>
                <a:gd name="T17" fmla="*/ 18 h 247"/>
                <a:gd name="T18" fmla="*/ 311 w 384"/>
                <a:gd name="T19" fmla="*/ 0 h 247"/>
                <a:gd name="T20" fmla="*/ 311 w 384"/>
                <a:gd name="T21" fmla="*/ 9 h 247"/>
                <a:gd name="T22" fmla="*/ 320 w 384"/>
                <a:gd name="T23" fmla="*/ 9 h 247"/>
                <a:gd name="T24" fmla="*/ 329 w 384"/>
                <a:gd name="T25" fmla="*/ 18 h 247"/>
                <a:gd name="T26" fmla="*/ 329 w 384"/>
                <a:gd name="T27" fmla="*/ 27 h 247"/>
                <a:gd name="T28" fmla="*/ 338 w 384"/>
                <a:gd name="T29" fmla="*/ 27 h 247"/>
                <a:gd name="T30" fmla="*/ 338 w 384"/>
                <a:gd name="T31" fmla="*/ 36 h 247"/>
                <a:gd name="T32" fmla="*/ 347 w 384"/>
                <a:gd name="T33" fmla="*/ 36 h 247"/>
                <a:gd name="T34" fmla="*/ 357 w 384"/>
                <a:gd name="T35" fmla="*/ 36 h 247"/>
                <a:gd name="T36" fmla="*/ 357 w 384"/>
                <a:gd name="T37" fmla="*/ 45 h 247"/>
                <a:gd name="T38" fmla="*/ 357 w 384"/>
                <a:gd name="T39" fmla="*/ 54 h 247"/>
                <a:gd name="T40" fmla="*/ 357 w 384"/>
                <a:gd name="T41" fmla="*/ 63 h 247"/>
                <a:gd name="T42" fmla="*/ 347 w 384"/>
                <a:gd name="T43" fmla="*/ 72 h 247"/>
                <a:gd name="T44" fmla="*/ 338 w 384"/>
                <a:gd name="T45" fmla="*/ 81 h 247"/>
                <a:gd name="T46" fmla="*/ 347 w 384"/>
                <a:gd name="T47" fmla="*/ 81 h 247"/>
                <a:gd name="T48" fmla="*/ 347 w 384"/>
                <a:gd name="T49" fmla="*/ 90 h 247"/>
                <a:gd name="T50" fmla="*/ 338 w 384"/>
                <a:gd name="T51" fmla="*/ 102 h 247"/>
                <a:gd name="T52" fmla="*/ 347 w 384"/>
                <a:gd name="T53" fmla="*/ 111 h 247"/>
                <a:gd name="T54" fmla="*/ 357 w 384"/>
                <a:gd name="T55" fmla="*/ 118 h 247"/>
                <a:gd name="T56" fmla="*/ 357 w 384"/>
                <a:gd name="T57" fmla="*/ 127 h 247"/>
                <a:gd name="T58" fmla="*/ 366 w 384"/>
                <a:gd name="T59" fmla="*/ 127 h 247"/>
                <a:gd name="T60" fmla="*/ 384 w 384"/>
                <a:gd name="T61" fmla="*/ 138 h 247"/>
                <a:gd name="T62" fmla="*/ 375 w 384"/>
                <a:gd name="T63" fmla="*/ 147 h 247"/>
                <a:gd name="T64" fmla="*/ 366 w 384"/>
                <a:gd name="T65" fmla="*/ 156 h 247"/>
                <a:gd name="T66" fmla="*/ 357 w 384"/>
                <a:gd name="T67" fmla="*/ 165 h 247"/>
                <a:gd name="T68" fmla="*/ 357 w 384"/>
                <a:gd name="T69" fmla="*/ 174 h 247"/>
                <a:gd name="T70" fmla="*/ 347 w 384"/>
                <a:gd name="T71" fmla="*/ 174 h 247"/>
                <a:gd name="T72" fmla="*/ 347 w 384"/>
                <a:gd name="T73" fmla="*/ 184 h 247"/>
                <a:gd name="T74" fmla="*/ 347 w 384"/>
                <a:gd name="T75" fmla="*/ 174 h 247"/>
                <a:gd name="T76" fmla="*/ 338 w 384"/>
                <a:gd name="T77" fmla="*/ 174 h 247"/>
                <a:gd name="T78" fmla="*/ 329 w 384"/>
                <a:gd name="T79" fmla="*/ 184 h 247"/>
                <a:gd name="T80" fmla="*/ 329 w 384"/>
                <a:gd name="T81" fmla="*/ 193 h 247"/>
                <a:gd name="T82" fmla="*/ 202 w 384"/>
                <a:gd name="T83" fmla="*/ 220 h 247"/>
                <a:gd name="T84" fmla="*/ 100 w 384"/>
                <a:gd name="T85" fmla="*/ 238 h 247"/>
                <a:gd name="T86" fmla="*/ 36 w 384"/>
                <a:gd name="T87" fmla="*/ 247 h 247"/>
                <a:gd name="T88" fmla="*/ 18 w 384"/>
                <a:gd name="T89" fmla="*/ 174 h 247"/>
                <a:gd name="T90" fmla="*/ 0 w 384"/>
                <a:gd name="T91" fmla="*/ 6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4" h="247">
                  <a:moveTo>
                    <a:pt x="0" y="63"/>
                  </a:moveTo>
                  <a:lnTo>
                    <a:pt x="9" y="63"/>
                  </a:lnTo>
                  <a:lnTo>
                    <a:pt x="18" y="54"/>
                  </a:lnTo>
                  <a:lnTo>
                    <a:pt x="27" y="45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100" y="45"/>
                  </a:lnTo>
                  <a:lnTo>
                    <a:pt x="172" y="27"/>
                  </a:lnTo>
                  <a:lnTo>
                    <a:pt x="254" y="18"/>
                  </a:lnTo>
                  <a:lnTo>
                    <a:pt x="311" y="0"/>
                  </a:lnTo>
                  <a:lnTo>
                    <a:pt x="311" y="9"/>
                  </a:lnTo>
                  <a:lnTo>
                    <a:pt x="320" y="9"/>
                  </a:lnTo>
                  <a:lnTo>
                    <a:pt x="329" y="18"/>
                  </a:lnTo>
                  <a:lnTo>
                    <a:pt x="329" y="27"/>
                  </a:lnTo>
                  <a:lnTo>
                    <a:pt x="338" y="27"/>
                  </a:lnTo>
                  <a:lnTo>
                    <a:pt x="338" y="36"/>
                  </a:lnTo>
                  <a:lnTo>
                    <a:pt x="347" y="36"/>
                  </a:lnTo>
                  <a:lnTo>
                    <a:pt x="357" y="36"/>
                  </a:lnTo>
                  <a:lnTo>
                    <a:pt x="357" y="45"/>
                  </a:lnTo>
                  <a:lnTo>
                    <a:pt x="357" y="54"/>
                  </a:lnTo>
                  <a:lnTo>
                    <a:pt x="357" y="63"/>
                  </a:lnTo>
                  <a:lnTo>
                    <a:pt x="347" y="72"/>
                  </a:lnTo>
                  <a:lnTo>
                    <a:pt x="338" y="81"/>
                  </a:lnTo>
                  <a:lnTo>
                    <a:pt x="347" y="81"/>
                  </a:lnTo>
                  <a:lnTo>
                    <a:pt x="347" y="90"/>
                  </a:lnTo>
                  <a:lnTo>
                    <a:pt x="338" y="102"/>
                  </a:lnTo>
                  <a:lnTo>
                    <a:pt x="347" y="111"/>
                  </a:lnTo>
                  <a:lnTo>
                    <a:pt x="357" y="118"/>
                  </a:lnTo>
                  <a:lnTo>
                    <a:pt x="357" y="127"/>
                  </a:lnTo>
                  <a:lnTo>
                    <a:pt x="366" y="127"/>
                  </a:lnTo>
                  <a:lnTo>
                    <a:pt x="384" y="138"/>
                  </a:lnTo>
                  <a:lnTo>
                    <a:pt x="375" y="147"/>
                  </a:lnTo>
                  <a:lnTo>
                    <a:pt x="366" y="156"/>
                  </a:lnTo>
                  <a:lnTo>
                    <a:pt x="357" y="165"/>
                  </a:lnTo>
                  <a:lnTo>
                    <a:pt x="357" y="174"/>
                  </a:lnTo>
                  <a:lnTo>
                    <a:pt x="347" y="174"/>
                  </a:lnTo>
                  <a:lnTo>
                    <a:pt x="347" y="184"/>
                  </a:lnTo>
                  <a:lnTo>
                    <a:pt x="347" y="174"/>
                  </a:lnTo>
                  <a:lnTo>
                    <a:pt x="338" y="174"/>
                  </a:lnTo>
                  <a:lnTo>
                    <a:pt x="329" y="184"/>
                  </a:lnTo>
                  <a:lnTo>
                    <a:pt x="329" y="193"/>
                  </a:lnTo>
                  <a:lnTo>
                    <a:pt x="202" y="220"/>
                  </a:lnTo>
                  <a:lnTo>
                    <a:pt x="100" y="238"/>
                  </a:lnTo>
                  <a:lnTo>
                    <a:pt x="36" y="247"/>
                  </a:lnTo>
                  <a:lnTo>
                    <a:pt x="18" y="174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80">
              <a:extLst>
                <a:ext uri="{FF2B5EF4-FFF2-40B4-BE49-F238E27FC236}">
                  <a16:creationId xmlns:a16="http://schemas.microsoft.com/office/drawing/2014/main" xmlns="" id="{29D02853-3EB1-4EE3-BA22-2AE337774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769" y="2655999"/>
              <a:ext cx="694345" cy="446623"/>
            </a:xfrm>
            <a:custGeom>
              <a:avLst/>
              <a:gdLst>
                <a:gd name="T0" fmla="*/ 0 w 384"/>
                <a:gd name="T1" fmla="*/ 63 h 247"/>
                <a:gd name="T2" fmla="*/ 9 w 384"/>
                <a:gd name="T3" fmla="*/ 63 h 247"/>
                <a:gd name="T4" fmla="*/ 18 w 384"/>
                <a:gd name="T5" fmla="*/ 54 h 247"/>
                <a:gd name="T6" fmla="*/ 27 w 384"/>
                <a:gd name="T7" fmla="*/ 45 h 247"/>
                <a:gd name="T8" fmla="*/ 45 w 384"/>
                <a:gd name="T9" fmla="*/ 36 h 247"/>
                <a:gd name="T10" fmla="*/ 45 w 384"/>
                <a:gd name="T11" fmla="*/ 54 h 247"/>
                <a:gd name="T12" fmla="*/ 100 w 384"/>
                <a:gd name="T13" fmla="*/ 45 h 247"/>
                <a:gd name="T14" fmla="*/ 172 w 384"/>
                <a:gd name="T15" fmla="*/ 27 h 247"/>
                <a:gd name="T16" fmla="*/ 254 w 384"/>
                <a:gd name="T17" fmla="*/ 18 h 247"/>
                <a:gd name="T18" fmla="*/ 311 w 384"/>
                <a:gd name="T19" fmla="*/ 0 h 247"/>
                <a:gd name="T20" fmla="*/ 311 w 384"/>
                <a:gd name="T21" fmla="*/ 9 h 247"/>
                <a:gd name="T22" fmla="*/ 320 w 384"/>
                <a:gd name="T23" fmla="*/ 9 h 247"/>
                <a:gd name="T24" fmla="*/ 329 w 384"/>
                <a:gd name="T25" fmla="*/ 18 h 247"/>
                <a:gd name="T26" fmla="*/ 329 w 384"/>
                <a:gd name="T27" fmla="*/ 27 h 247"/>
                <a:gd name="T28" fmla="*/ 338 w 384"/>
                <a:gd name="T29" fmla="*/ 27 h 247"/>
                <a:gd name="T30" fmla="*/ 338 w 384"/>
                <a:gd name="T31" fmla="*/ 36 h 247"/>
                <a:gd name="T32" fmla="*/ 347 w 384"/>
                <a:gd name="T33" fmla="*/ 36 h 247"/>
                <a:gd name="T34" fmla="*/ 357 w 384"/>
                <a:gd name="T35" fmla="*/ 36 h 247"/>
                <a:gd name="T36" fmla="*/ 357 w 384"/>
                <a:gd name="T37" fmla="*/ 45 h 247"/>
                <a:gd name="T38" fmla="*/ 357 w 384"/>
                <a:gd name="T39" fmla="*/ 54 h 247"/>
                <a:gd name="T40" fmla="*/ 357 w 384"/>
                <a:gd name="T41" fmla="*/ 63 h 247"/>
                <a:gd name="T42" fmla="*/ 347 w 384"/>
                <a:gd name="T43" fmla="*/ 72 h 247"/>
                <a:gd name="T44" fmla="*/ 338 w 384"/>
                <a:gd name="T45" fmla="*/ 81 h 247"/>
                <a:gd name="T46" fmla="*/ 347 w 384"/>
                <a:gd name="T47" fmla="*/ 81 h 247"/>
                <a:gd name="T48" fmla="*/ 347 w 384"/>
                <a:gd name="T49" fmla="*/ 90 h 247"/>
                <a:gd name="T50" fmla="*/ 338 w 384"/>
                <a:gd name="T51" fmla="*/ 102 h 247"/>
                <a:gd name="T52" fmla="*/ 347 w 384"/>
                <a:gd name="T53" fmla="*/ 111 h 247"/>
                <a:gd name="T54" fmla="*/ 357 w 384"/>
                <a:gd name="T55" fmla="*/ 118 h 247"/>
                <a:gd name="T56" fmla="*/ 357 w 384"/>
                <a:gd name="T57" fmla="*/ 127 h 247"/>
                <a:gd name="T58" fmla="*/ 366 w 384"/>
                <a:gd name="T59" fmla="*/ 127 h 247"/>
                <a:gd name="T60" fmla="*/ 384 w 384"/>
                <a:gd name="T61" fmla="*/ 138 h 247"/>
                <a:gd name="T62" fmla="*/ 375 w 384"/>
                <a:gd name="T63" fmla="*/ 147 h 247"/>
                <a:gd name="T64" fmla="*/ 366 w 384"/>
                <a:gd name="T65" fmla="*/ 156 h 247"/>
                <a:gd name="T66" fmla="*/ 357 w 384"/>
                <a:gd name="T67" fmla="*/ 165 h 247"/>
                <a:gd name="T68" fmla="*/ 357 w 384"/>
                <a:gd name="T69" fmla="*/ 174 h 247"/>
                <a:gd name="T70" fmla="*/ 347 w 384"/>
                <a:gd name="T71" fmla="*/ 174 h 247"/>
                <a:gd name="T72" fmla="*/ 347 w 384"/>
                <a:gd name="T73" fmla="*/ 184 h 247"/>
                <a:gd name="T74" fmla="*/ 347 w 384"/>
                <a:gd name="T75" fmla="*/ 174 h 247"/>
                <a:gd name="T76" fmla="*/ 338 w 384"/>
                <a:gd name="T77" fmla="*/ 174 h 247"/>
                <a:gd name="T78" fmla="*/ 329 w 384"/>
                <a:gd name="T79" fmla="*/ 184 h 247"/>
                <a:gd name="T80" fmla="*/ 329 w 384"/>
                <a:gd name="T81" fmla="*/ 193 h 247"/>
                <a:gd name="T82" fmla="*/ 202 w 384"/>
                <a:gd name="T83" fmla="*/ 220 h 247"/>
                <a:gd name="T84" fmla="*/ 100 w 384"/>
                <a:gd name="T85" fmla="*/ 238 h 247"/>
                <a:gd name="T86" fmla="*/ 36 w 384"/>
                <a:gd name="T87" fmla="*/ 247 h 247"/>
                <a:gd name="T88" fmla="*/ 18 w 384"/>
                <a:gd name="T89" fmla="*/ 174 h 247"/>
                <a:gd name="T90" fmla="*/ 0 w 384"/>
                <a:gd name="T91" fmla="*/ 6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4" h="247">
                  <a:moveTo>
                    <a:pt x="0" y="63"/>
                  </a:moveTo>
                  <a:lnTo>
                    <a:pt x="9" y="63"/>
                  </a:lnTo>
                  <a:lnTo>
                    <a:pt x="18" y="54"/>
                  </a:lnTo>
                  <a:lnTo>
                    <a:pt x="27" y="45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100" y="45"/>
                  </a:lnTo>
                  <a:lnTo>
                    <a:pt x="172" y="27"/>
                  </a:lnTo>
                  <a:lnTo>
                    <a:pt x="254" y="18"/>
                  </a:lnTo>
                  <a:lnTo>
                    <a:pt x="311" y="0"/>
                  </a:lnTo>
                  <a:lnTo>
                    <a:pt x="311" y="9"/>
                  </a:lnTo>
                  <a:lnTo>
                    <a:pt x="320" y="9"/>
                  </a:lnTo>
                  <a:lnTo>
                    <a:pt x="329" y="18"/>
                  </a:lnTo>
                  <a:lnTo>
                    <a:pt x="329" y="27"/>
                  </a:lnTo>
                  <a:lnTo>
                    <a:pt x="338" y="27"/>
                  </a:lnTo>
                  <a:lnTo>
                    <a:pt x="338" y="36"/>
                  </a:lnTo>
                  <a:lnTo>
                    <a:pt x="347" y="36"/>
                  </a:lnTo>
                  <a:lnTo>
                    <a:pt x="357" y="36"/>
                  </a:lnTo>
                  <a:lnTo>
                    <a:pt x="357" y="45"/>
                  </a:lnTo>
                  <a:lnTo>
                    <a:pt x="357" y="54"/>
                  </a:lnTo>
                  <a:lnTo>
                    <a:pt x="357" y="63"/>
                  </a:lnTo>
                  <a:lnTo>
                    <a:pt x="347" y="72"/>
                  </a:lnTo>
                  <a:lnTo>
                    <a:pt x="338" y="81"/>
                  </a:lnTo>
                  <a:lnTo>
                    <a:pt x="347" y="81"/>
                  </a:lnTo>
                  <a:lnTo>
                    <a:pt x="347" y="90"/>
                  </a:lnTo>
                  <a:lnTo>
                    <a:pt x="338" y="102"/>
                  </a:lnTo>
                  <a:lnTo>
                    <a:pt x="347" y="111"/>
                  </a:lnTo>
                  <a:lnTo>
                    <a:pt x="357" y="118"/>
                  </a:lnTo>
                  <a:lnTo>
                    <a:pt x="357" y="127"/>
                  </a:lnTo>
                  <a:lnTo>
                    <a:pt x="366" y="127"/>
                  </a:lnTo>
                  <a:lnTo>
                    <a:pt x="384" y="138"/>
                  </a:lnTo>
                  <a:lnTo>
                    <a:pt x="375" y="147"/>
                  </a:lnTo>
                  <a:lnTo>
                    <a:pt x="366" y="156"/>
                  </a:lnTo>
                  <a:lnTo>
                    <a:pt x="357" y="165"/>
                  </a:lnTo>
                  <a:lnTo>
                    <a:pt x="357" y="174"/>
                  </a:lnTo>
                  <a:lnTo>
                    <a:pt x="347" y="174"/>
                  </a:lnTo>
                  <a:lnTo>
                    <a:pt x="347" y="184"/>
                  </a:lnTo>
                  <a:lnTo>
                    <a:pt x="347" y="174"/>
                  </a:lnTo>
                  <a:lnTo>
                    <a:pt x="338" y="174"/>
                  </a:lnTo>
                  <a:lnTo>
                    <a:pt x="329" y="184"/>
                  </a:lnTo>
                  <a:lnTo>
                    <a:pt x="329" y="193"/>
                  </a:lnTo>
                  <a:lnTo>
                    <a:pt x="202" y="220"/>
                  </a:lnTo>
                  <a:lnTo>
                    <a:pt x="100" y="238"/>
                  </a:lnTo>
                  <a:lnTo>
                    <a:pt x="36" y="247"/>
                  </a:lnTo>
                  <a:lnTo>
                    <a:pt x="18" y="174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81">
              <a:extLst>
                <a:ext uri="{FF2B5EF4-FFF2-40B4-BE49-F238E27FC236}">
                  <a16:creationId xmlns:a16="http://schemas.microsoft.com/office/drawing/2014/main" xmlns="" id="{65113BE2-76D5-4D05-B9CF-1395D425B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86" y="1871244"/>
              <a:ext cx="777521" cy="468322"/>
            </a:xfrm>
            <a:custGeom>
              <a:avLst/>
              <a:gdLst>
                <a:gd name="T0" fmla="*/ 0 w 430"/>
                <a:gd name="T1" fmla="*/ 243 h 259"/>
                <a:gd name="T2" fmla="*/ 19 w 430"/>
                <a:gd name="T3" fmla="*/ 0 h 259"/>
                <a:gd name="T4" fmla="*/ 103 w 430"/>
                <a:gd name="T5" fmla="*/ 9 h 259"/>
                <a:gd name="T6" fmla="*/ 230 w 430"/>
                <a:gd name="T7" fmla="*/ 9 h 259"/>
                <a:gd name="T8" fmla="*/ 339 w 430"/>
                <a:gd name="T9" fmla="*/ 18 h 259"/>
                <a:gd name="T10" fmla="*/ 394 w 430"/>
                <a:gd name="T11" fmla="*/ 18 h 259"/>
                <a:gd name="T12" fmla="*/ 385 w 430"/>
                <a:gd name="T13" fmla="*/ 18 h 259"/>
                <a:gd name="T14" fmla="*/ 394 w 430"/>
                <a:gd name="T15" fmla="*/ 18 h 259"/>
                <a:gd name="T16" fmla="*/ 394 w 430"/>
                <a:gd name="T17" fmla="*/ 34 h 259"/>
                <a:gd name="T18" fmla="*/ 394 w 430"/>
                <a:gd name="T19" fmla="*/ 43 h 259"/>
                <a:gd name="T20" fmla="*/ 394 w 430"/>
                <a:gd name="T21" fmla="*/ 52 h 259"/>
                <a:gd name="T22" fmla="*/ 394 w 430"/>
                <a:gd name="T23" fmla="*/ 61 h 259"/>
                <a:gd name="T24" fmla="*/ 394 w 430"/>
                <a:gd name="T25" fmla="*/ 70 h 259"/>
                <a:gd name="T26" fmla="*/ 394 w 430"/>
                <a:gd name="T27" fmla="*/ 81 h 259"/>
                <a:gd name="T28" fmla="*/ 403 w 430"/>
                <a:gd name="T29" fmla="*/ 97 h 259"/>
                <a:gd name="T30" fmla="*/ 403 w 430"/>
                <a:gd name="T31" fmla="*/ 106 h 259"/>
                <a:gd name="T32" fmla="*/ 412 w 430"/>
                <a:gd name="T33" fmla="*/ 116 h 259"/>
                <a:gd name="T34" fmla="*/ 412 w 430"/>
                <a:gd name="T35" fmla="*/ 134 h 259"/>
                <a:gd name="T36" fmla="*/ 412 w 430"/>
                <a:gd name="T37" fmla="*/ 143 h 259"/>
                <a:gd name="T38" fmla="*/ 412 w 430"/>
                <a:gd name="T39" fmla="*/ 152 h 259"/>
                <a:gd name="T40" fmla="*/ 412 w 430"/>
                <a:gd name="T41" fmla="*/ 170 h 259"/>
                <a:gd name="T42" fmla="*/ 412 w 430"/>
                <a:gd name="T43" fmla="*/ 179 h 259"/>
                <a:gd name="T44" fmla="*/ 412 w 430"/>
                <a:gd name="T45" fmla="*/ 188 h 259"/>
                <a:gd name="T46" fmla="*/ 412 w 430"/>
                <a:gd name="T47" fmla="*/ 206 h 259"/>
                <a:gd name="T48" fmla="*/ 412 w 430"/>
                <a:gd name="T49" fmla="*/ 216 h 259"/>
                <a:gd name="T50" fmla="*/ 421 w 430"/>
                <a:gd name="T51" fmla="*/ 216 h 259"/>
                <a:gd name="T52" fmla="*/ 421 w 430"/>
                <a:gd name="T53" fmla="*/ 225 h 259"/>
                <a:gd name="T54" fmla="*/ 421 w 430"/>
                <a:gd name="T55" fmla="*/ 234 h 259"/>
                <a:gd name="T56" fmla="*/ 421 w 430"/>
                <a:gd name="T57" fmla="*/ 243 h 259"/>
                <a:gd name="T58" fmla="*/ 430 w 430"/>
                <a:gd name="T59" fmla="*/ 252 h 259"/>
                <a:gd name="T60" fmla="*/ 430 w 430"/>
                <a:gd name="T61" fmla="*/ 259 h 259"/>
                <a:gd name="T62" fmla="*/ 321 w 430"/>
                <a:gd name="T63" fmla="*/ 259 h 259"/>
                <a:gd name="T64" fmla="*/ 221 w 430"/>
                <a:gd name="T65" fmla="*/ 259 h 259"/>
                <a:gd name="T66" fmla="*/ 103 w 430"/>
                <a:gd name="T67" fmla="*/ 252 h 259"/>
                <a:gd name="T68" fmla="*/ 0 w 430"/>
                <a:gd name="T69" fmla="*/ 24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0" h="259">
                  <a:moveTo>
                    <a:pt x="0" y="243"/>
                  </a:moveTo>
                  <a:lnTo>
                    <a:pt x="19" y="0"/>
                  </a:lnTo>
                  <a:lnTo>
                    <a:pt x="103" y="9"/>
                  </a:lnTo>
                  <a:lnTo>
                    <a:pt x="230" y="9"/>
                  </a:lnTo>
                  <a:lnTo>
                    <a:pt x="339" y="18"/>
                  </a:lnTo>
                  <a:lnTo>
                    <a:pt x="394" y="18"/>
                  </a:lnTo>
                  <a:lnTo>
                    <a:pt x="385" y="18"/>
                  </a:lnTo>
                  <a:lnTo>
                    <a:pt x="394" y="18"/>
                  </a:lnTo>
                  <a:lnTo>
                    <a:pt x="394" y="34"/>
                  </a:lnTo>
                  <a:lnTo>
                    <a:pt x="394" y="43"/>
                  </a:lnTo>
                  <a:lnTo>
                    <a:pt x="394" y="52"/>
                  </a:lnTo>
                  <a:lnTo>
                    <a:pt x="394" y="61"/>
                  </a:lnTo>
                  <a:lnTo>
                    <a:pt x="394" y="70"/>
                  </a:lnTo>
                  <a:lnTo>
                    <a:pt x="394" y="81"/>
                  </a:lnTo>
                  <a:lnTo>
                    <a:pt x="403" y="97"/>
                  </a:lnTo>
                  <a:lnTo>
                    <a:pt x="403" y="106"/>
                  </a:lnTo>
                  <a:lnTo>
                    <a:pt x="412" y="116"/>
                  </a:lnTo>
                  <a:lnTo>
                    <a:pt x="412" y="134"/>
                  </a:lnTo>
                  <a:lnTo>
                    <a:pt x="412" y="143"/>
                  </a:lnTo>
                  <a:lnTo>
                    <a:pt x="412" y="152"/>
                  </a:lnTo>
                  <a:lnTo>
                    <a:pt x="412" y="170"/>
                  </a:lnTo>
                  <a:lnTo>
                    <a:pt x="412" y="179"/>
                  </a:lnTo>
                  <a:lnTo>
                    <a:pt x="412" y="188"/>
                  </a:lnTo>
                  <a:lnTo>
                    <a:pt x="412" y="206"/>
                  </a:lnTo>
                  <a:lnTo>
                    <a:pt x="412" y="216"/>
                  </a:lnTo>
                  <a:lnTo>
                    <a:pt x="421" y="216"/>
                  </a:lnTo>
                  <a:lnTo>
                    <a:pt x="421" y="225"/>
                  </a:lnTo>
                  <a:lnTo>
                    <a:pt x="421" y="234"/>
                  </a:lnTo>
                  <a:lnTo>
                    <a:pt x="421" y="243"/>
                  </a:lnTo>
                  <a:lnTo>
                    <a:pt x="430" y="252"/>
                  </a:lnTo>
                  <a:lnTo>
                    <a:pt x="430" y="259"/>
                  </a:lnTo>
                  <a:lnTo>
                    <a:pt x="321" y="259"/>
                  </a:lnTo>
                  <a:lnTo>
                    <a:pt x="221" y="259"/>
                  </a:lnTo>
                  <a:lnTo>
                    <a:pt x="103" y="252"/>
                  </a:lnTo>
                  <a:lnTo>
                    <a:pt x="0" y="2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2">
              <a:extLst>
                <a:ext uri="{FF2B5EF4-FFF2-40B4-BE49-F238E27FC236}">
                  <a16:creationId xmlns:a16="http://schemas.microsoft.com/office/drawing/2014/main" xmlns="" id="{13038943-BEA9-48A4-A462-716E5925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86" y="1871244"/>
              <a:ext cx="777521" cy="468322"/>
            </a:xfrm>
            <a:custGeom>
              <a:avLst/>
              <a:gdLst>
                <a:gd name="T0" fmla="*/ 0 w 430"/>
                <a:gd name="T1" fmla="*/ 243 h 259"/>
                <a:gd name="T2" fmla="*/ 19 w 430"/>
                <a:gd name="T3" fmla="*/ 0 h 259"/>
                <a:gd name="T4" fmla="*/ 103 w 430"/>
                <a:gd name="T5" fmla="*/ 9 h 259"/>
                <a:gd name="T6" fmla="*/ 230 w 430"/>
                <a:gd name="T7" fmla="*/ 9 h 259"/>
                <a:gd name="T8" fmla="*/ 339 w 430"/>
                <a:gd name="T9" fmla="*/ 18 h 259"/>
                <a:gd name="T10" fmla="*/ 394 w 430"/>
                <a:gd name="T11" fmla="*/ 18 h 259"/>
                <a:gd name="T12" fmla="*/ 385 w 430"/>
                <a:gd name="T13" fmla="*/ 18 h 259"/>
                <a:gd name="T14" fmla="*/ 394 w 430"/>
                <a:gd name="T15" fmla="*/ 18 h 259"/>
                <a:gd name="T16" fmla="*/ 394 w 430"/>
                <a:gd name="T17" fmla="*/ 34 h 259"/>
                <a:gd name="T18" fmla="*/ 394 w 430"/>
                <a:gd name="T19" fmla="*/ 43 h 259"/>
                <a:gd name="T20" fmla="*/ 394 w 430"/>
                <a:gd name="T21" fmla="*/ 52 h 259"/>
                <a:gd name="T22" fmla="*/ 394 w 430"/>
                <a:gd name="T23" fmla="*/ 61 h 259"/>
                <a:gd name="T24" fmla="*/ 394 w 430"/>
                <a:gd name="T25" fmla="*/ 70 h 259"/>
                <a:gd name="T26" fmla="*/ 394 w 430"/>
                <a:gd name="T27" fmla="*/ 81 h 259"/>
                <a:gd name="T28" fmla="*/ 403 w 430"/>
                <a:gd name="T29" fmla="*/ 97 h 259"/>
                <a:gd name="T30" fmla="*/ 403 w 430"/>
                <a:gd name="T31" fmla="*/ 106 h 259"/>
                <a:gd name="T32" fmla="*/ 412 w 430"/>
                <a:gd name="T33" fmla="*/ 116 h 259"/>
                <a:gd name="T34" fmla="*/ 412 w 430"/>
                <a:gd name="T35" fmla="*/ 134 h 259"/>
                <a:gd name="T36" fmla="*/ 412 w 430"/>
                <a:gd name="T37" fmla="*/ 143 h 259"/>
                <a:gd name="T38" fmla="*/ 412 w 430"/>
                <a:gd name="T39" fmla="*/ 152 h 259"/>
                <a:gd name="T40" fmla="*/ 412 w 430"/>
                <a:gd name="T41" fmla="*/ 170 h 259"/>
                <a:gd name="T42" fmla="*/ 412 w 430"/>
                <a:gd name="T43" fmla="*/ 179 h 259"/>
                <a:gd name="T44" fmla="*/ 412 w 430"/>
                <a:gd name="T45" fmla="*/ 188 h 259"/>
                <a:gd name="T46" fmla="*/ 412 w 430"/>
                <a:gd name="T47" fmla="*/ 206 h 259"/>
                <a:gd name="T48" fmla="*/ 412 w 430"/>
                <a:gd name="T49" fmla="*/ 216 h 259"/>
                <a:gd name="T50" fmla="*/ 421 w 430"/>
                <a:gd name="T51" fmla="*/ 216 h 259"/>
                <a:gd name="T52" fmla="*/ 421 w 430"/>
                <a:gd name="T53" fmla="*/ 225 h 259"/>
                <a:gd name="T54" fmla="*/ 421 w 430"/>
                <a:gd name="T55" fmla="*/ 234 h 259"/>
                <a:gd name="T56" fmla="*/ 421 w 430"/>
                <a:gd name="T57" fmla="*/ 243 h 259"/>
                <a:gd name="T58" fmla="*/ 430 w 430"/>
                <a:gd name="T59" fmla="*/ 252 h 259"/>
                <a:gd name="T60" fmla="*/ 430 w 430"/>
                <a:gd name="T61" fmla="*/ 259 h 259"/>
                <a:gd name="T62" fmla="*/ 321 w 430"/>
                <a:gd name="T63" fmla="*/ 259 h 259"/>
                <a:gd name="T64" fmla="*/ 221 w 430"/>
                <a:gd name="T65" fmla="*/ 259 h 259"/>
                <a:gd name="T66" fmla="*/ 103 w 430"/>
                <a:gd name="T67" fmla="*/ 252 h 259"/>
                <a:gd name="T68" fmla="*/ 0 w 430"/>
                <a:gd name="T69" fmla="*/ 24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0" h="259">
                  <a:moveTo>
                    <a:pt x="0" y="243"/>
                  </a:moveTo>
                  <a:lnTo>
                    <a:pt x="19" y="0"/>
                  </a:lnTo>
                  <a:lnTo>
                    <a:pt x="103" y="9"/>
                  </a:lnTo>
                  <a:lnTo>
                    <a:pt x="230" y="9"/>
                  </a:lnTo>
                  <a:lnTo>
                    <a:pt x="339" y="18"/>
                  </a:lnTo>
                  <a:lnTo>
                    <a:pt x="394" y="18"/>
                  </a:lnTo>
                  <a:lnTo>
                    <a:pt x="385" y="18"/>
                  </a:lnTo>
                  <a:lnTo>
                    <a:pt x="394" y="18"/>
                  </a:lnTo>
                  <a:lnTo>
                    <a:pt x="394" y="34"/>
                  </a:lnTo>
                  <a:lnTo>
                    <a:pt x="394" y="43"/>
                  </a:lnTo>
                  <a:lnTo>
                    <a:pt x="394" y="52"/>
                  </a:lnTo>
                  <a:lnTo>
                    <a:pt x="394" y="61"/>
                  </a:lnTo>
                  <a:lnTo>
                    <a:pt x="394" y="70"/>
                  </a:lnTo>
                  <a:lnTo>
                    <a:pt x="394" y="81"/>
                  </a:lnTo>
                  <a:lnTo>
                    <a:pt x="403" y="97"/>
                  </a:lnTo>
                  <a:lnTo>
                    <a:pt x="403" y="106"/>
                  </a:lnTo>
                  <a:lnTo>
                    <a:pt x="412" y="116"/>
                  </a:lnTo>
                  <a:lnTo>
                    <a:pt x="412" y="134"/>
                  </a:lnTo>
                  <a:lnTo>
                    <a:pt x="412" y="143"/>
                  </a:lnTo>
                  <a:lnTo>
                    <a:pt x="412" y="152"/>
                  </a:lnTo>
                  <a:lnTo>
                    <a:pt x="412" y="170"/>
                  </a:lnTo>
                  <a:lnTo>
                    <a:pt x="412" y="179"/>
                  </a:lnTo>
                  <a:lnTo>
                    <a:pt x="412" y="188"/>
                  </a:lnTo>
                  <a:lnTo>
                    <a:pt x="412" y="206"/>
                  </a:lnTo>
                  <a:lnTo>
                    <a:pt x="412" y="216"/>
                  </a:lnTo>
                  <a:lnTo>
                    <a:pt x="421" y="216"/>
                  </a:lnTo>
                  <a:lnTo>
                    <a:pt x="421" y="225"/>
                  </a:lnTo>
                  <a:lnTo>
                    <a:pt x="421" y="234"/>
                  </a:lnTo>
                  <a:lnTo>
                    <a:pt x="421" y="243"/>
                  </a:lnTo>
                  <a:lnTo>
                    <a:pt x="430" y="252"/>
                  </a:lnTo>
                  <a:lnTo>
                    <a:pt x="430" y="259"/>
                  </a:lnTo>
                  <a:lnTo>
                    <a:pt x="321" y="259"/>
                  </a:lnTo>
                  <a:lnTo>
                    <a:pt x="221" y="259"/>
                  </a:lnTo>
                  <a:lnTo>
                    <a:pt x="103" y="252"/>
                  </a:lnTo>
                  <a:lnTo>
                    <a:pt x="0" y="24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83">
              <a:extLst>
                <a:ext uri="{FF2B5EF4-FFF2-40B4-BE49-F238E27FC236}">
                  <a16:creationId xmlns:a16="http://schemas.microsoft.com/office/drawing/2014/main" xmlns="" id="{0960F406-8651-496F-AFCF-647D6510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0753" y="2182253"/>
              <a:ext cx="687112" cy="629250"/>
            </a:xfrm>
            <a:custGeom>
              <a:avLst/>
              <a:gdLst>
                <a:gd name="T0" fmla="*/ 0 w 380"/>
                <a:gd name="T1" fmla="*/ 302 h 348"/>
                <a:gd name="T2" fmla="*/ 21 w 380"/>
                <a:gd name="T3" fmla="*/ 275 h 348"/>
                <a:gd name="T4" fmla="*/ 37 w 380"/>
                <a:gd name="T5" fmla="*/ 257 h 348"/>
                <a:gd name="T6" fmla="*/ 37 w 380"/>
                <a:gd name="T7" fmla="*/ 230 h 348"/>
                <a:gd name="T8" fmla="*/ 30 w 380"/>
                <a:gd name="T9" fmla="*/ 212 h 348"/>
                <a:gd name="T10" fmla="*/ 46 w 380"/>
                <a:gd name="T11" fmla="*/ 202 h 348"/>
                <a:gd name="T12" fmla="*/ 75 w 380"/>
                <a:gd name="T13" fmla="*/ 193 h 348"/>
                <a:gd name="T14" fmla="*/ 109 w 380"/>
                <a:gd name="T15" fmla="*/ 193 h 348"/>
                <a:gd name="T16" fmla="*/ 137 w 380"/>
                <a:gd name="T17" fmla="*/ 184 h 348"/>
                <a:gd name="T18" fmla="*/ 155 w 380"/>
                <a:gd name="T19" fmla="*/ 184 h 348"/>
                <a:gd name="T20" fmla="*/ 164 w 380"/>
                <a:gd name="T21" fmla="*/ 164 h 348"/>
                <a:gd name="T22" fmla="*/ 173 w 380"/>
                <a:gd name="T23" fmla="*/ 155 h 348"/>
                <a:gd name="T24" fmla="*/ 182 w 380"/>
                <a:gd name="T25" fmla="*/ 148 h 348"/>
                <a:gd name="T26" fmla="*/ 173 w 380"/>
                <a:gd name="T27" fmla="*/ 130 h 348"/>
                <a:gd name="T28" fmla="*/ 182 w 380"/>
                <a:gd name="T29" fmla="*/ 118 h 348"/>
                <a:gd name="T30" fmla="*/ 173 w 380"/>
                <a:gd name="T31" fmla="*/ 118 h 348"/>
                <a:gd name="T32" fmla="*/ 173 w 380"/>
                <a:gd name="T33" fmla="*/ 100 h 348"/>
                <a:gd name="T34" fmla="*/ 191 w 380"/>
                <a:gd name="T35" fmla="*/ 84 h 348"/>
                <a:gd name="T36" fmla="*/ 209 w 380"/>
                <a:gd name="T37" fmla="*/ 46 h 348"/>
                <a:gd name="T38" fmla="*/ 237 w 380"/>
                <a:gd name="T39" fmla="*/ 19 h 348"/>
                <a:gd name="T40" fmla="*/ 282 w 380"/>
                <a:gd name="T41" fmla="*/ 9 h 348"/>
                <a:gd name="T42" fmla="*/ 316 w 380"/>
                <a:gd name="T43" fmla="*/ 9 h 348"/>
                <a:gd name="T44" fmla="*/ 325 w 380"/>
                <a:gd name="T45" fmla="*/ 28 h 348"/>
                <a:gd name="T46" fmla="*/ 337 w 380"/>
                <a:gd name="T47" fmla="*/ 37 h 348"/>
                <a:gd name="T48" fmla="*/ 337 w 380"/>
                <a:gd name="T49" fmla="*/ 55 h 348"/>
                <a:gd name="T50" fmla="*/ 337 w 380"/>
                <a:gd name="T51" fmla="*/ 73 h 348"/>
                <a:gd name="T52" fmla="*/ 337 w 380"/>
                <a:gd name="T53" fmla="*/ 91 h 348"/>
                <a:gd name="T54" fmla="*/ 344 w 380"/>
                <a:gd name="T55" fmla="*/ 109 h 348"/>
                <a:gd name="T56" fmla="*/ 344 w 380"/>
                <a:gd name="T57" fmla="*/ 109 h 348"/>
                <a:gd name="T58" fmla="*/ 362 w 380"/>
                <a:gd name="T59" fmla="*/ 164 h 348"/>
                <a:gd name="T60" fmla="*/ 371 w 380"/>
                <a:gd name="T61" fmla="*/ 175 h 348"/>
                <a:gd name="T62" fmla="*/ 371 w 380"/>
                <a:gd name="T63" fmla="*/ 230 h 348"/>
                <a:gd name="T64" fmla="*/ 380 w 380"/>
                <a:gd name="T65" fmla="*/ 293 h 348"/>
                <a:gd name="T66" fmla="*/ 371 w 380"/>
                <a:gd name="T67" fmla="*/ 312 h 348"/>
                <a:gd name="T68" fmla="*/ 380 w 380"/>
                <a:gd name="T69" fmla="*/ 321 h 348"/>
                <a:gd name="T70" fmla="*/ 371 w 380"/>
                <a:gd name="T71" fmla="*/ 339 h 348"/>
                <a:gd name="T72" fmla="*/ 362 w 380"/>
                <a:gd name="T73" fmla="*/ 339 h 348"/>
                <a:gd name="T74" fmla="*/ 362 w 380"/>
                <a:gd name="T75" fmla="*/ 312 h 348"/>
                <a:gd name="T76" fmla="*/ 353 w 380"/>
                <a:gd name="T77" fmla="*/ 302 h 348"/>
                <a:gd name="T78" fmla="*/ 362 w 380"/>
                <a:gd name="T79" fmla="*/ 312 h 348"/>
                <a:gd name="T80" fmla="*/ 307 w 380"/>
                <a:gd name="T81" fmla="*/ 312 h 348"/>
                <a:gd name="T82" fmla="*/ 298 w 380"/>
                <a:gd name="T83" fmla="*/ 302 h 348"/>
                <a:gd name="T84" fmla="*/ 291 w 380"/>
                <a:gd name="T85" fmla="*/ 293 h 348"/>
                <a:gd name="T86" fmla="*/ 282 w 380"/>
                <a:gd name="T87" fmla="*/ 284 h 348"/>
                <a:gd name="T88" fmla="*/ 264 w 380"/>
                <a:gd name="T89" fmla="*/ 275 h 348"/>
                <a:gd name="T90" fmla="*/ 209 w 380"/>
                <a:gd name="T91" fmla="*/ 284 h 348"/>
                <a:gd name="T92" fmla="*/ 55 w 380"/>
                <a:gd name="T93" fmla="*/ 312 h 348"/>
                <a:gd name="T94" fmla="*/ 0 w 380"/>
                <a:gd name="T95" fmla="*/ 30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0" h="348">
                  <a:moveTo>
                    <a:pt x="0" y="302"/>
                  </a:moveTo>
                  <a:lnTo>
                    <a:pt x="0" y="302"/>
                  </a:lnTo>
                  <a:lnTo>
                    <a:pt x="12" y="284"/>
                  </a:lnTo>
                  <a:lnTo>
                    <a:pt x="21" y="275"/>
                  </a:lnTo>
                  <a:lnTo>
                    <a:pt x="30" y="266"/>
                  </a:lnTo>
                  <a:lnTo>
                    <a:pt x="37" y="257"/>
                  </a:lnTo>
                  <a:lnTo>
                    <a:pt x="46" y="248"/>
                  </a:lnTo>
                  <a:lnTo>
                    <a:pt x="37" y="230"/>
                  </a:lnTo>
                  <a:lnTo>
                    <a:pt x="30" y="221"/>
                  </a:lnTo>
                  <a:lnTo>
                    <a:pt x="30" y="212"/>
                  </a:lnTo>
                  <a:lnTo>
                    <a:pt x="37" y="202"/>
                  </a:lnTo>
                  <a:lnTo>
                    <a:pt x="46" y="202"/>
                  </a:lnTo>
                  <a:lnTo>
                    <a:pt x="55" y="193"/>
                  </a:lnTo>
                  <a:lnTo>
                    <a:pt x="75" y="193"/>
                  </a:lnTo>
                  <a:lnTo>
                    <a:pt x="100" y="193"/>
                  </a:lnTo>
                  <a:lnTo>
                    <a:pt x="109" y="193"/>
                  </a:lnTo>
                  <a:lnTo>
                    <a:pt x="119" y="193"/>
                  </a:lnTo>
                  <a:lnTo>
                    <a:pt x="137" y="184"/>
                  </a:lnTo>
                  <a:lnTo>
                    <a:pt x="146" y="184"/>
                  </a:lnTo>
                  <a:lnTo>
                    <a:pt x="155" y="184"/>
                  </a:lnTo>
                  <a:lnTo>
                    <a:pt x="164" y="175"/>
                  </a:lnTo>
                  <a:lnTo>
                    <a:pt x="164" y="164"/>
                  </a:lnTo>
                  <a:lnTo>
                    <a:pt x="173" y="164"/>
                  </a:lnTo>
                  <a:lnTo>
                    <a:pt x="173" y="155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82" y="139"/>
                  </a:lnTo>
                  <a:lnTo>
                    <a:pt x="173" y="130"/>
                  </a:lnTo>
                  <a:lnTo>
                    <a:pt x="182" y="130"/>
                  </a:lnTo>
                  <a:lnTo>
                    <a:pt x="182" y="118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64" y="109"/>
                  </a:lnTo>
                  <a:lnTo>
                    <a:pt x="173" y="100"/>
                  </a:lnTo>
                  <a:lnTo>
                    <a:pt x="182" y="91"/>
                  </a:lnTo>
                  <a:lnTo>
                    <a:pt x="191" y="84"/>
                  </a:lnTo>
                  <a:lnTo>
                    <a:pt x="191" y="73"/>
                  </a:lnTo>
                  <a:lnTo>
                    <a:pt x="209" y="46"/>
                  </a:lnTo>
                  <a:lnTo>
                    <a:pt x="228" y="28"/>
                  </a:lnTo>
                  <a:lnTo>
                    <a:pt x="237" y="19"/>
                  </a:lnTo>
                  <a:lnTo>
                    <a:pt x="246" y="19"/>
                  </a:lnTo>
                  <a:lnTo>
                    <a:pt x="282" y="9"/>
                  </a:lnTo>
                  <a:lnTo>
                    <a:pt x="316" y="0"/>
                  </a:lnTo>
                  <a:lnTo>
                    <a:pt x="316" y="9"/>
                  </a:lnTo>
                  <a:lnTo>
                    <a:pt x="325" y="19"/>
                  </a:lnTo>
                  <a:lnTo>
                    <a:pt x="325" y="28"/>
                  </a:lnTo>
                  <a:lnTo>
                    <a:pt x="325" y="37"/>
                  </a:lnTo>
                  <a:lnTo>
                    <a:pt x="337" y="37"/>
                  </a:lnTo>
                  <a:lnTo>
                    <a:pt x="337" y="46"/>
                  </a:lnTo>
                  <a:lnTo>
                    <a:pt x="337" y="55"/>
                  </a:lnTo>
                  <a:lnTo>
                    <a:pt x="337" y="64"/>
                  </a:lnTo>
                  <a:lnTo>
                    <a:pt x="337" y="73"/>
                  </a:lnTo>
                  <a:lnTo>
                    <a:pt x="337" y="84"/>
                  </a:lnTo>
                  <a:lnTo>
                    <a:pt x="337" y="91"/>
                  </a:lnTo>
                  <a:lnTo>
                    <a:pt x="344" y="100"/>
                  </a:lnTo>
                  <a:lnTo>
                    <a:pt x="344" y="109"/>
                  </a:lnTo>
                  <a:lnTo>
                    <a:pt x="344" y="118"/>
                  </a:lnTo>
                  <a:lnTo>
                    <a:pt x="344" y="109"/>
                  </a:lnTo>
                  <a:lnTo>
                    <a:pt x="353" y="118"/>
                  </a:lnTo>
                  <a:lnTo>
                    <a:pt x="362" y="164"/>
                  </a:lnTo>
                  <a:lnTo>
                    <a:pt x="362" y="175"/>
                  </a:lnTo>
                  <a:lnTo>
                    <a:pt x="371" y="175"/>
                  </a:lnTo>
                  <a:lnTo>
                    <a:pt x="371" y="184"/>
                  </a:lnTo>
                  <a:lnTo>
                    <a:pt x="371" y="230"/>
                  </a:lnTo>
                  <a:lnTo>
                    <a:pt x="371" y="239"/>
                  </a:lnTo>
                  <a:lnTo>
                    <a:pt x="380" y="293"/>
                  </a:lnTo>
                  <a:lnTo>
                    <a:pt x="380" y="302"/>
                  </a:lnTo>
                  <a:lnTo>
                    <a:pt x="371" y="312"/>
                  </a:lnTo>
                  <a:lnTo>
                    <a:pt x="371" y="321"/>
                  </a:lnTo>
                  <a:lnTo>
                    <a:pt x="380" y="321"/>
                  </a:lnTo>
                  <a:lnTo>
                    <a:pt x="371" y="330"/>
                  </a:lnTo>
                  <a:lnTo>
                    <a:pt x="371" y="339"/>
                  </a:lnTo>
                  <a:lnTo>
                    <a:pt x="362" y="348"/>
                  </a:lnTo>
                  <a:lnTo>
                    <a:pt x="362" y="339"/>
                  </a:lnTo>
                  <a:lnTo>
                    <a:pt x="362" y="321"/>
                  </a:lnTo>
                  <a:lnTo>
                    <a:pt x="362" y="312"/>
                  </a:lnTo>
                  <a:lnTo>
                    <a:pt x="353" y="312"/>
                  </a:lnTo>
                  <a:lnTo>
                    <a:pt x="353" y="302"/>
                  </a:lnTo>
                  <a:lnTo>
                    <a:pt x="353" y="312"/>
                  </a:lnTo>
                  <a:lnTo>
                    <a:pt x="362" y="312"/>
                  </a:lnTo>
                  <a:lnTo>
                    <a:pt x="362" y="330"/>
                  </a:lnTo>
                  <a:lnTo>
                    <a:pt x="307" y="312"/>
                  </a:lnTo>
                  <a:lnTo>
                    <a:pt x="307" y="302"/>
                  </a:lnTo>
                  <a:lnTo>
                    <a:pt x="298" y="302"/>
                  </a:lnTo>
                  <a:lnTo>
                    <a:pt x="291" y="302"/>
                  </a:lnTo>
                  <a:lnTo>
                    <a:pt x="291" y="293"/>
                  </a:lnTo>
                  <a:lnTo>
                    <a:pt x="282" y="293"/>
                  </a:lnTo>
                  <a:lnTo>
                    <a:pt x="282" y="284"/>
                  </a:lnTo>
                  <a:lnTo>
                    <a:pt x="273" y="275"/>
                  </a:lnTo>
                  <a:lnTo>
                    <a:pt x="264" y="275"/>
                  </a:lnTo>
                  <a:lnTo>
                    <a:pt x="264" y="266"/>
                  </a:lnTo>
                  <a:lnTo>
                    <a:pt x="209" y="284"/>
                  </a:lnTo>
                  <a:lnTo>
                    <a:pt x="128" y="293"/>
                  </a:lnTo>
                  <a:lnTo>
                    <a:pt x="55" y="312"/>
                  </a:lnTo>
                  <a:lnTo>
                    <a:pt x="0" y="321"/>
                  </a:lnTo>
                  <a:lnTo>
                    <a:pt x="0" y="3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84">
              <a:extLst>
                <a:ext uri="{FF2B5EF4-FFF2-40B4-BE49-F238E27FC236}">
                  <a16:creationId xmlns:a16="http://schemas.microsoft.com/office/drawing/2014/main" xmlns="" id="{FC7D8E8C-A0A5-4776-885A-179E88F72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0753" y="2182253"/>
              <a:ext cx="687112" cy="629250"/>
            </a:xfrm>
            <a:custGeom>
              <a:avLst/>
              <a:gdLst>
                <a:gd name="T0" fmla="*/ 0 w 380"/>
                <a:gd name="T1" fmla="*/ 302 h 348"/>
                <a:gd name="T2" fmla="*/ 21 w 380"/>
                <a:gd name="T3" fmla="*/ 275 h 348"/>
                <a:gd name="T4" fmla="*/ 37 w 380"/>
                <a:gd name="T5" fmla="*/ 257 h 348"/>
                <a:gd name="T6" fmla="*/ 37 w 380"/>
                <a:gd name="T7" fmla="*/ 230 h 348"/>
                <a:gd name="T8" fmla="*/ 30 w 380"/>
                <a:gd name="T9" fmla="*/ 212 h 348"/>
                <a:gd name="T10" fmla="*/ 46 w 380"/>
                <a:gd name="T11" fmla="*/ 202 h 348"/>
                <a:gd name="T12" fmla="*/ 75 w 380"/>
                <a:gd name="T13" fmla="*/ 193 h 348"/>
                <a:gd name="T14" fmla="*/ 109 w 380"/>
                <a:gd name="T15" fmla="*/ 193 h 348"/>
                <a:gd name="T16" fmla="*/ 137 w 380"/>
                <a:gd name="T17" fmla="*/ 184 h 348"/>
                <a:gd name="T18" fmla="*/ 155 w 380"/>
                <a:gd name="T19" fmla="*/ 184 h 348"/>
                <a:gd name="T20" fmla="*/ 164 w 380"/>
                <a:gd name="T21" fmla="*/ 164 h 348"/>
                <a:gd name="T22" fmla="*/ 173 w 380"/>
                <a:gd name="T23" fmla="*/ 155 h 348"/>
                <a:gd name="T24" fmla="*/ 182 w 380"/>
                <a:gd name="T25" fmla="*/ 148 h 348"/>
                <a:gd name="T26" fmla="*/ 173 w 380"/>
                <a:gd name="T27" fmla="*/ 130 h 348"/>
                <a:gd name="T28" fmla="*/ 182 w 380"/>
                <a:gd name="T29" fmla="*/ 118 h 348"/>
                <a:gd name="T30" fmla="*/ 173 w 380"/>
                <a:gd name="T31" fmla="*/ 118 h 348"/>
                <a:gd name="T32" fmla="*/ 173 w 380"/>
                <a:gd name="T33" fmla="*/ 100 h 348"/>
                <a:gd name="T34" fmla="*/ 191 w 380"/>
                <a:gd name="T35" fmla="*/ 84 h 348"/>
                <a:gd name="T36" fmla="*/ 209 w 380"/>
                <a:gd name="T37" fmla="*/ 46 h 348"/>
                <a:gd name="T38" fmla="*/ 237 w 380"/>
                <a:gd name="T39" fmla="*/ 19 h 348"/>
                <a:gd name="T40" fmla="*/ 282 w 380"/>
                <a:gd name="T41" fmla="*/ 9 h 348"/>
                <a:gd name="T42" fmla="*/ 316 w 380"/>
                <a:gd name="T43" fmla="*/ 9 h 348"/>
                <a:gd name="T44" fmla="*/ 325 w 380"/>
                <a:gd name="T45" fmla="*/ 28 h 348"/>
                <a:gd name="T46" fmla="*/ 337 w 380"/>
                <a:gd name="T47" fmla="*/ 37 h 348"/>
                <a:gd name="T48" fmla="*/ 337 w 380"/>
                <a:gd name="T49" fmla="*/ 55 h 348"/>
                <a:gd name="T50" fmla="*/ 337 w 380"/>
                <a:gd name="T51" fmla="*/ 73 h 348"/>
                <a:gd name="T52" fmla="*/ 337 w 380"/>
                <a:gd name="T53" fmla="*/ 91 h 348"/>
                <a:gd name="T54" fmla="*/ 344 w 380"/>
                <a:gd name="T55" fmla="*/ 109 h 348"/>
                <a:gd name="T56" fmla="*/ 344 w 380"/>
                <a:gd name="T57" fmla="*/ 109 h 348"/>
                <a:gd name="T58" fmla="*/ 362 w 380"/>
                <a:gd name="T59" fmla="*/ 164 h 348"/>
                <a:gd name="T60" fmla="*/ 371 w 380"/>
                <a:gd name="T61" fmla="*/ 175 h 348"/>
                <a:gd name="T62" fmla="*/ 371 w 380"/>
                <a:gd name="T63" fmla="*/ 230 h 348"/>
                <a:gd name="T64" fmla="*/ 380 w 380"/>
                <a:gd name="T65" fmla="*/ 293 h 348"/>
                <a:gd name="T66" fmla="*/ 371 w 380"/>
                <a:gd name="T67" fmla="*/ 312 h 348"/>
                <a:gd name="T68" fmla="*/ 380 w 380"/>
                <a:gd name="T69" fmla="*/ 321 h 348"/>
                <a:gd name="T70" fmla="*/ 371 w 380"/>
                <a:gd name="T71" fmla="*/ 339 h 348"/>
                <a:gd name="T72" fmla="*/ 362 w 380"/>
                <a:gd name="T73" fmla="*/ 339 h 348"/>
                <a:gd name="T74" fmla="*/ 362 w 380"/>
                <a:gd name="T75" fmla="*/ 312 h 348"/>
                <a:gd name="T76" fmla="*/ 353 w 380"/>
                <a:gd name="T77" fmla="*/ 302 h 348"/>
                <a:gd name="T78" fmla="*/ 362 w 380"/>
                <a:gd name="T79" fmla="*/ 312 h 348"/>
                <a:gd name="T80" fmla="*/ 307 w 380"/>
                <a:gd name="T81" fmla="*/ 312 h 348"/>
                <a:gd name="T82" fmla="*/ 298 w 380"/>
                <a:gd name="T83" fmla="*/ 302 h 348"/>
                <a:gd name="T84" fmla="*/ 291 w 380"/>
                <a:gd name="T85" fmla="*/ 293 h 348"/>
                <a:gd name="T86" fmla="*/ 282 w 380"/>
                <a:gd name="T87" fmla="*/ 284 h 348"/>
                <a:gd name="T88" fmla="*/ 264 w 380"/>
                <a:gd name="T89" fmla="*/ 275 h 348"/>
                <a:gd name="T90" fmla="*/ 209 w 380"/>
                <a:gd name="T91" fmla="*/ 284 h 348"/>
                <a:gd name="T92" fmla="*/ 55 w 380"/>
                <a:gd name="T93" fmla="*/ 312 h 348"/>
                <a:gd name="T94" fmla="*/ 0 w 380"/>
                <a:gd name="T95" fmla="*/ 30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0" h="348">
                  <a:moveTo>
                    <a:pt x="0" y="302"/>
                  </a:moveTo>
                  <a:lnTo>
                    <a:pt x="0" y="302"/>
                  </a:lnTo>
                  <a:lnTo>
                    <a:pt x="12" y="284"/>
                  </a:lnTo>
                  <a:lnTo>
                    <a:pt x="21" y="275"/>
                  </a:lnTo>
                  <a:lnTo>
                    <a:pt x="30" y="266"/>
                  </a:lnTo>
                  <a:lnTo>
                    <a:pt x="37" y="257"/>
                  </a:lnTo>
                  <a:lnTo>
                    <a:pt x="46" y="248"/>
                  </a:lnTo>
                  <a:lnTo>
                    <a:pt x="37" y="230"/>
                  </a:lnTo>
                  <a:lnTo>
                    <a:pt x="30" y="221"/>
                  </a:lnTo>
                  <a:lnTo>
                    <a:pt x="30" y="212"/>
                  </a:lnTo>
                  <a:lnTo>
                    <a:pt x="37" y="202"/>
                  </a:lnTo>
                  <a:lnTo>
                    <a:pt x="46" y="202"/>
                  </a:lnTo>
                  <a:lnTo>
                    <a:pt x="55" y="193"/>
                  </a:lnTo>
                  <a:lnTo>
                    <a:pt x="75" y="193"/>
                  </a:lnTo>
                  <a:lnTo>
                    <a:pt x="100" y="193"/>
                  </a:lnTo>
                  <a:lnTo>
                    <a:pt x="109" y="193"/>
                  </a:lnTo>
                  <a:lnTo>
                    <a:pt x="119" y="193"/>
                  </a:lnTo>
                  <a:lnTo>
                    <a:pt x="137" y="184"/>
                  </a:lnTo>
                  <a:lnTo>
                    <a:pt x="146" y="184"/>
                  </a:lnTo>
                  <a:lnTo>
                    <a:pt x="155" y="184"/>
                  </a:lnTo>
                  <a:lnTo>
                    <a:pt x="164" y="175"/>
                  </a:lnTo>
                  <a:lnTo>
                    <a:pt x="164" y="164"/>
                  </a:lnTo>
                  <a:lnTo>
                    <a:pt x="173" y="164"/>
                  </a:lnTo>
                  <a:lnTo>
                    <a:pt x="173" y="155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82" y="139"/>
                  </a:lnTo>
                  <a:lnTo>
                    <a:pt x="173" y="130"/>
                  </a:lnTo>
                  <a:lnTo>
                    <a:pt x="182" y="130"/>
                  </a:lnTo>
                  <a:lnTo>
                    <a:pt x="182" y="118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64" y="109"/>
                  </a:lnTo>
                  <a:lnTo>
                    <a:pt x="173" y="100"/>
                  </a:lnTo>
                  <a:lnTo>
                    <a:pt x="182" y="91"/>
                  </a:lnTo>
                  <a:lnTo>
                    <a:pt x="191" y="84"/>
                  </a:lnTo>
                  <a:lnTo>
                    <a:pt x="191" y="73"/>
                  </a:lnTo>
                  <a:lnTo>
                    <a:pt x="209" y="46"/>
                  </a:lnTo>
                  <a:lnTo>
                    <a:pt x="228" y="28"/>
                  </a:lnTo>
                  <a:lnTo>
                    <a:pt x="237" y="19"/>
                  </a:lnTo>
                  <a:lnTo>
                    <a:pt x="246" y="19"/>
                  </a:lnTo>
                  <a:lnTo>
                    <a:pt x="282" y="9"/>
                  </a:lnTo>
                  <a:lnTo>
                    <a:pt x="316" y="0"/>
                  </a:lnTo>
                  <a:lnTo>
                    <a:pt x="316" y="9"/>
                  </a:lnTo>
                  <a:lnTo>
                    <a:pt x="325" y="19"/>
                  </a:lnTo>
                  <a:lnTo>
                    <a:pt x="325" y="28"/>
                  </a:lnTo>
                  <a:lnTo>
                    <a:pt x="325" y="37"/>
                  </a:lnTo>
                  <a:lnTo>
                    <a:pt x="337" y="37"/>
                  </a:lnTo>
                  <a:lnTo>
                    <a:pt x="337" y="46"/>
                  </a:lnTo>
                  <a:lnTo>
                    <a:pt x="337" y="55"/>
                  </a:lnTo>
                  <a:lnTo>
                    <a:pt x="337" y="64"/>
                  </a:lnTo>
                  <a:lnTo>
                    <a:pt x="337" y="73"/>
                  </a:lnTo>
                  <a:lnTo>
                    <a:pt x="337" y="84"/>
                  </a:lnTo>
                  <a:lnTo>
                    <a:pt x="337" y="91"/>
                  </a:lnTo>
                  <a:lnTo>
                    <a:pt x="344" y="100"/>
                  </a:lnTo>
                  <a:lnTo>
                    <a:pt x="344" y="109"/>
                  </a:lnTo>
                  <a:lnTo>
                    <a:pt x="344" y="118"/>
                  </a:lnTo>
                  <a:lnTo>
                    <a:pt x="344" y="109"/>
                  </a:lnTo>
                  <a:lnTo>
                    <a:pt x="353" y="118"/>
                  </a:lnTo>
                  <a:lnTo>
                    <a:pt x="362" y="164"/>
                  </a:lnTo>
                  <a:lnTo>
                    <a:pt x="362" y="175"/>
                  </a:lnTo>
                  <a:lnTo>
                    <a:pt x="371" y="175"/>
                  </a:lnTo>
                  <a:lnTo>
                    <a:pt x="371" y="184"/>
                  </a:lnTo>
                  <a:lnTo>
                    <a:pt x="371" y="230"/>
                  </a:lnTo>
                  <a:lnTo>
                    <a:pt x="371" y="239"/>
                  </a:lnTo>
                  <a:lnTo>
                    <a:pt x="380" y="293"/>
                  </a:lnTo>
                  <a:lnTo>
                    <a:pt x="380" y="302"/>
                  </a:lnTo>
                  <a:lnTo>
                    <a:pt x="371" y="312"/>
                  </a:lnTo>
                  <a:lnTo>
                    <a:pt x="371" y="321"/>
                  </a:lnTo>
                  <a:lnTo>
                    <a:pt x="380" y="321"/>
                  </a:lnTo>
                  <a:lnTo>
                    <a:pt x="371" y="330"/>
                  </a:lnTo>
                  <a:lnTo>
                    <a:pt x="371" y="339"/>
                  </a:lnTo>
                  <a:lnTo>
                    <a:pt x="362" y="348"/>
                  </a:lnTo>
                  <a:lnTo>
                    <a:pt x="362" y="339"/>
                  </a:lnTo>
                  <a:lnTo>
                    <a:pt x="362" y="321"/>
                  </a:lnTo>
                  <a:lnTo>
                    <a:pt x="362" y="312"/>
                  </a:lnTo>
                  <a:lnTo>
                    <a:pt x="353" y="312"/>
                  </a:lnTo>
                  <a:lnTo>
                    <a:pt x="353" y="302"/>
                  </a:lnTo>
                  <a:lnTo>
                    <a:pt x="353" y="312"/>
                  </a:lnTo>
                  <a:lnTo>
                    <a:pt x="362" y="312"/>
                  </a:lnTo>
                  <a:lnTo>
                    <a:pt x="362" y="330"/>
                  </a:lnTo>
                  <a:lnTo>
                    <a:pt x="307" y="312"/>
                  </a:lnTo>
                  <a:lnTo>
                    <a:pt x="307" y="302"/>
                  </a:lnTo>
                  <a:lnTo>
                    <a:pt x="298" y="302"/>
                  </a:lnTo>
                  <a:lnTo>
                    <a:pt x="291" y="302"/>
                  </a:lnTo>
                  <a:lnTo>
                    <a:pt x="291" y="293"/>
                  </a:lnTo>
                  <a:lnTo>
                    <a:pt x="282" y="293"/>
                  </a:lnTo>
                  <a:lnTo>
                    <a:pt x="282" y="284"/>
                  </a:lnTo>
                  <a:lnTo>
                    <a:pt x="273" y="275"/>
                  </a:lnTo>
                  <a:lnTo>
                    <a:pt x="264" y="275"/>
                  </a:lnTo>
                  <a:lnTo>
                    <a:pt x="264" y="266"/>
                  </a:lnTo>
                  <a:lnTo>
                    <a:pt x="209" y="284"/>
                  </a:lnTo>
                  <a:lnTo>
                    <a:pt x="128" y="293"/>
                  </a:lnTo>
                  <a:lnTo>
                    <a:pt x="55" y="312"/>
                  </a:lnTo>
                  <a:lnTo>
                    <a:pt x="0" y="321"/>
                  </a:lnTo>
                  <a:lnTo>
                    <a:pt x="0" y="30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85">
              <a:extLst>
                <a:ext uri="{FF2B5EF4-FFF2-40B4-BE49-F238E27FC236}">
                  <a16:creationId xmlns:a16="http://schemas.microsoft.com/office/drawing/2014/main" xmlns="" id="{668097D0-703D-4D93-94E6-6A5F9B3BC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318" y="2708437"/>
              <a:ext cx="213366" cy="135615"/>
            </a:xfrm>
            <a:custGeom>
              <a:avLst/>
              <a:gdLst>
                <a:gd name="T0" fmla="*/ 36 w 118"/>
                <a:gd name="T1" fmla="*/ 57 h 75"/>
                <a:gd name="T2" fmla="*/ 18 w 118"/>
                <a:gd name="T3" fmla="*/ 66 h 75"/>
                <a:gd name="T4" fmla="*/ 9 w 118"/>
                <a:gd name="T5" fmla="*/ 75 h 75"/>
                <a:gd name="T6" fmla="*/ 18 w 118"/>
                <a:gd name="T7" fmla="*/ 66 h 75"/>
                <a:gd name="T8" fmla="*/ 0 w 118"/>
                <a:gd name="T9" fmla="*/ 66 h 75"/>
                <a:gd name="T10" fmla="*/ 9 w 118"/>
                <a:gd name="T11" fmla="*/ 57 h 75"/>
                <a:gd name="T12" fmla="*/ 18 w 118"/>
                <a:gd name="T13" fmla="*/ 48 h 75"/>
                <a:gd name="T14" fmla="*/ 18 w 118"/>
                <a:gd name="T15" fmla="*/ 39 h 75"/>
                <a:gd name="T16" fmla="*/ 27 w 118"/>
                <a:gd name="T17" fmla="*/ 39 h 75"/>
                <a:gd name="T18" fmla="*/ 36 w 118"/>
                <a:gd name="T19" fmla="*/ 30 h 75"/>
                <a:gd name="T20" fmla="*/ 45 w 118"/>
                <a:gd name="T21" fmla="*/ 30 h 75"/>
                <a:gd name="T22" fmla="*/ 54 w 118"/>
                <a:gd name="T23" fmla="*/ 30 h 75"/>
                <a:gd name="T24" fmla="*/ 73 w 118"/>
                <a:gd name="T25" fmla="*/ 21 h 75"/>
                <a:gd name="T26" fmla="*/ 82 w 118"/>
                <a:gd name="T27" fmla="*/ 21 h 75"/>
                <a:gd name="T28" fmla="*/ 91 w 118"/>
                <a:gd name="T29" fmla="*/ 0 h 75"/>
                <a:gd name="T30" fmla="*/ 91 w 118"/>
                <a:gd name="T31" fmla="*/ 11 h 75"/>
                <a:gd name="T32" fmla="*/ 82 w 118"/>
                <a:gd name="T33" fmla="*/ 21 h 75"/>
                <a:gd name="T34" fmla="*/ 91 w 118"/>
                <a:gd name="T35" fmla="*/ 21 h 75"/>
                <a:gd name="T36" fmla="*/ 91 w 118"/>
                <a:gd name="T37" fmla="*/ 11 h 75"/>
                <a:gd name="T38" fmla="*/ 100 w 118"/>
                <a:gd name="T39" fmla="*/ 11 h 75"/>
                <a:gd name="T40" fmla="*/ 111 w 118"/>
                <a:gd name="T41" fmla="*/ 0 h 75"/>
                <a:gd name="T42" fmla="*/ 111 w 118"/>
                <a:gd name="T43" fmla="*/ 11 h 75"/>
                <a:gd name="T44" fmla="*/ 111 w 118"/>
                <a:gd name="T45" fmla="*/ 0 h 75"/>
                <a:gd name="T46" fmla="*/ 118 w 118"/>
                <a:gd name="T47" fmla="*/ 0 h 75"/>
                <a:gd name="T48" fmla="*/ 111 w 118"/>
                <a:gd name="T49" fmla="*/ 11 h 75"/>
                <a:gd name="T50" fmla="*/ 91 w 118"/>
                <a:gd name="T51" fmla="*/ 21 h 75"/>
                <a:gd name="T52" fmla="*/ 91 w 118"/>
                <a:gd name="T53" fmla="*/ 30 h 75"/>
                <a:gd name="T54" fmla="*/ 82 w 118"/>
                <a:gd name="T55" fmla="*/ 39 h 75"/>
                <a:gd name="T56" fmla="*/ 73 w 118"/>
                <a:gd name="T57" fmla="*/ 39 h 75"/>
                <a:gd name="T58" fmla="*/ 63 w 118"/>
                <a:gd name="T59" fmla="*/ 39 h 75"/>
                <a:gd name="T60" fmla="*/ 54 w 118"/>
                <a:gd name="T61" fmla="*/ 48 h 75"/>
                <a:gd name="T62" fmla="*/ 45 w 118"/>
                <a:gd name="T63" fmla="*/ 48 h 75"/>
                <a:gd name="T64" fmla="*/ 36 w 118"/>
                <a:gd name="T65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8" h="75">
                  <a:moveTo>
                    <a:pt x="36" y="57"/>
                  </a:moveTo>
                  <a:lnTo>
                    <a:pt x="18" y="66"/>
                  </a:lnTo>
                  <a:lnTo>
                    <a:pt x="9" y="75"/>
                  </a:lnTo>
                  <a:lnTo>
                    <a:pt x="18" y="66"/>
                  </a:lnTo>
                  <a:lnTo>
                    <a:pt x="0" y="66"/>
                  </a:lnTo>
                  <a:lnTo>
                    <a:pt x="9" y="57"/>
                  </a:lnTo>
                  <a:lnTo>
                    <a:pt x="18" y="48"/>
                  </a:lnTo>
                  <a:lnTo>
                    <a:pt x="18" y="39"/>
                  </a:lnTo>
                  <a:lnTo>
                    <a:pt x="27" y="39"/>
                  </a:lnTo>
                  <a:lnTo>
                    <a:pt x="36" y="30"/>
                  </a:lnTo>
                  <a:lnTo>
                    <a:pt x="45" y="30"/>
                  </a:lnTo>
                  <a:lnTo>
                    <a:pt x="54" y="30"/>
                  </a:lnTo>
                  <a:lnTo>
                    <a:pt x="73" y="21"/>
                  </a:lnTo>
                  <a:lnTo>
                    <a:pt x="82" y="21"/>
                  </a:lnTo>
                  <a:lnTo>
                    <a:pt x="91" y="0"/>
                  </a:lnTo>
                  <a:lnTo>
                    <a:pt x="91" y="11"/>
                  </a:lnTo>
                  <a:lnTo>
                    <a:pt x="82" y="21"/>
                  </a:lnTo>
                  <a:lnTo>
                    <a:pt x="91" y="21"/>
                  </a:lnTo>
                  <a:lnTo>
                    <a:pt x="91" y="11"/>
                  </a:lnTo>
                  <a:lnTo>
                    <a:pt x="100" y="11"/>
                  </a:lnTo>
                  <a:lnTo>
                    <a:pt x="111" y="0"/>
                  </a:lnTo>
                  <a:lnTo>
                    <a:pt x="111" y="11"/>
                  </a:lnTo>
                  <a:lnTo>
                    <a:pt x="111" y="0"/>
                  </a:lnTo>
                  <a:lnTo>
                    <a:pt x="118" y="0"/>
                  </a:lnTo>
                  <a:lnTo>
                    <a:pt x="111" y="11"/>
                  </a:lnTo>
                  <a:lnTo>
                    <a:pt x="91" y="21"/>
                  </a:lnTo>
                  <a:lnTo>
                    <a:pt x="91" y="30"/>
                  </a:lnTo>
                  <a:lnTo>
                    <a:pt x="82" y="39"/>
                  </a:lnTo>
                  <a:lnTo>
                    <a:pt x="73" y="39"/>
                  </a:lnTo>
                  <a:lnTo>
                    <a:pt x="63" y="39"/>
                  </a:lnTo>
                  <a:lnTo>
                    <a:pt x="54" y="48"/>
                  </a:lnTo>
                  <a:lnTo>
                    <a:pt x="45" y="48"/>
                  </a:lnTo>
                  <a:lnTo>
                    <a:pt x="36" y="5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86">
              <a:extLst>
                <a:ext uri="{FF2B5EF4-FFF2-40B4-BE49-F238E27FC236}">
                  <a16:creationId xmlns:a16="http://schemas.microsoft.com/office/drawing/2014/main" xmlns="" id="{516F5111-85A9-4000-A368-6697AE99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318" y="2708437"/>
              <a:ext cx="213366" cy="135615"/>
            </a:xfrm>
            <a:custGeom>
              <a:avLst/>
              <a:gdLst>
                <a:gd name="T0" fmla="*/ 36 w 118"/>
                <a:gd name="T1" fmla="*/ 57 h 75"/>
                <a:gd name="T2" fmla="*/ 18 w 118"/>
                <a:gd name="T3" fmla="*/ 66 h 75"/>
                <a:gd name="T4" fmla="*/ 9 w 118"/>
                <a:gd name="T5" fmla="*/ 75 h 75"/>
                <a:gd name="T6" fmla="*/ 18 w 118"/>
                <a:gd name="T7" fmla="*/ 66 h 75"/>
                <a:gd name="T8" fmla="*/ 0 w 118"/>
                <a:gd name="T9" fmla="*/ 66 h 75"/>
                <a:gd name="T10" fmla="*/ 9 w 118"/>
                <a:gd name="T11" fmla="*/ 57 h 75"/>
                <a:gd name="T12" fmla="*/ 18 w 118"/>
                <a:gd name="T13" fmla="*/ 48 h 75"/>
                <a:gd name="T14" fmla="*/ 18 w 118"/>
                <a:gd name="T15" fmla="*/ 39 h 75"/>
                <a:gd name="T16" fmla="*/ 27 w 118"/>
                <a:gd name="T17" fmla="*/ 39 h 75"/>
                <a:gd name="T18" fmla="*/ 36 w 118"/>
                <a:gd name="T19" fmla="*/ 30 h 75"/>
                <a:gd name="T20" fmla="*/ 45 w 118"/>
                <a:gd name="T21" fmla="*/ 30 h 75"/>
                <a:gd name="T22" fmla="*/ 54 w 118"/>
                <a:gd name="T23" fmla="*/ 30 h 75"/>
                <a:gd name="T24" fmla="*/ 73 w 118"/>
                <a:gd name="T25" fmla="*/ 21 h 75"/>
                <a:gd name="T26" fmla="*/ 82 w 118"/>
                <a:gd name="T27" fmla="*/ 21 h 75"/>
                <a:gd name="T28" fmla="*/ 91 w 118"/>
                <a:gd name="T29" fmla="*/ 0 h 75"/>
                <a:gd name="T30" fmla="*/ 91 w 118"/>
                <a:gd name="T31" fmla="*/ 11 h 75"/>
                <a:gd name="T32" fmla="*/ 82 w 118"/>
                <a:gd name="T33" fmla="*/ 21 h 75"/>
                <a:gd name="T34" fmla="*/ 91 w 118"/>
                <a:gd name="T35" fmla="*/ 21 h 75"/>
                <a:gd name="T36" fmla="*/ 91 w 118"/>
                <a:gd name="T37" fmla="*/ 11 h 75"/>
                <a:gd name="T38" fmla="*/ 100 w 118"/>
                <a:gd name="T39" fmla="*/ 11 h 75"/>
                <a:gd name="T40" fmla="*/ 111 w 118"/>
                <a:gd name="T41" fmla="*/ 0 h 75"/>
                <a:gd name="T42" fmla="*/ 111 w 118"/>
                <a:gd name="T43" fmla="*/ 11 h 75"/>
                <a:gd name="T44" fmla="*/ 111 w 118"/>
                <a:gd name="T45" fmla="*/ 0 h 75"/>
                <a:gd name="T46" fmla="*/ 118 w 118"/>
                <a:gd name="T47" fmla="*/ 0 h 75"/>
                <a:gd name="T48" fmla="*/ 111 w 118"/>
                <a:gd name="T49" fmla="*/ 11 h 75"/>
                <a:gd name="T50" fmla="*/ 91 w 118"/>
                <a:gd name="T51" fmla="*/ 21 h 75"/>
                <a:gd name="T52" fmla="*/ 91 w 118"/>
                <a:gd name="T53" fmla="*/ 30 h 75"/>
                <a:gd name="T54" fmla="*/ 82 w 118"/>
                <a:gd name="T55" fmla="*/ 39 h 75"/>
                <a:gd name="T56" fmla="*/ 73 w 118"/>
                <a:gd name="T57" fmla="*/ 39 h 75"/>
                <a:gd name="T58" fmla="*/ 63 w 118"/>
                <a:gd name="T59" fmla="*/ 39 h 75"/>
                <a:gd name="T60" fmla="*/ 54 w 118"/>
                <a:gd name="T61" fmla="*/ 48 h 75"/>
                <a:gd name="T62" fmla="*/ 45 w 118"/>
                <a:gd name="T63" fmla="*/ 48 h 75"/>
                <a:gd name="T64" fmla="*/ 36 w 118"/>
                <a:gd name="T65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8" h="75">
                  <a:moveTo>
                    <a:pt x="36" y="57"/>
                  </a:moveTo>
                  <a:lnTo>
                    <a:pt x="18" y="66"/>
                  </a:lnTo>
                  <a:lnTo>
                    <a:pt x="9" y="75"/>
                  </a:lnTo>
                  <a:lnTo>
                    <a:pt x="18" y="66"/>
                  </a:lnTo>
                  <a:lnTo>
                    <a:pt x="0" y="66"/>
                  </a:lnTo>
                  <a:lnTo>
                    <a:pt x="9" y="57"/>
                  </a:lnTo>
                  <a:lnTo>
                    <a:pt x="18" y="48"/>
                  </a:lnTo>
                  <a:lnTo>
                    <a:pt x="18" y="39"/>
                  </a:lnTo>
                  <a:lnTo>
                    <a:pt x="27" y="39"/>
                  </a:lnTo>
                  <a:lnTo>
                    <a:pt x="36" y="30"/>
                  </a:lnTo>
                  <a:lnTo>
                    <a:pt x="45" y="30"/>
                  </a:lnTo>
                  <a:lnTo>
                    <a:pt x="54" y="30"/>
                  </a:lnTo>
                  <a:lnTo>
                    <a:pt x="73" y="21"/>
                  </a:lnTo>
                  <a:lnTo>
                    <a:pt x="82" y="21"/>
                  </a:lnTo>
                  <a:lnTo>
                    <a:pt x="91" y="0"/>
                  </a:lnTo>
                  <a:lnTo>
                    <a:pt x="91" y="11"/>
                  </a:lnTo>
                  <a:lnTo>
                    <a:pt x="82" y="21"/>
                  </a:lnTo>
                  <a:lnTo>
                    <a:pt x="91" y="21"/>
                  </a:lnTo>
                  <a:lnTo>
                    <a:pt x="91" y="11"/>
                  </a:lnTo>
                  <a:lnTo>
                    <a:pt x="100" y="11"/>
                  </a:lnTo>
                  <a:lnTo>
                    <a:pt x="111" y="0"/>
                  </a:lnTo>
                  <a:lnTo>
                    <a:pt x="111" y="11"/>
                  </a:lnTo>
                  <a:lnTo>
                    <a:pt x="111" y="0"/>
                  </a:lnTo>
                  <a:lnTo>
                    <a:pt x="118" y="0"/>
                  </a:lnTo>
                  <a:lnTo>
                    <a:pt x="111" y="11"/>
                  </a:lnTo>
                  <a:lnTo>
                    <a:pt x="91" y="21"/>
                  </a:lnTo>
                  <a:lnTo>
                    <a:pt x="91" y="30"/>
                  </a:lnTo>
                  <a:lnTo>
                    <a:pt x="82" y="39"/>
                  </a:lnTo>
                  <a:lnTo>
                    <a:pt x="73" y="39"/>
                  </a:lnTo>
                  <a:lnTo>
                    <a:pt x="63" y="39"/>
                  </a:lnTo>
                  <a:lnTo>
                    <a:pt x="54" y="48"/>
                  </a:lnTo>
                  <a:lnTo>
                    <a:pt x="45" y="48"/>
                  </a:lnTo>
                  <a:lnTo>
                    <a:pt x="36" y="5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87">
              <a:extLst>
                <a:ext uri="{FF2B5EF4-FFF2-40B4-BE49-F238E27FC236}">
                  <a16:creationId xmlns:a16="http://schemas.microsoft.com/office/drawing/2014/main" xmlns="" id="{4A1C3F06-3CA4-4370-8E55-4C5D8660A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104" y="1703083"/>
              <a:ext cx="1204254" cy="759440"/>
            </a:xfrm>
            <a:custGeom>
              <a:avLst/>
              <a:gdLst>
                <a:gd name="T0" fmla="*/ 18 w 666"/>
                <a:gd name="T1" fmla="*/ 118 h 420"/>
                <a:gd name="T2" fmla="*/ 9 w 666"/>
                <a:gd name="T3" fmla="*/ 100 h 420"/>
                <a:gd name="T4" fmla="*/ 18 w 666"/>
                <a:gd name="T5" fmla="*/ 6 h 420"/>
                <a:gd name="T6" fmla="*/ 100 w 666"/>
                <a:gd name="T7" fmla="*/ 18 h 420"/>
                <a:gd name="T8" fmla="*/ 354 w 666"/>
                <a:gd name="T9" fmla="*/ 63 h 420"/>
                <a:gd name="T10" fmla="*/ 520 w 666"/>
                <a:gd name="T11" fmla="*/ 81 h 420"/>
                <a:gd name="T12" fmla="*/ 666 w 666"/>
                <a:gd name="T13" fmla="*/ 90 h 420"/>
                <a:gd name="T14" fmla="*/ 648 w 666"/>
                <a:gd name="T15" fmla="*/ 413 h 420"/>
                <a:gd name="T16" fmla="*/ 566 w 666"/>
                <a:gd name="T17" fmla="*/ 413 h 420"/>
                <a:gd name="T18" fmla="*/ 345 w 666"/>
                <a:gd name="T19" fmla="*/ 383 h 420"/>
                <a:gd name="T20" fmla="*/ 236 w 666"/>
                <a:gd name="T21" fmla="*/ 374 h 420"/>
                <a:gd name="T22" fmla="*/ 227 w 666"/>
                <a:gd name="T23" fmla="*/ 413 h 420"/>
                <a:gd name="T24" fmla="*/ 218 w 666"/>
                <a:gd name="T25" fmla="*/ 393 h 420"/>
                <a:gd name="T26" fmla="*/ 200 w 666"/>
                <a:gd name="T27" fmla="*/ 404 h 420"/>
                <a:gd name="T28" fmla="*/ 172 w 666"/>
                <a:gd name="T29" fmla="*/ 404 h 420"/>
                <a:gd name="T30" fmla="*/ 163 w 666"/>
                <a:gd name="T31" fmla="*/ 404 h 420"/>
                <a:gd name="T32" fmla="*/ 145 w 666"/>
                <a:gd name="T33" fmla="*/ 404 h 420"/>
                <a:gd name="T34" fmla="*/ 127 w 666"/>
                <a:gd name="T35" fmla="*/ 404 h 420"/>
                <a:gd name="T36" fmla="*/ 127 w 666"/>
                <a:gd name="T37" fmla="*/ 404 h 420"/>
                <a:gd name="T38" fmla="*/ 118 w 666"/>
                <a:gd name="T39" fmla="*/ 383 h 420"/>
                <a:gd name="T40" fmla="*/ 109 w 666"/>
                <a:gd name="T41" fmla="*/ 365 h 420"/>
                <a:gd name="T42" fmla="*/ 100 w 666"/>
                <a:gd name="T43" fmla="*/ 356 h 420"/>
                <a:gd name="T44" fmla="*/ 100 w 666"/>
                <a:gd name="T45" fmla="*/ 338 h 420"/>
                <a:gd name="T46" fmla="*/ 91 w 666"/>
                <a:gd name="T47" fmla="*/ 311 h 420"/>
                <a:gd name="T48" fmla="*/ 81 w 666"/>
                <a:gd name="T49" fmla="*/ 293 h 420"/>
                <a:gd name="T50" fmla="*/ 54 w 666"/>
                <a:gd name="T51" fmla="*/ 302 h 420"/>
                <a:gd name="T52" fmla="*/ 45 w 666"/>
                <a:gd name="T53" fmla="*/ 293 h 420"/>
                <a:gd name="T54" fmla="*/ 54 w 666"/>
                <a:gd name="T55" fmla="*/ 274 h 420"/>
                <a:gd name="T56" fmla="*/ 63 w 666"/>
                <a:gd name="T57" fmla="*/ 265 h 420"/>
                <a:gd name="T58" fmla="*/ 63 w 666"/>
                <a:gd name="T59" fmla="*/ 247 h 420"/>
                <a:gd name="T60" fmla="*/ 72 w 666"/>
                <a:gd name="T61" fmla="*/ 229 h 420"/>
                <a:gd name="T62" fmla="*/ 63 w 666"/>
                <a:gd name="T63" fmla="*/ 211 h 420"/>
                <a:gd name="T64" fmla="*/ 54 w 666"/>
                <a:gd name="T65" fmla="*/ 199 h 420"/>
                <a:gd name="T66" fmla="*/ 45 w 666"/>
                <a:gd name="T67" fmla="*/ 190 h 420"/>
                <a:gd name="T68" fmla="*/ 45 w 666"/>
                <a:gd name="T69" fmla="*/ 174 h 420"/>
                <a:gd name="T70" fmla="*/ 27 w 666"/>
                <a:gd name="T71" fmla="*/ 154 h 420"/>
                <a:gd name="T72" fmla="*/ 18 w 666"/>
                <a:gd name="T73" fmla="*/ 145 h 420"/>
                <a:gd name="T74" fmla="*/ 9 w 666"/>
                <a:gd name="T75" fmla="*/ 12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420">
                  <a:moveTo>
                    <a:pt x="18" y="127"/>
                  </a:moveTo>
                  <a:lnTo>
                    <a:pt x="18" y="118"/>
                  </a:lnTo>
                  <a:lnTo>
                    <a:pt x="18" y="109"/>
                  </a:lnTo>
                  <a:lnTo>
                    <a:pt x="9" y="100"/>
                  </a:lnTo>
                  <a:lnTo>
                    <a:pt x="0" y="81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00" y="18"/>
                  </a:lnTo>
                  <a:lnTo>
                    <a:pt x="236" y="45"/>
                  </a:lnTo>
                  <a:lnTo>
                    <a:pt x="354" y="63"/>
                  </a:lnTo>
                  <a:lnTo>
                    <a:pt x="436" y="72"/>
                  </a:lnTo>
                  <a:lnTo>
                    <a:pt x="520" y="81"/>
                  </a:lnTo>
                  <a:lnTo>
                    <a:pt x="629" y="90"/>
                  </a:lnTo>
                  <a:lnTo>
                    <a:pt x="666" y="90"/>
                  </a:lnTo>
                  <a:lnTo>
                    <a:pt x="648" y="338"/>
                  </a:lnTo>
                  <a:lnTo>
                    <a:pt x="648" y="413"/>
                  </a:lnTo>
                  <a:lnTo>
                    <a:pt x="639" y="420"/>
                  </a:lnTo>
                  <a:lnTo>
                    <a:pt x="566" y="413"/>
                  </a:lnTo>
                  <a:lnTo>
                    <a:pt x="445" y="404"/>
                  </a:lnTo>
                  <a:lnTo>
                    <a:pt x="345" y="383"/>
                  </a:lnTo>
                  <a:lnTo>
                    <a:pt x="245" y="374"/>
                  </a:lnTo>
                  <a:lnTo>
                    <a:pt x="236" y="374"/>
                  </a:lnTo>
                  <a:lnTo>
                    <a:pt x="236" y="413"/>
                  </a:lnTo>
                  <a:lnTo>
                    <a:pt x="227" y="413"/>
                  </a:lnTo>
                  <a:lnTo>
                    <a:pt x="227" y="404"/>
                  </a:lnTo>
                  <a:lnTo>
                    <a:pt x="218" y="393"/>
                  </a:lnTo>
                  <a:lnTo>
                    <a:pt x="209" y="404"/>
                  </a:lnTo>
                  <a:lnTo>
                    <a:pt x="200" y="404"/>
                  </a:lnTo>
                  <a:lnTo>
                    <a:pt x="191" y="404"/>
                  </a:lnTo>
                  <a:lnTo>
                    <a:pt x="172" y="404"/>
                  </a:lnTo>
                  <a:lnTo>
                    <a:pt x="163" y="393"/>
                  </a:lnTo>
                  <a:lnTo>
                    <a:pt x="163" y="404"/>
                  </a:lnTo>
                  <a:lnTo>
                    <a:pt x="154" y="404"/>
                  </a:lnTo>
                  <a:lnTo>
                    <a:pt x="145" y="404"/>
                  </a:lnTo>
                  <a:lnTo>
                    <a:pt x="136" y="404"/>
                  </a:lnTo>
                  <a:lnTo>
                    <a:pt x="127" y="404"/>
                  </a:lnTo>
                  <a:lnTo>
                    <a:pt x="127" y="413"/>
                  </a:lnTo>
                  <a:lnTo>
                    <a:pt x="127" y="404"/>
                  </a:lnTo>
                  <a:lnTo>
                    <a:pt x="118" y="393"/>
                  </a:lnTo>
                  <a:lnTo>
                    <a:pt x="118" y="383"/>
                  </a:lnTo>
                  <a:lnTo>
                    <a:pt x="118" y="374"/>
                  </a:lnTo>
                  <a:lnTo>
                    <a:pt x="109" y="365"/>
                  </a:lnTo>
                  <a:lnTo>
                    <a:pt x="100" y="365"/>
                  </a:lnTo>
                  <a:lnTo>
                    <a:pt x="100" y="356"/>
                  </a:lnTo>
                  <a:lnTo>
                    <a:pt x="100" y="347"/>
                  </a:lnTo>
                  <a:lnTo>
                    <a:pt x="100" y="338"/>
                  </a:lnTo>
                  <a:lnTo>
                    <a:pt x="91" y="329"/>
                  </a:lnTo>
                  <a:lnTo>
                    <a:pt x="91" y="311"/>
                  </a:lnTo>
                  <a:lnTo>
                    <a:pt x="91" y="302"/>
                  </a:lnTo>
                  <a:lnTo>
                    <a:pt x="81" y="293"/>
                  </a:lnTo>
                  <a:lnTo>
                    <a:pt x="63" y="302"/>
                  </a:lnTo>
                  <a:lnTo>
                    <a:pt x="54" y="302"/>
                  </a:lnTo>
                  <a:lnTo>
                    <a:pt x="54" y="293"/>
                  </a:lnTo>
                  <a:lnTo>
                    <a:pt x="45" y="293"/>
                  </a:lnTo>
                  <a:lnTo>
                    <a:pt x="54" y="284"/>
                  </a:lnTo>
                  <a:lnTo>
                    <a:pt x="54" y="274"/>
                  </a:lnTo>
                  <a:lnTo>
                    <a:pt x="63" y="274"/>
                  </a:lnTo>
                  <a:lnTo>
                    <a:pt x="63" y="265"/>
                  </a:lnTo>
                  <a:lnTo>
                    <a:pt x="54" y="256"/>
                  </a:lnTo>
                  <a:lnTo>
                    <a:pt x="63" y="247"/>
                  </a:lnTo>
                  <a:lnTo>
                    <a:pt x="63" y="238"/>
                  </a:lnTo>
                  <a:lnTo>
                    <a:pt x="72" y="229"/>
                  </a:lnTo>
                  <a:lnTo>
                    <a:pt x="72" y="211"/>
                  </a:lnTo>
                  <a:lnTo>
                    <a:pt x="63" y="211"/>
                  </a:lnTo>
                  <a:lnTo>
                    <a:pt x="63" y="199"/>
                  </a:lnTo>
                  <a:lnTo>
                    <a:pt x="54" y="199"/>
                  </a:lnTo>
                  <a:lnTo>
                    <a:pt x="54" y="190"/>
                  </a:lnTo>
                  <a:lnTo>
                    <a:pt x="45" y="190"/>
                  </a:lnTo>
                  <a:lnTo>
                    <a:pt x="45" y="181"/>
                  </a:lnTo>
                  <a:lnTo>
                    <a:pt x="45" y="174"/>
                  </a:lnTo>
                  <a:lnTo>
                    <a:pt x="36" y="163"/>
                  </a:lnTo>
                  <a:lnTo>
                    <a:pt x="27" y="154"/>
                  </a:lnTo>
                  <a:lnTo>
                    <a:pt x="27" y="145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27"/>
                  </a:lnTo>
                  <a:lnTo>
                    <a:pt x="18" y="12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88">
              <a:extLst>
                <a:ext uri="{FF2B5EF4-FFF2-40B4-BE49-F238E27FC236}">
                  <a16:creationId xmlns:a16="http://schemas.microsoft.com/office/drawing/2014/main" xmlns="" id="{C07EE725-115D-4E0A-9E8F-DFD123CBE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104" y="1703083"/>
              <a:ext cx="1204254" cy="759440"/>
            </a:xfrm>
            <a:custGeom>
              <a:avLst/>
              <a:gdLst>
                <a:gd name="T0" fmla="*/ 18 w 666"/>
                <a:gd name="T1" fmla="*/ 118 h 420"/>
                <a:gd name="T2" fmla="*/ 9 w 666"/>
                <a:gd name="T3" fmla="*/ 100 h 420"/>
                <a:gd name="T4" fmla="*/ 18 w 666"/>
                <a:gd name="T5" fmla="*/ 6 h 420"/>
                <a:gd name="T6" fmla="*/ 100 w 666"/>
                <a:gd name="T7" fmla="*/ 18 h 420"/>
                <a:gd name="T8" fmla="*/ 354 w 666"/>
                <a:gd name="T9" fmla="*/ 63 h 420"/>
                <a:gd name="T10" fmla="*/ 520 w 666"/>
                <a:gd name="T11" fmla="*/ 81 h 420"/>
                <a:gd name="T12" fmla="*/ 666 w 666"/>
                <a:gd name="T13" fmla="*/ 90 h 420"/>
                <a:gd name="T14" fmla="*/ 648 w 666"/>
                <a:gd name="T15" fmla="*/ 413 h 420"/>
                <a:gd name="T16" fmla="*/ 566 w 666"/>
                <a:gd name="T17" fmla="*/ 413 h 420"/>
                <a:gd name="T18" fmla="*/ 345 w 666"/>
                <a:gd name="T19" fmla="*/ 383 h 420"/>
                <a:gd name="T20" fmla="*/ 236 w 666"/>
                <a:gd name="T21" fmla="*/ 374 h 420"/>
                <a:gd name="T22" fmla="*/ 227 w 666"/>
                <a:gd name="T23" fmla="*/ 413 h 420"/>
                <a:gd name="T24" fmla="*/ 218 w 666"/>
                <a:gd name="T25" fmla="*/ 393 h 420"/>
                <a:gd name="T26" fmla="*/ 200 w 666"/>
                <a:gd name="T27" fmla="*/ 404 h 420"/>
                <a:gd name="T28" fmla="*/ 172 w 666"/>
                <a:gd name="T29" fmla="*/ 404 h 420"/>
                <a:gd name="T30" fmla="*/ 163 w 666"/>
                <a:gd name="T31" fmla="*/ 404 h 420"/>
                <a:gd name="T32" fmla="*/ 145 w 666"/>
                <a:gd name="T33" fmla="*/ 404 h 420"/>
                <a:gd name="T34" fmla="*/ 127 w 666"/>
                <a:gd name="T35" fmla="*/ 404 h 420"/>
                <a:gd name="T36" fmla="*/ 127 w 666"/>
                <a:gd name="T37" fmla="*/ 404 h 420"/>
                <a:gd name="T38" fmla="*/ 118 w 666"/>
                <a:gd name="T39" fmla="*/ 383 h 420"/>
                <a:gd name="T40" fmla="*/ 109 w 666"/>
                <a:gd name="T41" fmla="*/ 365 h 420"/>
                <a:gd name="T42" fmla="*/ 100 w 666"/>
                <a:gd name="T43" fmla="*/ 356 h 420"/>
                <a:gd name="T44" fmla="*/ 100 w 666"/>
                <a:gd name="T45" fmla="*/ 338 h 420"/>
                <a:gd name="T46" fmla="*/ 91 w 666"/>
                <a:gd name="T47" fmla="*/ 311 h 420"/>
                <a:gd name="T48" fmla="*/ 81 w 666"/>
                <a:gd name="T49" fmla="*/ 293 h 420"/>
                <a:gd name="T50" fmla="*/ 54 w 666"/>
                <a:gd name="T51" fmla="*/ 302 h 420"/>
                <a:gd name="T52" fmla="*/ 45 w 666"/>
                <a:gd name="T53" fmla="*/ 293 h 420"/>
                <a:gd name="T54" fmla="*/ 54 w 666"/>
                <a:gd name="T55" fmla="*/ 274 h 420"/>
                <a:gd name="T56" fmla="*/ 63 w 666"/>
                <a:gd name="T57" fmla="*/ 265 h 420"/>
                <a:gd name="T58" fmla="*/ 63 w 666"/>
                <a:gd name="T59" fmla="*/ 247 h 420"/>
                <a:gd name="T60" fmla="*/ 72 w 666"/>
                <a:gd name="T61" fmla="*/ 229 h 420"/>
                <a:gd name="T62" fmla="*/ 63 w 666"/>
                <a:gd name="T63" fmla="*/ 211 h 420"/>
                <a:gd name="T64" fmla="*/ 54 w 666"/>
                <a:gd name="T65" fmla="*/ 199 h 420"/>
                <a:gd name="T66" fmla="*/ 45 w 666"/>
                <a:gd name="T67" fmla="*/ 190 h 420"/>
                <a:gd name="T68" fmla="*/ 45 w 666"/>
                <a:gd name="T69" fmla="*/ 174 h 420"/>
                <a:gd name="T70" fmla="*/ 27 w 666"/>
                <a:gd name="T71" fmla="*/ 154 h 420"/>
                <a:gd name="T72" fmla="*/ 18 w 666"/>
                <a:gd name="T73" fmla="*/ 145 h 420"/>
                <a:gd name="T74" fmla="*/ 9 w 666"/>
                <a:gd name="T75" fmla="*/ 12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420">
                  <a:moveTo>
                    <a:pt x="18" y="127"/>
                  </a:moveTo>
                  <a:lnTo>
                    <a:pt x="18" y="118"/>
                  </a:lnTo>
                  <a:lnTo>
                    <a:pt x="18" y="109"/>
                  </a:lnTo>
                  <a:lnTo>
                    <a:pt x="9" y="100"/>
                  </a:lnTo>
                  <a:lnTo>
                    <a:pt x="0" y="81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00" y="18"/>
                  </a:lnTo>
                  <a:lnTo>
                    <a:pt x="236" y="45"/>
                  </a:lnTo>
                  <a:lnTo>
                    <a:pt x="354" y="63"/>
                  </a:lnTo>
                  <a:lnTo>
                    <a:pt x="436" y="72"/>
                  </a:lnTo>
                  <a:lnTo>
                    <a:pt x="520" y="81"/>
                  </a:lnTo>
                  <a:lnTo>
                    <a:pt x="629" y="90"/>
                  </a:lnTo>
                  <a:lnTo>
                    <a:pt x="666" y="90"/>
                  </a:lnTo>
                  <a:lnTo>
                    <a:pt x="648" y="338"/>
                  </a:lnTo>
                  <a:lnTo>
                    <a:pt x="648" y="413"/>
                  </a:lnTo>
                  <a:lnTo>
                    <a:pt x="639" y="420"/>
                  </a:lnTo>
                  <a:lnTo>
                    <a:pt x="566" y="413"/>
                  </a:lnTo>
                  <a:lnTo>
                    <a:pt x="445" y="404"/>
                  </a:lnTo>
                  <a:lnTo>
                    <a:pt x="345" y="383"/>
                  </a:lnTo>
                  <a:lnTo>
                    <a:pt x="245" y="374"/>
                  </a:lnTo>
                  <a:lnTo>
                    <a:pt x="236" y="374"/>
                  </a:lnTo>
                  <a:lnTo>
                    <a:pt x="236" y="413"/>
                  </a:lnTo>
                  <a:lnTo>
                    <a:pt x="227" y="413"/>
                  </a:lnTo>
                  <a:lnTo>
                    <a:pt x="227" y="404"/>
                  </a:lnTo>
                  <a:lnTo>
                    <a:pt x="218" y="393"/>
                  </a:lnTo>
                  <a:lnTo>
                    <a:pt x="209" y="404"/>
                  </a:lnTo>
                  <a:lnTo>
                    <a:pt x="200" y="404"/>
                  </a:lnTo>
                  <a:lnTo>
                    <a:pt x="191" y="404"/>
                  </a:lnTo>
                  <a:lnTo>
                    <a:pt x="172" y="404"/>
                  </a:lnTo>
                  <a:lnTo>
                    <a:pt x="163" y="393"/>
                  </a:lnTo>
                  <a:lnTo>
                    <a:pt x="163" y="404"/>
                  </a:lnTo>
                  <a:lnTo>
                    <a:pt x="154" y="404"/>
                  </a:lnTo>
                  <a:lnTo>
                    <a:pt x="145" y="404"/>
                  </a:lnTo>
                  <a:lnTo>
                    <a:pt x="136" y="404"/>
                  </a:lnTo>
                  <a:lnTo>
                    <a:pt x="127" y="404"/>
                  </a:lnTo>
                  <a:lnTo>
                    <a:pt x="127" y="413"/>
                  </a:lnTo>
                  <a:lnTo>
                    <a:pt x="127" y="404"/>
                  </a:lnTo>
                  <a:lnTo>
                    <a:pt x="118" y="393"/>
                  </a:lnTo>
                  <a:lnTo>
                    <a:pt x="118" y="383"/>
                  </a:lnTo>
                  <a:lnTo>
                    <a:pt x="118" y="374"/>
                  </a:lnTo>
                  <a:lnTo>
                    <a:pt x="109" y="365"/>
                  </a:lnTo>
                  <a:lnTo>
                    <a:pt x="100" y="365"/>
                  </a:lnTo>
                  <a:lnTo>
                    <a:pt x="100" y="356"/>
                  </a:lnTo>
                  <a:lnTo>
                    <a:pt x="100" y="347"/>
                  </a:lnTo>
                  <a:lnTo>
                    <a:pt x="100" y="338"/>
                  </a:lnTo>
                  <a:lnTo>
                    <a:pt x="91" y="329"/>
                  </a:lnTo>
                  <a:lnTo>
                    <a:pt x="91" y="311"/>
                  </a:lnTo>
                  <a:lnTo>
                    <a:pt x="91" y="302"/>
                  </a:lnTo>
                  <a:lnTo>
                    <a:pt x="81" y="293"/>
                  </a:lnTo>
                  <a:lnTo>
                    <a:pt x="63" y="302"/>
                  </a:lnTo>
                  <a:lnTo>
                    <a:pt x="54" y="302"/>
                  </a:lnTo>
                  <a:lnTo>
                    <a:pt x="54" y="293"/>
                  </a:lnTo>
                  <a:lnTo>
                    <a:pt x="45" y="293"/>
                  </a:lnTo>
                  <a:lnTo>
                    <a:pt x="54" y="284"/>
                  </a:lnTo>
                  <a:lnTo>
                    <a:pt x="54" y="274"/>
                  </a:lnTo>
                  <a:lnTo>
                    <a:pt x="63" y="274"/>
                  </a:lnTo>
                  <a:lnTo>
                    <a:pt x="63" y="265"/>
                  </a:lnTo>
                  <a:lnTo>
                    <a:pt x="54" y="256"/>
                  </a:lnTo>
                  <a:lnTo>
                    <a:pt x="63" y="247"/>
                  </a:lnTo>
                  <a:lnTo>
                    <a:pt x="63" y="238"/>
                  </a:lnTo>
                  <a:lnTo>
                    <a:pt x="72" y="229"/>
                  </a:lnTo>
                  <a:lnTo>
                    <a:pt x="72" y="211"/>
                  </a:lnTo>
                  <a:lnTo>
                    <a:pt x="63" y="211"/>
                  </a:lnTo>
                  <a:lnTo>
                    <a:pt x="63" y="199"/>
                  </a:lnTo>
                  <a:lnTo>
                    <a:pt x="54" y="199"/>
                  </a:lnTo>
                  <a:lnTo>
                    <a:pt x="54" y="190"/>
                  </a:lnTo>
                  <a:lnTo>
                    <a:pt x="45" y="190"/>
                  </a:lnTo>
                  <a:lnTo>
                    <a:pt x="45" y="181"/>
                  </a:lnTo>
                  <a:lnTo>
                    <a:pt x="45" y="174"/>
                  </a:lnTo>
                  <a:lnTo>
                    <a:pt x="36" y="163"/>
                  </a:lnTo>
                  <a:lnTo>
                    <a:pt x="27" y="154"/>
                  </a:lnTo>
                  <a:lnTo>
                    <a:pt x="27" y="145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27"/>
                  </a:lnTo>
                  <a:lnTo>
                    <a:pt x="18" y="12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89">
              <a:extLst>
                <a:ext uri="{FF2B5EF4-FFF2-40B4-BE49-F238E27FC236}">
                  <a16:creationId xmlns:a16="http://schemas.microsoft.com/office/drawing/2014/main" xmlns="" id="{C29C2CD7-3F39-464C-BD87-3787F8157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0932" y="1703083"/>
              <a:ext cx="426733" cy="672647"/>
            </a:xfrm>
            <a:custGeom>
              <a:avLst/>
              <a:gdLst>
                <a:gd name="T0" fmla="*/ 9 w 236"/>
                <a:gd name="T1" fmla="*/ 199 h 372"/>
                <a:gd name="T2" fmla="*/ 18 w 236"/>
                <a:gd name="T3" fmla="*/ 188 h 372"/>
                <a:gd name="T4" fmla="*/ 18 w 236"/>
                <a:gd name="T5" fmla="*/ 179 h 372"/>
                <a:gd name="T6" fmla="*/ 27 w 236"/>
                <a:gd name="T7" fmla="*/ 163 h 372"/>
                <a:gd name="T8" fmla="*/ 36 w 236"/>
                <a:gd name="T9" fmla="*/ 145 h 372"/>
                <a:gd name="T10" fmla="*/ 27 w 236"/>
                <a:gd name="T11" fmla="*/ 125 h 372"/>
                <a:gd name="T12" fmla="*/ 36 w 236"/>
                <a:gd name="T13" fmla="*/ 100 h 372"/>
                <a:gd name="T14" fmla="*/ 54 w 236"/>
                <a:gd name="T15" fmla="*/ 6 h 372"/>
                <a:gd name="T16" fmla="*/ 64 w 236"/>
                <a:gd name="T17" fmla="*/ 15 h 372"/>
                <a:gd name="T18" fmla="*/ 82 w 236"/>
                <a:gd name="T19" fmla="*/ 25 h 372"/>
                <a:gd name="T20" fmla="*/ 91 w 236"/>
                <a:gd name="T21" fmla="*/ 15 h 372"/>
                <a:gd name="T22" fmla="*/ 100 w 236"/>
                <a:gd name="T23" fmla="*/ 6 h 372"/>
                <a:gd name="T24" fmla="*/ 109 w 236"/>
                <a:gd name="T25" fmla="*/ 0 h 372"/>
                <a:gd name="T26" fmla="*/ 127 w 236"/>
                <a:gd name="T27" fmla="*/ 6 h 372"/>
                <a:gd name="T28" fmla="*/ 164 w 236"/>
                <a:gd name="T29" fmla="*/ 79 h 372"/>
                <a:gd name="T30" fmla="*/ 173 w 236"/>
                <a:gd name="T31" fmla="*/ 109 h 372"/>
                <a:gd name="T32" fmla="*/ 182 w 236"/>
                <a:gd name="T33" fmla="*/ 118 h 372"/>
                <a:gd name="T34" fmla="*/ 191 w 236"/>
                <a:gd name="T35" fmla="*/ 125 h 372"/>
                <a:gd name="T36" fmla="*/ 200 w 236"/>
                <a:gd name="T37" fmla="*/ 134 h 372"/>
                <a:gd name="T38" fmla="*/ 209 w 236"/>
                <a:gd name="T39" fmla="*/ 154 h 372"/>
                <a:gd name="T40" fmla="*/ 227 w 236"/>
                <a:gd name="T41" fmla="*/ 154 h 372"/>
                <a:gd name="T42" fmla="*/ 227 w 236"/>
                <a:gd name="T43" fmla="*/ 172 h 372"/>
                <a:gd name="T44" fmla="*/ 236 w 236"/>
                <a:gd name="T45" fmla="*/ 172 h 372"/>
                <a:gd name="T46" fmla="*/ 236 w 236"/>
                <a:gd name="T47" fmla="*/ 188 h 372"/>
                <a:gd name="T48" fmla="*/ 218 w 236"/>
                <a:gd name="T49" fmla="*/ 188 h 372"/>
                <a:gd name="T50" fmla="*/ 218 w 236"/>
                <a:gd name="T51" fmla="*/ 199 h 372"/>
                <a:gd name="T52" fmla="*/ 209 w 236"/>
                <a:gd name="T53" fmla="*/ 209 h 372"/>
                <a:gd name="T54" fmla="*/ 200 w 236"/>
                <a:gd name="T55" fmla="*/ 218 h 372"/>
                <a:gd name="T56" fmla="*/ 200 w 236"/>
                <a:gd name="T57" fmla="*/ 218 h 372"/>
                <a:gd name="T58" fmla="*/ 191 w 236"/>
                <a:gd name="T59" fmla="*/ 218 h 372"/>
                <a:gd name="T60" fmla="*/ 173 w 236"/>
                <a:gd name="T61" fmla="*/ 218 h 372"/>
                <a:gd name="T62" fmla="*/ 164 w 236"/>
                <a:gd name="T63" fmla="*/ 227 h 372"/>
                <a:gd name="T64" fmla="*/ 164 w 236"/>
                <a:gd name="T65" fmla="*/ 243 h 372"/>
                <a:gd name="T66" fmla="*/ 164 w 236"/>
                <a:gd name="T67" fmla="*/ 243 h 372"/>
                <a:gd name="T68" fmla="*/ 154 w 236"/>
                <a:gd name="T69" fmla="*/ 236 h 372"/>
                <a:gd name="T70" fmla="*/ 145 w 236"/>
                <a:gd name="T71" fmla="*/ 227 h 372"/>
                <a:gd name="T72" fmla="*/ 136 w 236"/>
                <a:gd name="T73" fmla="*/ 236 h 372"/>
                <a:gd name="T74" fmla="*/ 145 w 236"/>
                <a:gd name="T75" fmla="*/ 254 h 372"/>
                <a:gd name="T76" fmla="*/ 145 w 236"/>
                <a:gd name="T77" fmla="*/ 263 h 372"/>
                <a:gd name="T78" fmla="*/ 145 w 236"/>
                <a:gd name="T79" fmla="*/ 272 h 372"/>
                <a:gd name="T80" fmla="*/ 136 w 236"/>
                <a:gd name="T81" fmla="*/ 281 h 372"/>
                <a:gd name="T82" fmla="*/ 127 w 236"/>
                <a:gd name="T83" fmla="*/ 290 h 372"/>
                <a:gd name="T84" fmla="*/ 118 w 236"/>
                <a:gd name="T85" fmla="*/ 281 h 372"/>
                <a:gd name="T86" fmla="*/ 118 w 236"/>
                <a:gd name="T87" fmla="*/ 297 h 372"/>
                <a:gd name="T88" fmla="*/ 118 w 236"/>
                <a:gd name="T89" fmla="*/ 290 h 372"/>
                <a:gd name="T90" fmla="*/ 109 w 236"/>
                <a:gd name="T91" fmla="*/ 290 h 372"/>
                <a:gd name="T92" fmla="*/ 100 w 236"/>
                <a:gd name="T93" fmla="*/ 290 h 372"/>
                <a:gd name="T94" fmla="*/ 100 w 236"/>
                <a:gd name="T95" fmla="*/ 290 h 372"/>
                <a:gd name="T96" fmla="*/ 100 w 236"/>
                <a:gd name="T97" fmla="*/ 297 h 372"/>
                <a:gd name="T98" fmla="*/ 91 w 236"/>
                <a:gd name="T99" fmla="*/ 297 h 372"/>
                <a:gd name="T100" fmla="*/ 82 w 236"/>
                <a:gd name="T101" fmla="*/ 318 h 372"/>
                <a:gd name="T102" fmla="*/ 91 w 236"/>
                <a:gd name="T103" fmla="*/ 327 h 372"/>
                <a:gd name="T104" fmla="*/ 82 w 236"/>
                <a:gd name="T105" fmla="*/ 345 h 372"/>
                <a:gd name="T106" fmla="*/ 73 w 236"/>
                <a:gd name="T107" fmla="*/ 361 h 372"/>
                <a:gd name="T108" fmla="*/ 73 w 236"/>
                <a:gd name="T109" fmla="*/ 372 h 372"/>
                <a:gd name="T110" fmla="*/ 64 w 236"/>
                <a:gd name="T111" fmla="*/ 361 h 372"/>
                <a:gd name="T112" fmla="*/ 54 w 236"/>
                <a:gd name="T113" fmla="*/ 352 h 372"/>
                <a:gd name="T114" fmla="*/ 45 w 236"/>
                <a:gd name="T115" fmla="*/ 345 h 372"/>
                <a:gd name="T116" fmla="*/ 0 w 236"/>
                <a:gd name="T117" fmla="*/ 20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" h="372">
                  <a:moveTo>
                    <a:pt x="0" y="209"/>
                  </a:moveTo>
                  <a:lnTo>
                    <a:pt x="9" y="199"/>
                  </a:lnTo>
                  <a:lnTo>
                    <a:pt x="18" y="199"/>
                  </a:lnTo>
                  <a:lnTo>
                    <a:pt x="18" y="188"/>
                  </a:lnTo>
                  <a:lnTo>
                    <a:pt x="27" y="188"/>
                  </a:lnTo>
                  <a:lnTo>
                    <a:pt x="18" y="179"/>
                  </a:lnTo>
                  <a:lnTo>
                    <a:pt x="18" y="172"/>
                  </a:lnTo>
                  <a:lnTo>
                    <a:pt x="27" y="163"/>
                  </a:lnTo>
                  <a:lnTo>
                    <a:pt x="27" y="154"/>
                  </a:lnTo>
                  <a:lnTo>
                    <a:pt x="36" y="145"/>
                  </a:lnTo>
                  <a:lnTo>
                    <a:pt x="27" y="134"/>
                  </a:lnTo>
                  <a:lnTo>
                    <a:pt x="27" y="125"/>
                  </a:lnTo>
                  <a:lnTo>
                    <a:pt x="27" y="109"/>
                  </a:lnTo>
                  <a:lnTo>
                    <a:pt x="36" y="100"/>
                  </a:lnTo>
                  <a:lnTo>
                    <a:pt x="27" y="79"/>
                  </a:lnTo>
                  <a:lnTo>
                    <a:pt x="54" y="6"/>
                  </a:lnTo>
                  <a:lnTo>
                    <a:pt x="64" y="6"/>
                  </a:lnTo>
                  <a:lnTo>
                    <a:pt x="64" y="15"/>
                  </a:lnTo>
                  <a:lnTo>
                    <a:pt x="73" y="25"/>
                  </a:lnTo>
                  <a:lnTo>
                    <a:pt x="82" y="25"/>
                  </a:lnTo>
                  <a:lnTo>
                    <a:pt x="82" y="15"/>
                  </a:lnTo>
                  <a:lnTo>
                    <a:pt x="91" y="15"/>
                  </a:lnTo>
                  <a:lnTo>
                    <a:pt x="91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7" y="6"/>
                  </a:lnTo>
                  <a:lnTo>
                    <a:pt x="136" y="15"/>
                  </a:lnTo>
                  <a:lnTo>
                    <a:pt x="164" y="79"/>
                  </a:lnTo>
                  <a:lnTo>
                    <a:pt x="173" y="100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82" y="118"/>
                  </a:lnTo>
                  <a:lnTo>
                    <a:pt x="182" y="125"/>
                  </a:lnTo>
                  <a:lnTo>
                    <a:pt x="191" y="125"/>
                  </a:lnTo>
                  <a:lnTo>
                    <a:pt x="200" y="125"/>
                  </a:lnTo>
                  <a:lnTo>
                    <a:pt x="200" y="134"/>
                  </a:lnTo>
                  <a:lnTo>
                    <a:pt x="200" y="145"/>
                  </a:lnTo>
                  <a:lnTo>
                    <a:pt x="209" y="154"/>
                  </a:lnTo>
                  <a:lnTo>
                    <a:pt x="218" y="154"/>
                  </a:lnTo>
                  <a:lnTo>
                    <a:pt x="227" y="154"/>
                  </a:lnTo>
                  <a:lnTo>
                    <a:pt x="236" y="163"/>
                  </a:lnTo>
                  <a:lnTo>
                    <a:pt x="227" y="172"/>
                  </a:lnTo>
                  <a:lnTo>
                    <a:pt x="227" y="179"/>
                  </a:lnTo>
                  <a:lnTo>
                    <a:pt x="236" y="172"/>
                  </a:lnTo>
                  <a:lnTo>
                    <a:pt x="236" y="179"/>
                  </a:lnTo>
                  <a:lnTo>
                    <a:pt x="236" y="188"/>
                  </a:lnTo>
                  <a:lnTo>
                    <a:pt x="227" y="188"/>
                  </a:lnTo>
                  <a:lnTo>
                    <a:pt x="218" y="188"/>
                  </a:lnTo>
                  <a:lnTo>
                    <a:pt x="227" y="199"/>
                  </a:lnTo>
                  <a:lnTo>
                    <a:pt x="218" y="199"/>
                  </a:lnTo>
                  <a:lnTo>
                    <a:pt x="218" y="209"/>
                  </a:lnTo>
                  <a:lnTo>
                    <a:pt x="209" y="209"/>
                  </a:lnTo>
                  <a:lnTo>
                    <a:pt x="200" y="209"/>
                  </a:lnTo>
                  <a:lnTo>
                    <a:pt x="200" y="218"/>
                  </a:lnTo>
                  <a:lnTo>
                    <a:pt x="200" y="227"/>
                  </a:lnTo>
                  <a:lnTo>
                    <a:pt x="200" y="218"/>
                  </a:lnTo>
                  <a:lnTo>
                    <a:pt x="200" y="227"/>
                  </a:lnTo>
                  <a:lnTo>
                    <a:pt x="191" y="218"/>
                  </a:lnTo>
                  <a:lnTo>
                    <a:pt x="191" y="227"/>
                  </a:lnTo>
                  <a:lnTo>
                    <a:pt x="173" y="218"/>
                  </a:lnTo>
                  <a:lnTo>
                    <a:pt x="173" y="227"/>
                  </a:lnTo>
                  <a:lnTo>
                    <a:pt x="164" y="227"/>
                  </a:lnTo>
                  <a:lnTo>
                    <a:pt x="164" y="236"/>
                  </a:lnTo>
                  <a:lnTo>
                    <a:pt x="164" y="243"/>
                  </a:lnTo>
                  <a:lnTo>
                    <a:pt x="173" y="243"/>
                  </a:lnTo>
                  <a:lnTo>
                    <a:pt x="164" y="243"/>
                  </a:lnTo>
                  <a:lnTo>
                    <a:pt x="154" y="243"/>
                  </a:lnTo>
                  <a:lnTo>
                    <a:pt x="154" y="236"/>
                  </a:lnTo>
                  <a:lnTo>
                    <a:pt x="145" y="236"/>
                  </a:lnTo>
                  <a:lnTo>
                    <a:pt x="145" y="227"/>
                  </a:lnTo>
                  <a:lnTo>
                    <a:pt x="145" y="236"/>
                  </a:lnTo>
                  <a:lnTo>
                    <a:pt x="136" y="236"/>
                  </a:lnTo>
                  <a:lnTo>
                    <a:pt x="145" y="243"/>
                  </a:lnTo>
                  <a:lnTo>
                    <a:pt x="145" y="254"/>
                  </a:lnTo>
                  <a:lnTo>
                    <a:pt x="136" y="254"/>
                  </a:lnTo>
                  <a:lnTo>
                    <a:pt x="145" y="263"/>
                  </a:lnTo>
                  <a:lnTo>
                    <a:pt x="136" y="263"/>
                  </a:lnTo>
                  <a:lnTo>
                    <a:pt x="145" y="272"/>
                  </a:lnTo>
                  <a:lnTo>
                    <a:pt x="136" y="272"/>
                  </a:lnTo>
                  <a:lnTo>
                    <a:pt x="136" y="281"/>
                  </a:lnTo>
                  <a:lnTo>
                    <a:pt x="127" y="281"/>
                  </a:lnTo>
                  <a:lnTo>
                    <a:pt x="127" y="290"/>
                  </a:lnTo>
                  <a:lnTo>
                    <a:pt x="118" y="290"/>
                  </a:lnTo>
                  <a:lnTo>
                    <a:pt x="118" y="281"/>
                  </a:lnTo>
                  <a:lnTo>
                    <a:pt x="118" y="290"/>
                  </a:lnTo>
                  <a:lnTo>
                    <a:pt x="118" y="297"/>
                  </a:lnTo>
                  <a:lnTo>
                    <a:pt x="109" y="297"/>
                  </a:lnTo>
                  <a:lnTo>
                    <a:pt x="118" y="290"/>
                  </a:lnTo>
                  <a:lnTo>
                    <a:pt x="109" y="281"/>
                  </a:lnTo>
                  <a:lnTo>
                    <a:pt x="109" y="290"/>
                  </a:lnTo>
                  <a:lnTo>
                    <a:pt x="109" y="297"/>
                  </a:lnTo>
                  <a:lnTo>
                    <a:pt x="100" y="290"/>
                  </a:lnTo>
                  <a:lnTo>
                    <a:pt x="100" y="281"/>
                  </a:lnTo>
                  <a:lnTo>
                    <a:pt x="100" y="290"/>
                  </a:lnTo>
                  <a:lnTo>
                    <a:pt x="109" y="306"/>
                  </a:lnTo>
                  <a:lnTo>
                    <a:pt x="100" y="297"/>
                  </a:lnTo>
                  <a:lnTo>
                    <a:pt x="100" y="306"/>
                  </a:lnTo>
                  <a:lnTo>
                    <a:pt x="91" y="297"/>
                  </a:lnTo>
                  <a:lnTo>
                    <a:pt x="91" y="306"/>
                  </a:lnTo>
                  <a:lnTo>
                    <a:pt x="82" y="318"/>
                  </a:lnTo>
                  <a:lnTo>
                    <a:pt x="82" y="327"/>
                  </a:lnTo>
                  <a:lnTo>
                    <a:pt x="91" y="327"/>
                  </a:lnTo>
                  <a:lnTo>
                    <a:pt x="82" y="336"/>
                  </a:lnTo>
                  <a:lnTo>
                    <a:pt x="82" y="345"/>
                  </a:lnTo>
                  <a:lnTo>
                    <a:pt x="73" y="352"/>
                  </a:lnTo>
                  <a:lnTo>
                    <a:pt x="73" y="361"/>
                  </a:lnTo>
                  <a:lnTo>
                    <a:pt x="82" y="361"/>
                  </a:lnTo>
                  <a:lnTo>
                    <a:pt x="73" y="372"/>
                  </a:lnTo>
                  <a:lnTo>
                    <a:pt x="64" y="372"/>
                  </a:lnTo>
                  <a:lnTo>
                    <a:pt x="64" y="361"/>
                  </a:lnTo>
                  <a:lnTo>
                    <a:pt x="54" y="361"/>
                  </a:lnTo>
                  <a:lnTo>
                    <a:pt x="54" y="352"/>
                  </a:lnTo>
                  <a:lnTo>
                    <a:pt x="45" y="352"/>
                  </a:lnTo>
                  <a:lnTo>
                    <a:pt x="45" y="345"/>
                  </a:lnTo>
                  <a:lnTo>
                    <a:pt x="45" y="327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90">
              <a:extLst>
                <a:ext uri="{FF2B5EF4-FFF2-40B4-BE49-F238E27FC236}">
                  <a16:creationId xmlns:a16="http://schemas.microsoft.com/office/drawing/2014/main" xmlns="" id="{F834DBF4-09F4-4F8F-A786-151AD332A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0932" y="1703083"/>
              <a:ext cx="426733" cy="672647"/>
            </a:xfrm>
            <a:custGeom>
              <a:avLst/>
              <a:gdLst>
                <a:gd name="T0" fmla="*/ 9 w 236"/>
                <a:gd name="T1" fmla="*/ 199 h 372"/>
                <a:gd name="T2" fmla="*/ 18 w 236"/>
                <a:gd name="T3" fmla="*/ 188 h 372"/>
                <a:gd name="T4" fmla="*/ 18 w 236"/>
                <a:gd name="T5" fmla="*/ 179 h 372"/>
                <a:gd name="T6" fmla="*/ 27 w 236"/>
                <a:gd name="T7" fmla="*/ 163 h 372"/>
                <a:gd name="T8" fmla="*/ 36 w 236"/>
                <a:gd name="T9" fmla="*/ 145 h 372"/>
                <a:gd name="T10" fmla="*/ 27 w 236"/>
                <a:gd name="T11" fmla="*/ 125 h 372"/>
                <a:gd name="T12" fmla="*/ 36 w 236"/>
                <a:gd name="T13" fmla="*/ 100 h 372"/>
                <a:gd name="T14" fmla="*/ 54 w 236"/>
                <a:gd name="T15" fmla="*/ 6 h 372"/>
                <a:gd name="T16" fmla="*/ 64 w 236"/>
                <a:gd name="T17" fmla="*/ 15 h 372"/>
                <a:gd name="T18" fmla="*/ 82 w 236"/>
                <a:gd name="T19" fmla="*/ 25 h 372"/>
                <a:gd name="T20" fmla="*/ 91 w 236"/>
                <a:gd name="T21" fmla="*/ 15 h 372"/>
                <a:gd name="T22" fmla="*/ 100 w 236"/>
                <a:gd name="T23" fmla="*/ 6 h 372"/>
                <a:gd name="T24" fmla="*/ 109 w 236"/>
                <a:gd name="T25" fmla="*/ 0 h 372"/>
                <a:gd name="T26" fmla="*/ 127 w 236"/>
                <a:gd name="T27" fmla="*/ 6 h 372"/>
                <a:gd name="T28" fmla="*/ 164 w 236"/>
                <a:gd name="T29" fmla="*/ 79 h 372"/>
                <a:gd name="T30" fmla="*/ 173 w 236"/>
                <a:gd name="T31" fmla="*/ 109 h 372"/>
                <a:gd name="T32" fmla="*/ 182 w 236"/>
                <a:gd name="T33" fmla="*/ 118 h 372"/>
                <a:gd name="T34" fmla="*/ 191 w 236"/>
                <a:gd name="T35" fmla="*/ 125 h 372"/>
                <a:gd name="T36" fmla="*/ 200 w 236"/>
                <a:gd name="T37" fmla="*/ 134 h 372"/>
                <a:gd name="T38" fmla="*/ 209 w 236"/>
                <a:gd name="T39" fmla="*/ 154 h 372"/>
                <a:gd name="T40" fmla="*/ 227 w 236"/>
                <a:gd name="T41" fmla="*/ 154 h 372"/>
                <a:gd name="T42" fmla="*/ 227 w 236"/>
                <a:gd name="T43" fmla="*/ 172 h 372"/>
                <a:gd name="T44" fmla="*/ 236 w 236"/>
                <a:gd name="T45" fmla="*/ 172 h 372"/>
                <a:gd name="T46" fmla="*/ 236 w 236"/>
                <a:gd name="T47" fmla="*/ 188 h 372"/>
                <a:gd name="T48" fmla="*/ 218 w 236"/>
                <a:gd name="T49" fmla="*/ 188 h 372"/>
                <a:gd name="T50" fmla="*/ 218 w 236"/>
                <a:gd name="T51" fmla="*/ 199 h 372"/>
                <a:gd name="T52" fmla="*/ 209 w 236"/>
                <a:gd name="T53" fmla="*/ 209 h 372"/>
                <a:gd name="T54" fmla="*/ 200 w 236"/>
                <a:gd name="T55" fmla="*/ 218 h 372"/>
                <a:gd name="T56" fmla="*/ 200 w 236"/>
                <a:gd name="T57" fmla="*/ 218 h 372"/>
                <a:gd name="T58" fmla="*/ 191 w 236"/>
                <a:gd name="T59" fmla="*/ 218 h 372"/>
                <a:gd name="T60" fmla="*/ 173 w 236"/>
                <a:gd name="T61" fmla="*/ 218 h 372"/>
                <a:gd name="T62" fmla="*/ 164 w 236"/>
                <a:gd name="T63" fmla="*/ 227 h 372"/>
                <a:gd name="T64" fmla="*/ 164 w 236"/>
                <a:gd name="T65" fmla="*/ 243 h 372"/>
                <a:gd name="T66" fmla="*/ 164 w 236"/>
                <a:gd name="T67" fmla="*/ 243 h 372"/>
                <a:gd name="T68" fmla="*/ 154 w 236"/>
                <a:gd name="T69" fmla="*/ 236 h 372"/>
                <a:gd name="T70" fmla="*/ 145 w 236"/>
                <a:gd name="T71" fmla="*/ 227 h 372"/>
                <a:gd name="T72" fmla="*/ 136 w 236"/>
                <a:gd name="T73" fmla="*/ 236 h 372"/>
                <a:gd name="T74" fmla="*/ 145 w 236"/>
                <a:gd name="T75" fmla="*/ 254 h 372"/>
                <a:gd name="T76" fmla="*/ 145 w 236"/>
                <a:gd name="T77" fmla="*/ 263 h 372"/>
                <a:gd name="T78" fmla="*/ 145 w 236"/>
                <a:gd name="T79" fmla="*/ 272 h 372"/>
                <a:gd name="T80" fmla="*/ 136 w 236"/>
                <a:gd name="T81" fmla="*/ 281 h 372"/>
                <a:gd name="T82" fmla="*/ 127 w 236"/>
                <a:gd name="T83" fmla="*/ 290 h 372"/>
                <a:gd name="T84" fmla="*/ 118 w 236"/>
                <a:gd name="T85" fmla="*/ 281 h 372"/>
                <a:gd name="T86" fmla="*/ 118 w 236"/>
                <a:gd name="T87" fmla="*/ 297 h 372"/>
                <a:gd name="T88" fmla="*/ 118 w 236"/>
                <a:gd name="T89" fmla="*/ 290 h 372"/>
                <a:gd name="T90" fmla="*/ 109 w 236"/>
                <a:gd name="T91" fmla="*/ 290 h 372"/>
                <a:gd name="T92" fmla="*/ 100 w 236"/>
                <a:gd name="T93" fmla="*/ 290 h 372"/>
                <a:gd name="T94" fmla="*/ 100 w 236"/>
                <a:gd name="T95" fmla="*/ 290 h 372"/>
                <a:gd name="T96" fmla="*/ 100 w 236"/>
                <a:gd name="T97" fmla="*/ 297 h 372"/>
                <a:gd name="T98" fmla="*/ 91 w 236"/>
                <a:gd name="T99" fmla="*/ 297 h 372"/>
                <a:gd name="T100" fmla="*/ 82 w 236"/>
                <a:gd name="T101" fmla="*/ 318 h 372"/>
                <a:gd name="T102" fmla="*/ 91 w 236"/>
                <a:gd name="T103" fmla="*/ 327 h 372"/>
                <a:gd name="T104" fmla="*/ 82 w 236"/>
                <a:gd name="T105" fmla="*/ 345 h 372"/>
                <a:gd name="T106" fmla="*/ 73 w 236"/>
                <a:gd name="T107" fmla="*/ 361 h 372"/>
                <a:gd name="T108" fmla="*/ 73 w 236"/>
                <a:gd name="T109" fmla="*/ 372 h 372"/>
                <a:gd name="T110" fmla="*/ 64 w 236"/>
                <a:gd name="T111" fmla="*/ 361 h 372"/>
                <a:gd name="T112" fmla="*/ 54 w 236"/>
                <a:gd name="T113" fmla="*/ 352 h 372"/>
                <a:gd name="T114" fmla="*/ 45 w 236"/>
                <a:gd name="T115" fmla="*/ 345 h 372"/>
                <a:gd name="T116" fmla="*/ 0 w 236"/>
                <a:gd name="T117" fmla="*/ 20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" h="372">
                  <a:moveTo>
                    <a:pt x="0" y="209"/>
                  </a:moveTo>
                  <a:lnTo>
                    <a:pt x="9" y="199"/>
                  </a:lnTo>
                  <a:lnTo>
                    <a:pt x="18" y="199"/>
                  </a:lnTo>
                  <a:lnTo>
                    <a:pt x="18" y="188"/>
                  </a:lnTo>
                  <a:lnTo>
                    <a:pt x="27" y="188"/>
                  </a:lnTo>
                  <a:lnTo>
                    <a:pt x="18" y="179"/>
                  </a:lnTo>
                  <a:lnTo>
                    <a:pt x="18" y="172"/>
                  </a:lnTo>
                  <a:lnTo>
                    <a:pt x="27" y="163"/>
                  </a:lnTo>
                  <a:lnTo>
                    <a:pt x="27" y="154"/>
                  </a:lnTo>
                  <a:lnTo>
                    <a:pt x="36" y="145"/>
                  </a:lnTo>
                  <a:lnTo>
                    <a:pt x="27" y="134"/>
                  </a:lnTo>
                  <a:lnTo>
                    <a:pt x="27" y="125"/>
                  </a:lnTo>
                  <a:lnTo>
                    <a:pt x="27" y="109"/>
                  </a:lnTo>
                  <a:lnTo>
                    <a:pt x="36" y="100"/>
                  </a:lnTo>
                  <a:lnTo>
                    <a:pt x="27" y="79"/>
                  </a:lnTo>
                  <a:lnTo>
                    <a:pt x="54" y="6"/>
                  </a:lnTo>
                  <a:lnTo>
                    <a:pt x="64" y="6"/>
                  </a:lnTo>
                  <a:lnTo>
                    <a:pt x="64" y="15"/>
                  </a:lnTo>
                  <a:lnTo>
                    <a:pt x="73" y="25"/>
                  </a:lnTo>
                  <a:lnTo>
                    <a:pt x="82" y="25"/>
                  </a:lnTo>
                  <a:lnTo>
                    <a:pt x="82" y="15"/>
                  </a:lnTo>
                  <a:lnTo>
                    <a:pt x="91" y="15"/>
                  </a:lnTo>
                  <a:lnTo>
                    <a:pt x="91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7" y="6"/>
                  </a:lnTo>
                  <a:lnTo>
                    <a:pt x="136" y="15"/>
                  </a:lnTo>
                  <a:lnTo>
                    <a:pt x="164" y="79"/>
                  </a:lnTo>
                  <a:lnTo>
                    <a:pt x="173" y="100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82" y="118"/>
                  </a:lnTo>
                  <a:lnTo>
                    <a:pt x="182" y="125"/>
                  </a:lnTo>
                  <a:lnTo>
                    <a:pt x="191" y="125"/>
                  </a:lnTo>
                  <a:lnTo>
                    <a:pt x="200" y="125"/>
                  </a:lnTo>
                  <a:lnTo>
                    <a:pt x="200" y="134"/>
                  </a:lnTo>
                  <a:lnTo>
                    <a:pt x="200" y="145"/>
                  </a:lnTo>
                  <a:lnTo>
                    <a:pt x="209" y="154"/>
                  </a:lnTo>
                  <a:lnTo>
                    <a:pt x="218" y="154"/>
                  </a:lnTo>
                  <a:lnTo>
                    <a:pt x="227" y="154"/>
                  </a:lnTo>
                  <a:lnTo>
                    <a:pt x="236" y="163"/>
                  </a:lnTo>
                  <a:lnTo>
                    <a:pt x="227" y="172"/>
                  </a:lnTo>
                  <a:lnTo>
                    <a:pt x="227" y="179"/>
                  </a:lnTo>
                  <a:lnTo>
                    <a:pt x="236" y="172"/>
                  </a:lnTo>
                  <a:lnTo>
                    <a:pt x="236" y="179"/>
                  </a:lnTo>
                  <a:lnTo>
                    <a:pt x="236" y="188"/>
                  </a:lnTo>
                  <a:lnTo>
                    <a:pt x="227" y="188"/>
                  </a:lnTo>
                  <a:lnTo>
                    <a:pt x="218" y="188"/>
                  </a:lnTo>
                  <a:lnTo>
                    <a:pt x="227" y="199"/>
                  </a:lnTo>
                  <a:lnTo>
                    <a:pt x="218" y="199"/>
                  </a:lnTo>
                  <a:lnTo>
                    <a:pt x="218" y="209"/>
                  </a:lnTo>
                  <a:lnTo>
                    <a:pt x="209" y="209"/>
                  </a:lnTo>
                  <a:lnTo>
                    <a:pt x="200" y="209"/>
                  </a:lnTo>
                  <a:lnTo>
                    <a:pt x="200" y="218"/>
                  </a:lnTo>
                  <a:lnTo>
                    <a:pt x="200" y="227"/>
                  </a:lnTo>
                  <a:lnTo>
                    <a:pt x="200" y="218"/>
                  </a:lnTo>
                  <a:lnTo>
                    <a:pt x="200" y="227"/>
                  </a:lnTo>
                  <a:lnTo>
                    <a:pt x="191" y="218"/>
                  </a:lnTo>
                  <a:lnTo>
                    <a:pt x="191" y="227"/>
                  </a:lnTo>
                  <a:lnTo>
                    <a:pt x="173" y="218"/>
                  </a:lnTo>
                  <a:lnTo>
                    <a:pt x="173" y="227"/>
                  </a:lnTo>
                  <a:lnTo>
                    <a:pt x="164" y="227"/>
                  </a:lnTo>
                  <a:lnTo>
                    <a:pt x="164" y="236"/>
                  </a:lnTo>
                  <a:lnTo>
                    <a:pt x="164" y="243"/>
                  </a:lnTo>
                  <a:lnTo>
                    <a:pt x="173" y="243"/>
                  </a:lnTo>
                  <a:lnTo>
                    <a:pt x="164" y="243"/>
                  </a:lnTo>
                  <a:lnTo>
                    <a:pt x="154" y="243"/>
                  </a:lnTo>
                  <a:lnTo>
                    <a:pt x="154" y="236"/>
                  </a:lnTo>
                  <a:lnTo>
                    <a:pt x="145" y="236"/>
                  </a:lnTo>
                  <a:lnTo>
                    <a:pt x="145" y="227"/>
                  </a:lnTo>
                  <a:lnTo>
                    <a:pt x="145" y="236"/>
                  </a:lnTo>
                  <a:lnTo>
                    <a:pt x="136" y="236"/>
                  </a:lnTo>
                  <a:lnTo>
                    <a:pt x="145" y="243"/>
                  </a:lnTo>
                  <a:lnTo>
                    <a:pt x="145" y="254"/>
                  </a:lnTo>
                  <a:lnTo>
                    <a:pt x="136" y="254"/>
                  </a:lnTo>
                  <a:lnTo>
                    <a:pt x="145" y="263"/>
                  </a:lnTo>
                  <a:lnTo>
                    <a:pt x="136" y="263"/>
                  </a:lnTo>
                  <a:lnTo>
                    <a:pt x="145" y="272"/>
                  </a:lnTo>
                  <a:lnTo>
                    <a:pt x="136" y="272"/>
                  </a:lnTo>
                  <a:lnTo>
                    <a:pt x="136" y="281"/>
                  </a:lnTo>
                  <a:lnTo>
                    <a:pt x="127" y="281"/>
                  </a:lnTo>
                  <a:lnTo>
                    <a:pt x="127" y="290"/>
                  </a:lnTo>
                  <a:lnTo>
                    <a:pt x="118" y="290"/>
                  </a:lnTo>
                  <a:lnTo>
                    <a:pt x="118" y="281"/>
                  </a:lnTo>
                  <a:lnTo>
                    <a:pt x="118" y="290"/>
                  </a:lnTo>
                  <a:lnTo>
                    <a:pt x="118" y="297"/>
                  </a:lnTo>
                  <a:lnTo>
                    <a:pt x="109" y="297"/>
                  </a:lnTo>
                  <a:lnTo>
                    <a:pt x="118" y="290"/>
                  </a:lnTo>
                  <a:lnTo>
                    <a:pt x="109" y="281"/>
                  </a:lnTo>
                  <a:lnTo>
                    <a:pt x="109" y="290"/>
                  </a:lnTo>
                  <a:lnTo>
                    <a:pt x="109" y="297"/>
                  </a:lnTo>
                  <a:lnTo>
                    <a:pt x="100" y="290"/>
                  </a:lnTo>
                  <a:lnTo>
                    <a:pt x="100" y="281"/>
                  </a:lnTo>
                  <a:lnTo>
                    <a:pt x="100" y="290"/>
                  </a:lnTo>
                  <a:lnTo>
                    <a:pt x="109" y="306"/>
                  </a:lnTo>
                  <a:lnTo>
                    <a:pt x="100" y="297"/>
                  </a:lnTo>
                  <a:lnTo>
                    <a:pt x="100" y="306"/>
                  </a:lnTo>
                  <a:lnTo>
                    <a:pt x="91" y="297"/>
                  </a:lnTo>
                  <a:lnTo>
                    <a:pt x="91" y="306"/>
                  </a:lnTo>
                  <a:lnTo>
                    <a:pt x="82" y="318"/>
                  </a:lnTo>
                  <a:lnTo>
                    <a:pt x="82" y="327"/>
                  </a:lnTo>
                  <a:lnTo>
                    <a:pt x="91" y="327"/>
                  </a:lnTo>
                  <a:lnTo>
                    <a:pt x="82" y="336"/>
                  </a:lnTo>
                  <a:lnTo>
                    <a:pt x="82" y="345"/>
                  </a:lnTo>
                  <a:lnTo>
                    <a:pt x="73" y="352"/>
                  </a:lnTo>
                  <a:lnTo>
                    <a:pt x="73" y="361"/>
                  </a:lnTo>
                  <a:lnTo>
                    <a:pt x="82" y="361"/>
                  </a:lnTo>
                  <a:lnTo>
                    <a:pt x="73" y="372"/>
                  </a:lnTo>
                  <a:lnTo>
                    <a:pt x="64" y="372"/>
                  </a:lnTo>
                  <a:lnTo>
                    <a:pt x="64" y="361"/>
                  </a:lnTo>
                  <a:lnTo>
                    <a:pt x="54" y="361"/>
                  </a:lnTo>
                  <a:lnTo>
                    <a:pt x="54" y="352"/>
                  </a:lnTo>
                  <a:lnTo>
                    <a:pt x="45" y="352"/>
                  </a:lnTo>
                  <a:lnTo>
                    <a:pt x="45" y="345"/>
                  </a:lnTo>
                  <a:lnTo>
                    <a:pt x="45" y="327"/>
                  </a:lnTo>
                  <a:lnTo>
                    <a:pt x="0" y="20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91">
              <a:extLst>
                <a:ext uri="{FF2B5EF4-FFF2-40B4-BE49-F238E27FC236}">
                  <a16:creationId xmlns:a16="http://schemas.microsoft.com/office/drawing/2014/main" xmlns="" id="{A2E0AAE7-1673-4DA5-8EDB-A4D4A102C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250" y="2688546"/>
              <a:ext cx="712426" cy="471938"/>
            </a:xfrm>
            <a:custGeom>
              <a:avLst/>
              <a:gdLst>
                <a:gd name="T0" fmla="*/ 12 w 394"/>
                <a:gd name="T1" fmla="*/ 75 h 261"/>
                <a:gd name="T2" fmla="*/ 0 w 394"/>
                <a:gd name="T3" fmla="*/ 66 h 261"/>
                <a:gd name="T4" fmla="*/ 12 w 394"/>
                <a:gd name="T5" fmla="*/ 54 h 261"/>
                <a:gd name="T6" fmla="*/ 12 w 394"/>
                <a:gd name="T7" fmla="*/ 38 h 261"/>
                <a:gd name="T8" fmla="*/ 12 w 394"/>
                <a:gd name="T9" fmla="*/ 18 h 261"/>
                <a:gd name="T10" fmla="*/ 0 w 394"/>
                <a:gd name="T11" fmla="*/ 9 h 261"/>
                <a:gd name="T12" fmla="*/ 75 w 394"/>
                <a:gd name="T13" fmla="*/ 9 h 261"/>
                <a:gd name="T14" fmla="*/ 266 w 394"/>
                <a:gd name="T15" fmla="*/ 0 h 261"/>
                <a:gd name="T16" fmla="*/ 330 w 394"/>
                <a:gd name="T17" fmla="*/ 9 h 261"/>
                <a:gd name="T18" fmla="*/ 330 w 394"/>
                <a:gd name="T19" fmla="*/ 27 h 261"/>
                <a:gd name="T20" fmla="*/ 330 w 394"/>
                <a:gd name="T21" fmla="*/ 45 h 261"/>
                <a:gd name="T22" fmla="*/ 339 w 394"/>
                <a:gd name="T23" fmla="*/ 66 h 261"/>
                <a:gd name="T24" fmla="*/ 366 w 394"/>
                <a:gd name="T25" fmla="*/ 75 h 261"/>
                <a:gd name="T26" fmla="*/ 375 w 394"/>
                <a:gd name="T27" fmla="*/ 93 h 261"/>
                <a:gd name="T28" fmla="*/ 394 w 394"/>
                <a:gd name="T29" fmla="*/ 111 h 261"/>
                <a:gd name="T30" fmla="*/ 384 w 394"/>
                <a:gd name="T31" fmla="*/ 138 h 261"/>
                <a:gd name="T32" fmla="*/ 384 w 394"/>
                <a:gd name="T33" fmla="*/ 156 h 261"/>
                <a:gd name="T34" fmla="*/ 366 w 394"/>
                <a:gd name="T35" fmla="*/ 168 h 261"/>
                <a:gd name="T36" fmla="*/ 339 w 394"/>
                <a:gd name="T37" fmla="*/ 177 h 261"/>
                <a:gd name="T38" fmla="*/ 348 w 394"/>
                <a:gd name="T39" fmla="*/ 195 h 261"/>
                <a:gd name="T40" fmla="*/ 348 w 394"/>
                <a:gd name="T41" fmla="*/ 213 h 261"/>
                <a:gd name="T42" fmla="*/ 339 w 394"/>
                <a:gd name="T43" fmla="*/ 231 h 261"/>
                <a:gd name="T44" fmla="*/ 330 w 394"/>
                <a:gd name="T45" fmla="*/ 252 h 261"/>
                <a:gd name="T46" fmla="*/ 321 w 394"/>
                <a:gd name="T47" fmla="*/ 252 h 261"/>
                <a:gd name="T48" fmla="*/ 303 w 394"/>
                <a:gd name="T49" fmla="*/ 240 h 261"/>
                <a:gd name="T50" fmla="*/ 166 w 394"/>
                <a:gd name="T51" fmla="*/ 252 h 261"/>
                <a:gd name="T52" fmla="*/ 57 w 394"/>
                <a:gd name="T53" fmla="*/ 252 h 261"/>
                <a:gd name="T54" fmla="*/ 57 w 394"/>
                <a:gd name="T55" fmla="*/ 222 h 261"/>
                <a:gd name="T56" fmla="*/ 46 w 394"/>
                <a:gd name="T57" fmla="*/ 204 h 261"/>
                <a:gd name="T58" fmla="*/ 46 w 394"/>
                <a:gd name="T59" fmla="*/ 195 h 261"/>
                <a:gd name="T60" fmla="*/ 46 w 394"/>
                <a:gd name="T61" fmla="*/ 177 h 261"/>
                <a:gd name="T62" fmla="*/ 39 w 394"/>
                <a:gd name="T63" fmla="*/ 168 h 261"/>
                <a:gd name="T64" fmla="*/ 39 w 394"/>
                <a:gd name="T65" fmla="*/ 150 h 261"/>
                <a:gd name="T66" fmla="*/ 30 w 394"/>
                <a:gd name="T67" fmla="*/ 129 h 261"/>
                <a:gd name="T68" fmla="*/ 21 w 394"/>
                <a:gd name="T69" fmla="*/ 111 h 261"/>
                <a:gd name="T70" fmla="*/ 21 w 394"/>
                <a:gd name="T71" fmla="*/ 9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4" h="261">
                  <a:moveTo>
                    <a:pt x="12" y="93"/>
                  </a:moveTo>
                  <a:lnTo>
                    <a:pt x="12" y="75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12" y="66"/>
                  </a:lnTo>
                  <a:lnTo>
                    <a:pt x="12" y="54"/>
                  </a:lnTo>
                  <a:lnTo>
                    <a:pt x="12" y="45"/>
                  </a:lnTo>
                  <a:lnTo>
                    <a:pt x="12" y="38"/>
                  </a:lnTo>
                  <a:lnTo>
                    <a:pt x="12" y="27"/>
                  </a:lnTo>
                  <a:lnTo>
                    <a:pt x="12" y="18"/>
                  </a:lnTo>
                  <a:lnTo>
                    <a:pt x="12" y="9"/>
                  </a:lnTo>
                  <a:lnTo>
                    <a:pt x="0" y="9"/>
                  </a:lnTo>
                  <a:lnTo>
                    <a:pt x="12" y="9"/>
                  </a:lnTo>
                  <a:lnTo>
                    <a:pt x="75" y="9"/>
                  </a:lnTo>
                  <a:lnTo>
                    <a:pt x="175" y="0"/>
                  </a:lnTo>
                  <a:lnTo>
                    <a:pt x="266" y="0"/>
                  </a:lnTo>
                  <a:lnTo>
                    <a:pt x="321" y="0"/>
                  </a:lnTo>
                  <a:lnTo>
                    <a:pt x="330" y="9"/>
                  </a:lnTo>
                  <a:lnTo>
                    <a:pt x="330" y="18"/>
                  </a:lnTo>
                  <a:lnTo>
                    <a:pt x="330" y="27"/>
                  </a:lnTo>
                  <a:lnTo>
                    <a:pt x="330" y="38"/>
                  </a:lnTo>
                  <a:lnTo>
                    <a:pt x="330" y="45"/>
                  </a:lnTo>
                  <a:lnTo>
                    <a:pt x="339" y="54"/>
                  </a:lnTo>
                  <a:lnTo>
                    <a:pt x="339" y="66"/>
                  </a:lnTo>
                  <a:lnTo>
                    <a:pt x="357" y="66"/>
                  </a:lnTo>
                  <a:lnTo>
                    <a:pt x="366" y="75"/>
                  </a:lnTo>
                  <a:lnTo>
                    <a:pt x="366" y="84"/>
                  </a:lnTo>
                  <a:lnTo>
                    <a:pt x="375" y="93"/>
                  </a:lnTo>
                  <a:lnTo>
                    <a:pt x="384" y="102"/>
                  </a:lnTo>
                  <a:lnTo>
                    <a:pt x="394" y="111"/>
                  </a:lnTo>
                  <a:lnTo>
                    <a:pt x="394" y="129"/>
                  </a:lnTo>
                  <a:lnTo>
                    <a:pt x="384" y="138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66" y="156"/>
                  </a:lnTo>
                  <a:lnTo>
                    <a:pt x="366" y="168"/>
                  </a:lnTo>
                  <a:lnTo>
                    <a:pt x="348" y="168"/>
                  </a:lnTo>
                  <a:lnTo>
                    <a:pt x="339" y="177"/>
                  </a:lnTo>
                  <a:lnTo>
                    <a:pt x="339" y="186"/>
                  </a:lnTo>
                  <a:lnTo>
                    <a:pt x="348" y="195"/>
                  </a:lnTo>
                  <a:lnTo>
                    <a:pt x="348" y="204"/>
                  </a:lnTo>
                  <a:lnTo>
                    <a:pt x="348" y="213"/>
                  </a:lnTo>
                  <a:lnTo>
                    <a:pt x="339" y="222"/>
                  </a:lnTo>
                  <a:lnTo>
                    <a:pt x="339" y="231"/>
                  </a:lnTo>
                  <a:lnTo>
                    <a:pt x="330" y="240"/>
                  </a:lnTo>
                  <a:lnTo>
                    <a:pt x="330" y="252"/>
                  </a:lnTo>
                  <a:lnTo>
                    <a:pt x="321" y="261"/>
                  </a:lnTo>
                  <a:lnTo>
                    <a:pt x="321" y="252"/>
                  </a:lnTo>
                  <a:lnTo>
                    <a:pt x="312" y="240"/>
                  </a:lnTo>
                  <a:lnTo>
                    <a:pt x="303" y="240"/>
                  </a:lnTo>
                  <a:lnTo>
                    <a:pt x="266" y="240"/>
                  </a:lnTo>
                  <a:lnTo>
                    <a:pt x="166" y="252"/>
                  </a:lnTo>
                  <a:lnTo>
                    <a:pt x="130" y="252"/>
                  </a:lnTo>
                  <a:lnTo>
                    <a:pt x="57" y="252"/>
                  </a:lnTo>
                  <a:lnTo>
                    <a:pt x="57" y="240"/>
                  </a:lnTo>
                  <a:lnTo>
                    <a:pt x="57" y="222"/>
                  </a:lnTo>
                  <a:lnTo>
                    <a:pt x="46" y="213"/>
                  </a:lnTo>
                  <a:lnTo>
                    <a:pt x="46" y="204"/>
                  </a:lnTo>
                  <a:lnTo>
                    <a:pt x="57" y="204"/>
                  </a:lnTo>
                  <a:lnTo>
                    <a:pt x="46" y="195"/>
                  </a:lnTo>
                  <a:lnTo>
                    <a:pt x="46" y="186"/>
                  </a:lnTo>
                  <a:lnTo>
                    <a:pt x="46" y="177"/>
                  </a:lnTo>
                  <a:lnTo>
                    <a:pt x="46" y="168"/>
                  </a:lnTo>
                  <a:lnTo>
                    <a:pt x="39" y="168"/>
                  </a:lnTo>
                  <a:lnTo>
                    <a:pt x="39" y="156"/>
                  </a:lnTo>
                  <a:lnTo>
                    <a:pt x="39" y="150"/>
                  </a:lnTo>
                  <a:lnTo>
                    <a:pt x="39" y="138"/>
                  </a:lnTo>
                  <a:lnTo>
                    <a:pt x="30" y="129"/>
                  </a:lnTo>
                  <a:lnTo>
                    <a:pt x="30" y="120"/>
                  </a:lnTo>
                  <a:lnTo>
                    <a:pt x="21" y="111"/>
                  </a:lnTo>
                  <a:lnTo>
                    <a:pt x="21" y="102"/>
                  </a:lnTo>
                  <a:lnTo>
                    <a:pt x="21" y="93"/>
                  </a:lnTo>
                  <a:lnTo>
                    <a:pt x="12" y="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92">
              <a:extLst>
                <a:ext uri="{FF2B5EF4-FFF2-40B4-BE49-F238E27FC236}">
                  <a16:creationId xmlns:a16="http://schemas.microsoft.com/office/drawing/2014/main" xmlns="" id="{C579C029-A804-429E-BD57-A7325B0CE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250" y="2688546"/>
              <a:ext cx="712426" cy="471938"/>
            </a:xfrm>
            <a:custGeom>
              <a:avLst/>
              <a:gdLst>
                <a:gd name="T0" fmla="*/ 12 w 394"/>
                <a:gd name="T1" fmla="*/ 75 h 261"/>
                <a:gd name="T2" fmla="*/ 0 w 394"/>
                <a:gd name="T3" fmla="*/ 66 h 261"/>
                <a:gd name="T4" fmla="*/ 12 w 394"/>
                <a:gd name="T5" fmla="*/ 54 h 261"/>
                <a:gd name="T6" fmla="*/ 12 w 394"/>
                <a:gd name="T7" fmla="*/ 38 h 261"/>
                <a:gd name="T8" fmla="*/ 12 w 394"/>
                <a:gd name="T9" fmla="*/ 18 h 261"/>
                <a:gd name="T10" fmla="*/ 0 w 394"/>
                <a:gd name="T11" fmla="*/ 9 h 261"/>
                <a:gd name="T12" fmla="*/ 75 w 394"/>
                <a:gd name="T13" fmla="*/ 9 h 261"/>
                <a:gd name="T14" fmla="*/ 266 w 394"/>
                <a:gd name="T15" fmla="*/ 0 h 261"/>
                <a:gd name="T16" fmla="*/ 330 w 394"/>
                <a:gd name="T17" fmla="*/ 9 h 261"/>
                <a:gd name="T18" fmla="*/ 330 w 394"/>
                <a:gd name="T19" fmla="*/ 27 h 261"/>
                <a:gd name="T20" fmla="*/ 330 w 394"/>
                <a:gd name="T21" fmla="*/ 45 h 261"/>
                <a:gd name="T22" fmla="*/ 339 w 394"/>
                <a:gd name="T23" fmla="*/ 66 h 261"/>
                <a:gd name="T24" fmla="*/ 366 w 394"/>
                <a:gd name="T25" fmla="*/ 75 h 261"/>
                <a:gd name="T26" fmla="*/ 375 w 394"/>
                <a:gd name="T27" fmla="*/ 93 h 261"/>
                <a:gd name="T28" fmla="*/ 394 w 394"/>
                <a:gd name="T29" fmla="*/ 111 h 261"/>
                <a:gd name="T30" fmla="*/ 384 w 394"/>
                <a:gd name="T31" fmla="*/ 138 h 261"/>
                <a:gd name="T32" fmla="*/ 384 w 394"/>
                <a:gd name="T33" fmla="*/ 156 h 261"/>
                <a:gd name="T34" fmla="*/ 366 w 394"/>
                <a:gd name="T35" fmla="*/ 168 h 261"/>
                <a:gd name="T36" fmla="*/ 339 w 394"/>
                <a:gd name="T37" fmla="*/ 177 h 261"/>
                <a:gd name="T38" fmla="*/ 348 w 394"/>
                <a:gd name="T39" fmla="*/ 195 h 261"/>
                <a:gd name="T40" fmla="*/ 348 w 394"/>
                <a:gd name="T41" fmla="*/ 213 h 261"/>
                <a:gd name="T42" fmla="*/ 339 w 394"/>
                <a:gd name="T43" fmla="*/ 231 h 261"/>
                <a:gd name="T44" fmla="*/ 330 w 394"/>
                <a:gd name="T45" fmla="*/ 252 h 261"/>
                <a:gd name="T46" fmla="*/ 321 w 394"/>
                <a:gd name="T47" fmla="*/ 252 h 261"/>
                <a:gd name="T48" fmla="*/ 303 w 394"/>
                <a:gd name="T49" fmla="*/ 240 h 261"/>
                <a:gd name="T50" fmla="*/ 166 w 394"/>
                <a:gd name="T51" fmla="*/ 252 h 261"/>
                <a:gd name="T52" fmla="*/ 57 w 394"/>
                <a:gd name="T53" fmla="*/ 252 h 261"/>
                <a:gd name="T54" fmla="*/ 57 w 394"/>
                <a:gd name="T55" fmla="*/ 222 h 261"/>
                <a:gd name="T56" fmla="*/ 46 w 394"/>
                <a:gd name="T57" fmla="*/ 204 h 261"/>
                <a:gd name="T58" fmla="*/ 46 w 394"/>
                <a:gd name="T59" fmla="*/ 195 h 261"/>
                <a:gd name="T60" fmla="*/ 46 w 394"/>
                <a:gd name="T61" fmla="*/ 177 h 261"/>
                <a:gd name="T62" fmla="*/ 39 w 394"/>
                <a:gd name="T63" fmla="*/ 168 h 261"/>
                <a:gd name="T64" fmla="*/ 39 w 394"/>
                <a:gd name="T65" fmla="*/ 150 h 261"/>
                <a:gd name="T66" fmla="*/ 30 w 394"/>
                <a:gd name="T67" fmla="*/ 129 h 261"/>
                <a:gd name="T68" fmla="*/ 21 w 394"/>
                <a:gd name="T69" fmla="*/ 111 h 261"/>
                <a:gd name="T70" fmla="*/ 21 w 394"/>
                <a:gd name="T71" fmla="*/ 9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4" h="261">
                  <a:moveTo>
                    <a:pt x="12" y="93"/>
                  </a:moveTo>
                  <a:lnTo>
                    <a:pt x="12" y="75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12" y="66"/>
                  </a:lnTo>
                  <a:lnTo>
                    <a:pt x="12" y="54"/>
                  </a:lnTo>
                  <a:lnTo>
                    <a:pt x="12" y="45"/>
                  </a:lnTo>
                  <a:lnTo>
                    <a:pt x="12" y="38"/>
                  </a:lnTo>
                  <a:lnTo>
                    <a:pt x="12" y="27"/>
                  </a:lnTo>
                  <a:lnTo>
                    <a:pt x="12" y="18"/>
                  </a:lnTo>
                  <a:lnTo>
                    <a:pt x="12" y="9"/>
                  </a:lnTo>
                  <a:lnTo>
                    <a:pt x="0" y="9"/>
                  </a:lnTo>
                  <a:lnTo>
                    <a:pt x="12" y="9"/>
                  </a:lnTo>
                  <a:lnTo>
                    <a:pt x="75" y="9"/>
                  </a:lnTo>
                  <a:lnTo>
                    <a:pt x="175" y="0"/>
                  </a:lnTo>
                  <a:lnTo>
                    <a:pt x="266" y="0"/>
                  </a:lnTo>
                  <a:lnTo>
                    <a:pt x="321" y="0"/>
                  </a:lnTo>
                  <a:lnTo>
                    <a:pt x="330" y="9"/>
                  </a:lnTo>
                  <a:lnTo>
                    <a:pt x="330" y="18"/>
                  </a:lnTo>
                  <a:lnTo>
                    <a:pt x="330" y="27"/>
                  </a:lnTo>
                  <a:lnTo>
                    <a:pt x="330" y="38"/>
                  </a:lnTo>
                  <a:lnTo>
                    <a:pt x="330" y="45"/>
                  </a:lnTo>
                  <a:lnTo>
                    <a:pt x="339" y="54"/>
                  </a:lnTo>
                  <a:lnTo>
                    <a:pt x="339" y="66"/>
                  </a:lnTo>
                  <a:lnTo>
                    <a:pt x="357" y="66"/>
                  </a:lnTo>
                  <a:lnTo>
                    <a:pt x="366" y="75"/>
                  </a:lnTo>
                  <a:lnTo>
                    <a:pt x="366" y="84"/>
                  </a:lnTo>
                  <a:lnTo>
                    <a:pt x="375" y="93"/>
                  </a:lnTo>
                  <a:lnTo>
                    <a:pt x="384" y="102"/>
                  </a:lnTo>
                  <a:lnTo>
                    <a:pt x="394" y="111"/>
                  </a:lnTo>
                  <a:lnTo>
                    <a:pt x="394" y="129"/>
                  </a:lnTo>
                  <a:lnTo>
                    <a:pt x="384" y="138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66" y="156"/>
                  </a:lnTo>
                  <a:lnTo>
                    <a:pt x="366" y="168"/>
                  </a:lnTo>
                  <a:lnTo>
                    <a:pt x="348" y="168"/>
                  </a:lnTo>
                  <a:lnTo>
                    <a:pt x="339" y="177"/>
                  </a:lnTo>
                  <a:lnTo>
                    <a:pt x="339" y="186"/>
                  </a:lnTo>
                  <a:lnTo>
                    <a:pt x="348" y="195"/>
                  </a:lnTo>
                  <a:lnTo>
                    <a:pt x="348" y="204"/>
                  </a:lnTo>
                  <a:lnTo>
                    <a:pt x="348" y="213"/>
                  </a:lnTo>
                  <a:lnTo>
                    <a:pt x="339" y="222"/>
                  </a:lnTo>
                  <a:lnTo>
                    <a:pt x="339" y="231"/>
                  </a:lnTo>
                  <a:lnTo>
                    <a:pt x="330" y="240"/>
                  </a:lnTo>
                  <a:lnTo>
                    <a:pt x="330" y="252"/>
                  </a:lnTo>
                  <a:lnTo>
                    <a:pt x="321" y="261"/>
                  </a:lnTo>
                  <a:lnTo>
                    <a:pt x="321" y="252"/>
                  </a:lnTo>
                  <a:lnTo>
                    <a:pt x="312" y="240"/>
                  </a:lnTo>
                  <a:lnTo>
                    <a:pt x="303" y="240"/>
                  </a:lnTo>
                  <a:lnTo>
                    <a:pt x="266" y="240"/>
                  </a:lnTo>
                  <a:lnTo>
                    <a:pt x="166" y="252"/>
                  </a:lnTo>
                  <a:lnTo>
                    <a:pt x="130" y="252"/>
                  </a:lnTo>
                  <a:lnTo>
                    <a:pt x="57" y="252"/>
                  </a:lnTo>
                  <a:lnTo>
                    <a:pt x="57" y="240"/>
                  </a:lnTo>
                  <a:lnTo>
                    <a:pt x="57" y="222"/>
                  </a:lnTo>
                  <a:lnTo>
                    <a:pt x="46" y="213"/>
                  </a:lnTo>
                  <a:lnTo>
                    <a:pt x="46" y="204"/>
                  </a:lnTo>
                  <a:lnTo>
                    <a:pt x="57" y="204"/>
                  </a:lnTo>
                  <a:lnTo>
                    <a:pt x="46" y="195"/>
                  </a:lnTo>
                  <a:lnTo>
                    <a:pt x="46" y="186"/>
                  </a:lnTo>
                  <a:lnTo>
                    <a:pt x="46" y="177"/>
                  </a:lnTo>
                  <a:lnTo>
                    <a:pt x="46" y="168"/>
                  </a:lnTo>
                  <a:lnTo>
                    <a:pt x="39" y="168"/>
                  </a:lnTo>
                  <a:lnTo>
                    <a:pt x="39" y="156"/>
                  </a:lnTo>
                  <a:lnTo>
                    <a:pt x="39" y="150"/>
                  </a:lnTo>
                  <a:lnTo>
                    <a:pt x="39" y="138"/>
                  </a:lnTo>
                  <a:lnTo>
                    <a:pt x="30" y="129"/>
                  </a:lnTo>
                  <a:lnTo>
                    <a:pt x="30" y="120"/>
                  </a:lnTo>
                  <a:lnTo>
                    <a:pt x="21" y="111"/>
                  </a:lnTo>
                  <a:lnTo>
                    <a:pt x="21" y="102"/>
                  </a:lnTo>
                  <a:lnTo>
                    <a:pt x="21" y="93"/>
                  </a:lnTo>
                  <a:lnTo>
                    <a:pt x="12" y="9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93">
              <a:extLst>
                <a:ext uri="{FF2B5EF4-FFF2-40B4-BE49-F238E27FC236}">
                  <a16:creationId xmlns:a16="http://schemas.microsoft.com/office/drawing/2014/main" xmlns="" id="{20B145A1-A584-4E3F-BEE4-A6C6B6F1A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7228" y="3854829"/>
              <a:ext cx="641908" cy="659990"/>
            </a:xfrm>
            <a:custGeom>
              <a:avLst/>
              <a:gdLst>
                <a:gd name="T0" fmla="*/ 64 w 355"/>
                <a:gd name="T1" fmla="*/ 18 h 365"/>
                <a:gd name="T2" fmla="*/ 173 w 355"/>
                <a:gd name="T3" fmla="*/ 0 h 365"/>
                <a:gd name="T4" fmla="*/ 155 w 355"/>
                <a:gd name="T5" fmla="*/ 18 h 365"/>
                <a:gd name="T6" fmla="*/ 164 w 355"/>
                <a:gd name="T7" fmla="*/ 36 h 365"/>
                <a:gd name="T8" fmla="*/ 180 w 355"/>
                <a:gd name="T9" fmla="*/ 45 h 365"/>
                <a:gd name="T10" fmla="*/ 189 w 355"/>
                <a:gd name="T11" fmla="*/ 45 h 365"/>
                <a:gd name="T12" fmla="*/ 200 w 355"/>
                <a:gd name="T13" fmla="*/ 54 h 365"/>
                <a:gd name="T14" fmla="*/ 218 w 355"/>
                <a:gd name="T15" fmla="*/ 82 h 365"/>
                <a:gd name="T16" fmla="*/ 234 w 355"/>
                <a:gd name="T17" fmla="*/ 91 h 365"/>
                <a:gd name="T18" fmla="*/ 246 w 355"/>
                <a:gd name="T19" fmla="*/ 100 h 365"/>
                <a:gd name="T20" fmla="*/ 264 w 355"/>
                <a:gd name="T21" fmla="*/ 109 h 365"/>
                <a:gd name="T22" fmla="*/ 271 w 355"/>
                <a:gd name="T23" fmla="*/ 127 h 365"/>
                <a:gd name="T24" fmla="*/ 289 w 355"/>
                <a:gd name="T25" fmla="*/ 136 h 365"/>
                <a:gd name="T26" fmla="*/ 300 w 355"/>
                <a:gd name="T27" fmla="*/ 154 h 365"/>
                <a:gd name="T28" fmla="*/ 309 w 355"/>
                <a:gd name="T29" fmla="*/ 172 h 365"/>
                <a:gd name="T30" fmla="*/ 325 w 355"/>
                <a:gd name="T31" fmla="*/ 182 h 365"/>
                <a:gd name="T32" fmla="*/ 334 w 355"/>
                <a:gd name="T33" fmla="*/ 202 h 365"/>
                <a:gd name="T34" fmla="*/ 334 w 355"/>
                <a:gd name="T35" fmla="*/ 218 h 365"/>
                <a:gd name="T36" fmla="*/ 355 w 355"/>
                <a:gd name="T37" fmla="*/ 218 h 365"/>
                <a:gd name="T38" fmla="*/ 343 w 355"/>
                <a:gd name="T39" fmla="*/ 229 h 365"/>
                <a:gd name="T40" fmla="*/ 343 w 355"/>
                <a:gd name="T41" fmla="*/ 238 h 365"/>
                <a:gd name="T42" fmla="*/ 334 w 355"/>
                <a:gd name="T43" fmla="*/ 238 h 365"/>
                <a:gd name="T44" fmla="*/ 343 w 355"/>
                <a:gd name="T45" fmla="*/ 247 h 365"/>
                <a:gd name="T46" fmla="*/ 334 w 355"/>
                <a:gd name="T47" fmla="*/ 256 h 365"/>
                <a:gd name="T48" fmla="*/ 343 w 355"/>
                <a:gd name="T49" fmla="*/ 256 h 365"/>
                <a:gd name="T50" fmla="*/ 334 w 355"/>
                <a:gd name="T51" fmla="*/ 266 h 365"/>
                <a:gd name="T52" fmla="*/ 334 w 355"/>
                <a:gd name="T53" fmla="*/ 284 h 365"/>
                <a:gd name="T54" fmla="*/ 316 w 355"/>
                <a:gd name="T55" fmla="*/ 284 h 365"/>
                <a:gd name="T56" fmla="*/ 334 w 355"/>
                <a:gd name="T57" fmla="*/ 284 h 365"/>
                <a:gd name="T58" fmla="*/ 325 w 355"/>
                <a:gd name="T59" fmla="*/ 293 h 365"/>
                <a:gd name="T60" fmla="*/ 325 w 355"/>
                <a:gd name="T61" fmla="*/ 311 h 365"/>
                <a:gd name="T62" fmla="*/ 325 w 355"/>
                <a:gd name="T63" fmla="*/ 329 h 365"/>
                <a:gd name="T64" fmla="*/ 309 w 355"/>
                <a:gd name="T65" fmla="*/ 329 h 365"/>
                <a:gd name="T66" fmla="*/ 289 w 355"/>
                <a:gd name="T67" fmla="*/ 329 h 365"/>
                <a:gd name="T68" fmla="*/ 289 w 355"/>
                <a:gd name="T69" fmla="*/ 347 h 365"/>
                <a:gd name="T70" fmla="*/ 300 w 355"/>
                <a:gd name="T71" fmla="*/ 365 h 365"/>
                <a:gd name="T72" fmla="*/ 280 w 355"/>
                <a:gd name="T73" fmla="*/ 365 h 365"/>
                <a:gd name="T74" fmla="*/ 271 w 355"/>
                <a:gd name="T75" fmla="*/ 356 h 365"/>
                <a:gd name="T76" fmla="*/ 89 w 355"/>
                <a:gd name="T77" fmla="*/ 356 h 365"/>
                <a:gd name="T78" fmla="*/ 82 w 355"/>
                <a:gd name="T79" fmla="*/ 338 h 365"/>
                <a:gd name="T80" fmla="*/ 73 w 355"/>
                <a:gd name="T81" fmla="*/ 329 h 365"/>
                <a:gd name="T82" fmla="*/ 73 w 355"/>
                <a:gd name="T83" fmla="*/ 311 h 365"/>
                <a:gd name="T84" fmla="*/ 73 w 355"/>
                <a:gd name="T85" fmla="*/ 293 h 365"/>
                <a:gd name="T86" fmla="*/ 64 w 355"/>
                <a:gd name="T87" fmla="*/ 275 h 365"/>
                <a:gd name="T88" fmla="*/ 73 w 355"/>
                <a:gd name="T89" fmla="*/ 256 h 365"/>
                <a:gd name="T90" fmla="*/ 82 w 355"/>
                <a:gd name="T91" fmla="*/ 247 h 365"/>
                <a:gd name="T92" fmla="*/ 73 w 355"/>
                <a:gd name="T93" fmla="*/ 229 h 365"/>
                <a:gd name="T94" fmla="*/ 64 w 355"/>
                <a:gd name="T95" fmla="*/ 209 h 365"/>
                <a:gd name="T96" fmla="*/ 55 w 355"/>
                <a:gd name="T97" fmla="*/ 193 h 365"/>
                <a:gd name="T98" fmla="*/ 0 w 355"/>
                <a:gd name="T99" fmla="*/ 1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5" h="365">
                  <a:moveTo>
                    <a:pt x="0" y="18"/>
                  </a:moveTo>
                  <a:lnTo>
                    <a:pt x="64" y="18"/>
                  </a:lnTo>
                  <a:lnTo>
                    <a:pt x="89" y="9"/>
                  </a:lnTo>
                  <a:lnTo>
                    <a:pt x="173" y="0"/>
                  </a:lnTo>
                  <a:lnTo>
                    <a:pt x="164" y="9"/>
                  </a:lnTo>
                  <a:lnTo>
                    <a:pt x="155" y="18"/>
                  </a:lnTo>
                  <a:lnTo>
                    <a:pt x="155" y="27"/>
                  </a:lnTo>
                  <a:lnTo>
                    <a:pt x="164" y="36"/>
                  </a:lnTo>
                  <a:lnTo>
                    <a:pt x="173" y="36"/>
                  </a:lnTo>
                  <a:lnTo>
                    <a:pt x="180" y="45"/>
                  </a:lnTo>
                  <a:lnTo>
                    <a:pt x="189" y="36"/>
                  </a:lnTo>
                  <a:lnTo>
                    <a:pt x="189" y="45"/>
                  </a:lnTo>
                  <a:lnTo>
                    <a:pt x="189" y="54"/>
                  </a:lnTo>
                  <a:lnTo>
                    <a:pt x="200" y="54"/>
                  </a:lnTo>
                  <a:lnTo>
                    <a:pt x="200" y="63"/>
                  </a:lnTo>
                  <a:lnTo>
                    <a:pt x="218" y="82"/>
                  </a:lnTo>
                  <a:lnTo>
                    <a:pt x="225" y="82"/>
                  </a:lnTo>
                  <a:lnTo>
                    <a:pt x="234" y="91"/>
                  </a:lnTo>
                  <a:lnTo>
                    <a:pt x="246" y="91"/>
                  </a:lnTo>
                  <a:lnTo>
                    <a:pt x="246" y="100"/>
                  </a:lnTo>
                  <a:lnTo>
                    <a:pt x="255" y="109"/>
                  </a:lnTo>
                  <a:lnTo>
                    <a:pt x="264" y="109"/>
                  </a:lnTo>
                  <a:lnTo>
                    <a:pt x="264" y="118"/>
                  </a:lnTo>
                  <a:lnTo>
                    <a:pt x="271" y="127"/>
                  </a:lnTo>
                  <a:lnTo>
                    <a:pt x="280" y="136"/>
                  </a:lnTo>
                  <a:lnTo>
                    <a:pt x="289" y="136"/>
                  </a:lnTo>
                  <a:lnTo>
                    <a:pt x="300" y="147"/>
                  </a:lnTo>
                  <a:lnTo>
                    <a:pt x="300" y="154"/>
                  </a:lnTo>
                  <a:lnTo>
                    <a:pt x="309" y="163"/>
                  </a:lnTo>
                  <a:lnTo>
                    <a:pt x="309" y="172"/>
                  </a:lnTo>
                  <a:lnTo>
                    <a:pt x="316" y="182"/>
                  </a:lnTo>
                  <a:lnTo>
                    <a:pt x="325" y="182"/>
                  </a:lnTo>
                  <a:lnTo>
                    <a:pt x="325" y="193"/>
                  </a:lnTo>
                  <a:lnTo>
                    <a:pt x="334" y="202"/>
                  </a:lnTo>
                  <a:lnTo>
                    <a:pt x="334" y="209"/>
                  </a:lnTo>
                  <a:lnTo>
                    <a:pt x="334" y="218"/>
                  </a:lnTo>
                  <a:lnTo>
                    <a:pt x="343" y="218"/>
                  </a:lnTo>
                  <a:lnTo>
                    <a:pt x="355" y="218"/>
                  </a:lnTo>
                  <a:lnTo>
                    <a:pt x="355" y="229"/>
                  </a:lnTo>
                  <a:lnTo>
                    <a:pt x="343" y="229"/>
                  </a:lnTo>
                  <a:lnTo>
                    <a:pt x="355" y="229"/>
                  </a:lnTo>
                  <a:lnTo>
                    <a:pt x="343" y="238"/>
                  </a:lnTo>
                  <a:lnTo>
                    <a:pt x="334" y="229"/>
                  </a:lnTo>
                  <a:lnTo>
                    <a:pt x="334" y="238"/>
                  </a:lnTo>
                  <a:lnTo>
                    <a:pt x="343" y="238"/>
                  </a:lnTo>
                  <a:lnTo>
                    <a:pt x="343" y="247"/>
                  </a:lnTo>
                  <a:lnTo>
                    <a:pt x="334" y="247"/>
                  </a:lnTo>
                  <a:lnTo>
                    <a:pt x="334" y="256"/>
                  </a:lnTo>
                  <a:lnTo>
                    <a:pt x="343" y="247"/>
                  </a:lnTo>
                  <a:lnTo>
                    <a:pt x="343" y="256"/>
                  </a:lnTo>
                  <a:lnTo>
                    <a:pt x="334" y="256"/>
                  </a:lnTo>
                  <a:lnTo>
                    <a:pt x="334" y="266"/>
                  </a:lnTo>
                  <a:lnTo>
                    <a:pt x="334" y="275"/>
                  </a:lnTo>
                  <a:lnTo>
                    <a:pt x="334" y="284"/>
                  </a:lnTo>
                  <a:lnTo>
                    <a:pt x="325" y="284"/>
                  </a:lnTo>
                  <a:lnTo>
                    <a:pt x="316" y="284"/>
                  </a:lnTo>
                  <a:lnTo>
                    <a:pt x="325" y="284"/>
                  </a:lnTo>
                  <a:lnTo>
                    <a:pt x="334" y="284"/>
                  </a:lnTo>
                  <a:lnTo>
                    <a:pt x="334" y="293"/>
                  </a:lnTo>
                  <a:lnTo>
                    <a:pt x="325" y="293"/>
                  </a:lnTo>
                  <a:lnTo>
                    <a:pt x="325" y="302"/>
                  </a:lnTo>
                  <a:lnTo>
                    <a:pt x="325" y="311"/>
                  </a:lnTo>
                  <a:lnTo>
                    <a:pt x="325" y="320"/>
                  </a:lnTo>
                  <a:lnTo>
                    <a:pt x="325" y="329"/>
                  </a:lnTo>
                  <a:lnTo>
                    <a:pt x="316" y="329"/>
                  </a:lnTo>
                  <a:lnTo>
                    <a:pt x="309" y="329"/>
                  </a:lnTo>
                  <a:lnTo>
                    <a:pt x="300" y="329"/>
                  </a:lnTo>
                  <a:lnTo>
                    <a:pt x="289" y="329"/>
                  </a:lnTo>
                  <a:lnTo>
                    <a:pt x="289" y="338"/>
                  </a:lnTo>
                  <a:lnTo>
                    <a:pt x="289" y="347"/>
                  </a:lnTo>
                  <a:lnTo>
                    <a:pt x="300" y="356"/>
                  </a:lnTo>
                  <a:lnTo>
                    <a:pt x="300" y="365"/>
                  </a:lnTo>
                  <a:lnTo>
                    <a:pt x="289" y="365"/>
                  </a:lnTo>
                  <a:lnTo>
                    <a:pt x="280" y="365"/>
                  </a:lnTo>
                  <a:lnTo>
                    <a:pt x="280" y="356"/>
                  </a:lnTo>
                  <a:lnTo>
                    <a:pt x="271" y="356"/>
                  </a:lnTo>
                  <a:lnTo>
                    <a:pt x="100" y="365"/>
                  </a:lnTo>
                  <a:lnTo>
                    <a:pt x="89" y="356"/>
                  </a:lnTo>
                  <a:lnTo>
                    <a:pt x="82" y="347"/>
                  </a:lnTo>
                  <a:lnTo>
                    <a:pt x="82" y="338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73" y="320"/>
                  </a:lnTo>
                  <a:lnTo>
                    <a:pt x="73" y="311"/>
                  </a:lnTo>
                  <a:lnTo>
                    <a:pt x="73" y="302"/>
                  </a:lnTo>
                  <a:lnTo>
                    <a:pt x="73" y="293"/>
                  </a:lnTo>
                  <a:lnTo>
                    <a:pt x="73" y="284"/>
                  </a:lnTo>
                  <a:lnTo>
                    <a:pt x="64" y="275"/>
                  </a:lnTo>
                  <a:lnTo>
                    <a:pt x="73" y="266"/>
                  </a:lnTo>
                  <a:lnTo>
                    <a:pt x="73" y="256"/>
                  </a:lnTo>
                  <a:lnTo>
                    <a:pt x="73" y="247"/>
                  </a:lnTo>
                  <a:lnTo>
                    <a:pt x="82" y="247"/>
                  </a:lnTo>
                  <a:lnTo>
                    <a:pt x="73" y="238"/>
                  </a:lnTo>
                  <a:lnTo>
                    <a:pt x="73" y="229"/>
                  </a:lnTo>
                  <a:lnTo>
                    <a:pt x="73" y="218"/>
                  </a:lnTo>
                  <a:lnTo>
                    <a:pt x="64" y="209"/>
                  </a:lnTo>
                  <a:lnTo>
                    <a:pt x="55" y="202"/>
                  </a:lnTo>
                  <a:lnTo>
                    <a:pt x="55" y="193"/>
                  </a:lnTo>
                  <a:lnTo>
                    <a:pt x="27" y="10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94">
              <a:extLst>
                <a:ext uri="{FF2B5EF4-FFF2-40B4-BE49-F238E27FC236}">
                  <a16:creationId xmlns:a16="http://schemas.microsoft.com/office/drawing/2014/main" xmlns="" id="{AE545F2B-2C1F-4720-B28E-F8F8E62B2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7228" y="3854829"/>
              <a:ext cx="641908" cy="659990"/>
            </a:xfrm>
            <a:custGeom>
              <a:avLst/>
              <a:gdLst>
                <a:gd name="T0" fmla="*/ 64 w 355"/>
                <a:gd name="T1" fmla="*/ 18 h 365"/>
                <a:gd name="T2" fmla="*/ 173 w 355"/>
                <a:gd name="T3" fmla="*/ 0 h 365"/>
                <a:gd name="T4" fmla="*/ 155 w 355"/>
                <a:gd name="T5" fmla="*/ 18 h 365"/>
                <a:gd name="T6" fmla="*/ 164 w 355"/>
                <a:gd name="T7" fmla="*/ 36 h 365"/>
                <a:gd name="T8" fmla="*/ 180 w 355"/>
                <a:gd name="T9" fmla="*/ 45 h 365"/>
                <a:gd name="T10" fmla="*/ 189 w 355"/>
                <a:gd name="T11" fmla="*/ 45 h 365"/>
                <a:gd name="T12" fmla="*/ 200 w 355"/>
                <a:gd name="T13" fmla="*/ 54 h 365"/>
                <a:gd name="T14" fmla="*/ 218 w 355"/>
                <a:gd name="T15" fmla="*/ 82 h 365"/>
                <a:gd name="T16" fmla="*/ 234 w 355"/>
                <a:gd name="T17" fmla="*/ 91 h 365"/>
                <a:gd name="T18" fmla="*/ 246 w 355"/>
                <a:gd name="T19" fmla="*/ 100 h 365"/>
                <a:gd name="T20" fmla="*/ 264 w 355"/>
                <a:gd name="T21" fmla="*/ 109 h 365"/>
                <a:gd name="T22" fmla="*/ 271 w 355"/>
                <a:gd name="T23" fmla="*/ 127 h 365"/>
                <a:gd name="T24" fmla="*/ 289 w 355"/>
                <a:gd name="T25" fmla="*/ 136 h 365"/>
                <a:gd name="T26" fmla="*/ 300 w 355"/>
                <a:gd name="T27" fmla="*/ 154 h 365"/>
                <a:gd name="T28" fmla="*/ 309 w 355"/>
                <a:gd name="T29" fmla="*/ 172 h 365"/>
                <a:gd name="T30" fmla="*/ 325 w 355"/>
                <a:gd name="T31" fmla="*/ 182 h 365"/>
                <a:gd name="T32" fmla="*/ 334 w 355"/>
                <a:gd name="T33" fmla="*/ 202 h 365"/>
                <a:gd name="T34" fmla="*/ 334 w 355"/>
                <a:gd name="T35" fmla="*/ 218 h 365"/>
                <a:gd name="T36" fmla="*/ 355 w 355"/>
                <a:gd name="T37" fmla="*/ 218 h 365"/>
                <a:gd name="T38" fmla="*/ 343 w 355"/>
                <a:gd name="T39" fmla="*/ 229 h 365"/>
                <a:gd name="T40" fmla="*/ 343 w 355"/>
                <a:gd name="T41" fmla="*/ 238 h 365"/>
                <a:gd name="T42" fmla="*/ 334 w 355"/>
                <a:gd name="T43" fmla="*/ 238 h 365"/>
                <a:gd name="T44" fmla="*/ 343 w 355"/>
                <a:gd name="T45" fmla="*/ 247 h 365"/>
                <a:gd name="T46" fmla="*/ 334 w 355"/>
                <a:gd name="T47" fmla="*/ 256 h 365"/>
                <a:gd name="T48" fmla="*/ 343 w 355"/>
                <a:gd name="T49" fmla="*/ 256 h 365"/>
                <a:gd name="T50" fmla="*/ 334 w 355"/>
                <a:gd name="T51" fmla="*/ 266 h 365"/>
                <a:gd name="T52" fmla="*/ 334 w 355"/>
                <a:gd name="T53" fmla="*/ 284 h 365"/>
                <a:gd name="T54" fmla="*/ 316 w 355"/>
                <a:gd name="T55" fmla="*/ 284 h 365"/>
                <a:gd name="T56" fmla="*/ 334 w 355"/>
                <a:gd name="T57" fmla="*/ 284 h 365"/>
                <a:gd name="T58" fmla="*/ 325 w 355"/>
                <a:gd name="T59" fmla="*/ 293 h 365"/>
                <a:gd name="T60" fmla="*/ 325 w 355"/>
                <a:gd name="T61" fmla="*/ 311 h 365"/>
                <a:gd name="T62" fmla="*/ 325 w 355"/>
                <a:gd name="T63" fmla="*/ 329 h 365"/>
                <a:gd name="T64" fmla="*/ 309 w 355"/>
                <a:gd name="T65" fmla="*/ 329 h 365"/>
                <a:gd name="T66" fmla="*/ 289 w 355"/>
                <a:gd name="T67" fmla="*/ 329 h 365"/>
                <a:gd name="T68" fmla="*/ 289 w 355"/>
                <a:gd name="T69" fmla="*/ 347 h 365"/>
                <a:gd name="T70" fmla="*/ 300 w 355"/>
                <a:gd name="T71" fmla="*/ 365 h 365"/>
                <a:gd name="T72" fmla="*/ 280 w 355"/>
                <a:gd name="T73" fmla="*/ 365 h 365"/>
                <a:gd name="T74" fmla="*/ 271 w 355"/>
                <a:gd name="T75" fmla="*/ 356 h 365"/>
                <a:gd name="T76" fmla="*/ 89 w 355"/>
                <a:gd name="T77" fmla="*/ 356 h 365"/>
                <a:gd name="T78" fmla="*/ 82 w 355"/>
                <a:gd name="T79" fmla="*/ 338 h 365"/>
                <a:gd name="T80" fmla="*/ 73 w 355"/>
                <a:gd name="T81" fmla="*/ 329 h 365"/>
                <a:gd name="T82" fmla="*/ 73 w 355"/>
                <a:gd name="T83" fmla="*/ 311 h 365"/>
                <a:gd name="T84" fmla="*/ 73 w 355"/>
                <a:gd name="T85" fmla="*/ 293 h 365"/>
                <a:gd name="T86" fmla="*/ 64 w 355"/>
                <a:gd name="T87" fmla="*/ 275 h 365"/>
                <a:gd name="T88" fmla="*/ 73 w 355"/>
                <a:gd name="T89" fmla="*/ 256 h 365"/>
                <a:gd name="T90" fmla="*/ 82 w 355"/>
                <a:gd name="T91" fmla="*/ 247 h 365"/>
                <a:gd name="T92" fmla="*/ 73 w 355"/>
                <a:gd name="T93" fmla="*/ 229 h 365"/>
                <a:gd name="T94" fmla="*/ 64 w 355"/>
                <a:gd name="T95" fmla="*/ 209 h 365"/>
                <a:gd name="T96" fmla="*/ 55 w 355"/>
                <a:gd name="T97" fmla="*/ 193 h 365"/>
                <a:gd name="T98" fmla="*/ 0 w 355"/>
                <a:gd name="T99" fmla="*/ 1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5" h="365">
                  <a:moveTo>
                    <a:pt x="0" y="18"/>
                  </a:moveTo>
                  <a:lnTo>
                    <a:pt x="64" y="18"/>
                  </a:lnTo>
                  <a:lnTo>
                    <a:pt x="89" y="9"/>
                  </a:lnTo>
                  <a:lnTo>
                    <a:pt x="173" y="0"/>
                  </a:lnTo>
                  <a:lnTo>
                    <a:pt x="164" y="9"/>
                  </a:lnTo>
                  <a:lnTo>
                    <a:pt x="155" y="18"/>
                  </a:lnTo>
                  <a:lnTo>
                    <a:pt x="155" y="27"/>
                  </a:lnTo>
                  <a:lnTo>
                    <a:pt x="164" y="36"/>
                  </a:lnTo>
                  <a:lnTo>
                    <a:pt x="173" y="36"/>
                  </a:lnTo>
                  <a:lnTo>
                    <a:pt x="180" y="45"/>
                  </a:lnTo>
                  <a:lnTo>
                    <a:pt x="189" y="36"/>
                  </a:lnTo>
                  <a:lnTo>
                    <a:pt x="189" y="45"/>
                  </a:lnTo>
                  <a:lnTo>
                    <a:pt x="189" y="54"/>
                  </a:lnTo>
                  <a:lnTo>
                    <a:pt x="200" y="54"/>
                  </a:lnTo>
                  <a:lnTo>
                    <a:pt x="200" y="63"/>
                  </a:lnTo>
                  <a:lnTo>
                    <a:pt x="218" y="82"/>
                  </a:lnTo>
                  <a:lnTo>
                    <a:pt x="225" y="82"/>
                  </a:lnTo>
                  <a:lnTo>
                    <a:pt x="234" y="91"/>
                  </a:lnTo>
                  <a:lnTo>
                    <a:pt x="246" y="91"/>
                  </a:lnTo>
                  <a:lnTo>
                    <a:pt x="246" y="100"/>
                  </a:lnTo>
                  <a:lnTo>
                    <a:pt x="255" y="109"/>
                  </a:lnTo>
                  <a:lnTo>
                    <a:pt x="264" y="109"/>
                  </a:lnTo>
                  <a:lnTo>
                    <a:pt x="264" y="118"/>
                  </a:lnTo>
                  <a:lnTo>
                    <a:pt x="271" y="127"/>
                  </a:lnTo>
                  <a:lnTo>
                    <a:pt x="280" y="136"/>
                  </a:lnTo>
                  <a:lnTo>
                    <a:pt x="289" y="136"/>
                  </a:lnTo>
                  <a:lnTo>
                    <a:pt x="300" y="147"/>
                  </a:lnTo>
                  <a:lnTo>
                    <a:pt x="300" y="154"/>
                  </a:lnTo>
                  <a:lnTo>
                    <a:pt x="309" y="163"/>
                  </a:lnTo>
                  <a:lnTo>
                    <a:pt x="309" y="172"/>
                  </a:lnTo>
                  <a:lnTo>
                    <a:pt x="316" y="182"/>
                  </a:lnTo>
                  <a:lnTo>
                    <a:pt x="325" y="182"/>
                  </a:lnTo>
                  <a:lnTo>
                    <a:pt x="325" y="193"/>
                  </a:lnTo>
                  <a:lnTo>
                    <a:pt x="334" y="202"/>
                  </a:lnTo>
                  <a:lnTo>
                    <a:pt x="334" y="209"/>
                  </a:lnTo>
                  <a:lnTo>
                    <a:pt x="334" y="218"/>
                  </a:lnTo>
                  <a:lnTo>
                    <a:pt x="343" y="218"/>
                  </a:lnTo>
                  <a:lnTo>
                    <a:pt x="355" y="218"/>
                  </a:lnTo>
                  <a:lnTo>
                    <a:pt x="355" y="229"/>
                  </a:lnTo>
                  <a:lnTo>
                    <a:pt x="343" y="229"/>
                  </a:lnTo>
                  <a:lnTo>
                    <a:pt x="355" y="229"/>
                  </a:lnTo>
                  <a:lnTo>
                    <a:pt x="343" y="238"/>
                  </a:lnTo>
                  <a:lnTo>
                    <a:pt x="334" y="229"/>
                  </a:lnTo>
                  <a:lnTo>
                    <a:pt x="334" y="238"/>
                  </a:lnTo>
                  <a:lnTo>
                    <a:pt x="343" y="238"/>
                  </a:lnTo>
                  <a:lnTo>
                    <a:pt x="343" y="247"/>
                  </a:lnTo>
                  <a:lnTo>
                    <a:pt x="334" y="247"/>
                  </a:lnTo>
                  <a:lnTo>
                    <a:pt x="334" y="256"/>
                  </a:lnTo>
                  <a:lnTo>
                    <a:pt x="343" y="247"/>
                  </a:lnTo>
                  <a:lnTo>
                    <a:pt x="343" y="256"/>
                  </a:lnTo>
                  <a:lnTo>
                    <a:pt x="334" y="256"/>
                  </a:lnTo>
                  <a:lnTo>
                    <a:pt x="334" y="266"/>
                  </a:lnTo>
                  <a:lnTo>
                    <a:pt x="334" y="275"/>
                  </a:lnTo>
                  <a:lnTo>
                    <a:pt x="334" y="284"/>
                  </a:lnTo>
                  <a:lnTo>
                    <a:pt x="325" y="284"/>
                  </a:lnTo>
                  <a:lnTo>
                    <a:pt x="316" y="284"/>
                  </a:lnTo>
                  <a:lnTo>
                    <a:pt x="325" y="284"/>
                  </a:lnTo>
                  <a:lnTo>
                    <a:pt x="334" y="284"/>
                  </a:lnTo>
                  <a:lnTo>
                    <a:pt x="334" y="293"/>
                  </a:lnTo>
                  <a:lnTo>
                    <a:pt x="325" y="293"/>
                  </a:lnTo>
                  <a:lnTo>
                    <a:pt x="325" y="302"/>
                  </a:lnTo>
                  <a:lnTo>
                    <a:pt x="325" y="311"/>
                  </a:lnTo>
                  <a:lnTo>
                    <a:pt x="325" y="320"/>
                  </a:lnTo>
                  <a:lnTo>
                    <a:pt x="325" y="329"/>
                  </a:lnTo>
                  <a:lnTo>
                    <a:pt x="316" y="329"/>
                  </a:lnTo>
                  <a:lnTo>
                    <a:pt x="309" y="329"/>
                  </a:lnTo>
                  <a:lnTo>
                    <a:pt x="300" y="329"/>
                  </a:lnTo>
                  <a:lnTo>
                    <a:pt x="289" y="329"/>
                  </a:lnTo>
                  <a:lnTo>
                    <a:pt x="289" y="338"/>
                  </a:lnTo>
                  <a:lnTo>
                    <a:pt x="289" y="347"/>
                  </a:lnTo>
                  <a:lnTo>
                    <a:pt x="300" y="356"/>
                  </a:lnTo>
                  <a:lnTo>
                    <a:pt x="300" y="365"/>
                  </a:lnTo>
                  <a:lnTo>
                    <a:pt x="289" y="365"/>
                  </a:lnTo>
                  <a:lnTo>
                    <a:pt x="280" y="365"/>
                  </a:lnTo>
                  <a:lnTo>
                    <a:pt x="280" y="356"/>
                  </a:lnTo>
                  <a:lnTo>
                    <a:pt x="271" y="356"/>
                  </a:lnTo>
                  <a:lnTo>
                    <a:pt x="100" y="365"/>
                  </a:lnTo>
                  <a:lnTo>
                    <a:pt x="89" y="356"/>
                  </a:lnTo>
                  <a:lnTo>
                    <a:pt x="82" y="347"/>
                  </a:lnTo>
                  <a:lnTo>
                    <a:pt x="82" y="338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73" y="320"/>
                  </a:lnTo>
                  <a:lnTo>
                    <a:pt x="73" y="311"/>
                  </a:lnTo>
                  <a:lnTo>
                    <a:pt x="73" y="302"/>
                  </a:lnTo>
                  <a:lnTo>
                    <a:pt x="73" y="293"/>
                  </a:lnTo>
                  <a:lnTo>
                    <a:pt x="73" y="284"/>
                  </a:lnTo>
                  <a:lnTo>
                    <a:pt x="64" y="275"/>
                  </a:lnTo>
                  <a:lnTo>
                    <a:pt x="73" y="266"/>
                  </a:lnTo>
                  <a:lnTo>
                    <a:pt x="73" y="256"/>
                  </a:lnTo>
                  <a:lnTo>
                    <a:pt x="73" y="247"/>
                  </a:lnTo>
                  <a:lnTo>
                    <a:pt x="82" y="247"/>
                  </a:lnTo>
                  <a:lnTo>
                    <a:pt x="73" y="238"/>
                  </a:lnTo>
                  <a:lnTo>
                    <a:pt x="73" y="229"/>
                  </a:lnTo>
                  <a:lnTo>
                    <a:pt x="73" y="218"/>
                  </a:lnTo>
                  <a:lnTo>
                    <a:pt x="64" y="209"/>
                  </a:lnTo>
                  <a:lnTo>
                    <a:pt x="55" y="202"/>
                  </a:lnTo>
                  <a:lnTo>
                    <a:pt x="55" y="193"/>
                  </a:lnTo>
                  <a:lnTo>
                    <a:pt x="27" y="10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95">
              <a:extLst>
                <a:ext uri="{FF2B5EF4-FFF2-40B4-BE49-F238E27FC236}">
                  <a16:creationId xmlns:a16="http://schemas.microsoft.com/office/drawing/2014/main" xmlns="" id="{034B12A0-86B9-4F4A-9B22-B67289382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931" y="2992322"/>
              <a:ext cx="844425" cy="661797"/>
            </a:xfrm>
            <a:custGeom>
              <a:avLst/>
              <a:gdLst>
                <a:gd name="T0" fmla="*/ 0 w 467"/>
                <a:gd name="T1" fmla="*/ 329 h 366"/>
                <a:gd name="T2" fmla="*/ 37 w 467"/>
                <a:gd name="T3" fmla="*/ 0 h 366"/>
                <a:gd name="T4" fmla="*/ 103 w 467"/>
                <a:gd name="T5" fmla="*/ 9 h 366"/>
                <a:gd name="T6" fmla="*/ 203 w 467"/>
                <a:gd name="T7" fmla="*/ 18 h 366"/>
                <a:gd name="T8" fmla="*/ 248 w 467"/>
                <a:gd name="T9" fmla="*/ 27 h 366"/>
                <a:gd name="T10" fmla="*/ 348 w 467"/>
                <a:gd name="T11" fmla="*/ 36 h 366"/>
                <a:gd name="T12" fmla="*/ 403 w 467"/>
                <a:gd name="T13" fmla="*/ 36 h 366"/>
                <a:gd name="T14" fmla="*/ 467 w 467"/>
                <a:gd name="T15" fmla="*/ 36 h 366"/>
                <a:gd name="T16" fmla="*/ 467 w 467"/>
                <a:gd name="T17" fmla="*/ 45 h 366"/>
                <a:gd name="T18" fmla="*/ 467 w 467"/>
                <a:gd name="T19" fmla="*/ 118 h 366"/>
                <a:gd name="T20" fmla="*/ 448 w 467"/>
                <a:gd name="T21" fmla="*/ 366 h 366"/>
                <a:gd name="T22" fmla="*/ 385 w 467"/>
                <a:gd name="T23" fmla="*/ 366 h 366"/>
                <a:gd name="T24" fmla="*/ 312 w 467"/>
                <a:gd name="T25" fmla="*/ 356 h 366"/>
                <a:gd name="T26" fmla="*/ 203 w 467"/>
                <a:gd name="T27" fmla="*/ 347 h 366"/>
                <a:gd name="T28" fmla="*/ 103 w 467"/>
                <a:gd name="T29" fmla="*/ 338 h 366"/>
                <a:gd name="T30" fmla="*/ 0 w 467"/>
                <a:gd name="T31" fmla="*/ 32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7" h="366">
                  <a:moveTo>
                    <a:pt x="0" y="329"/>
                  </a:moveTo>
                  <a:lnTo>
                    <a:pt x="37" y="0"/>
                  </a:lnTo>
                  <a:lnTo>
                    <a:pt x="103" y="9"/>
                  </a:lnTo>
                  <a:lnTo>
                    <a:pt x="203" y="18"/>
                  </a:lnTo>
                  <a:lnTo>
                    <a:pt x="248" y="27"/>
                  </a:lnTo>
                  <a:lnTo>
                    <a:pt x="348" y="36"/>
                  </a:lnTo>
                  <a:lnTo>
                    <a:pt x="403" y="36"/>
                  </a:lnTo>
                  <a:lnTo>
                    <a:pt x="467" y="36"/>
                  </a:lnTo>
                  <a:lnTo>
                    <a:pt x="467" y="45"/>
                  </a:lnTo>
                  <a:lnTo>
                    <a:pt x="467" y="118"/>
                  </a:lnTo>
                  <a:lnTo>
                    <a:pt x="448" y="366"/>
                  </a:lnTo>
                  <a:lnTo>
                    <a:pt x="385" y="366"/>
                  </a:lnTo>
                  <a:lnTo>
                    <a:pt x="312" y="356"/>
                  </a:lnTo>
                  <a:lnTo>
                    <a:pt x="203" y="347"/>
                  </a:lnTo>
                  <a:lnTo>
                    <a:pt x="103" y="338"/>
                  </a:lnTo>
                  <a:lnTo>
                    <a:pt x="0" y="3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96">
              <a:extLst>
                <a:ext uri="{FF2B5EF4-FFF2-40B4-BE49-F238E27FC236}">
                  <a16:creationId xmlns:a16="http://schemas.microsoft.com/office/drawing/2014/main" xmlns="" id="{DECEC4B1-0E76-4726-8A2C-6A39CEA09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931" y="2992322"/>
              <a:ext cx="844425" cy="661797"/>
            </a:xfrm>
            <a:custGeom>
              <a:avLst/>
              <a:gdLst>
                <a:gd name="T0" fmla="*/ 0 w 467"/>
                <a:gd name="T1" fmla="*/ 329 h 366"/>
                <a:gd name="T2" fmla="*/ 37 w 467"/>
                <a:gd name="T3" fmla="*/ 0 h 366"/>
                <a:gd name="T4" fmla="*/ 103 w 467"/>
                <a:gd name="T5" fmla="*/ 9 h 366"/>
                <a:gd name="T6" fmla="*/ 203 w 467"/>
                <a:gd name="T7" fmla="*/ 18 h 366"/>
                <a:gd name="T8" fmla="*/ 248 w 467"/>
                <a:gd name="T9" fmla="*/ 27 h 366"/>
                <a:gd name="T10" fmla="*/ 348 w 467"/>
                <a:gd name="T11" fmla="*/ 36 h 366"/>
                <a:gd name="T12" fmla="*/ 403 w 467"/>
                <a:gd name="T13" fmla="*/ 36 h 366"/>
                <a:gd name="T14" fmla="*/ 467 w 467"/>
                <a:gd name="T15" fmla="*/ 36 h 366"/>
                <a:gd name="T16" fmla="*/ 467 w 467"/>
                <a:gd name="T17" fmla="*/ 45 h 366"/>
                <a:gd name="T18" fmla="*/ 467 w 467"/>
                <a:gd name="T19" fmla="*/ 118 h 366"/>
                <a:gd name="T20" fmla="*/ 448 w 467"/>
                <a:gd name="T21" fmla="*/ 366 h 366"/>
                <a:gd name="T22" fmla="*/ 385 w 467"/>
                <a:gd name="T23" fmla="*/ 366 h 366"/>
                <a:gd name="T24" fmla="*/ 312 w 467"/>
                <a:gd name="T25" fmla="*/ 356 h 366"/>
                <a:gd name="T26" fmla="*/ 203 w 467"/>
                <a:gd name="T27" fmla="*/ 347 h 366"/>
                <a:gd name="T28" fmla="*/ 103 w 467"/>
                <a:gd name="T29" fmla="*/ 338 h 366"/>
                <a:gd name="T30" fmla="*/ 0 w 467"/>
                <a:gd name="T31" fmla="*/ 32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7" h="366">
                  <a:moveTo>
                    <a:pt x="0" y="329"/>
                  </a:moveTo>
                  <a:lnTo>
                    <a:pt x="37" y="0"/>
                  </a:lnTo>
                  <a:lnTo>
                    <a:pt x="103" y="9"/>
                  </a:lnTo>
                  <a:lnTo>
                    <a:pt x="203" y="18"/>
                  </a:lnTo>
                  <a:lnTo>
                    <a:pt x="248" y="27"/>
                  </a:lnTo>
                  <a:lnTo>
                    <a:pt x="348" y="36"/>
                  </a:lnTo>
                  <a:lnTo>
                    <a:pt x="403" y="36"/>
                  </a:lnTo>
                  <a:lnTo>
                    <a:pt x="467" y="36"/>
                  </a:lnTo>
                  <a:lnTo>
                    <a:pt x="467" y="45"/>
                  </a:lnTo>
                  <a:lnTo>
                    <a:pt x="467" y="118"/>
                  </a:lnTo>
                  <a:lnTo>
                    <a:pt x="448" y="366"/>
                  </a:lnTo>
                  <a:lnTo>
                    <a:pt x="385" y="366"/>
                  </a:lnTo>
                  <a:lnTo>
                    <a:pt x="312" y="356"/>
                  </a:lnTo>
                  <a:lnTo>
                    <a:pt x="203" y="347"/>
                  </a:lnTo>
                  <a:lnTo>
                    <a:pt x="103" y="338"/>
                  </a:lnTo>
                  <a:lnTo>
                    <a:pt x="0" y="32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97">
              <a:extLst>
                <a:ext uri="{FF2B5EF4-FFF2-40B4-BE49-F238E27FC236}">
                  <a16:creationId xmlns:a16="http://schemas.microsoft.com/office/drawing/2014/main" xmlns="" id="{84EC813C-F223-45B7-9342-AB99A945C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603" y="2507727"/>
              <a:ext cx="956532" cy="1605673"/>
            </a:xfrm>
            <a:custGeom>
              <a:avLst/>
              <a:gdLst>
                <a:gd name="T0" fmla="*/ 45 w 529"/>
                <a:gd name="T1" fmla="*/ 27 h 888"/>
                <a:gd name="T2" fmla="*/ 45 w 529"/>
                <a:gd name="T3" fmla="*/ 0 h 888"/>
                <a:gd name="T4" fmla="*/ 291 w 529"/>
                <a:gd name="T5" fmla="*/ 66 h 888"/>
                <a:gd name="T6" fmla="*/ 429 w 529"/>
                <a:gd name="T7" fmla="*/ 586 h 888"/>
                <a:gd name="T8" fmla="*/ 511 w 529"/>
                <a:gd name="T9" fmla="*/ 722 h 888"/>
                <a:gd name="T10" fmla="*/ 511 w 529"/>
                <a:gd name="T11" fmla="*/ 749 h 888"/>
                <a:gd name="T12" fmla="*/ 511 w 529"/>
                <a:gd name="T13" fmla="*/ 777 h 888"/>
                <a:gd name="T14" fmla="*/ 493 w 529"/>
                <a:gd name="T15" fmla="*/ 804 h 888"/>
                <a:gd name="T16" fmla="*/ 475 w 529"/>
                <a:gd name="T17" fmla="*/ 833 h 888"/>
                <a:gd name="T18" fmla="*/ 475 w 529"/>
                <a:gd name="T19" fmla="*/ 858 h 888"/>
                <a:gd name="T20" fmla="*/ 484 w 529"/>
                <a:gd name="T21" fmla="*/ 879 h 888"/>
                <a:gd name="T22" fmla="*/ 300 w 529"/>
                <a:gd name="T23" fmla="*/ 870 h 888"/>
                <a:gd name="T24" fmla="*/ 300 w 529"/>
                <a:gd name="T25" fmla="*/ 858 h 888"/>
                <a:gd name="T26" fmla="*/ 291 w 529"/>
                <a:gd name="T27" fmla="*/ 849 h 888"/>
                <a:gd name="T28" fmla="*/ 300 w 529"/>
                <a:gd name="T29" fmla="*/ 813 h 888"/>
                <a:gd name="T30" fmla="*/ 275 w 529"/>
                <a:gd name="T31" fmla="*/ 777 h 888"/>
                <a:gd name="T32" fmla="*/ 254 w 529"/>
                <a:gd name="T33" fmla="*/ 749 h 888"/>
                <a:gd name="T34" fmla="*/ 238 w 529"/>
                <a:gd name="T35" fmla="*/ 749 h 888"/>
                <a:gd name="T36" fmla="*/ 209 w 529"/>
                <a:gd name="T37" fmla="*/ 722 h 888"/>
                <a:gd name="T38" fmla="*/ 193 w 529"/>
                <a:gd name="T39" fmla="*/ 695 h 888"/>
                <a:gd name="T40" fmla="*/ 163 w 529"/>
                <a:gd name="T41" fmla="*/ 677 h 888"/>
                <a:gd name="T42" fmla="*/ 136 w 529"/>
                <a:gd name="T43" fmla="*/ 668 h 888"/>
                <a:gd name="T44" fmla="*/ 109 w 529"/>
                <a:gd name="T45" fmla="*/ 649 h 888"/>
                <a:gd name="T46" fmla="*/ 118 w 529"/>
                <a:gd name="T47" fmla="*/ 631 h 888"/>
                <a:gd name="T48" fmla="*/ 118 w 529"/>
                <a:gd name="T49" fmla="*/ 604 h 888"/>
                <a:gd name="T50" fmla="*/ 109 w 529"/>
                <a:gd name="T51" fmla="*/ 586 h 888"/>
                <a:gd name="T52" fmla="*/ 100 w 529"/>
                <a:gd name="T53" fmla="*/ 559 h 888"/>
                <a:gd name="T54" fmla="*/ 81 w 529"/>
                <a:gd name="T55" fmla="*/ 531 h 888"/>
                <a:gd name="T56" fmla="*/ 63 w 529"/>
                <a:gd name="T57" fmla="*/ 493 h 888"/>
                <a:gd name="T58" fmla="*/ 72 w 529"/>
                <a:gd name="T59" fmla="*/ 468 h 888"/>
                <a:gd name="T60" fmla="*/ 81 w 529"/>
                <a:gd name="T61" fmla="*/ 438 h 888"/>
                <a:gd name="T62" fmla="*/ 54 w 529"/>
                <a:gd name="T63" fmla="*/ 422 h 888"/>
                <a:gd name="T64" fmla="*/ 54 w 529"/>
                <a:gd name="T65" fmla="*/ 384 h 888"/>
                <a:gd name="T66" fmla="*/ 63 w 529"/>
                <a:gd name="T67" fmla="*/ 365 h 888"/>
                <a:gd name="T68" fmla="*/ 72 w 529"/>
                <a:gd name="T69" fmla="*/ 393 h 888"/>
                <a:gd name="T70" fmla="*/ 72 w 529"/>
                <a:gd name="T71" fmla="*/ 384 h 888"/>
                <a:gd name="T72" fmla="*/ 72 w 529"/>
                <a:gd name="T73" fmla="*/ 356 h 888"/>
                <a:gd name="T74" fmla="*/ 81 w 529"/>
                <a:gd name="T75" fmla="*/ 347 h 888"/>
                <a:gd name="T76" fmla="*/ 118 w 529"/>
                <a:gd name="T77" fmla="*/ 356 h 888"/>
                <a:gd name="T78" fmla="*/ 118 w 529"/>
                <a:gd name="T79" fmla="*/ 356 h 888"/>
                <a:gd name="T80" fmla="*/ 109 w 529"/>
                <a:gd name="T81" fmla="*/ 356 h 888"/>
                <a:gd name="T82" fmla="*/ 100 w 529"/>
                <a:gd name="T83" fmla="*/ 347 h 888"/>
                <a:gd name="T84" fmla="*/ 72 w 529"/>
                <a:gd name="T85" fmla="*/ 338 h 888"/>
                <a:gd name="T86" fmla="*/ 63 w 529"/>
                <a:gd name="T87" fmla="*/ 356 h 888"/>
                <a:gd name="T88" fmla="*/ 45 w 529"/>
                <a:gd name="T89" fmla="*/ 347 h 888"/>
                <a:gd name="T90" fmla="*/ 36 w 529"/>
                <a:gd name="T91" fmla="*/ 329 h 888"/>
                <a:gd name="T92" fmla="*/ 45 w 529"/>
                <a:gd name="T93" fmla="*/ 320 h 888"/>
                <a:gd name="T94" fmla="*/ 36 w 529"/>
                <a:gd name="T95" fmla="*/ 293 h 888"/>
                <a:gd name="T96" fmla="*/ 18 w 529"/>
                <a:gd name="T97" fmla="*/ 275 h 888"/>
                <a:gd name="T98" fmla="*/ 18 w 529"/>
                <a:gd name="T99" fmla="*/ 238 h 888"/>
                <a:gd name="T100" fmla="*/ 18 w 529"/>
                <a:gd name="T101" fmla="*/ 193 h 888"/>
                <a:gd name="T102" fmla="*/ 18 w 529"/>
                <a:gd name="T103" fmla="*/ 166 h 888"/>
                <a:gd name="T104" fmla="*/ 0 w 529"/>
                <a:gd name="T105" fmla="*/ 129 h 888"/>
                <a:gd name="T106" fmla="*/ 18 w 529"/>
                <a:gd name="T107" fmla="*/ 100 h 888"/>
                <a:gd name="T108" fmla="*/ 36 w 529"/>
                <a:gd name="T109" fmla="*/ 75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9" h="888">
                  <a:moveTo>
                    <a:pt x="45" y="45"/>
                  </a:moveTo>
                  <a:lnTo>
                    <a:pt x="45" y="36"/>
                  </a:lnTo>
                  <a:lnTo>
                    <a:pt x="45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82" y="36"/>
                  </a:lnTo>
                  <a:lnTo>
                    <a:pt x="291" y="66"/>
                  </a:lnTo>
                  <a:lnTo>
                    <a:pt x="245" y="247"/>
                  </a:lnTo>
                  <a:lnTo>
                    <a:pt x="238" y="302"/>
                  </a:lnTo>
                  <a:lnTo>
                    <a:pt x="429" y="586"/>
                  </a:lnTo>
                  <a:lnTo>
                    <a:pt x="502" y="704"/>
                  </a:lnTo>
                  <a:lnTo>
                    <a:pt x="502" y="713"/>
                  </a:lnTo>
                  <a:lnTo>
                    <a:pt x="511" y="722"/>
                  </a:lnTo>
                  <a:lnTo>
                    <a:pt x="511" y="731"/>
                  </a:lnTo>
                  <a:lnTo>
                    <a:pt x="520" y="740"/>
                  </a:lnTo>
                  <a:lnTo>
                    <a:pt x="511" y="749"/>
                  </a:lnTo>
                  <a:lnTo>
                    <a:pt x="529" y="758"/>
                  </a:lnTo>
                  <a:lnTo>
                    <a:pt x="520" y="768"/>
                  </a:lnTo>
                  <a:lnTo>
                    <a:pt x="511" y="777"/>
                  </a:lnTo>
                  <a:lnTo>
                    <a:pt x="502" y="786"/>
                  </a:lnTo>
                  <a:lnTo>
                    <a:pt x="493" y="795"/>
                  </a:lnTo>
                  <a:lnTo>
                    <a:pt x="493" y="804"/>
                  </a:lnTo>
                  <a:lnTo>
                    <a:pt x="493" y="813"/>
                  </a:lnTo>
                  <a:lnTo>
                    <a:pt x="484" y="833"/>
                  </a:lnTo>
                  <a:lnTo>
                    <a:pt x="475" y="833"/>
                  </a:lnTo>
                  <a:lnTo>
                    <a:pt x="475" y="840"/>
                  </a:lnTo>
                  <a:lnTo>
                    <a:pt x="475" y="849"/>
                  </a:lnTo>
                  <a:lnTo>
                    <a:pt x="475" y="858"/>
                  </a:lnTo>
                  <a:lnTo>
                    <a:pt x="484" y="858"/>
                  </a:lnTo>
                  <a:lnTo>
                    <a:pt x="484" y="870"/>
                  </a:lnTo>
                  <a:lnTo>
                    <a:pt x="484" y="879"/>
                  </a:lnTo>
                  <a:lnTo>
                    <a:pt x="475" y="888"/>
                  </a:lnTo>
                  <a:lnTo>
                    <a:pt x="466" y="888"/>
                  </a:lnTo>
                  <a:lnTo>
                    <a:pt x="300" y="870"/>
                  </a:lnTo>
                  <a:lnTo>
                    <a:pt x="300" y="858"/>
                  </a:lnTo>
                  <a:lnTo>
                    <a:pt x="300" y="849"/>
                  </a:lnTo>
                  <a:lnTo>
                    <a:pt x="300" y="858"/>
                  </a:lnTo>
                  <a:lnTo>
                    <a:pt x="300" y="849"/>
                  </a:lnTo>
                  <a:lnTo>
                    <a:pt x="291" y="858"/>
                  </a:lnTo>
                  <a:lnTo>
                    <a:pt x="291" y="849"/>
                  </a:lnTo>
                  <a:lnTo>
                    <a:pt x="300" y="840"/>
                  </a:lnTo>
                  <a:lnTo>
                    <a:pt x="300" y="833"/>
                  </a:lnTo>
                  <a:lnTo>
                    <a:pt x="300" y="813"/>
                  </a:lnTo>
                  <a:lnTo>
                    <a:pt x="291" y="804"/>
                  </a:lnTo>
                  <a:lnTo>
                    <a:pt x="291" y="795"/>
                  </a:lnTo>
                  <a:lnTo>
                    <a:pt x="275" y="777"/>
                  </a:lnTo>
                  <a:lnTo>
                    <a:pt x="263" y="768"/>
                  </a:lnTo>
                  <a:lnTo>
                    <a:pt x="254" y="758"/>
                  </a:lnTo>
                  <a:lnTo>
                    <a:pt x="254" y="749"/>
                  </a:lnTo>
                  <a:lnTo>
                    <a:pt x="245" y="749"/>
                  </a:lnTo>
                  <a:lnTo>
                    <a:pt x="245" y="758"/>
                  </a:lnTo>
                  <a:lnTo>
                    <a:pt x="238" y="749"/>
                  </a:lnTo>
                  <a:lnTo>
                    <a:pt x="238" y="740"/>
                  </a:lnTo>
                  <a:lnTo>
                    <a:pt x="238" y="722"/>
                  </a:lnTo>
                  <a:lnTo>
                    <a:pt x="209" y="722"/>
                  </a:lnTo>
                  <a:lnTo>
                    <a:pt x="200" y="713"/>
                  </a:lnTo>
                  <a:lnTo>
                    <a:pt x="193" y="704"/>
                  </a:lnTo>
                  <a:lnTo>
                    <a:pt x="193" y="695"/>
                  </a:lnTo>
                  <a:lnTo>
                    <a:pt x="182" y="686"/>
                  </a:lnTo>
                  <a:lnTo>
                    <a:pt x="172" y="677"/>
                  </a:lnTo>
                  <a:lnTo>
                    <a:pt x="163" y="677"/>
                  </a:lnTo>
                  <a:lnTo>
                    <a:pt x="154" y="677"/>
                  </a:lnTo>
                  <a:lnTo>
                    <a:pt x="145" y="668"/>
                  </a:lnTo>
                  <a:lnTo>
                    <a:pt x="136" y="668"/>
                  </a:lnTo>
                  <a:lnTo>
                    <a:pt x="118" y="668"/>
                  </a:lnTo>
                  <a:lnTo>
                    <a:pt x="118" y="658"/>
                  </a:lnTo>
                  <a:lnTo>
                    <a:pt x="109" y="649"/>
                  </a:lnTo>
                  <a:lnTo>
                    <a:pt x="109" y="640"/>
                  </a:lnTo>
                  <a:lnTo>
                    <a:pt x="109" y="631"/>
                  </a:lnTo>
                  <a:lnTo>
                    <a:pt x="118" y="631"/>
                  </a:lnTo>
                  <a:lnTo>
                    <a:pt x="118" y="622"/>
                  </a:lnTo>
                  <a:lnTo>
                    <a:pt x="118" y="613"/>
                  </a:lnTo>
                  <a:lnTo>
                    <a:pt x="118" y="604"/>
                  </a:lnTo>
                  <a:lnTo>
                    <a:pt x="109" y="604"/>
                  </a:lnTo>
                  <a:lnTo>
                    <a:pt x="109" y="595"/>
                  </a:lnTo>
                  <a:lnTo>
                    <a:pt x="109" y="586"/>
                  </a:lnTo>
                  <a:lnTo>
                    <a:pt x="109" y="577"/>
                  </a:lnTo>
                  <a:lnTo>
                    <a:pt x="100" y="568"/>
                  </a:lnTo>
                  <a:lnTo>
                    <a:pt x="100" y="559"/>
                  </a:lnTo>
                  <a:lnTo>
                    <a:pt x="91" y="547"/>
                  </a:lnTo>
                  <a:lnTo>
                    <a:pt x="91" y="540"/>
                  </a:lnTo>
                  <a:lnTo>
                    <a:pt x="81" y="531"/>
                  </a:lnTo>
                  <a:lnTo>
                    <a:pt x="81" y="522"/>
                  </a:lnTo>
                  <a:lnTo>
                    <a:pt x="72" y="502"/>
                  </a:lnTo>
                  <a:lnTo>
                    <a:pt x="63" y="493"/>
                  </a:lnTo>
                  <a:lnTo>
                    <a:pt x="63" y="477"/>
                  </a:lnTo>
                  <a:lnTo>
                    <a:pt x="63" y="468"/>
                  </a:lnTo>
                  <a:lnTo>
                    <a:pt x="72" y="468"/>
                  </a:lnTo>
                  <a:lnTo>
                    <a:pt x="81" y="456"/>
                  </a:lnTo>
                  <a:lnTo>
                    <a:pt x="81" y="447"/>
                  </a:lnTo>
                  <a:lnTo>
                    <a:pt x="81" y="438"/>
                  </a:lnTo>
                  <a:lnTo>
                    <a:pt x="63" y="438"/>
                  </a:lnTo>
                  <a:lnTo>
                    <a:pt x="63" y="429"/>
                  </a:lnTo>
                  <a:lnTo>
                    <a:pt x="54" y="422"/>
                  </a:lnTo>
                  <a:lnTo>
                    <a:pt x="54" y="411"/>
                  </a:lnTo>
                  <a:lnTo>
                    <a:pt x="54" y="402"/>
                  </a:lnTo>
                  <a:lnTo>
                    <a:pt x="54" y="384"/>
                  </a:lnTo>
                  <a:lnTo>
                    <a:pt x="54" y="375"/>
                  </a:lnTo>
                  <a:lnTo>
                    <a:pt x="54" y="365"/>
                  </a:lnTo>
                  <a:lnTo>
                    <a:pt x="63" y="365"/>
                  </a:lnTo>
                  <a:lnTo>
                    <a:pt x="63" y="375"/>
                  </a:lnTo>
                  <a:lnTo>
                    <a:pt x="63" y="384"/>
                  </a:lnTo>
                  <a:lnTo>
                    <a:pt x="72" y="393"/>
                  </a:lnTo>
                  <a:lnTo>
                    <a:pt x="81" y="393"/>
                  </a:lnTo>
                  <a:lnTo>
                    <a:pt x="72" y="393"/>
                  </a:lnTo>
                  <a:lnTo>
                    <a:pt x="72" y="384"/>
                  </a:lnTo>
                  <a:lnTo>
                    <a:pt x="72" y="375"/>
                  </a:lnTo>
                  <a:lnTo>
                    <a:pt x="72" y="365"/>
                  </a:lnTo>
                  <a:lnTo>
                    <a:pt x="72" y="356"/>
                  </a:lnTo>
                  <a:lnTo>
                    <a:pt x="63" y="356"/>
                  </a:lnTo>
                  <a:lnTo>
                    <a:pt x="72" y="347"/>
                  </a:lnTo>
                  <a:lnTo>
                    <a:pt x="81" y="347"/>
                  </a:lnTo>
                  <a:lnTo>
                    <a:pt x="91" y="347"/>
                  </a:lnTo>
                  <a:lnTo>
                    <a:pt x="109" y="356"/>
                  </a:lnTo>
                  <a:lnTo>
                    <a:pt x="118" y="356"/>
                  </a:lnTo>
                  <a:lnTo>
                    <a:pt x="127" y="365"/>
                  </a:lnTo>
                  <a:lnTo>
                    <a:pt x="127" y="356"/>
                  </a:lnTo>
                  <a:lnTo>
                    <a:pt x="118" y="356"/>
                  </a:lnTo>
                  <a:lnTo>
                    <a:pt x="118" y="347"/>
                  </a:lnTo>
                  <a:lnTo>
                    <a:pt x="118" y="356"/>
                  </a:lnTo>
                  <a:lnTo>
                    <a:pt x="109" y="356"/>
                  </a:lnTo>
                  <a:lnTo>
                    <a:pt x="118" y="347"/>
                  </a:lnTo>
                  <a:lnTo>
                    <a:pt x="109" y="347"/>
                  </a:lnTo>
                  <a:lnTo>
                    <a:pt x="100" y="347"/>
                  </a:lnTo>
                  <a:lnTo>
                    <a:pt x="91" y="347"/>
                  </a:lnTo>
                  <a:lnTo>
                    <a:pt x="81" y="347"/>
                  </a:lnTo>
                  <a:lnTo>
                    <a:pt x="72" y="338"/>
                  </a:lnTo>
                  <a:lnTo>
                    <a:pt x="63" y="338"/>
                  </a:lnTo>
                  <a:lnTo>
                    <a:pt x="63" y="347"/>
                  </a:lnTo>
                  <a:lnTo>
                    <a:pt x="63" y="356"/>
                  </a:lnTo>
                  <a:lnTo>
                    <a:pt x="54" y="356"/>
                  </a:lnTo>
                  <a:lnTo>
                    <a:pt x="54" y="347"/>
                  </a:lnTo>
                  <a:lnTo>
                    <a:pt x="45" y="347"/>
                  </a:lnTo>
                  <a:lnTo>
                    <a:pt x="45" y="338"/>
                  </a:lnTo>
                  <a:lnTo>
                    <a:pt x="36" y="338"/>
                  </a:lnTo>
                  <a:lnTo>
                    <a:pt x="36" y="329"/>
                  </a:lnTo>
                  <a:lnTo>
                    <a:pt x="36" y="320"/>
                  </a:lnTo>
                  <a:lnTo>
                    <a:pt x="45" y="329"/>
                  </a:lnTo>
                  <a:lnTo>
                    <a:pt x="45" y="320"/>
                  </a:lnTo>
                  <a:lnTo>
                    <a:pt x="36" y="311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27" y="293"/>
                  </a:lnTo>
                  <a:lnTo>
                    <a:pt x="27" y="284"/>
                  </a:lnTo>
                  <a:lnTo>
                    <a:pt x="18" y="275"/>
                  </a:lnTo>
                  <a:lnTo>
                    <a:pt x="9" y="256"/>
                  </a:lnTo>
                  <a:lnTo>
                    <a:pt x="9" y="247"/>
                  </a:lnTo>
                  <a:lnTo>
                    <a:pt x="18" y="238"/>
                  </a:lnTo>
                  <a:lnTo>
                    <a:pt x="9" y="220"/>
                  </a:lnTo>
                  <a:lnTo>
                    <a:pt x="18" y="202"/>
                  </a:lnTo>
                  <a:lnTo>
                    <a:pt x="18" y="193"/>
                  </a:lnTo>
                  <a:lnTo>
                    <a:pt x="18" y="184"/>
                  </a:lnTo>
                  <a:lnTo>
                    <a:pt x="18" y="175"/>
                  </a:lnTo>
                  <a:lnTo>
                    <a:pt x="18" y="166"/>
                  </a:lnTo>
                  <a:lnTo>
                    <a:pt x="9" y="157"/>
                  </a:lnTo>
                  <a:lnTo>
                    <a:pt x="0" y="138"/>
                  </a:lnTo>
                  <a:lnTo>
                    <a:pt x="0" y="129"/>
                  </a:lnTo>
                  <a:lnTo>
                    <a:pt x="0" y="120"/>
                  </a:lnTo>
                  <a:lnTo>
                    <a:pt x="9" y="111"/>
                  </a:lnTo>
                  <a:lnTo>
                    <a:pt x="18" y="100"/>
                  </a:lnTo>
                  <a:lnTo>
                    <a:pt x="27" y="91"/>
                  </a:lnTo>
                  <a:lnTo>
                    <a:pt x="27" y="82"/>
                  </a:lnTo>
                  <a:lnTo>
                    <a:pt x="36" y="75"/>
                  </a:lnTo>
                  <a:lnTo>
                    <a:pt x="45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98">
              <a:extLst>
                <a:ext uri="{FF2B5EF4-FFF2-40B4-BE49-F238E27FC236}">
                  <a16:creationId xmlns:a16="http://schemas.microsoft.com/office/drawing/2014/main" xmlns="" id="{E5240338-84EE-4AD0-80B6-D0D7BDA1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603" y="2507727"/>
              <a:ext cx="956532" cy="1605673"/>
            </a:xfrm>
            <a:custGeom>
              <a:avLst/>
              <a:gdLst>
                <a:gd name="T0" fmla="*/ 45 w 529"/>
                <a:gd name="T1" fmla="*/ 27 h 888"/>
                <a:gd name="T2" fmla="*/ 45 w 529"/>
                <a:gd name="T3" fmla="*/ 0 h 888"/>
                <a:gd name="T4" fmla="*/ 291 w 529"/>
                <a:gd name="T5" fmla="*/ 66 h 888"/>
                <a:gd name="T6" fmla="*/ 429 w 529"/>
                <a:gd name="T7" fmla="*/ 586 h 888"/>
                <a:gd name="T8" fmla="*/ 511 w 529"/>
                <a:gd name="T9" fmla="*/ 722 h 888"/>
                <a:gd name="T10" fmla="*/ 511 w 529"/>
                <a:gd name="T11" fmla="*/ 749 h 888"/>
                <a:gd name="T12" fmla="*/ 511 w 529"/>
                <a:gd name="T13" fmla="*/ 777 h 888"/>
                <a:gd name="T14" fmla="*/ 493 w 529"/>
                <a:gd name="T15" fmla="*/ 804 h 888"/>
                <a:gd name="T16" fmla="*/ 475 w 529"/>
                <a:gd name="T17" fmla="*/ 833 h 888"/>
                <a:gd name="T18" fmla="*/ 475 w 529"/>
                <a:gd name="T19" fmla="*/ 858 h 888"/>
                <a:gd name="T20" fmla="*/ 484 w 529"/>
                <a:gd name="T21" fmla="*/ 879 h 888"/>
                <a:gd name="T22" fmla="*/ 300 w 529"/>
                <a:gd name="T23" fmla="*/ 870 h 888"/>
                <a:gd name="T24" fmla="*/ 300 w 529"/>
                <a:gd name="T25" fmla="*/ 858 h 888"/>
                <a:gd name="T26" fmla="*/ 291 w 529"/>
                <a:gd name="T27" fmla="*/ 849 h 888"/>
                <a:gd name="T28" fmla="*/ 300 w 529"/>
                <a:gd name="T29" fmla="*/ 813 h 888"/>
                <a:gd name="T30" fmla="*/ 275 w 529"/>
                <a:gd name="T31" fmla="*/ 777 h 888"/>
                <a:gd name="T32" fmla="*/ 254 w 529"/>
                <a:gd name="T33" fmla="*/ 749 h 888"/>
                <a:gd name="T34" fmla="*/ 238 w 529"/>
                <a:gd name="T35" fmla="*/ 749 h 888"/>
                <a:gd name="T36" fmla="*/ 209 w 529"/>
                <a:gd name="T37" fmla="*/ 722 h 888"/>
                <a:gd name="T38" fmla="*/ 193 w 529"/>
                <a:gd name="T39" fmla="*/ 695 h 888"/>
                <a:gd name="T40" fmla="*/ 163 w 529"/>
                <a:gd name="T41" fmla="*/ 677 h 888"/>
                <a:gd name="T42" fmla="*/ 136 w 529"/>
                <a:gd name="T43" fmla="*/ 668 h 888"/>
                <a:gd name="T44" fmla="*/ 109 w 529"/>
                <a:gd name="T45" fmla="*/ 649 h 888"/>
                <a:gd name="T46" fmla="*/ 118 w 529"/>
                <a:gd name="T47" fmla="*/ 631 h 888"/>
                <a:gd name="T48" fmla="*/ 118 w 529"/>
                <a:gd name="T49" fmla="*/ 604 h 888"/>
                <a:gd name="T50" fmla="*/ 109 w 529"/>
                <a:gd name="T51" fmla="*/ 586 h 888"/>
                <a:gd name="T52" fmla="*/ 100 w 529"/>
                <a:gd name="T53" fmla="*/ 559 h 888"/>
                <a:gd name="T54" fmla="*/ 81 w 529"/>
                <a:gd name="T55" fmla="*/ 531 h 888"/>
                <a:gd name="T56" fmla="*/ 63 w 529"/>
                <a:gd name="T57" fmla="*/ 493 h 888"/>
                <a:gd name="T58" fmla="*/ 72 w 529"/>
                <a:gd name="T59" fmla="*/ 468 h 888"/>
                <a:gd name="T60" fmla="*/ 81 w 529"/>
                <a:gd name="T61" fmla="*/ 438 h 888"/>
                <a:gd name="T62" fmla="*/ 54 w 529"/>
                <a:gd name="T63" fmla="*/ 422 h 888"/>
                <a:gd name="T64" fmla="*/ 54 w 529"/>
                <a:gd name="T65" fmla="*/ 384 h 888"/>
                <a:gd name="T66" fmla="*/ 63 w 529"/>
                <a:gd name="T67" fmla="*/ 365 h 888"/>
                <a:gd name="T68" fmla="*/ 72 w 529"/>
                <a:gd name="T69" fmla="*/ 393 h 888"/>
                <a:gd name="T70" fmla="*/ 72 w 529"/>
                <a:gd name="T71" fmla="*/ 384 h 888"/>
                <a:gd name="T72" fmla="*/ 72 w 529"/>
                <a:gd name="T73" fmla="*/ 356 h 888"/>
                <a:gd name="T74" fmla="*/ 81 w 529"/>
                <a:gd name="T75" fmla="*/ 347 h 888"/>
                <a:gd name="T76" fmla="*/ 118 w 529"/>
                <a:gd name="T77" fmla="*/ 356 h 888"/>
                <a:gd name="T78" fmla="*/ 118 w 529"/>
                <a:gd name="T79" fmla="*/ 356 h 888"/>
                <a:gd name="T80" fmla="*/ 109 w 529"/>
                <a:gd name="T81" fmla="*/ 356 h 888"/>
                <a:gd name="T82" fmla="*/ 100 w 529"/>
                <a:gd name="T83" fmla="*/ 347 h 888"/>
                <a:gd name="T84" fmla="*/ 72 w 529"/>
                <a:gd name="T85" fmla="*/ 338 h 888"/>
                <a:gd name="T86" fmla="*/ 63 w 529"/>
                <a:gd name="T87" fmla="*/ 356 h 888"/>
                <a:gd name="T88" fmla="*/ 45 w 529"/>
                <a:gd name="T89" fmla="*/ 347 h 888"/>
                <a:gd name="T90" fmla="*/ 36 w 529"/>
                <a:gd name="T91" fmla="*/ 329 h 888"/>
                <a:gd name="T92" fmla="*/ 45 w 529"/>
                <a:gd name="T93" fmla="*/ 320 h 888"/>
                <a:gd name="T94" fmla="*/ 36 w 529"/>
                <a:gd name="T95" fmla="*/ 293 h 888"/>
                <a:gd name="T96" fmla="*/ 18 w 529"/>
                <a:gd name="T97" fmla="*/ 275 h 888"/>
                <a:gd name="T98" fmla="*/ 18 w 529"/>
                <a:gd name="T99" fmla="*/ 238 h 888"/>
                <a:gd name="T100" fmla="*/ 18 w 529"/>
                <a:gd name="T101" fmla="*/ 193 h 888"/>
                <a:gd name="T102" fmla="*/ 18 w 529"/>
                <a:gd name="T103" fmla="*/ 166 h 888"/>
                <a:gd name="T104" fmla="*/ 0 w 529"/>
                <a:gd name="T105" fmla="*/ 129 h 888"/>
                <a:gd name="T106" fmla="*/ 18 w 529"/>
                <a:gd name="T107" fmla="*/ 100 h 888"/>
                <a:gd name="T108" fmla="*/ 36 w 529"/>
                <a:gd name="T109" fmla="*/ 75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9" h="888">
                  <a:moveTo>
                    <a:pt x="45" y="45"/>
                  </a:moveTo>
                  <a:lnTo>
                    <a:pt x="45" y="36"/>
                  </a:lnTo>
                  <a:lnTo>
                    <a:pt x="45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82" y="36"/>
                  </a:lnTo>
                  <a:lnTo>
                    <a:pt x="291" y="66"/>
                  </a:lnTo>
                  <a:lnTo>
                    <a:pt x="245" y="247"/>
                  </a:lnTo>
                  <a:lnTo>
                    <a:pt x="238" y="302"/>
                  </a:lnTo>
                  <a:lnTo>
                    <a:pt x="429" y="586"/>
                  </a:lnTo>
                  <a:lnTo>
                    <a:pt x="502" y="704"/>
                  </a:lnTo>
                  <a:lnTo>
                    <a:pt x="502" y="713"/>
                  </a:lnTo>
                  <a:lnTo>
                    <a:pt x="511" y="722"/>
                  </a:lnTo>
                  <a:lnTo>
                    <a:pt x="511" y="731"/>
                  </a:lnTo>
                  <a:lnTo>
                    <a:pt x="520" y="740"/>
                  </a:lnTo>
                  <a:lnTo>
                    <a:pt x="511" y="749"/>
                  </a:lnTo>
                  <a:lnTo>
                    <a:pt x="529" y="758"/>
                  </a:lnTo>
                  <a:lnTo>
                    <a:pt x="520" y="768"/>
                  </a:lnTo>
                  <a:lnTo>
                    <a:pt x="511" y="777"/>
                  </a:lnTo>
                  <a:lnTo>
                    <a:pt x="502" y="786"/>
                  </a:lnTo>
                  <a:lnTo>
                    <a:pt x="493" y="795"/>
                  </a:lnTo>
                  <a:lnTo>
                    <a:pt x="493" y="804"/>
                  </a:lnTo>
                  <a:lnTo>
                    <a:pt x="493" y="813"/>
                  </a:lnTo>
                  <a:lnTo>
                    <a:pt x="484" y="833"/>
                  </a:lnTo>
                  <a:lnTo>
                    <a:pt x="475" y="833"/>
                  </a:lnTo>
                  <a:lnTo>
                    <a:pt x="475" y="840"/>
                  </a:lnTo>
                  <a:lnTo>
                    <a:pt x="475" y="849"/>
                  </a:lnTo>
                  <a:lnTo>
                    <a:pt x="475" y="858"/>
                  </a:lnTo>
                  <a:lnTo>
                    <a:pt x="484" y="858"/>
                  </a:lnTo>
                  <a:lnTo>
                    <a:pt x="484" y="870"/>
                  </a:lnTo>
                  <a:lnTo>
                    <a:pt x="484" y="879"/>
                  </a:lnTo>
                  <a:lnTo>
                    <a:pt x="475" y="888"/>
                  </a:lnTo>
                  <a:lnTo>
                    <a:pt x="466" y="888"/>
                  </a:lnTo>
                  <a:lnTo>
                    <a:pt x="300" y="870"/>
                  </a:lnTo>
                  <a:lnTo>
                    <a:pt x="300" y="858"/>
                  </a:lnTo>
                  <a:lnTo>
                    <a:pt x="300" y="849"/>
                  </a:lnTo>
                  <a:lnTo>
                    <a:pt x="300" y="858"/>
                  </a:lnTo>
                  <a:lnTo>
                    <a:pt x="300" y="849"/>
                  </a:lnTo>
                  <a:lnTo>
                    <a:pt x="291" y="858"/>
                  </a:lnTo>
                  <a:lnTo>
                    <a:pt x="291" y="849"/>
                  </a:lnTo>
                  <a:lnTo>
                    <a:pt x="300" y="840"/>
                  </a:lnTo>
                  <a:lnTo>
                    <a:pt x="300" y="833"/>
                  </a:lnTo>
                  <a:lnTo>
                    <a:pt x="300" y="813"/>
                  </a:lnTo>
                  <a:lnTo>
                    <a:pt x="291" y="804"/>
                  </a:lnTo>
                  <a:lnTo>
                    <a:pt x="291" y="795"/>
                  </a:lnTo>
                  <a:lnTo>
                    <a:pt x="275" y="777"/>
                  </a:lnTo>
                  <a:lnTo>
                    <a:pt x="263" y="768"/>
                  </a:lnTo>
                  <a:lnTo>
                    <a:pt x="254" y="758"/>
                  </a:lnTo>
                  <a:lnTo>
                    <a:pt x="254" y="749"/>
                  </a:lnTo>
                  <a:lnTo>
                    <a:pt x="245" y="749"/>
                  </a:lnTo>
                  <a:lnTo>
                    <a:pt x="245" y="758"/>
                  </a:lnTo>
                  <a:lnTo>
                    <a:pt x="238" y="749"/>
                  </a:lnTo>
                  <a:lnTo>
                    <a:pt x="238" y="740"/>
                  </a:lnTo>
                  <a:lnTo>
                    <a:pt x="238" y="722"/>
                  </a:lnTo>
                  <a:lnTo>
                    <a:pt x="209" y="722"/>
                  </a:lnTo>
                  <a:lnTo>
                    <a:pt x="200" y="713"/>
                  </a:lnTo>
                  <a:lnTo>
                    <a:pt x="193" y="704"/>
                  </a:lnTo>
                  <a:lnTo>
                    <a:pt x="193" y="695"/>
                  </a:lnTo>
                  <a:lnTo>
                    <a:pt x="182" y="686"/>
                  </a:lnTo>
                  <a:lnTo>
                    <a:pt x="172" y="677"/>
                  </a:lnTo>
                  <a:lnTo>
                    <a:pt x="163" y="677"/>
                  </a:lnTo>
                  <a:lnTo>
                    <a:pt x="154" y="677"/>
                  </a:lnTo>
                  <a:lnTo>
                    <a:pt x="145" y="668"/>
                  </a:lnTo>
                  <a:lnTo>
                    <a:pt x="136" y="668"/>
                  </a:lnTo>
                  <a:lnTo>
                    <a:pt x="118" y="668"/>
                  </a:lnTo>
                  <a:lnTo>
                    <a:pt x="118" y="658"/>
                  </a:lnTo>
                  <a:lnTo>
                    <a:pt x="109" y="649"/>
                  </a:lnTo>
                  <a:lnTo>
                    <a:pt x="109" y="640"/>
                  </a:lnTo>
                  <a:lnTo>
                    <a:pt x="109" y="631"/>
                  </a:lnTo>
                  <a:lnTo>
                    <a:pt x="118" y="631"/>
                  </a:lnTo>
                  <a:lnTo>
                    <a:pt x="118" y="622"/>
                  </a:lnTo>
                  <a:lnTo>
                    <a:pt x="118" y="613"/>
                  </a:lnTo>
                  <a:lnTo>
                    <a:pt x="118" y="604"/>
                  </a:lnTo>
                  <a:lnTo>
                    <a:pt x="109" y="604"/>
                  </a:lnTo>
                  <a:lnTo>
                    <a:pt x="109" y="595"/>
                  </a:lnTo>
                  <a:lnTo>
                    <a:pt x="109" y="586"/>
                  </a:lnTo>
                  <a:lnTo>
                    <a:pt x="109" y="577"/>
                  </a:lnTo>
                  <a:lnTo>
                    <a:pt x="100" y="568"/>
                  </a:lnTo>
                  <a:lnTo>
                    <a:pt x="100" y="559"/>
                  </a:lnTo>
                  <a:lnTo>
                    <a:pt x="91" y="547"/>
                  </a:lnTo>
                  <a:lnTo>
                    <a:pt x="91" y="540"/>
                  </a:lnTo>
                  <a:lnTo>
                    <a:pt x="81" y="531"/>
                  </a:lnTo>
                  <a:lnTo>
                    <a:pt x="81" y="522"/>
                  </a:lnTo>
                  <a:lnTo>
                    <a:pt x="72" y="502"/>
                  </a:lnTo>
                  <a:lnTo>
                    <a:pt x="63" y="493"/>
                  </a:lnTo>
                  <a:lnTo>
                    <a:pt x="63" y="477"/>
                  </a:lnTo>
                  <a:lnTo>
                    <a:pt x="63" y="468"/>
                  </a:lnTo>
                  <a:lnTo>
                    <a:pt x="72" y="468"/>
                  </a:lnTo>
                  <a:lnTo>
                    <a:pt x="81" y="456"/>
                  </a:lnTo>
                  <a:lnTo>
                    <a:pt x="81" y="447"/>
                  </a:lnTo>
                  <a:lnTo>
                    <a:pt x="81" y="438"/>
                  </a:lnTo>
                  <a:lnTo>
                    <a:pt x="63" y="438"/>
                  </a:lnTo>
                  <a:lnTo>
                    <a:pt x="63" y="429"/>
                  </a:lnTo>
                  <a:lnTo>
                    <a:pt x="54" y="422"/>
                  </a:lnTo>
                  <a:lnTo>
                    <a:pt x="54" y="411"/>
                  </a:lnTo>
                  <a:lnTo>
                    <a:pt x="54" y="402"/>
                  </a:lnTo>
                  <a:lnTo>
                    <a:pt x="54" y="384"/>
                  </a:lnTo>
                  <a:lnTo>
                    <a:pt x="54" y="375"/>
                  </a:lnTo>
                  <a:lnTo>
                    <a:pt x="54" y="365"/>
                  </a:lnTo>
                  <a:lnTo>
                    <a:pt x="63" y="365"/>
                  </a:lnTo>
                  <a:lnTo>
                    <a:pt x="63" y="375"/>
                  </a:lnTo>
                  <a:lnTo>
                    <a:pt x="63" y="384"/>
                  </a:lnTo>
                  <a:lnTo>
                    <a:pt x="72" y="393"/>
                  </a:lnTo>
                  <a:lnTo>
                    <a:pt x="81" y="393"/>
                  </a:lnTo>
                  <a:lnTo>
                    <a:pt x="72" y="393"/>
                  </a:lnTo>
                  <a:lnTo>
                    <a:pt x="72" y="384"/>
                  </a:lnTo>
                  <a:lnTo>
                    <a:pt x="72" y="375"/>
                  </a:lnTo>
                  <a:lnTo>
                    <a:pt x="72" y="365"/>
                  </a:lnTo>
                  <a:lnTo>
                    <a:pt x="72" y="356"/>
                  </a:lnTo>
                  <a:lnTo>
                    <a:pt x="63" y="356"/>
                  </a:lnTo>
                  <a:lnTo>
                    <a:pt x="72" y="347"/>
                  </a:lnTo>
                  <a:lnTo>
                    <a:pt x="81" y="347"/>
                  </a:lnTo>
                  <a:lnTo>
                    <a:pt x="91" y="347"/>
                  </a:lnTo>
                  <a:lnTo>
                    <a:pt x="109" y="356"/>
                  </a:lnTo>
                  <a:lnTo>
                    <a:pt x="118" y="356"/>
                  </a:lnTo>
                  <a:lnTo>
                    <a:pt x="127" y="365"/>
                  </a:lnTo>
                  <a:lnTo>
                    <a:pt x="127" y="356"/>
                  </a:lnTo>
                  <a:lnTo>
                    <a:pt x="118" y="356"/>
                  </a:lnTo>
                  <a:lnTo>
                    <a:pt x="118" y="347"/>
                  </a:lnTo>
                  <a:lnTo>
                    <a:pt x="118" y="356"/>
                  </a:lnTo>
                  <a:lnTo>
                    <a:pt x="109" y="356"/>
                  </a:lnTo>
                  <a:lnTo>
                    <a:pt x="118" y="347"/>
                  </a:lnTo>
                  <a:lnTo>
                    <a:pt x="109" y="347"/>
                  </a:lnTo>
                  <a:lnTo>
                    <a:pt x="100" y="347"/>
                  </a:lnTo>
                  <a:lnTo>
                    <a:pt x="91" y="347"/>
                  </a:lnTo>
                  <a:lnTo>
                    <a:pt x="81" y="347"/>
                  </a:lnTo>
                  <a:lnTo>
                    <a:pt x="72" y="338"/>
                  </a:lnTo>
                  <a:lnTo>
                    <a:pt x="63" y="338"/>
                  </a:lnTo>
                  <a:lnTo>
                    <a:pt x="63" y="347"/>
                  </a:lnTo>
                  <a:lnTo>
                    <a:pt x="63" y="356"/>
                  </a:lnTo>
                  <a:lnTo>
                    <a:pt x="54" y="356"/>
                  </a:lnTo>
                  <a:lnTo>
                    <a:pt x="54" y="347"/>
                  </a:lnTo>
                  <a:lnTo>
                    <a:pt x="45" y="347"/>
                  </a:lnTo>
                  <a:lnTo>
                    <a:pt x="45" y="338"/>
                  </a:lnTo>
                  <a:lnTo>
                    <a:pt x="36" y="338"/>
                  </a:lnTo>
                  <a:lnTo>
                    <a:pt x="36" y="329"/>
                  </a:lnTo>
                  <a:lnTo>
                    <a:pt x="36" y="320"/>
                  </a:lnTo>
                  <a:lnTo>
                    <a:pt x="45" y="329"/>
                  </a:lnTo>
                  <a:lnTo>
                    <a:pt x="45" y="320"/>
                  </a:lnTo>
                  <a:lnTo>
                    <a:pt x="36" y="311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27" y="293"/>
                  </a:lnTo>
                  <a:lnTo>
                    <a:pt x="27" y="284"/>
                  </a:lnTo>
                  <a:lnTo>
                    <a:pt x="18" y="275"/>
                  </a:lnTo>
                  <a:lnTo>
                    <a:pt x="9" y="256"/>
                  </a:lnTo>
                  <a:lnTo>
                    <a:pt x="9" y="247"/>
                  </a:lnTo>
                  <a:lnTo>
                    <a:pt x="18" y="238"/>
                  </a:lnTo>
                  <a:lnTo>
                    <a:pt x="9" y="220"/>
                  </a:lnTo>
                  <a:lnTo>
                    <a:pt x="18" y="202"/>
                  </a:lnTo>
                  <a:lnTo>
                    <a:pt x="18" y="193"/>
                  </a:lnTo>
                  <a:lnTo>
                    <a:pt x="18" y="184"/>
                  </a:lnTo>
                  <a:lnTo>
                    <a:pt x="18" y="175"/>
                  </a:lnTo>
                  <a:lnTo>
                    <a:pt x="18" y="166"/>
                  </a:lnTo>
                  <a:lnTo>
                    <a:pt x="9" y="157"/>
                  </a:lnTo>
                  <a:lnTo>
                    <a:pt x="0" y="138"/>
                  </a:lnTo>
                  <a:lnTo>
                    <a:pt x="0" y="129"/>
                  </a:lnTo>
                  <a:lnTo>
                    <a:pt x="0" y="120"/>
                  </a:lnTo>
                  <a:lnTo>
                    <a:pt x="9" y="111"/>
                  </a:lnTo>
                  <a:lnTo>
                    <a:pt x="18" y="100"/>
                  </a:lnTo>
                  <a:lnTo>
                    <a:pt x="27" y="91"/>
                  </a:lnTo>
                  <a:lnTo>
                    <a:pt x="27" y="82"/>
                  </a:lnTo>
                  <a:lnTo>
                    <a:pt x="36" y="75"/>
                  </a:lnTo>
                  <a:lnTo>
                    <a:pt x="45" y="4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99">
              <a:extLst>
                <a:ext uri="{FF2B5EF4-FFF2-40B4-BE49-F238E27FC236}">
                  <a16:creationId xmlns:a16="http://schemas.microsoft.com/office/drawing/2014/main" xmlns="" id="{A9709006-5369-44E4-B704-82A15FBE3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449" y="3731872"/>
              <a:ext cx="1632795" cy="1580358"/>
            </a:xfrm>
            <a:custGeom>
              <a:avLst/>
              <a:gdLst>
                <a:gd name="T0" fmla="*/ 54 w 903"/>
                <a:gd name="T1" fmla="*/ 345 h 874"/>
                <a:gd name="T2" fmla="*/ 245 w 903"/>
                <a:gd name="T3" fmla="*/ 354 h 874"/>
                <a:gd name="T4" fmla="*/ 430 w 903"/>
                <a:gd name="T5" fmla="*/ 0 h 874"/>
                <a:gd name="T6" fmla="*/ 466 w 903"/>
                <a:gd name="T7" fmla="*/ 163 h 874"/>
                <a:gd name="T8" fmla="*/ 502 w 903"/>
                <a:gd name="T9" fmla="*/ 181 h 874"/>
                <a:gd name="T10" fmla="*/ 530 w 903"/>
                <a:gd name="T11" fmla="*/ 190 h 874"/>
                <a:gd name="T12" fmla="*/ 566 w 903"/>
                <a:gd name="T13" fmla="*/ 209 h 874"/>
                <a:gd name="T14" fmla="*/ 593 w 903"/>
                <a:gd name="T15" fmla="*/ 209 h 874"/>
                <a:gd name="T16" fmla="*/ 621 w 903"/>
                <a:gd name="T17" fmla="*/ 209 h 874"/>
                <a:gd name="T18" fmla="*/ 648 w 903"/>
                <a:gd name="T19" fmla="*/ 227 h 874"/>
                <a:gd name="T20" fmla="*/ 675 w 903"/>
                <a:gd name="T21" fmla="*/ 227 h 874"/>
                <a:gd name="T22" fmla="*/ 702 w 903"/>
                <a:gd name="T23" fmla="*/ 227 h 874"/>
                <a:gd name="T24" fmla="*/ 730 w 903"/>
                <a:gd name="T25" fmla="*/ 227 h 874"/>
                <a:gd name="T26" fmla="*/ 757 w 903"/>
                <a:gd name="T27" fmla="*/ 218 h 874"/>
                <a:gd name="T28" fmla="*/ 812 w 903"/>
                <a:gd name="T29" fmla="*/ 227 h 874"/>
                <a:gd name="T30" fmla="*/ 839 w 903"/>
                <a:gd name="T31" fmla="*/ 245 h 874"/>
                <a:gd name="T32" fmla="*/ 875 w 903"/>
                <a:gd name="T33" fmla="*/ 384 h 874"/>
                <a:gd name="T34" fmla="*/ 893 w 903"/>
                <a:gd name="T35" fmla="*/ 429 h 874"/>
                <a:gd name="T36" fmla="*/ 903 w 903"/>
                <a:gd name="T37" fmla="*/ 472 h 874"/>
                <a:gd name="T38" fmla="*/ 893 w 903"/>
                <a:gd name="T39" fmla="*/ 508 h 874"/>
                <a:gd name="T40" fmla="*/ 884 w 903"/>
                <a:gd name="T41" fmla="*/ 563 h 874"/>
                <a:gd name="T42" fmla="*/ 821 w 903"/>
                <a:gd name="T43" fmla="*/ 592 h 874"/>
                <a:gd name="T44" fmla="*/ 830 w 903"/>
                <a:gd name="T45" fmla="*/ 563 h 874"/>
                <a:gd name="T46" fmla="*/ 802 w 903"/>
                <a:gd name="T47" fmla="*/ 572 h 874"/>
                <a:gd name="T48" fmla="*/ 802 w 903"/>
                <a:gd name="T49" fmla="*/ 602 h 874"/>
                <a:gd name="T50" fmla="*/ 766 w 903"/>
                <a:gd name="T51" fmla="*/ 638 h 874"/>
                <a:gd name="T52" fmla="*/ 748 w 903"/>
                <a:gd name="T53" fmla="*/ 647 h 874"/>
                <a:gd name="T54" fmla="*/ 721 w 903"/>
                <a:gd name="T55" fmla="*/ 656 h 874"/>
                <a:gd name="T56" fmla="*/ 702 w 903"/>
                <a:gd name="T57" fmla="*/ 638 h 874"/>
                <a:gd name="T58" fmla="*/ 693 w 903"/>
                <a:gd name="T59" fmla="*/ 656 h 874"/>
                <a:gd name="T60" fmla="*/ 702 w 903"/>
                <a:gd name="T61" fmla="*/ 665 h 874"/>
                <a:gd name="T62" fmla="*/ 675 w 903"/>
                <a:gd name="T63" fmla="*/ 674 h 874"/>
                <a:gd name="T64" fmla="*/ 675 w 903"/>
                <a:gd name="T65" fmla="*/ 683 h 874"/>
                <a:gd name="T66" fmla="*/ 657 w 903"/>
                <a:gd name="T67" fmla="*/ 692 h 874"/>
                <a:gd name="T68" fmla="*/ 657 w 903"/>
                <a:gd name="T69" fmla="*/ 702 h 874"/>
                <a:gd name="T70" fmla="*/ 639 w 903"/>
                <a:gd name="T71" fmla="*/ 720 h 874"/>
                <a:gd name="T72" fmla="*/ 611 w 903"/>
                <a:gd name="T73" fmla="*/ 747 h 874"/>
                <a:gd name="T74" fmla="*/ 630 w 903"/>
                <a:gd name="T75" fmla="*/ 774 h 874"/>
                <a:gd name="T76" fmla="*/ 621 w 903"/>
                <a:gd name="T77" fmla="*/ 801 h 874"/>
                <a:gd name="T78" fmla="*/ 639 w 903"/>
                <a:gd name="T79" fmla="*/ 856 h 874"/>
                <a:gd name="T80" fmla="*/ 648 w 903"/>
                <a:gd name="T81" fmla="*/ 865 h 874"/>
                <a:gd name="T82" fmla="*/ 621 w 903"/>
                <a:gd name="T83" fmla="*/ 865 h 874"/>
                <a:gd name="T84" fmla="*/ 566 w 903"/>
                <a:gd name="T85" fmla="*/ 856 h 874"/>
                <a:gd name="T86" fmla="*/ 521 w 903"/>
                <a:gd name="T87" fmla="*/ 829 h 874"/>
                <a:gd name="T88" fmla="*/ 502 w 903"/>
                <a:gd name="T89" fmla="*/ 792 h 874"/>
                <a:gd name="T90" fmla="*/ 484 w 903"/>
                <a:gd name="T91" fmla="*/ 756 h 874"/>
                <a:gd name="T92" fmla="*/ 466 w 903"/>
                <a:gd name="T93" fmla="*/ 729 h 874"/>
                <a:gd name="T94" fmla="*/ 439 w 903"/>
                <a:gd name="T95" fmla="*/ 683 h 874"/>
                <a:gd name="T96" fmla="*/ 418 w 903"/>
                <a:gd name="T97" fmla="*/ 647 h 874"/>
                <a:gd name="T98" fmla="*/ 393 w 903"/>
                <a:gd name="T99" fmla="*/ 592 h 874"/>
                <a:gd name="T100" fmla="*/ 357 w 903"/>
                <a:gd name="T101" fmla="*/ 563 h 874"/>
                <a:gd name="T102" fmla="*/ 311 w 903"/>
                <a:gd name="T103" fmla="*/ 547 h 874"/>
                <a:gd name="T104" fmla="*/ 266 w 903"/>
                <a:gd name="T105" fmla="*/ 547 h 874"/>
                <a:gd name="T106" fmla="*/ 236 w 903"/>
                <a:gd name="T107" fmla="*/ 592 h 874"/>
                <a:gd name="T108" fmla="*/ 209 w 903"/>
                <a:gd name="T109" fmla="*/ 602 h 874"/>
                <a:gd name="T110" fmla="*/ 175 w 903"/>
                <a:gd name="T111" fmla="*/ 583 h 874"/>
                <a:gd name="T112" fmla="*/ 139 w 903"/>
                <a:gd name="T113" fmla="*/ 547 h 874"/>
                <a:gd name="T114" fmla="*/ 118 w 903"/>
                <a:gd name="T115" fmla="*/ 502 h 874"/>
                <a:gd name="T116" fmla="*/ 100 w 903"/>
                <a:gd name="T117" fmla="*/ 454 h 874"/>
                <a:gd name="T118" fmla="*/ 54 w 903"/>
                <a:gd name="T119" fmla="*/ 418 h 874"/>
                <a:gd name="T120" fmla="*/ 18 w 903"/>
                <a:gd name="T121" fmla="*/ 3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874">
                  <a:moveTo>
                    <a:pt x="9" y="363"/>
                  </a:moveTo>
                  <a:lnTo>
                    <a:pt x="9" y="354"/>
                  </a:lnTo>
                  <a:lnTo>
                    <a:pt x="0" y="354"/>
                  </a:lnTo>
                  <a:lnTo>
                    <a:pt x="0" y="345"/>
                  </a:lnTo>
                  <a:lnTo>
                    <a:pt x="54" y="345"/>
                  </a:lnTo>
                  <a:lnTo>
                    <a:pt x="118" y="354"/>
                  </a:lnTo>
                  <a:lnTo>
                    <a:pt x="184" y="354"/>
                  </a:lnTo>
                  <a:lnTo>
                    <a:pt x="236" y="363"/>
                  </a:lnTo>
                  <a:lnTo>
                    <a:pt x="245" y="363"/>
                  </a:lnTo>
                  <a:lnTo>
                    <a:pt x="245" y="354"/>
                  </a:lnTo>
                  <a:lnTo>
                    <a:pt x="257" y="272"/>
                  </a:lnTo>
                  <a:lnTo>
                    <a:pt x="257" y="200"/>
                  </a:lnTo>
                  <a:lnTo>
                    <a:pt x="275" y="0"/>
                  </a:lnTo>
                  <a:lnTo>
                    <a:pt x="366" y="0"/>
                  </a:lnTo>
                  <a:lnTo>
                    <a:pt x="430" y="0"/>
                  </a:lnTo>
                  <a:lnTo>
                    <a:pt x="457" y="0"/>
                  </a:lnTo>
                  <a:lnTo>
                    <a:pt x="466" y="0"/>
                  </a:lnTo>
                  <a:lnTo>
                    <a:pt x="466" y="9"/>
                  </a:lnTo>
                  <a:lnTo>
                    <a:pt x="466" y="154"/>
                  </a:lnTo>
                  <a:lnTo>
                    <a:pt x="466" y="163"/>
                  </a:lnTo>
                  <a:lnTo>
                    <a:pt x="475" y="163"/>
                  </a:lnTo>
                  <a:lnTo>
                    <a:pt x="484" y="172"/>
                  </a:lnTo>
                  <a:lnTo>
                    <a:pt x="493" y="181"/>
                  </a:lnTo>
                  <a:lnTo>
                    <a:pt x="493" y="172"/>
                  </a:lnTo>
                  <a:lnTo>
                    <a:pt x="502" y="181"/>
                  </a:lnTo>
                  <a:lnTo>
                    <a:pt x="511" y="172"/>
                  </a:lnTo>
                  <a:lnTo>
                    <a:pt x="511" y="181"/>
                  </a:lnTo>
                  <a:lnTo>
                    <a:pt x="521" y="181"/>
                  </a:lnTo>
                  <a:lnTo>
                    <a:pt x="521" y="190"/>
                  </a:lnTo>
                  <a:lnTo>
                    <a:pt x="530" y="190"/>
                  </a:lnTo>
                  <a:lnTo>
                    <a:pt x="539" y="200"/>
                  </a:lnTo>
                  <a:lnTo>
                    <a:pt x="548" y="200"/>
                  </a:lnTo>
                  <a:lnTo>
                    <a:pt x="557" y="200"/>
                  </a:lnTo>
                  <a:lnTo>
                    <a:pt x="566" y="200"/>
                  </a:lnTo>
                  <a:lnTo>
                    <a:pt x="566" y="209"/>
                  </a:lnTo>
                  <a:lnTo>
                    <a:pt x="575" y="209"/>
                  </a:lnTo>
                  <a:lnTo>
                    <a:pt x="575" y="200"/>
                  </a:lnTo>
                  <a:lnTo>
                    <a:pt x="584" y="200"/>
                  </a:lnTo>
                  <a:lnTo>
                    <a:pt x="593" y="200"/>
                  </a:lnTo>
                  <a:lnTo>
                    <a:pt x="593" y="209"/>
                  </a:lnTo>
                  <a:lnTo>
                    <a:pt x="602" y="209"/>
                  </a:lnTo>
                  <a:lnTo>
                    <a:pt x="602" y="218"/>
                  </a:lnTo>
                  <a:lnTo>
                    <a:pt x="602" y="227"/>
                  </a:lnTo>
                  <a:lnTo>
                    <a:pt x="611" y="218"/>
                  </a:lnTo>
                  <a:lnTo>
                    <a:pt x="621" y="209"/>
                  </a:lnTo>
                  <a:lnTo>
                    <a:pt x="630" y="218"/>
                  </a:lnTo>
                  <a:lnTo>
                    <a:pt x="639" y="227"/>
                  </a:lnTo>
                  <a:lnTo>
                    <a:pt x="648" y="218"/>
                  </a:lnTo>
                  <a:lnTo>
                    <a:pt x="657" y="227"/>
                  </a:lnTo>
                  <a:lnTo>
                    <a:pt x="648" y="227"/>
                  </a:lnTo>
                  <a:lnTo>
                    <a:pt x="657" y="236"/>
                  </a:lnTo>
                  <a:lnTo>
                    <a:pt x="657" y="227"/>
                  </a:lnTo>
                  <a:lnTo>
                    <a:pt x="666" y="218"/>
                  </a:lnTo>
                  <a:lnTo>
                    <a:pt x="675" y="218"/>
                  </a:lnTo>
                  <a:lnTo>
                    <a:pt x="675" y="227"/>
                  </a:lnTo>
                  <a:lnTo>
                    <a:pt x="684" y="227"/>
                  </a:lnTo>
                  <a:lnTo>
                    <a:pt x="684" y="218"/>
                  </a:lnTo>
                  <a:lnTo>
                    <a:pt x="693" y="218"/>
                  </a:lnTo>
                  <a:lnTo>
                    <a:pt x="693" y="227"/>
                  </a:lnTo>
                  <a:lnTo>
                    <a:pt x="702" y="227"/>
                  </a:lnTo>
                  <a:lnTo>
                    <a:pt x="702" y="236"/>
                  </a:lnTo>
                  <a:lnTo>
                    <a:pt x="712" y="236"/>
                  </a:lnTo>
                  <a:lnTo>
                    <a:pt x="712" y="227"/>
                  </a:lnTo>
                  <a:lnTo>
                    <a:pt x="721" y="227"/>
                  </a:lnTo>
                  <a:lnTo>
                    <a:pt x="730" y="227"/>
                  </a:lnTo>
                  <a:lnTo>
                    <a:pt x="739" y="218"/>
                  </a:lnTo>
                  <a:lnTo>
                    <a:pt x="739" y="227"/>
                  </a:lnTo>
                  <a:lnTo>
                    <a:pt x="748" y="227"/>
                  </a:lnTo>
                  <a:lnTo>
                    <a:pt x="748" y="218"/>
                  </a:lnTo>
                  <a:lnTo>
                    <a:pt x="757" y="218"/>
                  </a:lnTo>
                  <a:lnTo>
                    <a:pt x="766" y="218"/>
                  </a:lnTo>
                  <a:lnTo>
                    <a:pt x="775" y="218"/>
                  </a:lnTo>
                  <a:lnTo>
                    <a:pt x="784" y="218"/>
                  </a:lnTo>
                  <a:lnTo>
                    <a:pt x="802" y="227"/>
                  </a:lnTo>
                  <a:lnTo>
                    <a:pt x="812" y="227"/>
                  </a:lnTo>
                  <a:lnTo>
                    <a:pt x="812" y="236"/>
                  </a:lnTo>
                  <a:lnTo>
                    <a:pt x="821" y="236"/>
                  </a:lnTo>
                  <a:lnTo>
                    <a:pt x="830" y="236"/>
                  </a:lnTo>
                  <a:lnTo>
                    <a:pt x="839" y="236"/>
                  </a:lnTo>
                  <a:lnTo>
                    <a:pt x="839" y="245"/>
                  </a:lnTo>
                  <a:lnTo>
                    <a:pt x="848" y="245"/>
                  </a:lnTo>
                  <a:lnTo>
                    <a:pt x="866" y="245"/>
                  </a:lnTo>
                  <a:lnTo>
                    <a:pt x="866" y="290"/>
                  </a:lnTo>
                  <a:lnTo>
                    <a:pt x="866" y="374"/>
                  </a:lnTo>
                  <a:lnTo>
                    <a:pt x="875" y="384"/>
                  </a:lnTo>
                  <a:lnTo>
                    <a:pt x="884" y="384"/>
                  </a:lnTo>
                  <a:lnTo>
                    <a:pt x="884" y="399"/>
                  </a:lnTo>
                  <a:lnTo>
                    <a:pt x="884" y="409"/>
                  </a:lnTo>
                  <a:lnTo>
                    <a:pt x="893" y="418"/>
                  </a:lnTo>
                  <a:lnTo>
                    <a:pt x="893" y="429"/>
                  </a:lnTo>
                  <a:lnTo>
                    <a:pt x="903" y="438"/>
                  </a:lnTo>
                  <a:lnTo>
                    <a:pt x="903" y="445"/>
                  </a:lnTo>
                  <a:lnTo>
                    <a:pt x="903" y="454"/>
                  </a:lnTo>
                  <a:lnTo>
                    <a:pt x="903" y="463"/>
                  </a:lnTo>
                  <a:lnTo>
                    <a:pt x="903" y="472"/>
                  </a:lnTo>
                  <a:lnTo>
                    <a:pt x="903" y="483"/>
                  </a:lnTo>
                  <a:lnTo>
                    <a:pt x="893" y="483"/>
                  </a:lnTo>
                  <a:lnTo>
                    <a:pt x="893" y="493"/>
                  </a:lnTo>
                  <a:lnTo>
                    <a:pt x="893" y="502"/>
                  </a:lnTo>
                  <a:lnTo>
                    <a:pt x="893" y="508"/>
                  </a:lnTo>
                  <a:lnTo>
                    <a:pt x="893" y="529"/>
                  </a:lnTo>
                  <a:lnTo>
                    <a:pt x="893" y="538"/>
                  </a:lnTo>
                  <a:lnTo>
                    <a:pt x="884" y="538"/>
                  </a:lnTo>
                  <a:lnTo>
                    <a:pt x="875" y="556"/>
                  </a:lnTo>
                  <a:lnTo>
                    <a:pt x="884" y="563"/>
                  </a:lnTo>
                  <a:lnTo>
                    <a:pt x="875" y="563"/>
                  </a:lnTo>
                  <a:lnTo>
                    <a:pt x="857" y="572"/>
                  </a:lnTo>
                  <a:lnTo>
                    <a:pt x="839" y="583"/>
                  </a:lnTo>
                  <a:lnTo>
                    <a:pt x="830" y="583"/>
                  </a:lnTo>
                  <a:lnTo>
                    <a:pt x="821" y="592"/>
                  </a:lnTo>
                  <a:lnTo>
                    <a:pt x="821" y="583"/>
                  </a:lnTo>
                  <a:lnTo>
                    <a:pt x="839" y="572"/>
                  </a:lnTo>
                  <a:lnTo>
                    <a:pt x="830" y="572"/>
                  </a:lnTo>
                  <a:lnTo>
                    <a:pt x="821" y="572"/>
                  </a:lnTo>
                  <a:lnTo>
                    <a:pt x="830" y="563"/>
                  </a:lnTo>
                  <a:lnTo>
                    <a:pt x="830" y="556"/>
                  </a:lnTo>
                  <a:lnTo>
                    <a:pt x="821" y="556"/>
                  </a:lnTo>
                  <a:lnTo>
                    <a:pt x="812" y="563"/>
                  </a:lnTo>
                  <a:lnTo>
                    <a:pt x="802" y="563"/>
                  </a:lnTo>
                  <a:lnTo>
                    <a:pt x="802" y="572"/>
                  </a:lnTo>
                  <a:lnTo>
                    <a:pt x="812" y="572"/>
                  </a:lnTo>
                  <a:lnTo>
                    <a:pt x="812" y="583"/>
                  </a:lnTo>
                  <a:lnTo>
                    <a:pt x="812" y="592"/>
                  </a:lnTo>
                  <a:lnTo>
                    <a:pt x="812" y="602"/>
                  </a:lnTo>
                  <a:lnTo>
                    <a:pt x="802" y="602"/>
                  </a:lnTo>
                  <a:lnTo>
                    <a:pt x="793" y="611"/>
                  </a:lnTo>
                  <a:lnTo>
                    <a:pt x="793" y="617"/>
                  </a:lnTo>
                  <a:lnTo>
                    <a:pt x="784" y="629"/>
                  </a:lnTo>
                  <a:lnTo>
                    <a:pt x="775" y="638"/>
                  </a:lnTo>
                  <a:lnTo>
                    <a:pt x="766" y="638"/>
                  </a:lnTo>
                  <a:lnTo>
                    <a:pt x="748" y="638"/>
                  </a:lnTo>
                  <a:lnTo>
                    <a:pt x="739" y="647"/>
                  </a:lnTo>
                  <a:lnTo>
                    <a:pt x="748" y="647"/>
                  </a:lnTo>
                  <a:lnTo>
                    <a:pt x="757" y="647"/>
                  </a:lnTo>
                  <a:lnTo>
                    <a:pt x="748" y="647"/>
                  </a:lnTo>
                  <a:lnTo>
                    <a:pt x="739" y="656"/>
                  </a:lnTo>
                  <a:lnTo>
                    <a:pt x="721" y="665"/>
                  </a:lnTo>
                  <a:lnTo>
                    <a:pt x="730" y="656"/>
                  </a:lnTo>
                  <a:lnTo>
                    <a:pt x="730" y="647"/>
                  </a:lnTo>
                  <a:lnTo>
                    <a:pt x="721" y="656"/>
                  </a:lnTo>
                  <a:lnTo>
                    <a:pt x="730" y="647"/>
                  </a:lnTo>
                  <a:lnTo>
                    <a:pt x="721" y="656"/>
                  </a:lnTo>
                  <a:lnTo>
                    <a:pt x="721" y="647"/>
                  </a:lnTo>
                  <a:lnTo>
                    <a:pt x="712" y="647"/>
                  </a:lnTo>
                  <a:lnTo>
                    <a:pt x="702" y="638"/>
                  </a:lnTo>
                  <a:lnTo>
                    <a:pt x="702" y="647"/>
                  </a:lnTo>
                  <a:lnTo>
                    <a:pt x="712" y="656"/>
                  </a:lnTo>
                  <a:lnTo>
                    <a:pt x="702" y="656"/>
                  </a:lnTo>
                  <a:lnTo>
                    <a:pt x="693" y="647"/>
                  </a:lnTo>
                  <a:lnTo>
                    <a:pt x="693" y="656"/>
                  </a:lnTo>
                  <a:lnTo>
                    <a:pt x="702" y="656"/>
                  </a:lnTo>
                  <a:lnTo>
                    <a:pt x="693" y="665"/>
                  </a:lnTo>
                  <a:lnTo>
                    <a:pt x="702" y="665"/>
                  </a:lnTo>
                  <a:lnTo>
                    <a:pt x="712" y="665"/>
                  </a:lnTo>
                  <a:lnTo>
                    <a:pt x="702" y="665"/>
                  </a:lnTo>
                  <a:lnTo>
                    <a:pt x="693" y="674"/>
                  </a:lnTo>
                  <a:lnTo>
                    <a:pt x="684" y="674"/>
                  </a:lnTo>
                  <a:lnTo>
                    <a:pt x="675" y="665"/>
                  </a:lnTo>
                  <a:lnTo>
                    <a:pt x="684" y="665"/>
                  </a:lnTo>
                  <a:lnTo>
                    <a:pt x="675" y="674"/>
                  </a:lnTo>
                  <a:lnTo>
                    <a:pt x="684" y="674"/>
                  </a:lnTo>
                  <a:lnTo>
                    <a:pt x="684" y="683"/>
                  </a:lnTo>
                  <a:lnTo>
                    <a:pt x="675" y="692"/>
                  </a:lnTo>
                  <a:lnTo>
                    <a:pt x="666" y="692"/>
                  </a:lnTo>
                  <a:lnTo>
                    <a:pt x="675" y="683"/>
                  </a:lnTo>
                  <a:lnTo>
                    <a:pt x="666" y="683"/>
                  </a:lnTo>
                  <a:lnTo>
                    <a:pt x="666" y="692"/>
                  </a:lnTo>
                  <a:lnTo>
                    <a:pt x="657" y="692"/>
                  </a:lnTo>
                  <a:lnTo>
                    <a:pt x="648" y="692"/>
                  </a:lnTo>
                  <a:lnTo>
                    <a:pt x="657" y="692"/>
                  </a:lnTo>
                  <a:lnTo>
                    <a:pt x="648" y="702"/>
                  </a:lnTo>
                  <a:lnTo>
                    <a:pt x="657" y="702"/>
                  </a:lnTo>
                  <a:lnTo>
                    <a:pt x="666" y="692"/>
                  </a:lnTo>
                  <a:lnTo>
                    <a:pt x="666" y="702"/>
                  </a:lnTo>
                  <a:lnTo>
                    <a:pt x="657" y="702"/>
                  </a:lnTo>
                  <a:lnTo>
                    <a:pt x="648" y="720"/>
                  </a:lnTo>
                  <a:lnTo>
                    <a:pt x="648" y="711"/>
                  </a:lnTo>
                  <a:lnTo>
                    <a:pt x="630" y="711"/>
                  </a:lnTo>
                  <a:lnTo>
                    <a:pt x="630" y="720"/>
                  </a:lnTo>
                  <a:lnTo>
                    <a:pt x="639" y="720"/>
                  </a:lnTo>
                  <a:lnTo>
                    <a:pt x="639" y="729"/>
                  </a:lnTo>
                  <a:lnTo>
                    <a:pt x="648" y="729"/>
                  </a:lnTo>
                  <a:lnTo>
                    <a:pt x="630" y="756"/>
                  </a:lnTo>
                  <a:lnTo>
                    <a:pt x="621" y="756"/>
                  </a:lnTo>
                  <a:lnTo>
                    <a:pt x="611" y="747"/>
                  </a:lnTo>
                  <a:lnTo>
                    <a:pt x="611" y="756"/>
                  </a:lnTo>
                  <a:lnTo>
                    <a:pt x="611" y="765"/>
                  </a:lnTo>
                  <a:lnTo>
                    <a:pt x="621" y="765"/>
                  </a:lnTo>
                  <a:lnTo>
                    <a:pt x="630" y="765"/>
                  </a:lnTo>
                  <a:lnTo>
                    <a:pt x="630" y="774"/>
                  </a:lnTo>
                  <a:lnTo>
                    <a:pt x="630" y="783"/>
                  </a:lnTo>
                  <a:lnTo>
                    <a:pt x="621" y="783"/>
                  </a:lnTo>
                  <a:lnTo>
                    <a:pt x="630" y="792"/>
                  </a:lnTo>
                  <a:lnTo>
                    <a:pt x="621" y="792"/>
                  </a:lnTo>
                  <a:lnTo>
                    <a:pt x="621" y="801"/>
                  </a:lnTo>
                  <a:lnTo>
                    <a:pt x="630" y="801"/>
                  </a:lnTo>
                  <a:lnTo>
                    <a:pt x="630" y="820"/>
                  </a:lnTo>
                  <a:lnTo>
                    <a:pt x="630" y="829"/>
                  </a:lnTo>
                  <a:lnTo>
                    <a:pt x="639" y="847"/>
                  </a:lnTo>
                  <a:lnTo>
                    <a:pt x="639" y="856"/>
                  </a:lnTo>
                  <a:lnTo>
                    <a:pt x="648" y="856"/>
                  </a:lnTo>
                  <a:lnTo>
                    <a:pt x="639" y="856"/>
                  </a:lnTo>
                  <a:lnTo>
                    <a:pt x="648" y="865"/>
                  </a:lnTo>
                  <a:lnTo>
                    <a:pt x="648" y="856"/>
                  </a:lnTo>
                  <a:lnTo>
                    <a:pt x="648" y="865"/>
                  </a:lnTo>
                  <a:lnTo>
                    <a:pt x="657" y="865"/>
                  </a:lnTo>
                  <a:lnTo>
                    <a:pt x="648" y="865"/>
                  </a:lnTo>
                  <a:lnTo>
                    <a:pt x="639" y="874"/>
                  </a:lnTo>
                  <a:lnTo>
                    <a:pt x="630" y="874"/>
                  </a:lnTo>
                  <a:lnTo>
                    <a:pt x="621" y="865"/>
                  </a:lnTo>
                  <a:lnTo>
                    <a:pt x="611" y="865"/>
                  </a:lnTo>
                  <a:lnTo>
                    <a:pt x="611" y="856"/>
                  </a:lnTo>
                  <a:lnTo>
                    <a:pt x="593" y="856"/>
                  </a:lnTo>
                  <a:lnTo>
                    <a:pt x="575" y="856"/>
                  </a:lnTo>
                  <a:lnTo>
                    <a:pt x="566" y="856"/>
                  </a:lnTo>
                  <a:lnTo>
                    <a:pt x="557" y="847"/>
                  </a:lnTo>
                  <a:lnTo>
                    <a:pt x="548" y="847"/>
                  </a:lnTo>
                  <a:lnTo>
                    <a:pt x="539" y="838"/>
                  </a:lnTo>
                  <a:lnTo>
                    <a:pt x="530" y="838"/>
                  </a:lnTo>
                  <a:lnTo>
                    <a:pt x="521" y="829"/>
                  </a:lnTo>
                  <a:lnTo>
                    <a:pt x="511" y="829"/>
                  </a:lnTo>
                  <a:lnTo>
                    <a:pt x="511" y="820"/>
                  </a:lnTo>
                  <a:lnTo>
                    <a:pt x="502" y="820"/>
                  </a:lnTo>
                  <a:lnTo>
                    <a:pt x="502" y="811"/>
                  </a:lnTo>
                  <a:lnTo>
                    <a:pt x="502" y="792"/>
                  </a:lnTo>
                  <a:lnTo>
                    <a:pt x="493" y="792"/>
                  </a:lnTo>
                  <a:lnTo>
                    <a:pt x="493" y="783"/>
                  </a:lnTo>
                  <a:lnTo>
                    <a:pt x="484" y="774"/>
                  </a:lnTo>
                  <a:lnTo>
                    <a:pt x="484" y="765"/>
                  </a:lnTo>
                  <a:lnTo>
                    <a:pt x="484" y="756"/>
                  </a:lnTo>
                  <a:lnTo>
                    <a:pt x="484" y="747"/>
                  </a:lnTo>
                  <a:lnTo>
                    <a:pt x="484" y="738"/>
                  </a:lnTo>
                  <a:lnTo>
                    <a:pt x="484" y="729"/>
                  </a:lnTo>
                  <a:lnTo>
                    <a:pt x="475" y="729"/>
                  </a:lnTo>
                  <a:lnTo>
                    <a:pt x="466" y="729"/>
                  </a:lnTo>
                  <a:lnTo>
                    <a:pt x="457" y="711"/>
                  </a:lnTo>
                  <a:lnTo>
                    <a:pt x="457" y="702"/>
                  </a:lnTo>
                  <a:lnTo>
                    <a:pt x="448" y="702"/>
                  </a:lnTo>
                  <a:lnTo>
                    <a:pt x="448" y="692"/>
                  </a:lnTo>
                  <a:lnTo>
                    <a:pt x="439" y="683"/>
                  </a:lnTo>
                  <a:lnTo>
                    <a:pt x="430" y="683"/>
                  </a:lnTo>
                  <a:lnTo>
                    <a:pt x="430" y="665"/>
                  </a:lnTo>
                  <a:lnTo>
                    <a:pt x="418" y="656"/>
                  </a:lnTo>
                  <a:lnTo>
                    <a:pt x="430" y="656"/>
                  </a:lnTo>
                  <a:lnTo>
                    <a:pt x="418" y="647"/>
                  </a:lnTo>
                  <a:lnTo>
                    <a:pt x="411" y="638"/>
                  </a:lnTo>
                  <a:lnTo>
                    <a:pt x="411" y="617"/>
                  </a:lnTo>
                  <a:lnTo>
                    <a:pt x="402" y="611"/>
                  </a:lnTo>
                  <a:lnTo>
                    <a:pt x="402" y="602"/>
                  </a:lnTo>
                  <a:lnTo>
                    <a:pt x="393" y="592"/>
                  </a:lnTo>
                  <a:lnTo>
                    <a:pt x="384" y="583"/>
                  </a:lnTo>
                  <a:lnTo>
                    <a:pt x="373" y="572"/>
                  </a:lnTo>
                  <a:lnTo>
                    <a:pt x="366" y="572"/>
                  </a:lnTo>
                  <a:lnTo>
                    <a:pt x="366" y="563"/>
                  </a:lnTo>
                  <a:lnTo>
                    <a:pt x="357" y="563"/>
                  </a:lnTo>
                  <a:lnTo>
                    <a:pt x="357" y="556"/>
                  </a:lnTo>
                  <a:lnTo>
                    <a:pt x="348" y="547"/>
                  </a:lnTo>
                  <a:lnTo>
                    <a:pt x="336" y="556"/>
                  </a:lnTo>
                  <a:lnTo>
                    <a:pt x="320" y="547"/>
                  </a:lnTo>
                  <a:lnTo>
                    <a:pt x="311" y="547"/>
                  </a:lnTo>
                  <a:lnTo>
                    <a:pt x="302" y="547"/>
                  </a:lnTo>
                  <a:lnTo>
                    <a:pt x="291" y="538"/>
                  </a:lnTo>
                  <a:lnTo>
                    <a:pt x="282" y="547"/>
                  </a:lnTo>
                  <a:lnTo>
                    <a:pt x="275" y="547"/>
                  </a:lnTo>
                  <a:lnTo>
                    <a:pt x="266" y="547"/>
                  </a:lnTo>
                  <a:lnTo>
                    <a:pt x="266" y="556"/>
                  </a:lnTo>
                  <a:lnTo>
                    <a:pt x="257" y="556"/>
                  </a:lnTo>
                  <a:lnTo>
                    <a:pt x="245" y="583"/>
                  </a:lnTo>
                  <a:lnTo>
                    <a:pt x="245" y="592"/>
                  </a:lnTo>
                  <a:lnTo>
                    <a:pt x="236" y="592"/>
                  </a:lnTo>
                  <a:lnTo>
                    <a:pt x="236" y="602"/>
                  </a:lnTo>
                  <a:lnTo>
                    <a:pt x="230" y="602"/>
                  </a:lnTo>
                  <a:lnTo>
                    <a:pt x="230" y="611"/>
                  </a:lnTo>
                  <a:lnTo>
                    <a:pt x="220" y="611"/>
                  </a:lnTo>
                  <a:lnTo>
                    <a:pt x="209" y="602"/>
                  </a:lnTo>
                  <a:lnTo>
                    <a:pt x="200" y="602"/>
                  </a:lnTo>
                  <a:lnTo>
                    <a:pt x="200" y="592"/>
                  </a:lnTo>
                  <a:lnTo>
                    <a:pt x="184" y="592"/>
                  </a:lnTo>
                  <a:lnTo>
                    <a:pt x="184" y="583"/>
                  </a:lnTo>
                  <a:lnTo>
                    <a:pt x="175" y="583"/>
                  </a:lnTo>
                  <a:lnTo>
                    <a:pt x="164" y="572"/>
                  </a:lnTo>
                  <a:lnTo>
                    <a:pt x="154" y="563"/>
                  </a:lnTo>
                  <a:lnTo>
                    <a:pt x="145" y="556"/>
                  </a:lnTo>
                  <a:lnTo>
                    <a:pt x="139" y="556"/>
                  </a:lnTo>
                  <a:lnTo>
                    <a:pt x="139" y="547"/>
                  </a:lnTo>
                  <a:lnTo>
                    <a:pt x="118" y="518"/>
                  </a:lnTo>
                  <a:lnTo>
                    <a:pt x="118" y="508"/>
                  </a:lnTo>
                  <a:lnTo>
                    <a:pt x="127" y="508"/>
                  </a:lnTo>
                  <a:lnTo>
                    <a:pt x="127" y="502"/>
                  </a:lnTo>
                  <a:lnTo>
                    <a:pt x="118" y="502"/>
                  </a:lnTo>
                  <a:lnTo>
                    <a:pt x="118" y="483"/>
                  </a:lnTo>
                  <a:lnTo>
                    <a:pt x="109" y="483"/>
                  </a:lnTo>
                  <a:lnTo>
                    <a:pt x="109" y="472"/>
                  </a:lnTo>
                  <a:lnTo>
                    <a:pt x="109" y="463"/>
                  </a:lnTo>
                  <a:lnTo>
                    <a:pt x="100" y="454"/>
                  </a:lnTo>
                  <a:lnTo>
                    <a:pt x="93" y="445"/>
                  </a:lnTo>
                  <a:lnTo>
                    <a:pt x="82" y="445"/>
                  </a:lnTo>
                  <a:lnTo>
                    <a:pt x="73" y="438"/>
                  </a:lnTo>
                  <a:lnTo>
                    <a:pt x="64" y="429"/>
                  </a:lnTo>
                  <a:lnTo>
                    <a:pt x="54" y="418"/>
                  </a:lnTo>
                  <a:lnTo>
                    <a:pt x="45" y="399"/>
                  </a:lnTo>
                  <a:lnTo>
                    <a:pt x="36" y="390"/>
                  </a:lnTo>
                  <a:lnTo>
                    <a:pt x="27" y="390"/>
                  </a:lnTo>
                  <a:lnTo>
                    <a:pt x="27" y="384"/>
                  </a:lnTo>
                  <a:lnTo>
                    <a:pt x="18" y="374"/>
                  </a:lnTo>
                  <a:lnTo>
                    <a:pt x="18" y="363"/>
                  </a:lnTo>
                  <a:lnTo>
                    <a:pt x="9" y="36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00">
              <a:extLst>
                <a:ext uri="{FF2B5EF4-FFF2-40B4-BE49-F238E27FC236}">
                  <a16:creationId xmlns:a16="http://schemas.microsoft.com/office/drawing/2014/main" xmlns="" id="{A23321BC-3089-454A-B7F8-C194F4D8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449" y="3731872"/>
              <a:ext cx="1632795" cy="1580358"/>
            </a:xfrm>
            <a:custGeom>
              <a:avLst/>
              <a:gdLst>
                <a:gd name="T0" fmla="*/ 54 w 903"/>
                <a:gd name="T1" fmla="*/ 345 h 874"/>
                <a:gd name="T2" fmla="*/ 245 w 903"/>
                <a:gd name="T3" fmla="*/ 354 h 874"/>
                <a:gd name="T4" fmla="*/ 430 w 903"/>
                <a:gd name="T5" fmla="*/ 0 h 874"/>
                <a:gd name="T6" fmla="*/ 466 w 903"/>
                <a:gd name="T7" fmla="*/ 163 h 874"/>
                <a:gd name="T8" fmla="*/ 502 w 903"/>
                <a:gd name="T9" fmla="*/ 181 h 874"/>
                <a:gd name="T10" fmla="*/ 530 w 903"/>
                <a:gd name="T11" fmla="*/ 190 h 874"/>
                <a:gd name="T12" fmla="*/ 566 w 903"/>
                <a:gd name="T13" fmla="*/ 209 h 874"/>
                <a:gd name="T14" fmla="*/ 593 w 903"/>
                <a:gd name="T15" fmla="*/ 209 h 874"/>
                <a:gd name="T16" fmla="*/ 621 w 903"/>
                <a:gd name="T17" fmla="*/ 209 h 874"/>
                <a:gd name="T18" fmla="*/ 648 w 903"/>
                <a:gd name="T19" fmla="*/ 227 h 874"/>
                <a:gd name="T20" fmla="*/ 675 w 903"/>
                <a:gd name="T21" fmla="*/ 227 h 874"/>
                <a:gd name="T22" fmla="*/ 702 w 903"/>
                <a:gd name="T23" fmla="*/ 227 h 874"/>
                <a:gd name="T24" fmla="*/ 730 w 903"/>
                <a:gd name="T25" fmla="*/ 227 h 874"/>
                <a:gd name="T26" fmla="*/ 757 w 903"/>
                <a:gd name="T27" fmla="*/ 218 h 874"/>
                <a:gd name="T28" fmla="*/ 812 w 903"/>
                <a:gd name="T29" fmla="*/ 227 h 874"/>
                <a:gd name="T30" fmla="*/ 839 w 903"/>
                <a:gd name="T31" fmla="*/ 245 h 874"/>
                <a:gd name="T32" fmla="*/ 875 w 903"/>
                <a:gd name="T33" fmla="*/ 384 h 874"/>
                <a:gd name="T34" fmla="*/ 893 w 903"/>
                <a:gd name="T35" fmla="*/ 429 h 874"/>
                <a:gd name="T36" fmla="*/ 903 w 903"/>
                <a:gd name="T37" fmla="*/ 472 h 874"/>
                <a:gd name="T38" fmla="*/ 893 w 903"/>
                <a:gd name="T39" fmla="*/ 508 h 874"/>
                <a:gd name="T40" fmla="*/ 884 w 903"/>
                <a:gd name="T41" fmla="*/ 563 h 874"/>
                <a:gd name="T42" fmla="*/ 821 w 903"/>
                <a:gd name="T43" fmla="*/ 592 h 874"/>
                <a:gd name="T44" fmla="*/ 830 w 903"/>
                <a:gd name="T45" fmla="*/ 563 h 874"/>
                <a:gd name="T46" fmla="*/ 802 w 903"/>
                <a:gd name="T47" fmla="*/ 572 h 874"/>
                <a:gd name="T48" fmla="*/ 802 w 903"/>
                <a:gd name="T49" fmla="*/ 602 h 874"/>
                <a:gd name="T50" fmla="*/ 766 w 903"/>
                <a:gd name="T51" fmla="*/ 638 h 874"/>
                <a:gd name="T52" fmla="*/ 748 w 903"/>
                <a:gd name="T53" fmla="*/ 647 h 874"/>
                <a:gd name="T54" fmla="*/ 721 w 903"/>
                <a:gd name="T55" fmla="*/ 656 h 874"/>
                <a:gd name="T56" fmla="*/ 702 w 903"/>
                <a:gd name="T57" fmla="*/ 638 h 874"/>
                <a:gd name="T58" fmla="*/ 693 w 903"/>
                <a:gd name="T59" fmla="*/ 656 h 874"/>
                <a:gd name="T60" fmla="*/ 702 w 903"/>
                <a:gd name="T61" fmla="*/ 665 h 874"/>
                <a:gd name="T62" fmla="*/ 675 w 903"/>
                <a:gd name="T63" fmla="*/ 674 h 874"/>
                <a:gd name="T64" fmla="*/ 675 w 903"/>
                <a:gd name="T65" fmla="*/ 683 h 874"/>
                <a:gd name="T66" fmla="*/ 657 w 903"/>
                <a:gd name="T67" fmla="*/ 692 h 874"/>
                <a:gd name="T68" fmla="*/ 657 w 903"/>
                <a:gd name="T69" fmla="*/ 702 h 874"/>
                <a:gd name="T70" fmla="*/ 639 w 903"/>
                <a:gd name="T71" fmla="*/ 720 h 874"/>
                <a:gd name="T72" fmla="*/ 611 w 903"/>
                <a:gd name="T73" fmla="*/ 747 h 874"/>
                <a:gd name="T74" fmla="*/ 630 w 903"/>
                <a:gd name="T75" fmla="*/ 774 h 874"/>
                <a:gd name="T76" fmla="*/ 621 w 903"/>
                <a:gd name="T77" fmla="*/ 801 h 874"/>
                <a:gd name="T78" fmla="*/ 639 w 903"/>
                <a:gd name="T79" fmla="*/ 856 h 874"/>
                <a:gd name="T80" fmla="*/ 648 w 903"/>
                <a:gd name="T81" fmla="*/ 865 h 874"/>
                <a:gd name="T82" fmla="*/ 621 w 903"/>
                <a:gd name="T83" fmla="*/ 865 h 874"/>
                <a:gd name="T84" fmla="*/ 566 w 903"/>
                <a:gd name="T85" fmla="*/ 856 h 874"/>
                <a:gd name="T86" fmla="*/ 521 w 903"/>
                <a:gd name="T87" fmla="*/ 829 h 874"/>
                <a:gd name="T88" fmla="*/ 502 w 903"/>
                <a:gd name="T89" fmla="*/ 792 h 874"/>
                <a:gd name="T90" fmla="*/ 484 w 903"/>
                <a:gd name="T91" fmla="*/ 756 h 874"/>
                <a:gd name="T92" fmla="*/ 466 w 903"/>
                <a:gd name="T93" fmla="*/ 729 h 874"/>
                <a:gd name="T94" fmla="*/ 439 w 903"/>
                <a:gd name="T95" fmla="*/ 683 h 874"/>
                <a:gd name="T96" fmla="*/ 418 w 903"/>
                <a:gd name="T97" fmla="*/ 647 h 874"/>
                <a:gd name="T98" fmla="*/ 393 w 903"/>
                <a:gd name="T99" fmla="*/ 592 h 874"/>
                <a:gd name="T100" fmla="*/ 357 w 903"/>
                <a:gd name="T101" fmla="*/ 563 h 874"/>
                <a:gd name="T102" fmla="*/ 311 w 903"/>
                <a:gd name="T103" fmla="*/ 547 h 874"/>
                <a:gd name="T104" fmla="*/ 266 w 903"/>
                <a:gd name="T105" fmla="*/ 547 h 874"/>
                <a:gd name="T106" fmla="*/ 236 w 903"/>
                <a:gd name="T107" fmla="*/ 592 h 874"/>
                <a:gd name="T108" fmla="*/ 209 w 903"/>
                <a:gd name="T109" fmla="*/ 602 h 874"/>
                <a:gd name="T110" fmla="*/ 175 w 903"/>
                <a:gd name="T111" fmla="*/ 583 h 874"/>
                <a:gd name="T112" fmla="*/ 139 w 903"/>
                <a:gd name="T113" fmla="*/ 547 h 874"/>
                <a:gd name="T114" fmla="*/ 118 w 903"/>
                <a:gd name="T115" fmla="*/ 502 h 874"/>
                <a:gd name="T116" fmla="*/ 100 w 903"/>
                <a:gd name="T117" fmla="*/ 454 h 874"/>
                <a:gd name="T118" fmla="*/ 54 w 903"/>
                <a:gd name="T119" fmla="*/ 418 h 874"/>
                <a:gd name="T120" fmla="*/ 18 w 903"/>
                <a:gd name="T121" fmla="*/ 3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874">
                  <a:moveTo>
                    <a:pt x="9" y="363"/>
                  </a:moveTo>
                  <a:lnTo>
                    <a:pt x="9" y="354"/>
                  </a:lnTo>
                  <a:lnTo>
                    <a:pt x="0" y="354"/>
                  </a:lnTo>
                  <a:lnTo>
                    <a:pt x="0" y="345"/>
                  </a:lnTo>
                  <a:lnTo>
                    <a:pt x="54" y="345"/>
                  </a:lnTo>
                  <a:lnTo>
                    <a:pt x="118" y="354"/>
                  </a:lnTo>
                  <a:lnTo>
                    <a:pt x="184" y="354"/>
                  </a:lnTo>
                  <a:lnTo>
                    <a:pt x="236" y="363"/>
                  </a:lnTo>
                  <a:lnTo>
                    <a:pt x="245" y="363"/>
                  </a:lnTo>
                  <a:lnTo>
                    <a:pt x="245" y="354"/>
                  </a:lnTo>
                  <a:lnTo>
                    <a:pt x="257" y="272"/>
                  </a:lnTo>
                  <a:lnTo>
                    <a:pt x="257" y="200"/>
                  </a:lnTo>
                  <a:lnTo>
                    <a:pt x="275" y="0"/>
                  </a:lnTo>
                  <a:lnTo>
                    <a:pt x="366" y="0"/>
                  </a:lnTo>
                  <a:lnTo>
                    <a:pt x="430" y="0"/>
                  </a:lnTo>
                  <a:lnTo>
                    <a:pt x="457" y="0"/>
                  </a:lnTo>
                  <a:lnTo>
                    <a:pt x="466" y="0"/>
                  </a:lnTo>
                  <a:lnTo>
                    <a:pt x="466" y="9"/>
                  </a:lnTo>
                  <a:lnTo>
                    <a:pt x="466" y="154"/>
                  </a:lnTo>
                  <a:lnTo>
                    <a:pt x="466" y="163"/>
                  </a:lnTo>
                  <a:lnTo>
                    <a:pt x="475" y="163"/>
                  </a:lnTo>
                  <a:lnTo>
                    <a:pt x="484" y="172"/>
                  </a:lnTo>
                  <a:lnTo>
                    <a:pt x="493" y="181"/>
                  </a:lnTo>
                  <a:lnTo>
                    <a:pt x="493" y="172"/>
                  </a:lnTo>
                  <a:lnTo>
                    <a:pt x="502" y="181"/>
                  </a:lnTo>
                  <a:lnTo>
                    <a:pt x="511" y="172"/>
                  </a:lnTo>
                  <a:lnTo>
                    <a:pt x="511" y="181"/>
                  </a:lnTo>
                  <a:lnTo>
                    <a:pt x="521" y="181"/>
                  </a:lnTo>
                  <a:lnTo>
                    <a:pt x="521" y="190"/>
                  </a:lnTo>
                  <a:lnTo>
                    <a:pt x="530" y="190"/>
                  </a:lnTo>
                  <a:lnTo>
                    <a:pt x="539" y="200"/>
                  </a:lnTo>
                  <a:lnTo>
                    <a:pt x="548" y="200"/>
                  </a:lnTo>
                  <a:lnTo>
                    <a:pt x="557" y="200"/>
                  </a:lnTo>
                  <a:lnTo>
                    <a:pt x="566" y="200"/>
                  </a:lnTo>
                  <a:lnTo>
                    <a:pt x="566" y="209"/>
                  </a:lnTo>
                  <a:lnTo>
                    <a:pt x="575" y="209"/>
                  </a:lnTo>
                  <a:lnTo>
                    <a:pt x="575" y="200"/>
                  </a:lnTo>
                  <a:lnTo>
                    <a:pt x="584" y="200"/>
                  </a:lnTo>
                  <a:lnTo>
                    <a:pt x="593" y="200"/>
                  </a:lnTo>
                  <a:lnTo>
                    <a:pt x="593" y="209"/>
                  </a:lnTo>
                  <a:lnTo>
                    <a:pt x="602" y="209"/>
                  </a:lnTo>
                  <a:lnTo>
                    <a:pt x="602" y="218"/>
                  </a:lnTo>
                  <a:lnTo>
                    <a:pt x="602" y="227"/>
                  </a:lnTo>
                  <a:lnTo>
                    <a:pt x="611" y="218"/>
                  </a:lnTo>
                  <a:lnTo>
                    <a:pt x="621" y="209"/>
                  </a:lnTo>
                  <a:lnTo>
                    <a:pt x="630" y="218"/>
                  </a:lnTo>
                  <a:lnTo>
                    <a:pt x="639" y="227"/>
                  </a:lnTo>
                  <a:lnTo>
                    <a:pt x="648" y="218"/>
                  </a:lnTo>
                  <a:lnTo>
                    <a:pt x="657" y="227"/>
                  </a:lnTo>
                  <a:lnTo>
                    <a:pt x="648" y="227"/>
                  </a:lnTo>
                  <a:lnTo>
                    <a:pt x="657" y="236"/>
                  </a:lnTo>
                  <a:lnTo>
                    <a:pt x="657" y="227"/>
                  </a:lnTo>
                  <a:lnTo>
                    <a:pt x="666" y="218"/>
                  </a:lnTo>
                  <a:lnTo>
                    <a:pt x="675" y="218"/>
                  </a:lnTo>
                  <a:lnTo>
                    <a:pt x="675" y="227"/>
                  </a:lnTo>
                  <a:lnTo>
                    <a:pt x="684" y="227"/>
                  </a:lnTo>
                  <a:lnTo>
                    <a:pt x="684" y="218"/>
                  </a:lnTo>
                  <a:lnTo>
                    <a:pt x="693" y="218"/>
                  </a:lnTo>
                  <a:lnTo>
                    <a:pt x="693" y="227"/>
                  </a:lnTo>
                  <a:lnTo>
                    <a:pt x="702" y="227"/>
                  </a:lnTo>
                  <a:lnTo>
                    <a:pt x="702" y="236"/>
                  </a:lnTo>
                  <a:lnTo>
                    <a:pt x="712" y="236"/>
                  </a:lnTo>
                  <a:lnTo>
                    <a:pt x="712" y="227"/>
                  </a:lnTo>
                  <a:lnTo>
                    <a:pt x="721" y="227"/>
                  </a:lnTo>
                  <a:lnTo>
                    <a:pt x="730" y="227"/>
                  </a:lnTo>
                  <a:lnTo>
                    <a:pt x="739" y="218"/>
                  </a:lnTo>
                  <a:lnTo>
                    <a:pt x="739" y="227"/>
                  </a:lnTo>
                  <a:lnTo>
                    <a:pt x="748" y="227"/>
                  </a:lnTo>
                  <a:lnTo>
                    <a:pt x="748" y="218"/>
                  </a:lnTo>
                  <a:lnTo>
                    <a:pt x="757" y="218"/>
                  </a:lnTo>
                  <a:lnTo>
                    <a:pt x="766" y="218"/>
                  </a:lnTo>
                  <a:lnTo>
                    <a:pt x="775" y="218"/>
                  </a:lnTo>
                  <a:lnTo>
                    <a:pt x="784" y="218"/>
                  </a:lnTo>
                  <a:lnTo>
                    <a:pt x="802" y="227"/>
                  </a:lnTo>
                  <a:lnTo>
                    <a:pt x="812" y="227"/>
                  </a:lnTo>
                  <a:lnTo>
                    <a:pt x="812" y="236"/>
                  </a:lnTo>
                  <a:lnTo>
                    <a:pt x="821" y="236"/>
                  </a:lnTo>
                  <a:lnTo>
                    <a:pt x="830" y="236"/>
                  </a:lnTo>
                  <a:lnTo>
                    <a:pt x="839" y="236"/>
                  </a:lnTo>
                  <a:lnTo>
                    <a:pt x="839" y="245"/>
                  </a:lnTo>
                  <a:lnTo>
                    <a:pt x="848" y="245"/>
                  </a:lnTo>
                  <a:lnTo>
                    <a:pt x="866" y="245"/>
                  </a:lnTo>
                  <a:lnTo>
                    <a:pt x="866" y="290"/>
                  </a:lnTo>
                  <a:lnTo>
                    <a:pt x="866" y="374"/>
                  </a:lnTo>
                  <a:lnTo>
                    <a:pt x="875" y="384"/>
                  </a:lnTo>
                  <a:lnTo>
                    <a:pt x="884" y="384"/>
                  </a:lnTo>
                  <a:lnTo>
                    <a:pt x="884" y="399"/>
                  </a:lnTo>
                  <a:lnTo>
                    <a:pt x="884" y="409"/>
                  </a:lnTo>
                  <a:lnTo>
                    <a:pt x="893" y="418"/>
                  </a:lnTo>
                  <a:lnTo>
                    <a:pt x="893" y="429"/>
                  </a:lnTo>
                  <a:lnTo>
                    <a:pt x="903" y="438"/>
                  </a:lnTo>
                  <a:lnTo>
                    <a:pt x="903" y="445"/>
                  </a:lnTo>
                  <a:lnTo>
                    <a:pt x="903" y="454"/>
                  </a:lnTo>
                  <a:lnTo>
                    <a:pt x="903" y="463"/>
                  </a:lnTo>
                  <a:lnTo>
                    <a:pt x="903" y="472"/>
                  </a:lnTo>
                  <a:lnTo>
                    <a:pt x="903" y="483"/>
                  </a:lnTo>
                  <a:lnTo>
                    <a:pt x="893" y="483"/>
                  </a:lnTo>
                  <a:lnTo>
                    <a:pt x="893" y="493"/>
                  </a:lnTo>
                  <a:lnTo>
                    <a:pt x="893" y="502"/>
                  </a:lnTo>
                  <a:lnTo>
                    <a:pt x="893" y="508"/>
                  </a:lnTo>
                  <a:lnTo>
                    <a:pt x="893" y="529"/>
                  </a:lnTo>
                  <a:lnTo>
                    <a:pt x="893" y="538"/>
                  </a:lnTo>
                  <a:lnTo>
                    <a:pt x="884" y="538"/>
                  </a:lnTo>
                  <a:lnTo>
                    <a:pt x="875" y="556"/>
                  </a:lnTo>
                  <a:lnTo>
                    <a:pt x="884" y="563"/>
                  </a:lnTo>
                  <a:lnTo>
                    <a:pt x="875" y="563"/>
                  </a:lnTo>
                  <a:lnTo>
                    <a:pt x="857" y="572"/>
                  </a:lnTo>
                  <a:lnTo>
                    <a:pt x="839" y="583"/>
                  </a:lnTo>
                  <a:lnTo>
                    <a:pt x="830" y="583"/>
                  </a:lnTo>
                  <a:lnTo>
                    <a:pt x="821" y="592"/>
                  </a:lnTo>
                  <a:lnTo>
                    <a:pt x="821" y="583"/>
                  </a:lnTo>
                  <a:lnTo>
                    <a:pt x="839" y="572"/>
                  </a:lnTo>
                  <a:lnTo>
                    <a:pt x="830" y="572"/>
                  </a:lnTo>
                  <a:lnTo>
                    <a:pt x="821" y="572"/>
                  </a:lnTo>
                  <a:lnTo>
                    <a:pt x="830" y="563"/>
                  </a:lnTo>
                  <a:lnTo>
                    <a:pt x="830" y="556"/>
                  </a:lnTo>
                  <a:lnTo>
                    <a:pt x="821" y="556"/>
                  </a:lnTo>
                  <a:lnTo>
                    <a:pt x="812" y="563"/>
                  </a:lnTo>
                  <a:lnTo>
                    <a:pt x="802" y="563"/>
                  </a:lnTo>
                  <a:lnTo>
                    <a:pt x="802" y="572"/>
                  </a:lnTo>
                  <a:lnTo>
                    <a:pt x="812" y="572"/>
                  </a:lnTo>
                  <a:lnTo>
                    <a:pt x="812" y="583"/>
                  </a:lnTo>
                  <a:lnTo>
                    <a:pt x="812" y="592"/>
                  </a:lnTo>
                  <a:lnTo>
                    <a:pt x="812" y="602"/>
                  </a:lnTo>
                  <a:lnTo>
                    <a:pt x="802" y="602"/>
                  </a:lnTo>
                  <a:lnTo>
                    <a:pt x="793" y="611"/>
                  </a:lnTo>
                  <a:lnTo>
                    <a:pt x="793" y="617"/>
                  </a:lnTo>
                  <a:lnTo>
                    <a:pt x="784" y="629"/>
                  </a:lnTo>
                  <a:lnTo>
                    <a:pt x="775" y="638"/>
                  </a:lnTo>
                  <a:lnTo>
                    <a:pt x="766" y="638"/>
                  </a:lnTo>
                  <a:lnTo>
                    <a:pt x="748" y="638"/>
                  </a:lnTo>
                  <a:lnTo>
                    <a:pt x="739" y="647"/>
                  </a:lnTo>
                  <a:lnTo>
                    <a:pt x="748" y="647"/>
                  </a:lnTo>
                  <a:lnTo>
                    <a:pt x="757" y="647"/>
                  </a:lnTo>
                  <a:lnTo>
                    <a:pt x="748" y="647"/>
                  </a:lnTo>
                  <a:lnTo>
                    <a:pt x="739" y="656"/>
                  </a:lnTo>
                  <a:lnTo>
                    <a:pt x="721" y="665"/>
                  </a:lnTo>
                  <a:lnTo>
                    <a:pt x="730" y="656"/>
                  </a:lnTo>
                  <a:lnTo>
                    <a:pt x="730" y="647"/>
                  </a:lnTo>
                  <a:lnTo>
                    <a:pt x="721" y="656"/>
                  </a:lnTo>
                  <a:lnTo>
                    <a:pt x="730" y="647"/>
                  </a:lnTo>
                  <a:lnTo>
                    <a:pt x="721" y="656"/>
                  </a:lnTo>
                  <a:lnTo>
                    <a:pt x="721" y="647"/>
                  </a:lnTo>
                  <a:lnTo>
                    <a:pt x="712" y="647"/>
                  </a:lnTo>
                  <a:lnTo>
                    <a:pt x="702" y="638"/>
                  </a:lnTo>
                  <a:lnTo>
                    <a:pt x="702" y="647"/>
                  </a:lnTo>
                  <a:lnTo>
                    <a:pt x="712" y="656"/>
                  </a:lnTo>
                  <a:lnTo>
                    <a:pt x="702" y="656"/>
                  </a:lnTo>
                  <a:lnTo>
                    <a:pt x="693" y="647"/>
                  </a:lnTo>
                  <a:lnTo>
                    <a:pt x="693" y="656"/>
                  </a:lnTo>
                  <a:lnTo>
                    <a:pt x="702" y="656"/>
                  </a:lnTo>
                  <a:lnTo>
                    <a:pt x="693" y="665"/>
                  </a:lnTo>
                  <a:lnTo>
                    <a:pt x="702" y="665"/>
                  </a:lnTo>
                  <a:lnTo>
                    <a:pt x="712" y="665"/>
                  </a:lnTo>
                  <a:lnTo>
                    <a:pt x="702" y="665"/>
                  </a:lnTo>
                  <a:lnTo>
                    <a:pt x="693" y="674"/>
                  </a:lnTo>
                  <a:lnTo>
                    <a:pt x="684" y="674"/>
                  </a:lnTo>
                  <a:lnTo>
                    <a:pt x="675" y="665"/>
                  </a:lnTo>
                  <a:lnTo>
                    <a:pt x="684" y="665"/>
                  </a:lnTo>
                  <a:lnTo>
                    <a:pt x="675" y="674"/>
                  </a:lnTo>
                  <a:lnTo>
                    <a:pt x="684" y="674"/>
                  </a:lnTo>
                  <a:lnTo>
                    <a:pt x="684" y="683"/>
                  </a:lnTo>
                  <a:lnTo>
                    <a:pt x="675" y="692"/>
                  </a:lnTo>
                  <a:lnTo>
                    <a:pt x="666" y="692"/>
                  </a:lnTo>
                  <a:lnTo>
                    <a:pt x="675" y="683"/>
                  </a:lnTo>
                  <a:lnTo>
                    <a:pt x="666" y="683"/>
                  </a:lnTo>
                  <a:lnTo>
                    <a:pt x="666" y="692"/>
                  </a:lnTo>
                  <a:lnTo>
                    <a:pt x="657" y="692"/>
                  </a:lnTo>
                  <a:lnTo>
                    <a:pt x="648" y="692"/>
                  </a:lnTo>
                  <a:lnTo>
                    <a:pt x="657" y="692"/>
                  </a:lnTo>
                  <a:lnTo>
                    <a:pt x="648" y="702"/>
                  </a:lnTo>
                  <a:lnTo>
                    <a:pt x="657" y="702"/>
                  </a:lnTo>
                  <a:lnTo>
                    <a:pt x="666" y="692"/>
                  </a:lnTo>
                  <a:lnTo>
                    <a:pt x="666" y="702"/>
                  </a:lnTo>
                  <a:lnTo>
                    <a:pt x="657" y="702"/>
                  </a:lnTo>
                  <a:lnTo>
                    <a:pt x="648" y="720"/>
                  </a:lnTo>
                  <a:lnTo>
                    <a:pt x="648" y="711"/>
                  </a:lnTo>
                  <a:lnTo>
                    <a:pt x="630" y="711"/>
                  </a:lnTo>
                  <a:lnTo>
                    <a:pt x="630" y="720"/>
                  </a:lnTo>
                  <a:lnTo>
                    <a:pt x="639" y="720"/>
                  </a:lnTo>
                  <a:lnTo>
                    <a:pt x="639" y="729"/>
                  </a:lnTo>
                  <a:lnTo>
                    <a:pt x="648" y="729"/>
                  </a:lnTo>
                  <a:lnTo>
                    <a:pt x="630" y="756"/>
                  </a:lnTo>
                  <a:lnTo>
                    <a:pt x="621" y="756"/>
                  </a:lnTo>
                  <a:lnTo>
                    <a:pt x="611" y="747"/>
                  </a:lnTo>
                  <a:lnTo>
                    <a:pt x="611" y="756"/>
                  </a:lnTo>
                  <a:lnTo>
                    <a:pt x="611" y="765"/>
                  </a:lnTo>
                  <a:lnTo>
                    <a:pt x="621" y="765"/>
                  </a:lnTo>
                  <a:lnTo>
                    <a:pt x="630" y="765"/>
                  </a:lnTo>
                  <a:lnTo>
                    <a:pt x="630" y="774"/>
                  </a:lnTo>
                  <a:lnTo>
                    <a:pt x="630" y="783"/>
                  </a:lnTo>
                  <a:lnTo>
                    <a:pt x="621" y="783"/>
                  </a:lnTo>
                  <a:lnTo>
                    <a:pt x="630" y="792"/>
                  </a:lnTo>
                  <a:lnTo>
                    <a:pt x="621" y="792"/>
                  </a:lnTo>
                  <a:lnTo>
                    <a:pt x="621" y="801"/>
                  </a:lnTo>
                  <a:lnTo>
                    <a:pt x="630" y="801"/>
                  </a:lnTo>
                  <a:lnTo>
                    <a:pt x="630" y="820"/>
                  </a:lnTo>
                  <a:lnTo>
                    <a:pt x="630" y="829"/>
                  </a:lnTo>
                  <a:lnTo>
                    <a:pt x="639" y="847"/>
                  </a:lnTo>
                  <a:lnTo>
                    <a:pt x="639" y="856"/>
                  </a:lnTo>
                  <a:lnTo>
                    <a:pt x="648" y="856"/>
                  </a:lnTo>
                  <a:lnTo>
                    <a:pt x="639" y="856"/>
                  </a:lnTo>
                  <a:lnTo>
                    <a:pt x="648" y="865"/>
                  </a:lnTo>
                  <a:lnTo>
                    <a:pt x="648" y="856"/>
                  </a:lnTo>
                  <a:lnTo>
                    <a:pt x="648" y="865"/>
                  </a:lnTo>
                  <a:lnTo>
                    <a:pt x="657" y="865"/>
                  </a:lnTo>
                  <a:lnTo>
                    <a:pt x="648" y="865"/>
                  </a:lnTo>
                  <a:lnTo>
                    <a:pt x="639" y="874"/>
                  </a:lnTo>
                  <a:lnTo>
                    <a:pt x="630" y="874"/>
                  </a:lnTo>
                  <a:lnTo>
                    <a:pt x="621" y="865"/>
                  </a:lnTo>
                  <a:lnTo>
                    <a:pt x="611" y="865"/>
                  </a:lnTo>
                  <a:lnTo>
                    <a:pt x="611" y="856"/>
                  </a:lnTo>
                  <a:lnTo>
                    <a:pt x="593" y="856"/>
                  </a:lnTo>
                  <a:lnTo>
                    <a:pt x="575" y="856"/>
                  </a:lnTo>
                  <a:lnTo>
                    <a:pt x="566" y="856"/>
                  </a:lnTo>
                  <a:lnTo>
                    <a:pt x="557" y="847"/>
                  </a:lnTo>
                  <a:lnTo>
                    <a:pt x="548" y="847"/>
                  </a:lnTo>
                  <a:lnTo>
                    <a:pt x="539" y="838"/>
                  </a:lnTo>
                  <a:lnTo>
                    <a:pt x="530" y="838"/>
                  </a:lnTo>
                  <a:lnTo>
                    <a:pt x="521" y="829"/>
                  </a:lnTo>
                  <a:lnTo>
                    <a:pt x="511" y="829"/>
                  </a:lnTo>
                  <a:lnTo>
                    <a:pt x="511" y="820"/>
                  </a:lnTo>
                  <a:lnTo>
                    <a:pt x="502" y="820"/>
                  </a:lnTo>
                  <a:lnTo>
                    <a:pt x="502" y="811"/>
                  </a:lnTo>
                  <a:lnTo>
                    <a:pt x="502" y="792"/>
                  </a:lnTo>
                  <a:lnTo>
                    <a:pt x="493" y="792"/>
                  </a:lnTo>
                  <a:lnTo>
                    <a:pt x="493" y="783"/>
                  </a:lnTo>
                  <a:lnTo>
                    <a:pt x="484" y="774"/>
                  </a:lnTo>
                  <a:lnTo>
                    <a:pt x="484" y="765"/>
                  </a:lnTo>
                  <a:lnTo>
                    <a:pt x="484" y="756"/>
                  </a:lnTo>
                  <a:lnTo>
                    <a:pt x="484" y="747"/>
                  </a:lnTo>
                  <a:lnTo>
                    <a:pt x="484" y="738"/>
                  </a:lnTo>
                  <a:lnTo>
                    <a:pt x="484" y="729"/>
                  </a:lnTo>
                  <a:lnTo>
                    <a:pt x="475" y="729"/>
                  </a:lnTo>
                  <a:lnTo>
                    <a:pt x="466" y="729"/>
                  </a:lnTo>
                  <a:lnTo>
                    <a:pt x="457" y="711"/>
                  </a:lnTo>
                  <a:lnTo>
                    <a:pt x="457" y="702"/>
                  </a:lnTo>
                  <a:lnTo>
                    <a:pt x="448" y="702"/>
                  </a:lnTo>
                  <a:lnTo>
                    <a:pt x="448" y="692"/>
                  </a:lnTo>
                  <a:lnTo>
                    <a:pt x="439" y="683"/>
                  </a:lnTo>
                  <a:lnTo>
                    <a:pt x="430" y="683"/>
                  </a:lnTo>
                  <a:lnTo>
                    <a:pt x="430" y="665"/>
                  </a:lnTo>
                  <a:lnTo>
                    <a:pt x="418" y="656"/>
                  </a:lnTo>
                  <a:lnTo>
                    <a:pt x="430" y="656"/>
                  </a:lnTo>
                  <a:lnTo>
                    <a:pt x="418" y="647"/>
                  </a:lnTo>
                  <a:lnTo>
                    <a:pt x="411" y="638"/>
                  </a:lnTo>
                  <a:lnTo>
                    <a:pt x="411" y="617"/>
                  </a:lnTo>
                  <a:lnTo>
                    <a:pt x="402" y="611"/>
                  </a:lnTo>
                  <a:lnTo>
                    <a:pt x="402" y="602"/>
                  </a:lnTo>
                  <a:lnTo>
                    <a:pt x="393" y="592"/>
                  </a:lnTo>
                  <a:lnTo>
                    <a:pt x="384" y="583"/>
                  </a:lnTo>
                  <a:lnTo>
                    <a:pt x="373" y="572"/>
                  </a:lnTo>
                  <a:lnTo>
                    <a:pt x="366" y="572"/>
                  </a:lnTo>
                  <a:lnTo>
                    <a:pt x="366" y="563"/>
                  </a:lnTo>
                  <a:lnTo>
                    <a:pt x="357" y="563"/>
                  </a:lnTo>
                  <a:lnTo>
                    <a:pt x="357" y="556"/>
                  </a:lnTo>
                  <a:lnTo>
                    <a:pt x="348" y="547"/>
                  </a:lnTo>
                  <a:lnTo>
                    <a:pt x="336" y="556"/>
                  </a:lnTo>
                  <a:lnTo>
                    <a:pt x="320" y="547"/>
                  </a:lnTo>
                  <a:lnTo>
                    <a:pt x="311" y="547"/>
                  </a:lnTo>
                  <a:lnTo>
                    <a:pt x="302" y="547"/>
                  </a:lnTo>
                  <a:lnTo>
                    <a:pt x="291" y="538"/>
                  </a:lnTo>
                  <a:lnTo>
                    <a:pt x="282" y="547"/>
                  </a:lnTo>
                  <a:lnTo>
                    <a:pt x="275" y="547"/>
                  </a:lnTo>
                  <a:lnTo>
                    <a:pt x="266" y="547"/>
                  </a:lnTo>
                  <a:lnTo>
                    <a:pt x="266" y="556"/>
                  </a:lnTo>
                  <a:lnTo>
                    <a:pt x="257" y="556"/>
                  </a:lnTo>
                  <a:lnTo>
                    <a:pt x="245" y="583"/>
                  </a:lnTo>
                  <a:lnTo>
                    <a:pt x="245" y="592"/>
                  </a:lnTo>
                  <a:lnTo>
                    <a:pt x="236" y="592"/>
                  </a:lnTo>
                  <a:lnTo>
                    <a:pt x="236" y="602"/>
                  </a:lnTo>
                  <a:lnTo>
                    <a:pt x="230" y="602"/>
                  </a:lnTo>
                  <a:lnTo>
                    <a:pt x="230" y="611"/>
                  </a:lnTo>
                  <a:lnTo>
                    <a:pt x="220" y="611"/>
                  </a:lnTo>
                  <a:lnTo>
                    <a:pt x="209" y="602"/>
                  </a:lnTo>
                  <a:lnTo>
                    <a:pt x="200" y="602"/>
                  </a:lnTo>
                  <a:lnTo>
                    <a:pt x="200" y="592"/>
                  </a:lnTo>
                  <a:lnTo>
                    <a:pt x="184" y="592"/>
                  </a:lnTo>
                  <a:lnTo>
                    <a:pt x="184" y="583"/>
                  </a:lnTo>
                  <a:lnTo>
                    <a:pt x="175" y="583"/>
                  </a:lnTo>
                  <a:lnTo>
                    <a:pt x="164" y="572"/>
                  </a:lnTo>
                  <a:lnTo>
                    <a:pt x="154" y="563"/>
                  </a:lnTo>
                  <a:lnTo>
                    <a:pt x="145" y="556"/>
                  </a:lnTo>
                  <a:lnTo>
                    <a:pt x="139" y="556"/>
                  </a:lnTo>
                  <a:lnTo>
                    <a:pt x="139" y="547"/>
                  </a:lnTo>
                  <a:lnTo>
                    <a:pt x="118" y="518"/>
                  </a:lnTo>
                  <a:lnTo>
                    <a:pt x="118" y="508"/>
                  </a:lnTo>
                  <a:lnTo>
                    <a:pt x="127" y="508"/>
                  </a:lnTo>
                  <a:lnTo>
                    <a:pt x="127" y="502"/>
                  </a:lnTo>
                  <a:lnTo>
                    <a:pt x="118" y="502"/>
                  </a:lnTo>
                  <a:lnTo>
                    <a:pt x="118" y="483"/>
                  </a:lnTo>
                  <a:lnTo>
                    <a:pt x="109" y="483"/>
                  </a:lnTo>
                  <a:lnTo>
                    <a:pt x="109" y="472"/>
                  </a:lnTo>
                  <a:lnTo>
                    <a:pt x="109" y="463"/>
                  </a:lnTo>
                  <a:lnTo>
                    <a:pt x="100" y="454"/>
                  </a:lnTo>
                  <a:lnTo>
                    <a:pt x="93" y="445"/>
                  </a:lnTo>
                  <a:lnTo>
                    <a:pt x="82" y="445"/>
                  </a:lnTo>
                  <a:lnTo>
                    <a:pt x="73" y="438"/>
                  </a:lnTo>
                  <a:lnTo>
                    <a:pt x="64" y="429"/>
                  </a:lnTo>
                  <a:lnTo>
                    <a:pt x="54" y="418"/>
                  </a:lnTo>
                  <a:lnTo>
                    <a:pt x="45" y="399"/>
                  </a:lnTo>
                  <a:lnTo>
                    <a:pt x="36" y="390"/>
                  </a:lnTo>
                  <a:lnTo>
                    <a:pt x="27" y="390"/>
                  </a:lnTo>
                  <a:lnTo>
                    <a:pt x="27" y="384"/>
                  </a:lnTo>
                  <a:lnTo>
                    <a:pt x="18" y="374"/>
                  </a:lnTo>
                  <a:lnTo>
                    <a:pt x="18" y="363"/>
                  </a:lnTo>
                  <a:lnTo>
                    <a:pt x="9" y="36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US Market with Key Segments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243" name="Group 242"/>
          <p:cNvGrpSpPr/>
          <p:nvPr/>
        </p:nvGrpSpPr>
        <p:grpSpPr>
          <a:xfrm>
            <a:off x="4153999" y="2228082"/>
            <a:ext cx="1156269" cy="1010728"/>
            <a:chOff x="10062215" y="1474383"/>
            <a:chExt cx="1156269" cy="1010728"/>
          </a:xfrm>
        </p:grpSpPr>
        <p:sp>
          <p:nvSpPr>
            <p:cNvPr id="244" name="Oval 243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Callout 244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2123197" y="2462674"/>
            <a:ext cx="1156269" cy="1010728"/>
            <a:chOff x="10062215" y="1474383"/>
            <a:chExt cx="1156269" cy="1010728"/>
          </a:xfrm>
        </p:grpSpPr>
        <p:sp>
          <p:nvSpPr>
            <p:cNvPr id="249" name="Oval 248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Callout 249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2123197" y="4521174"/>
            <a:ext cx="1156269" cy="1010728"/>
            <a:chOff x="10062215" y="1474383"/>
            <a:chExt cx="1156269" cy="1010728"/>
          </a:xfrm>
        </p:grpSpPr>
        <p:sp>
          <p:nvSpPr>
            <p:cNvPr id="254" name="Oval 253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Callout 254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7135035" y="1775141"/>
            <a:ext cx="207554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Write</a:t>
            </a:r>
          </a:p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Heading Here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xmlns="" id="{06B118B2-3C63-4BE7-AD08-CF9400D60B3B}"/>
              </a:ext>
            </a:extLst>
          </p:cNvPr>
          <p:cNvSpPr txBox="1"/>
          <p:nvPr/>
        </p:nvSpPr>
        <p:spPr>
          <a:xfrm>
            <a:off x="7135035" y="2604583"/>
            <a:ext cx="4551647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industry.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Lorem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Ipsum has been the industry's standard dummy </a:t>
            </a:r>
            <a:endParaRPr lang="en-US" sz="900" dirty="0" smtClean="0">
              <a:solidFill>
                <a:schemeClr val="bg2"/>
              </a:solidFill>
              <a:latin typeface="Montserrat Light" panose="00000400000000000000" pitchFamily="50" charset="0"/>
            </a:endParaRP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scrambled it to make a type specimen book. It has survived not only five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centuries, but also the leap into electronic typesetting,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remaining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essentially unchanged.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xmlns="" id="{0A3CD255-0EA7-473C-9920-E6D6CCE7A4D4}"/>
              </a:ext>
            </a:extLst>
          </p:cNvPr>
          <p:cNvSpPr txBox="1"/>
          <p:nvPr/>
        </p:nvSpPr>
        <p:spPr>
          <a:xfrm>
            <a:off x="7135035" y="3951976"/>
            <a:ext cx="341391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dummy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typesetting Lorem Ipsum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been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the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scrambled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it to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make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specimen book. 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7120099" y="5890607"/>
            <a:ext cx="195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Shares #1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6677568" y="5860256"/>
            <a:ext cx="368478" cy="3684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6656066" y="5890606"/>
            <a:ext cx="4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W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784907" y="5890607"/>
            <a:ext cx="195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Shares #2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9342376" y="5860256"/>
            <a:ext cx="368478" cy="36847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320874" y="5890606"/>
            <a:ext cx="4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C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1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2" b="38212"/>
          <a:stretch>
            <a:fillRect/>
          </a:stretch>
        </p:blipFill>
        <p:spPr>
          <a:xfrm>
            <a:off x="1587188" y="2318615"/>
            <a:ext cx="9035211" cy="2131001"/>
          </a:xfrm>
        </p:spPr>
      </p:pic>
      <p:sp>
        <p:nvSpPr>
          <p:cNvPr id="3" name="Round Same Side Corner Rectangle 2"/>
          <p:cNvSpPr/>
          <p:nvPr/>
        </p:nvSpPr>
        <p:spPr>
          <a:xfrm>
            <a:off x="1587187" y="2318614"/>
            <a:ext cx="9035210" cy="213100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alpha val="55000"/>
                </a:schemeClr>
              </a:gs>
              <a:gs pos="97000">
                <a:schemeClr val="tx1">
                  <a:lumMod val="85000"/>
                  <a:lumOff val="15000"/>
                  <a:alpha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425873" y="2917075"/>
            <a:ext cx="5357837" cy="934078"/>
            <a:chOff x="5069840" y="2321394"/>
            <a:chExt cx="3107006" cy="576301"/>
          </a:xfrm>
        </p:grpSpPr>
        <p:grpSp>
          <p:nvGrpSpPr>
            <p:cNvPr id="37" name="Group 36"/>
            <p:cNvGrpSpPr/>
            <p:nvPr/>
          </p:nvGrpSpPr>
          <p:grpSpPr>
            <a:xfrm>
              <a:off x="5069840" y="2321394"/>
              <a:ext cx="422275" cy="458788"/>
              <a:chOff x="4211638" y="3235326"/>
              <a:chExt cx="422275" cy="458788"/>
            </a:xfrm>
            <a:solidFill>
              <a:schemeClr val="bg1"/>
            </a:solidFill>
          </p:grpSpPr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446588" y="3327401"/>
                <a:ext cx="103188" cy="111125"/>
              </a:xfrm>
              <a:custGeom>
                <a:avLst/>
                <a:gdLst>
                  <a:gd name="T0" fmla="*/ 16 w 33"/>
                  <a:gd name="T1" fmla="*/ 33 h 33"/>
                  <a:gd name="T2" fmla="*/ 0 w 33"/>
                  <a:gd name="T3" fmla="*/ 16 h 33"/>
                  <a:gd name="T4" fmla="*/ 16 w 33"/>
                  <a:gd name="T5" fmla="*/ 0 h 33"/>
                  <a:gd name="T6" fmla="*/ 33 w 33"/>
                  <a:gd name="T7" fmla="*/ 16 h 33"/>
                  <a:gd name="T8" fmla="*/ 16 w 33"/>
                  <a:gd name="T9" fmla="*/ 33 h 33"/>
                  <a:gd name="T10" fmla="*/ 16 w 33"/>
                  <a:gd name="T11" fmla="*/ 6 h 33"/>
                  <a:gd name="T12" fmla="*/ 6 w 33"/>
                  <a:gd name="T13" fmla="*/ 16 h 33"/>
                  <a:gd name="T14" fmla="*/ 16 w 33"/>
                  <a:gd name="T15" fmla="*/ 27 h 33"/>
                  <a:gd name="T16" fmla="*/ 27 w 33"/>
                  <a:gd name="T17" fmla="*/ 16 h 33"/>
                  <a:gd name="T18" fmla="*/ 16 w 33"/>
                  <a:gd name="T1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cubicBezTo>
                      <a:pt x="7" y="33"/>
                      <a:pt x="0" y="2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6"/>
                      <a:pt x="26" y="33"/>
                      <a:pt x="16" y="33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22"/>
                      <a:pt x="11" y="27"/>
                      <a:pt x="16" y="27"/>
                    </a:cubicBezTo>
                    <a:cubicBezTo>
                      <a:pt x="22" y="27"/>
                      <a:pt x="27" y="22"/>
                      <a:pt x="27" y="16"/>
                    </a:cubicBezTo>
                    <a:cubicBezTo>
                      <a:pt x="27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211638" y="3530601"/>
                <a:ext cx="150813" cy="163513"/>
              </a:xfrm>
              <a:custGeom>
                <a:avLst/>
                <a:gdLst>
                  <a:gd name="T0" fmla="*/ 4 w 48"/>
                  <a:gd name="T1" fmla="*/ 48 h 48"/>
                  <a:gd name="T2" fmla="*/ 1 w 48"/>
                  <a:gd name="T3" fmla="*/ 47 h 48"/>
                  <a:gd name="T4" fmla="*/ 1 w 48"/>
                  <a:gd name="T5" fmla="*/ 43 h 48"/>
                  <a:gd name="T6" fmla="*/ 33 w 48"/>
                  <a:gd name="T7" fmla="*/ 0 h 48"/>
                  <a:gd name="T8" fmla="*/ 43 w 48"/>
                  <a:gd name="T9" fmla="*/ 5 h 48"/>
                  <a:gd name="T10" fmla="*/ 48 w 48"/>
                  <a:gd name="T11" fmla="*/ 18 h 48"/>
                  <a:gd name="T12" fmla="*/ 5 w 48"/>
                  <a:gd name="T13" fmla="*/ 47 h 48"/>
                  <a:gd name="T14" fmla="*/ 4 w 48"/>
                  <a:gd name="T15" fmla="*/ 48 h 48"/>
                  <a:gd name="T16" fmla="*/ 33 w 48"/>
                  <a:gd name="T17" fmla="*/ 7 h 48"/>
                  <a:gd name="T18" fmla="*/ 22 w 48"/>
                  <a:gd name="T19" fmla="*/ 15 h 48"/>
                  <a:gd name="T20" fmla="*/ 10 w 48"/>
                  <a:gd name="T21" fmla="*/ 38 h 48"/>
                  <a:gd name="T22" fmla="*/ 31 w 48"/>
                  <a:gd name="T23" fmla="*/ 27 h 48"/>
                  <a:gd name="T24" fmla="*/ 41 w 48"/>
                  <a:gd name="T25" fmla="*/ 16 h 48"/>
                  <a:gd name="T26" fmla="*/ 38 w 48"/>
                  <a:gd name="T27" fmla="*/ 10 h 48"/>
                  <a:gd name="T28" fmla="*/ 33 w 48"/>
                  <a:gd name="T2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8">
                    <a:moveTo>
                      <a:pt x="4" y="48"/>
                    </a:moveTo>
                    <a:cubicBezTo>
                      <a:pt x="3" y="48"/>
                      <a:pt x="2" y="47"/>
                      <a:pt x="1" y="47"/>
                    </a:cubicBezTo>
                    <a:cubicBezTo>
                      <a:pt x="0" y="46"/>
                      <a:pt x="0" y="44"/>
                      <a:pt x="1" y="43"/>
                    </a:cubicBezTo>
                    <a:cubicBezTo>
                      <a:pt x="11" y="15"/>
                      <a:pt x="22" y="0"/>
                      <a:pt x="33" y="0"/>
                    </a:cubicBezTo>
                    <a:cubicBezTo>
                      <a:pt x="37" y="0"/>
                      <a:pt x="40" y="2"/>
                      <a:pt x="43" y="5"/>
                    </a:cubicBezTo>
                    <a:cubicBezTo>
                      <a:pt x="48" y="10"/>
                      <a:pt x="48" y="15"/>
                      <a:pt x="48" y="18"/>
                    </a:cubicBezTo>
                    <a:cubicBezTo>
                      <a:pt x="45" y="28"/>
                      <a:pt x="31" y="38"/>
                      <a:pt x="5" y="47"/>
                    </a:cubicBezTo>
                    <a:cubicBezTo>
                      <a:pt x="4" y="48"/>
                      <a:pt x="4" y="48"/>
                      <a:pt x="4" y="48"/>
                    </a:cubicBezTo>
                    <a:close/>
                    <a:moveTo>
                      <a:pt x="33" y="7"/>
                    </a:moveTo>
                    <a:cubicBezTo>
                      <a:pt x="30" y="7"/>
                      <a:pt x="26" y="10"/>
                      <a:pt x="22" y="15"/>
                    </a:cubicBezTo>
                    <a:cubicBezTo>
                      <a:pt x="18" y="21"/>
                      <a:pt x="14" y="28"/>
                      <a:pt x="10" y="38"/>
                    </a:cubicBezTo>
                    <a:cubicBezTo>
                      <a:pt x="19" y="35"/>
                      <a:pt x="26" y="31"/>
                      <a:pt x="31" y="27"/>
                    </a:cubicBezTo>
                    <a:cubicBezTo>
                      <a:pt x="38" y="22"/>
                      <a:pt x="40" y="19"/>
                      <a:pt x="41" y="16"/>
                    </a:cubicBezTo>
                    <a:cubicBezTo>
                      <a:pt x="42" y="14"/>
                      <a:pt x="41" y="12"/>
                      <a:pt x="38" y="10"/>
                    </a:cubicBezTo>
                    <a:cubicBezTo>
                      <a:pt x="37" y="8"/>
                      <a:pt x="35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233863" y="3235326"/>
                <a:ext cx="400050" cy="434975"/>
              </a:xfrm>
              <a:custGeom>
                <a:avLst/>
                <a:gdLst>
                  <a:gd name="T0" fmla="*/ 125 w 128"/>
                  <a:gd name="T1" fmla="*/ 0 h 128"/>
                  <a:gd name="T2" fmla="*/ 79 w 128"/>
                  <a:gd name="T3" fmla="*/ 8 h 128"/>
                  <a:gd name="T4" fmla="*/ 51 w 128"/>
                  <a:gd name="T5" fmla="*/ 29 h 128"/>
                  <a:gd name="T6" fmla="*/ 47 w 128"/>
                  <a:gd name="T7" fmla="*/ 33 h 128"/>
                  <a:gd name="T8" fmla="*/ 29 w 128"/>
                  <a:gd name="T9" fmla="*/ 40 h 128"/>
                  <a:gd name="T10" fmla="*/ 14 w 128"/>
                  <a:gd name="T11" fmla="*/ 55 h 128"/>
                  <a:gd name="T12" fmla="*/ 0 w 128"/>
                  <a:gd name="T13" fmla="*/ 76 h 128"/>
                  <a:gd name="T14" fmla="*/ 1 w 128"/>
                  <a:gd name="T15" fmla="*/ 80 h 128"/>
                  <a:gd name="T16" fmla="*/ 3 w 128"/>
                  <a:gd name="T17" fmla="*/ 81 h 128"/>
                  <a:gd name="T18" fmla="*/ 6 w 128"/>
                  <a:gd name="T19" fmla="*/ 80 h 128"/>
                  <a:gd name="T20" fmla="*/ 15 w 128"/>
                  <a:gd name="T21" fmla="*/ 73 h 128"/>
                  <a:gd name="T22" fmla="*/ 35 w 128"/>
                  <a:gd name="T23" fmla="*/ 67 h 128"/>
                  <a:gd name="T24" fmla="*/ 46 w 128"/>
                  <a:gd name="T25" fmla="*/ 82 h 128"/>
                  <a:gd name="T26" fmla="*/ 61 w 128"/>
                  <a:gd name="T27" fmla="*/ 93 h 128"/>
                  <a:gd name="T28" fmla="*/ 55 w 128"/>
                  <a:gd name="T29" fmla="*/ 113 h 128"/>
                  <a:gd name="T30" fmla="*/ 48 w 128"/>
                  <a:gd name="T31" fmla="*/ 122 h 128"/>
                  <a:gd name="T32" fmla="*/ 48 w 128"/>
                  <a:gd name="T33" fmla="*/ 126 h 128"/>
                  <a:gd name="T34" fmla="*/ 51 w 128"/>
                  <a:gd name="T35" fmla="*/ 128 h 128"/>
                  <a:gd name="T36" fmla="*/ 52 w 128"/>
                  <a:gd name="T37" fmla="*/ 127 h 128"/>
                  <a:gd name="T38" fmla="*/ 73 w 128"/>
                  <a:gd name="T39" fmla="*/ 114 h 128"/>
                  <a:gd name="T40" fmla="*/ 88 w 128"/>
                  <a:gd name="T41" fmla="*/ 99 h 128"/>
                  <a:gd name="T42" fmla="*/ 95 w 128"/>
                  <a:gd name="T43" fmla="*/ 81 h 128"/>
                  <a:gd name="T44" fmla="*/ 99 w 128"/>
                  <a:gd name="T45" fmla="*/ 77 h 128"/>
                  <a:gd name="T46" fmla="*/ 119 w 128"/>
                  <a:gd name="T47" fmla="*/ 49 h 128"/>
                  <a:gd name="T48" fmla="*/ 128 w 128"/>
                  <a:gd name="T49" fmla="*/ 3 h 128"/>
                  <a:gd name="T50" fmla="*/ 128 w 128"/>
                  <a:gd name="T51" fmla="*/ 0 h 128"/>
                  <a:gd name="T52" fmla="*/ 125 w 128"/>
                  <a:gd name="T53" fmla="*/ 0 h 128"/>
                  <a:gd name="T54" fmla="*/ 14 w 128"/>
                  <a:gd name="T55" fmla="*/ 66 h 128"/>
                  <a:gd name="T56" fmla="*/ 42 w 128"/>
                  <a:gd name="T57" fmla="*/ 41 h 128"/>
                  <a:gd name="T58" fmla="*/ 34 w 128"/>
                  <a:gd name="T59" fmla="*/ 60 h 128"/>
                  <a:gd name="T60" fmla="*/ 14 w 128"/>
                  <a:gd name="T61" fmla="*/ 66 h 128"/>
                  <a:gd name="T62" fmla="*/ 62 w 128"/>
                  <a:gd name="T63" fmla="*/ 114 h 128"/>
                  <a:gd name="T64" fmla="*/ 67 w 128"/>
                  <a:gd name="T65" fmla="*/ 94 h 128"/>
                  <a:gd name="T66" fmla="*/ 87 w 128"/>
                  <a:gd name="T67" fmla="*/ 86 h 128"/>
                  <a:gd name="T68" fmla="*/ 62 w 128"/>
                  <a:gd name="T69" fmla="*/ 114 h 128"/>
                  <a:gd name="T70" fmla="*/ 95 w 128"/>
                  <a:gd name="T71" fmla="*/ 72 h 128"/>
                  <a:gd name="T72" fmla="*/ 64 w 128"/>
                  <a:gd name="T73" fmla="*/ 87 h 128"/>
                  <a:gd name="T74" fmla="*/ 59 w 128"/>
                  <a:gd name="T75" fmla="*/ 85 h 128"/>
                  <a:gd name="T76" fmla="*/ 51 w 128"/>
                  <a:gd name="T77" fmla="*/ 77 h 128"/>
                  <a:gd name="T78" fmla="*/ 43 w 128"/>
                  <a:gd name="T79" fmla="*/ 69 h 128"/>
                  <a:gd name="T80" fmla="*/ 41 w 128"/>
                  <a:gd name="T81" fmla="*/ 64 h 128"/>
                  <a:gd name="T82" fmla="*/ 56 w 128"/>
                  <a:gd name="T83" fmla="*/ 33 h 128"/>
                  <a:gd name="T84" fmla="*/ 122 w 128"/>
                  <a:gd name="T85" fmla="*/ 6 h 128"/>
                  <a:gd name="T86" fmla="*/ 95 w 128"/>
                  <a:gd name="T87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28">
                    <a:moveTo>
                      <a:pt x="125" y="0"/>
                    </a:moveTo>
                    <a:cubicBezTo>
                      <a:pt x="107" y="0"/>
                      <a:pt x="92" y="3"/>
                      <a:pt x="79" y="8"/>
                    </a:cubicBezTo>
                    <a:cubicBezTo>
                      <a:pt x="68" y="13"/>
                      <a:pt x="58" y="20"/>
                      <a:pt x="51" y="29"/>
                    </a:cubicBezTo>
                    <a:cubicBezTo>
                      <a:pt x="49" y="30"/>
                      <a:pt x="48" y="32"/>
                      <a:pt x="47" y="33"/>
                    </a:cubicBezTo>
                    <a:cubicBezTo>
                      <a:pt x="41" y="34"/>
                      <a:pt x="35" y="36"/>
                      <a:pt x="29" y="40"/>
                    </a:cubicBezTo>
                    <a:cubicBezTo>
                      <a:pt x="24" y="44"/>
                      <a:pt x="19" y="49"/>
                      <a:pt x="14" y="55"/>
                    </a:cubicBezTo>
                    <a:cubicBezTo>
                      <a:pt x="6" y="65"/>
                      <a:pt x="1" y="75"/>
                      <a:pt x="0" y="76"/>
                    </a:cubicBezTo>
                    <a:cubicBezTo>
                      <a:pt x="0" y="77"/>
                      <a:pt x="0" y="79"/>
                      <a:pt x="1" y="80"/>
                    </a:cubicBezTo>
                    <a:cubicBezTo>
                      <a:pt x="2" y="80"/>
                      <a:pt x="3" y="81"/>
                      <a:pt x="3" y="81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6" y="80"/>
                      <a:pt x="9" y="76"/>
                      <a:pt x="15" y="73"/>
                    </a:cubicBezTo>
                    <a:cubicBezTo>
                      <a:pt x="19" y="71"/>
                      <a:pt x="26" y="68"/>
                      <a:pt x="35" y="67"/>
                    </a:cubicBezTo>
                    <a:cubicBezTo>
                      <a:pt x="37" y="73"/>
                      <a:pt x="43" y="79"/>
                      <a:pt x="46" y="82"/>
                    </a:cubicBezTo>
                    <a:cubicBezTo>
                      <a:pt x="49" y="85"/>
                      <a:pt x="55" y="91"/>
                      <a:pt x="61" y="93"/>
                    </a:cubicBezTo>
                    <a:cubicBezTo>
                      <a:pt x="60" y="102"/>
                      <a:pt x="57" y="109"/>
                      <a:pt x="55" y="113"/>
                    </a:cubicBezTo>
                    <a:cubicBezTo>
                      <a:pt x="52" y="119"/>
                      <a:pt x="48" y="122"/>
                      <a:pt x="48" y="122"/>
                    </a:cubicBezTo>
                    <a:cubicBezTo>
                      <a:pt x="47" y="123"/>
                      <a:pt x="47" y="125"/>
                      <a:pt x="48" y="126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1" y="128"/>
                      <a:pt x="52" y="128"/>
                      <a:pt x="52" y="127"/>
                    </a:cubicBezTo>
                    <a:cubicBezTo>
                      <a:pt x="53" y="127"/>
                      <a:pt x="63" y="122"/>
                      <a:pt x="73" y="114"/>
                    </a:cubicBezTo>
                    <a:cubicBezTo>
                      <a:pt x="79" y="109"/>
                      <a:pt x="84" y="104"/>
                      <a:pt x="88" y="99"/>
                    </a:cubicBezTo>
                    <a:cubicBezTo>
                      <a:pt x="92" y="93"/>
                      <a:pt x="94" y="87"/>
                      <a:pt x="95" y="81"/>
                    </a:cubicBezTo>
                    <a:cubicBezTo>
                      <a:pt x="96" y="80"/>
                      <a:pt x="98" y="79"/>
                      <a:pt x="99" y="77"/>
                    </a:cubicBezTo>
                    <a:cubicBezTo>
                      <a:pt x="108" y="70"/>
                      <a:pt x="115" y="60"/>
                      <a:pt x="119" y="49"/>
                    </a:cubicBezTo>
                    <a:cubicBezTo>
                      <a:pt x="125" y="36"/>
                      <a:pt x="128" y="21"/>
                      <a:pt x="128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5" y="0"/>
                      <a:pt x="125" y="0"/>
                      <a:pt x="125" y="0"/>
                    </a:cubicBezTo>
                    <a:close/>
                    <a:moveTo>
                      <a:pt x="14" y="66"/>
                    </a:moveTo>
                    <a:cubicBezTo>
                      <a:pt x="21" y="56"/>
                      <a:pt x="31" y="45"/>
                      <a:pt x="42" y="41"/>
                    </a:cubicBezTo>
                    <a:cubicBezTo>
                      <a:pt x="37" y="49"/>
                      <a:pt x="35" y="56"/>
                      <a:pt x="34" y="60"/>
                    </a:cubicBezTo>
                    <a:cubicBezTo>
                      <a:pt x="26" y="61"/>
                      <a:pt x="20" y="63"/>
                      <a:pt x="14" y="66"/>
                    </a:cubicBezTo>
                    <a:close/>
                    <a:moveTo>
                      <a:pt x="62" y="114"/>
                    </a:moveTo>
                    <a:cubicBezTo>
                      <a:pt x="65" y="108"/>
                      <a:pt x="67" y="102"/>
                      <a:pt x="67" y="94"/>
                    </a:cubicBezTo>
                    <a:cubicBezTo>
                      <a:pt x="72" y="93"/>
                      <a:pt x="79" y="91"/>
                      <a:pt x="87" y="86"/>
                    </a:cubicBezTo>
                    <a:cubicBezTo>
                      <a:pt x="83" y="97"/>
                      <a:pt x="71" y="107"/>
                      <a:pt x="62" y="114"/>
                    </a:cubicBezTo>
                    <a:close/>
                    <a:moveTo>
                      <a:pt x="95" y="72"/>
                    </a:moveTo>
                    <a:cubicBezTo>
                      <a:pt x="81" y="85"/>
                      <a:pt x="66" y="87"/>
                      <a:pt x="64" y="87"/>
                    </a:cubicBezTo>
                    <a:cubicBezTo>
                      <a:pt x="64" y="87"/>
                      <a:pt x="63" y="87"/>
                      <a:pt x="59" y="85"/>
                    </a:cubicBezTo>
                    <a:cubicBezTo>
                      <a:pt x="56" y="83"/>
                      <a:pt x="53" y="80"/>
                      <a:pt x="51" y="77"/>
                    </a:cubicBezTo>
                    <a:cubicBezTo>
                      <a:pt x="48" y="75"/>
                      <a:pt x="45" y="71"/>
                      <a:pt x="43" y="69"/>
                    </a:cubicBezTo>
                    <a:cubicBezTo>
                      <a:pt x="41" y="65"/>
                      <a:pt x="41" y="64"/>
                      <a:pt x="41" y="64"/>
                    </a:cubicBezTo>
                    <a:cubicBezTo>
                      <a:pt x="41" y="62"/>
                      <a:pt x="43" y="47"/>
                      <a:pt x="56" y="33"/>
                    </a:cubicBezTo>
                    <a:cubicBezTo>
                      <a:pt x="71" y="16"/>
                      <a:pt x="93" y="7"/>
                      <a:pt x="122" y="6"/>
                    </a:cubicBezTo>
                    <a:cubicBezTo>
                      <a:pt x="121" y="35"/>
                      <a:pt x="112" y="57"/>
                      <a:pt x="9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666581" y="2384992"/>
              <a:ext cx="2510265" cy="51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 </a:t>
              </a:r>
              <a:r>
                <a:rPr lang="zh-TW" altLang="en-US" sz="40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 </a:t>
              </a:r>
              <a:r>
                <a:rPr lang="zh-TW" altLang="en-US" sz="4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交易標的</a:t>
              </a:r>
              <a:endParaRPr 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7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A0E93F6-B1FA-4629-9AC5-F89F46134C6A}"/>
              </a:ext>
            </a:extLst>
          </p:cNvPr>
          <p:cNvGrpSpPr/>
          <p:nvPr/>
        </p:nvGrpSpPr>
        <p:grpSpPr>
          <a:xfrm>
            <a:off x="2981847" y="1761328"/>
            <a:ext cx="7619740" cy="4698618"/>
            <a:chOff x="4779603" y="1545770"/>
            <a:chExt cx="6108062" cy="3766460"/>
          </a:xfrm>
          <a:solidFill>
            <a:schemeClr val="bg1">
              <a:lumMod val="8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xmlns="" id="{792F2ADE-A61B-47EF-8DAC-E04C2D101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085" y="2375730"/>
              <a:ext cx="810069" cy="681688"/>
            </a:xfrm>
            <a:custGeom>
              <a:avLst/>
              <a:gdLst>
                <a:gd name="T0" fmla="*/ 9 w 448"/>
                <a:gd name="T1" fmla="*/ 239 h 377"/>
                <a:gd name="T2" fmla="*/ 45 w 448"/>
                <a:gd name="T3" fmla="*/ 36 h 377"/>
                <a:gd name="T4" fmla="*/ 45 w 448"/>
                <a:gd name="T5" fmla="*/ 0 h 377"/>
                <a:gd name="T6" fmla="*/ 54 w 448"/>
                <a:gd name="T7" fmla="*/ 0 h 377"/>
                <a:gd name="T8" fmla="*/ 154 w 448"/>
                <a:gd name="T9" fmla="*/ 9 h 377"/>
                <a:gd name="T10" fmla="*/ 255 w 448"/>
                <a:gd name="T11" fmla="*/ 27 h 377"/>
                <a:gd name="T12" fmla="*/ 375 w 448"/>
                <a:gd name="T13" fmla="*/ 36 h 377"/>
                <a:gd name="T14" fmla="*/ 448 w 448"/>
                <a:gd name="T15" fmla="*/ 46 h 377"/>
                <a:gd name="T16" fmla="*/ 439 w 448"/>
                <a:gd name="T17" fmla="*/ 211 h 377"/>
                <a:gd name="T18" fmla="*/ 427 w 448"/>
                <a:gd name="T19" fmla="*/ 377 h 377"/>
                <a:gd name="T20" fmla="*/ 330 w 448"/>
                <a:gd name="T21" fmla="*/ 368 h 377"/>
                <a:gd name="T22" fmla="*/ 282 w 448"/>
                <a:gd name="T23" fmla="*/ 359 h 377"/>
                <a:gd name="T24" fmla="*/ 182 w 448"/>
                <a:gd name="T25" fmla="*/ 350 h 377"/>
                <a:gd name="T26" fmla="*/ 118 w 448"/>
                <a:gd name="T27" fmla="*/ 341 h 377"/>
                <a:gd name="T28" fmla="*/ 0 w 448"/>
                <a:gd name="T29" fmla="*/ 323 h 377"/>
                <a:gd name="T30" fmla="*/ 9 w 448"/>
                <a:gd name="T31" fmla="*/ 23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377">
                  <a:moveTo>
                    <a:pt x="9" y="239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54" y="9"/>
                  </a:lnTo>
                  <a:lnTo>
                    <a:pt x="255" y="27"/>
                  </a:lnTo>
                  <a:lnTo>
                    <a:pt x="375" y="36"/>
                  </a:lnTo>
                  <a:lnTo>
                    <a:pt x="448" y="46"/>
                  </a:lnTo>
                  <a:lnTo>
                    <a:pt x="439" y="211"/>
                  </a:lnTo>
                  <a:lnTo>
                    <a:pt x="427" y="377"/>
                  </a:lnTo>
                  <a:lnTo>
                    <a:pt x="330" y="368"/>
                  </a:lnTo>
                  <a:lnTo>
                    <a:pt x="282" y="359"/>
                  </a:lnTo>
                  <a:lnTo>
                    <a:pt x="182" y="350"/>
                  </a:lnTo>
                  <a:lnTo>
                    <a:pt x="118" y="341"/>
                  </a:lnTo>
                  <a:lnTo>
                    <a:pt x="0" y="323"/>
                  </a:lnTo>
                  <a:lnTo>
                    <a:pt x="9" y="2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xmlns="" id="{5F93AC4E-AE2E-4016-B26D-082E5B9B6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085" y="2375730"/>
              <a:ext cx="810069" cy="681688"/>
            </a:xfrm>
            <a:custGeom>
              <a:avLst/>
              <a:gdLst>
                <a:gd name="T0" fmla="*/ 9 w 448"/>
                <a:gd name="T1" fmla="*/ 239 h 377"/>
                <a:gd name="T2" fmla="*/ 45 w 448"/>
                <a:gd name="T3" fmla="*/ 36 h 377"/>
                <a:gd name="T4" fmla="*/ 45 w 448"/>
                <a:gd name="T5" fmla="*/ 0 h 377"/>
                <a:gd name="T6" fmla="*/ 54 w 448"/>
                <a:gd name="T7" fmla="*/ 0 h 377"/>
                <a:gd name="T8" fmla="*/ 154 w 448"/>
                <a:gd name="T9" fmla="*/ 9 h 377"/>
                <a:gd name="T10" fmla="*/ 255 w 448"/>
                <a:gd name="T11" fmla="*/ 27 h 377"/>
                <a:gd name="T12" fmla="*/ 375 w 448"/>
                <a:gd name="T13" fmla="*/ 36 h 377"/>
                <a:gd name="T14" fmla="*/ 448 w 448"/>
                <a:gd name="T15" fmla="*/ 46 h 377"/>
                <a:gd name="T16" fmla="*/ 439 w 448"/>
                <a:gd name="T17" fmla="*/ 211 h 377"/>
                <a:gd name="T18" fmla="*/ 427 w 448"/>
                <a:gd name="T19" fmla="*/ 377 h 377"/>
                <a:gd name="T20" fmla="*/ 330 w 448"/>
                <a:gd name="T21" fmla="*/ 368 h 377"/>
                <a:gd name="T22" fmla="*/ 282 w 448"/>
                <a:gd name="T23" fmla="*/ 359 h 377"/>
                <a:gd name="T24" fmla="*/ 182 w 448"/>
                <a:gd name="T25" fmla="*/ 350 h 377"/>
                <a:gd name="T26" fmla="*/ 118 w 448"/>
                <a:gd name="T27" fmla="*/ 341 h 377"/>
                <a:gd name="T28" fmla="*/ 0 w 448"/>
                <a:gd name="T29" fmla="*/ 323 h 377"/>
                <a:gd name="T30" fmla="*/ 9 w 448"/>
                <a:gd name="T31" fmla="*/ 23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377">
                  <a:moveTo>
                    <a:pt x="9" y="239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54" y="9"/>
                  </a:lnTo>
                  <a:lnTo>
                    <a:pt x="255" y="27"/>
                  </a:lnTo>
                  <a:lnTo>
                    <a:pt x="375" y="36"/>
                  </a:lnTo>
                  <a:lnTo>
                    <a:pt x="448" y="46"/>
                  </a:lnTo>
                  <a:lnTo>
                    <a:pt x="439" y="211"/>
                  </a:lnTo>
                  <a:lnTo>
                    <a:pt x="427" y="377"/>
                  </a:lnTo>
                  <a:lnTo>
                    <a:pt x="330" y="368"/>
                  </a:lnTo>
                  <a:lnTo>
                    <a:pt x="282" y="359"/>
                  </a:lnTo>
                  <a:lnTo>
                    <a:pt x="182" y="350"/>
                  </a:lnTo>
                  <a:lnTo>
                    <a:pt x="118" y="341"/>
                  </a:lnTo>
                  <a:lnTo>
                    <a:pt x="0" y="323"/>
                  </a:lnTo>
                  <a:lnTo>
                    <a:pt x="9" y="23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xmlns="" id="{4CFE9DDB-72DD-45EC-B852-14D2F150E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085" y="2375730"/>
              <a:ext cx="810069" cy="681688"/>
            </a:xfrm>
            <a:custGeom>
              <a:avLst/>
              <a:gdLst>
                <a:gd name="T0" fmla="*/ 9 w 448"/>
                <a:gd name="T1" fmla="*/ 239 h 377"/>
                <a:gd name="T2" fmla="*/ 45 w 448"/>
                <a:gd name="T3" fmla="*/ 36 h 377"/>
                <a:gd name="T4" fmla="*/ 45 w 448"/>
                <a:gd name="T5" fmla="*/ 0 h 377"/>
                <a:gd name="T6" fmla="*/ 54 w 448"/>
                <a:gd name="T7" fmla="*/ 0 h 377"/>
                <a:gd name="T8" fmla="*/ 154 w 448"/>
                <a:gd name="T9" fmla="*/ 9 h 377"/>
                <a:gd name="T10" fmla="*/ 255 w 448"/>
                <a:gd name="T11" fmla="*/ 27 h 377"/>
                <a:gd name="T12" fmla="*/ 375 w 448"/>
                <a:gd name="T13" fmla="*/ 36 h 377"/>
                <a:gd name="T14" fmla="*/ 448 w 448"/>
                <a:gd name="T15" fmla="*/ 46 h 377"/>
                <a:gd name="T16" fmla="*/ 439 w 448"/>
                <a:gd name="T17" fmla="*/ 211 h 377"/>
                <a:gd name="T18" fmla="*/ 427 w 448"/>
                <a:gd name="T19" fmla="*/ 377 h 377"/>
                <a:gd name="T20" fmla="*/ 330 w 448"/>
                <a:gd name="T21" fmla="*/ 368 h 377"/>
                <a:gd name="T22" fmla="*/ 282 w 448"/>
                <a:gd name="T23" fmla="*/ 359 h 377"/>
                <a:gd name="T24" fmla="*/ 182 w 448"/>
                <a:gd name="T25" fmla="*/ 350 h 377"/>
                <a:gd name="T26" fmla="*/ 118 w 448"/>
                <a:gd name="T27" fmla="*/ 341 h 377"/>
                <a:gd name="T28" fmla="*/ 0 w 448"/>
                <a:gd name="T29" fmla="*/ 323 h 377"/>
                <a:gd name="T30" fmla="*/ 9 w 448"/>
                <a:gd name="T31" fmla="*/ 23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377">
                  <a:moveTo>
                    <a:pt x="9" y="239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54" y="9"/>
                  </a:lnTo>
                  <a:lnTo>
                    <a:pt x="255" y="27"/>
                  </a:lnTo>
                  <a:lnTo>
                    <a:pt x="375" y="36"/>
                  </a:lnTo>
                  <a:lnTo>
                    <a:pt x="448" y="46"/>
                  </a:lnTo>
                  <a:lnTo>
                    <a:pt x="439" y="211"/>
                  </a:lnTo>
                  <a:lnTo>
                    <a:pt x="427" y="377"/>
                  </a:lnTo>
                  <a:lnTo>
                    <a:pt x="330" y="368"/>
                  </a:lnTo>
                  <a:lnTo>
                    <a:pt x="282" y="359"/>
                  </a:lnTo>
                  <a:lnTo>
                    <a:pt x="182" y="350"/>
                  </a:lnTo>
                  <a:lnTo>
                    <a:pt x="118" y="341"/>
                  </a:lnTo>
                  <a:lnTo>
                    <a:pt x="0" y="323"/>
                  </a:lnTo>
                  <a:lnTo>
                    <a:pt x="9" y="2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xmlns="" id="{E794CDA2-0EAE-444D-9703-ABDE68BD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085" y="2375730"/>
              <a:ext cx="810069" cy="681688"/>
            </a:xfrm>
            <a:custGeom>
              <a:avLst/>
              <a:gdLst>
                <a:gd name="T0" fmla="*/ 9 w 448"/>
                <a:gd name="T1" fmla="*/ 239 h 377"/>
                <a:gd name="T2" fmla="*/ 45 w 448"/>
                <a:gd name="T3" fmla="*/ 36 h 377"/>
                <a:gd name="T4" fmla="*/ 45 w 448"/>
                <a:gd name="T5" fmla="*/ 0 h 377"/>
                <a:gd name="T6" fmla="*/ 54 w 448"/>
                <a:gd name="T7" fmla="*/ 0 h 377"/>
                <a:gd name="T8" fmla="*/ 154 w 448"/>
                <a:gd name="T9" fmla="*/ 9 h 377"/>
                <a:gd name="T10" fmla="*/ 255 w 448"/>
                <a:gd name="T11" fmla="*/ 27 h 377"/>
                <a:gd name="T12" fmla="*/ 375 w 448"/>
                <a:gd name="T13" fmla="*/ 36 h 377"/>
                <a:gd name="T14" fmla="*/ 448 w 448"/>
                <a:gd name="T15" fmla="*/ 46 h 377"/>
                <a:gd name="T16" fmla="*/ 439 w 448"/>
                <a:gd name="T17" fmla="*/ 211 h 377"/>
                <a:gd name="T18" fmla="*/ 427 w 448"/>
                <a:gd name="T19" fmla="*/ 377 h 377"/>
                <a:gd name="T20" fmla="*/ 330 w 448"/>
                <a:gd name="T21" fmla="*/ 368 h 377"/>
                <a:gd name="T22" fmla="*/ 282 w 448"/>
                <a:gd name="T23" fmla="*/ 359 h 377"/>
                <a:gd name="T24" fmla="*/ 182 w 448"/>
                <a:gd name="T25" fmla="*/ 350 h 377"/>
                <a:gd name="T26" fmla="*/ 118 w 448"/>
                <a:gd name="T27" fmla="*/ 341 h 377"/>
                <a:gd name="T28" fmla="*/ 0 w 448"/>
                <a:gd name="T29" fmla="*/ 323 h 377"/>
                <a:gd name="T30" fmla="*/ 9 w 448"/>
                <a:gd name="T31" fmla="*/ 23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377">
                  <a:moveTo>
                    <a:pt x="9" y="239"/>
                  </a:moveTo>
                  <a:lnTo>
                    <a:pt x="45" y="36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54" y="9"/>
                  </a:lnTo>
                  <a:lnTo>
                    <a:pt x="255" y="27"/>
                  </a:lnTo>
                  <a:lnTo>
                    <a:pt x="375" y="36"/>
                  </a:lnTo>
                  <a:lnTo>
                    <a:pt x="448" y="46"/>
                  </a:lnTo>
                  <a:lnTo>
                    <a:pt x="439" y="211"/>
                  </a:lnTo>
                  <a:lnTo>
                    <a:pt x="427" y="377"/>
                  </a:lnTo>
                  <a:lnTo>
                    <a:pt x="330" y="368"/>
                  </a:lnTo>
                  <a:lnTo>
                    <a:pt x="282" y="359"/>
                  </a:lnTo>
                  <a:lnTo>
                    <a:pt x="182" y="350"/>
                  </a:lnTo>
                  <a:lnTo>
                    <a:pt x="118" y="341"/>
                  </a:lnTo>
                  <a:lnTo>
                    <a:pt x="0" y="323"/>
                  </a:lnTo>
                  <a:lnTo>
                    <a:pt x="9" y="239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xmlns="" id="{64533890-47A3-4E0A-B5D9-E87A639CB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387" y="2967007"/>
              <a:ext cx="509909" cy="529800"/>
            </a:xfrm>
            <a:custGeom>
              <a:avLst/>
              <a:gdLst>
                <a:gd name="T0" fmla="*/ 0 w 282"/>
                <a:gd name="T1" fmla="*/ 202 h 293"/>
                <a:gd name="T2" fmla="*/ 11 w 282"/>
                <a:gd name="T3" fmla="*/ 193 h 293"/>
                <a:gd name="T4" fmla="*/ 18 w 282"/>
                <a:gd name="T5" fmla="*/ 184 h 293"/>
                <a:gd name="T6" fmla="*/ 18 w 282"/>
                <a:gd name="T7" fmla="*/ 166 h 293"/>
                <a:gd name="T8" fmla="*/ 27 w 282"/>
                <a:gd name="T9" fmla="*/ 148 h 293"/>
                <a:gd name="T10" fmla="*/ 36 w 282"/>
                <a:gd name="T11" fmla="*/ 148 h 293"/>
                <a:gd name="T12" fmla="*/ 36 w 282"/>
                <a:gd name="T13" fmla="*/ 127 h 293"/>
                <a:gd name="T14" fmla="*/ 46 w 282"/>
                <a:gd name="T15" fmla="*/ 118 h 293"/>
                <a:gd name="T16" fmla="*/ 64 w 282"/>
                <a:gd name="T17" fmla="*/ 111 h 293"/>
                <a:gd name="T18" fmla="*/ 82 w 282"/>
                <a:gd name="T19" fmla="*/ 93 h 293"/>
                <a:gd name="T20" fmla="*/ 91 w 282"/>
                <a:gd name="T21" fmla="*/ 64 h 293"/>
                <a:gd name="T22" fmla="*/ 91 w 282"/>
                <a:gd name="T23" fmla="*/ 48 h 293"/>
                <a:gd name="T24" fmla="*/ 91 w 282"/>
                <a:gd name="T25" fmla="*/ 27 h 293"/>
                <a:gd name="T26" fmla="*/ 91 w 282"/>
                <a:gd name="T27" fmla="*/ 0 h 293"/>
                <a:gd name="T28" fmla="*/ 173 w 282"/>
                <a:gd name="T29" fmla="*/ 64 h 293"/>
                <a:gd name="T30" fmla="*/ 182 w 282"/>
                <a:gd name="T31" fmla="*/ 102 h 293"/>
                <a:gd name="T32" fmla="*/ 200 w 282"/>
                <a:gd name="T33" fmla="*/ 84 h 293"/>
                <a:gd name="T34" fmla="*/ 209 w 282"/>
                <a:gd name="T35" fmla="*/ 84 h 293"/>
                <a:gd name="T36" fmla="*/ 227 w 282"/>
                <a:gd name="T37" fmla="*/ 64 h 293"/>
                <a:gd name="T38" fmla="*/ 237 w 282"/>
                <a:gd name="T39" fmla="*/ 57 h 293"/>
                <a:gd name="T40" fmla="*/ 255 w 282"/>
                <a:gd name="T41" fmla="*/ 48 h 293"/>
                <a:gd name="T42" fmla="*/ 264 w 282"/>
                <a:gd name="T43" fmla="*/ 57 h 293"/>
                <a:gd name="T44" fmla="*/ 273 w 282"/>
                <a:gd name="T45" fmla="*/ 64 h 293"/>
                <a:gd name="T46" fmla="*/ 282 w 282"/>
                <a:gd name="T47" fmla="*/ 73 h 293"/>
                <a:gd name="T48" fmla="*/ 282 w 282"/>
                <a:gd name="T49" fmla="*/ 93 h 293"/>
                <a:gd name="T50" fmla="*/ 246 w 282"/>
                <a:gd name="T51" fmla="*/ 84 h 293"/>
                <a:gd name="T52" fmla="*/ 237 w 282"/>
                <a:gd name="T53" fmla="*/ 102 h 293"/>
                <a:gd name="T54" fmla="*/ 237 w 282"/>
                <a:gd name="T55" fmla="*/ 118 h 293"/>
                <a:gd name="T56" fmla="*/ 227 w 282"/>
                <a:gd name="T57" fmla="*/ 127 h 293"/>
                <a:gd name="T58" fmla="*/ 209 w 282"/>
                <a:gd name="T59" fmla="*/ 127 h 293"/>
                <a:gd name="T60" fmla="*/ 209 w 282"/>
                <a:gd name="T61" fmla="*/ 148 h 293"/>
                <a:gd name="T62" fmla="*/ 200 w 282"/>
                <a:gd name="T63" fmla="*/ 166 h 293"/>
                <a:gd name="T64" fmla="*/ 182 w 282"/>
                <a:gd name="T65" fmla="*/ 157 h 293"/>
                <a:gd name="T66" fmla="*/ 173 w 282"/>
                <a:gd name="T67" fmla="*/ 173 h 293"/>
                <a:gd name="T68" fmla="*/ 164 w 282"/>
                <a:gd name="T69" fmla="*/ 193 h 293"/>
                <a:gd name="T70" fmla="*/ 164 w 282"/>
                <a:gd name="T71" fmla="*/ 211 h 293"/>
                <a:gd name="T72" fmla="*/ 155 w 282"/>
                <a:gd name="T73" fmla="*/ 230 h 293"/>
                <a:gd name="T74" fmla="*/ 155 w 282"/>
                <a:gd name="T75" fmla="*/ 248 h 293"/>
                <a:gd name="T76" fmla="*/ 146 w 282"/>
                <a:gd name="T77" fmla="*/ 257 h 293"/>
                <a:gd name="T78" fmla="*/ 127 w 282"/>
                <a:gd name="T79" fmla="*/ 266 h 293"/>
                <a:gd name="T80" fmla="*/ 118 w 282"/>
                <a:gd name="T81" fmla="*/ 275 h 293"/>
                <a:gd name="T82" fmla="*/ 100 w 282"/>
                <a:gd name="T83" fmla="*/ 284 h 293"/>
                <a:gd name="T84" fmla="*/ 91 w 282"/>
                <a:gd name="T85" fmla="*/ 275 h 293"/>
                <a:gd name="T86" fmla="*/ 73 w 282"/>
                <a:gd name="T87" fmla="*/ 293 h 293"/>
                <a:gd name="T88" fmla="*/ 55 w 282"/>
                <a:gd name="T89" fmla="*/ 284 h 293"/>
                <a:gd name="T90" fmla="*/ 46 w 282"/>
                <a:gd name="T91" fmla="*/ 275 h 293"/>
                <a:gd name="T92" fmla="*/ 36 w 282"/>
                <a:gd name="T93" fmla="*/ 266 h 293"/>
                <a:gd name="T94" fmla="*/ 18 w 282"/>
                <a:gd name="T95" fmla="*/ 248 h 293"/>
                <a:gd name="T96" fmla="*/ 0 w 282"/>
                <a:gd name="T97" fmla="*/ 221 h 293"/>
                <a:gd name="T98" fmla="*/ 0 w 282"/>
                <a:gd name="T99" fmla="*/ 20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293">
                  <a:moveTo>
                    <a:pt x="0" y="202"/>
                  </a:moveTo>
                  <a:lnTo>
                    <a:pt x="0" y="202"/>
                  </a:lnTo>
                  <a:lnTo>
                    <a:pt x="11" y="202"/>
                  </a:lnTo>
                  <a:lnTo>
                    <a:pt x="11" y="193"/>
                  </a:lnTo>
                  <a:lnTo>
                    <a:pt x="11" y="184"/>
                  </a:lnTo>
                  <a:lnTo>
                    <a:pt x="18" y="184"/>
                  </a:lnTo>
                  <a:lnTo>
                    <a:pt x="18" y="173"/>
                  </a:lnTo>
                  <a:lnTo>
                    <a:pt x="18" y="166"/>
                  </a:lnTo>
                  <a:lnTo>
                    <a:pt x="18" y="157"/>
                  </a:lnTo>
                  <a:lnTo>
                    <a:pt x="27" y="148"/>
                  </a:lnTo>
                  <a:lnTo>
                    <a:pt x="36" y="157"/>
                  </a:lnTo>
                  <a:lnTo>
                    <a:pt x="36" y="148"/>
                  </a:lnTo>
                  <a:lnTo>
                    <a:pt x="36" y="139"/>
                  </a:lnTo>
                  <a:lnTo>
                    <a:pt x="36" y="127"/>
                  </a:lnTo>
                  <a:lnTo>
                    <a:pt x="46" y="127"/>
                  </a:lnTo>
                  <a:lnTo>
                    <a:pt x="46" y="118"/>
                  </a:lnTo>
                  <a:lnTo>
                    <a:pt x="55" y="111"/>
                  </a:lnTo>
                  <a:lnTo>
                    <a:pt x="64" y="111"/>
                  </a:lnTo>
                  <a:lnTo>
                    <a:pt x="73" y="102"/>
                  </a:lnTo>
                  <a:lnTo>
                    <a:pt x="82" y="93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91" y="57"/>
                  </a:lnTo>
                  <a:lnTo>
                    <a:pt x="91" y="48"/>
                  </a:lnTo>
                  <a:lnTo>
                    <a:pt x="91" y="39"/>
                  </a:lnTo>
                  <a:lnTo>
                    <a:pt x="91" y="27"/>
                  </a:lnTo>
                  <a:lnTo>
                    <a:pt x="91" y="9"/>
                  </a:lnTo>
                  <a:lnTo>
                    <a:pt x="91" y="0"/>
                  </a:lnTo>
                  <a:lnTo>
                    <a:pt x="109" y="73"/>
                  </a:lnTo>
                  <a:lnTo>
                    <a:pt x="173" y="64"/>
                  </a:lnTo>
                  <a:lnTo>
                    <a:pt x="182" y="111"/>
                  </a:lnTo>
                  <a:lnTo>
                    <a:pt x="182" y="102"/>
                  </a:lnTo>
                  <a:lnTo>
                    <a:pt x="191" y="93"/>
                  </a:lnTo>
                  <a:lnTo>
                    <a:pt x="200" y="84"/>
                  </a:lnTo>
                  <a:lnTo>
                    <a:pt x="200" y="73"/>
                  </a:lnTo>
                  <a:lnTo>
                    <a:pt x="209" y="84"/>
                  </a:lnTo>
                  <a:lnTo>
                    <a:pt x="218" y="64"/>
                  </a:lnTo>
                  <a:lnTo>
                    <a:pt x="227" y="64"/>
                  </a:lnTo>
                  <a:lnTo>
                    <a:pt x="237" y="64"/>
                  </a:lnTo>
                  <a:lnTo>
                    <a:pt x="237" y="57"/>
                  </a:lnTo>
                  <a:lnTo>
                    <a:pt x="246" y="57"/>
                  </a:lnTo>
                  <a:lnTo>
                    <a:pt x="255" y="48"/>
                  </a:lnTo>
                  <a:lnTo>
                    <a:pt x="255" y="57"/>
                  </a:lnTo>
                  <a:lnTo>
                    <a:pt x="264" y="57"/>
                  </a:lnTo>
                  <a:lnTo>
                    <a:pt x="273" y="57"/>
                  </a:lnTo>
                  <a:lnTo>
                    <a:pt x="273" y="64"/>
                  </a:lnTo>
                  <a:lnTo>
                    <a:pt x="282" y="64"/>
                  </a:lnTo>
                  <a:lnTo>
                    <a:pt x="282" y="73"/>
                  </a:lnTo>
                  <a:lnTo>
                    <a:pt x="282" y="84"/>
                  </a:lnTo>
                  <a:lnTo>
                    <a:pt x="282" y="93"/>
                  </a:lnTo>
                  <a:lnTo>
                    <a:pt x="246" y="73"/>
                  </a:lnTo>
                  <a:lnTo>
                    <a:pt x="246" y="84"/>
                  </a:lnTo>
                  <a:lnTo>
                    <a:pt x="246" y="102"/>
                  </a:lnTo>
                  <a:lnTo>
                    <a:pt x="237" y="102"/>
                  </a:lnTo>
                  <a:lnTo>
                    <a:pt x="237" y="111"/>
                  </a:lnTo>
                  <a:lnTo>
                    <a:pt x="237" y="118"/>
                  </a:lnTo>
                  <a:lnTo>
                    <a:pt x="227" y="118"/>
                  </a:lnTo>
                  <a:lnTo>
                    <a:pt x="227" y="127"/>
                  </a:lnTo>
                  <a:lnTo>
                    <a:pt x="218" y="127"/>
                  </a:lnTo>
                  <a:lnTo>
                    <a:pt x="209" y="127"/>
                  </a:lnTo>
                  <a:lnTo>
                    <a:pt x="209" y="139"/>
                  </a:lnTo>
                  <a:lnTo>
                    <a:pt x="209" y="148"/>
                  </a:lnTo>
                  <a:lnTo>
                    <a:pt x="209" y="157"/>
                  </a:lnTo>
                  <a:lnTo>
                    <a:pt x="200" y="166"/>
                  </a:lnTo>
                  <a:lnTo>
                    <a:pt x="191" y="166"/>
                  </a:lnTo>
                  <a:lnTo>
                    <a:pt x="182" y="157"/>
                  </a:lnTo>
                  <a:lnTo>
                    <a:pt x="173" y="157"/>
                  </a:lnTo>
                  <a:lnTo>
                    <a:pt x="173" y="173"/>
                  </a:lnTo>
                  <a:lnTo>
                    <a:pt x="173" y="193"/>
                  </a:lnTo>
                  <a:lnTo>
                    <a:pt x="164" y="193"/>
                  </a:lnTo>
                  <a:lnTo>
                    <a:pt x="164" y="202"/>
                  </a:lnTo>
                  <a:lnTo>
                    <a:pt x="164" y="211"/>
                  </a:lnTo>
                  <a:lnTo>
                    <a:pt x="155" y="221"/>
                  </a:lnTo>
                  <a:lnTo>
                    <a:pt x="155" y="230"/>
                  </a:lnTo>
                  <a:lnTo>
                    <a:pt x="155" y="239"/>
                  </a:lnTo>
                  <a:lnTo>
                    <a:pt x="155" y="248"/>
                  </a:lnTo>
                  <a:lnTo>
                    <a:pt x="155" y="257"/>
                  </a:lnTo>
                  <a:lnTo>
                    <a:pt x="146" y="257"/>
                  </a:lnTo>
                  <a:lnTo>
                    <a:pt x="136" y="257"/>
                  </a:lnTo>
                  <a:lnTo>
                    <a:pt x="127" y="266"/>
                  </a:lnTo>
                  <a:lnTo>
                    <a:pt x="118" y="266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84"/>
                  </a:lnTo>
                  <a:lnTo>
                    <a:pt x="91" y="284"/>
                  </a:lnTo>
                  <a:lnTo>
                    <a:pt x="91" y="275"/>
                  </a:lnTo>
                  <a:lnTo>
                    <a:pt x="82" y="284"/>
                  </a:lnTo>
                  <a:lnTo>
                    <a:pt x="73" y="293"/>
                  </a:lnTo>
                  <a:lnTo>
                    <a:pt x="64" y="293"/>
                  </a:lnTo>
                  <a:lnTo>
                    <a:pt x="55" y="284"/>
                  </a:lnTo>
                  <a:lnTo>
                    <a:pt x="55" y="275"/>
                  </a:lnTo>
                  <a:lnTo>
                    <a:pt x="46" y="275"/>
                  </a:lnTo>
                  <a:lnTo>
                    <a:pt x="46" y="266"/>
                  </a:lnTo>
                  <a:lnTo>
                    <a:pt x="36" y="266"/>
                  </a:lnTo>
                  <a:lnTo>
                    <a:pt x="27" y="257"/>
                  </a:lnTo>
                  <a:lnTo>
                    <a:pt x="18" y="248"/>
                  </a:lnTo>
                  <a:lnTo>
                    <a:pt x="11" y="239"/>
                  </a:lnTo>
                  <a:lnTo>
                    <a:pt x="0" y="221"/>
                  </a:lnTo>
                  <a:lnTo>
                    <a:pt x="0" y="211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xmlns="" id="{09151C15-A0FD-40EA-B0D6-9A15BA9AF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387" y="2967007"/>
              <a:ext cx="509909" cy="529800"/>
            </a:xfrm>
            <a:custGeom>
              <a:avLst/>
              <a:gdLst>
                <a:gd name="T0" fmla="*/ 0 w 282"/>
                <a:gd name="T1" fmla="*/ 202 h 293"/>
                <a:gd name="T2" fmla="*/ 11 w 282"/>
                <a:gd name="T3" fmla="*/ 193 h 293"/>
                <a:gd name="T4" fmla="*/ 18 w 282"/>
                <a:gd name="T5" fmla="*/ 184 h 293"/>
                <a:gd name="T6" fmla="*/ 18 w 282"/>
                <a:gd name="T7" fmla="*/ 166 h 293"/>
                <a:gd name="T8" fmla="*/ 27 w 282"/>
                <a:gd name="T9" fmla="*/ 148 h 293"/>
                <a:gd name="T10" fmla="*/ 36 w 282"/>
                <a:gd name="T11" fmla="*/ 148 h 293"/>
                <a:gd name="T12" fmla="*/ 36 w 282"/>
                <a:gd name="T13" fmla="*/ 127 h 293"/>
                <a:gd name="T14" fmla="*/ 46 w 282"/>
                <a:gd name="T15" fmla="*/ 118 h 293"/>
                <a:gd name="T16" fmla="*/ 64 w 282"/>
                <a:gd name="T17" fmla="*/ 111 h 293"/>
                <a:gd name="T18" fmla="*/ 82 w 282"/>
                <a:gd name="T19" fmla="*/ 93 h 293"/>
                <a:gd name="T20" fmla="*/ 91 w 282"/>
                <a:gd name="T21" fmla="*/ 64 h 293"/>
                <a:gd name="T22" fmla="*/ 91 w 282"/>
                <a:gd name="T23" fmla="*/ 48 h 293"/>
                <a:gd name="T24" fmla="*/ 91 w 282"/>
                <a:gd name="T25" fmla="*/ 27 h 293"/>
                <a:gd name="T26" fmla="*/ 91 w 282"/>
                <a:gd name="T27" fmla="*/ 0 h 293"/>
                <a:gd name="T28" fmla="*/ 173 w 282"/>
                <a:gd name="T29" fmla="*/ 64 h 293"/>
                <a:gd name="T30" fmla="*/ 182 w 282"/>
                <a:gd name="T31" fmla="*/ 102 h 293"/>
                <a:gd name="T32" fmla="*/ 200 w 282"/>
                <a:gd name="T33" fmla="*/ 84 h 293"/>
                <a:gd name="T34" fmla="*/ 209 w 282"/>
                <a:gd name="T35" fmla="*/ 84 h 293"/>
                <a:gd name="T36" fmla="*/ 227 w 282"/>
                <a:gd name="T37" fmla="*/ 64 h 293"/>
                <a:gd name="T38" fmla="*/ 237 w 282"/>
                <a:gd name="T39" fmla="*/ 57 h 293"/>
                <a:gd name="T40" fmla="*/ 255 w 282"/>
                <a:gd name="T41" fmla="*/ 48 h 293"/>
                <a:gd name="T42" fmla="*/ 264 w 282"/>
                <a:gd name="T43" fmla="*/ 57 h 293"/>
                <a:gd name="T44" fmla="*/ 273 w 282"/>
                <a:gd name="T45" fmla="*/ 64 h 293"/>
                <a:gd name="T46" fmla="*/ 282 w 282"/>
                <a:gd name="T47" fmla="*/ 73 h 293"/>
                <a:gd name="T48" fmla="*/ 282 w 282"/>
                <a:gd name="T49" fmla="*/ 93 h 293"/>
                <a:gd name="T50" fmla="*/ 246 w 282"/>
                <a:gd name="T51" fmla="*/ 84 h 293"/>
                <a:gd name="T52" fmla="*/ 237 w 282"/>
                <a:gd name="T53" fmla="*/ 102 h 293"/>
                <a:gd name="T54" fmla="*/ 237 w 282"/>
                <a:gd name="T55" fmla="*/ 118 h 293"/>
                <a:gd name="T56" fmla="*/ 227 w 282"/>
                <a:gd name="T57" fmla="*/ 127 h 293"/>
                <a:gd name="T58" fmla="*/ 209 w 282"/>
                <a:gd name="T59" fmla="*/ 127 h 293"/>
                <a:gd name="T60" fmla="*/ 209 w 282"/>
                <a:gd name="T61" fmla="*/ 148 h 293"/>
                <a:gd name="T62" fmla="*/ 200 w 282"/>
                <a:gd name="T63" fmla="*/ 166 h 293"/>
                <a:gd name="T64" fmla="*/ 182 w 282"/>
                <a:gd name="T65" fmla="*/ 157 h 293"/>
                <a:gd name="T66" fmla="*/ 173 w 282"/>
                <a:gd name="T67" fmla="*/ 173 h 293"/>
                <a:gd name="T68" fmla="*/ 164 w 282"/>
                <a:gd name="T69" fmla="*/ 193 h 293"/>
                <a:gd name="T70" fmla="*/ 164 w 282"/>
                <a:gd name="T71" fmla="*/ 211 h 293"/>
                <a:gd name="T72" fmla="*/ 155 w 282"/>
                <a:gd name="T73" fmla="*/ 230 h 293"/>
                <a:gd name="T74" fmla="*/ 155 w 282"/>
                <a:gd name="T75" fmla="*/ 248 h 293"/>
                <a:gd name="T76" fmla="*/ 146 w 282"/>
                <a:gd name="T77" fmla="*/ 257 h 293"/>
                <a:gd name="T78" fmla="*/ 127 w 282"/>
                <a:gd name="T79" fmla="*/ 266 h 293"/>
                <a:gd name="T80" fmla="*/ 118 w 282"/>
                <a:gd name="T81" fmla="*/ 275 h 293"/>
                <a:gd name="T82" fmla="*/ 100 w 282"/>
                <a:gd name="T83" fmla="*/ 284 h 293"/>
                <a:gd name="T84" fmla="*/ 91 w 282"/>
                <a:gd name="T85" fmla="*/ 275 h 293"/>
                <a:gd name="T86" fmla="*/ 73 w 282"/>
                <a:gd name="T87" fmla="*/ 293 h 293"/>
                <a:gd name="T88" fmla="*/ 55 w 282"/>
                <a:gd name="T89" fmla="*/ 284 h 293"/>
                <a:gd name="T90" fmla="*/ 46 w 282"/>
                <a:gd name="T91" fmla="*/ 275 h 293"/>
                <a:gd name="T92" fmla="*/ 36 w 282"/>
                <a:gd name="T93" fmla="*/ 266 h 293"/>
                <a:gd name="T94" fmla="*/ 18 w 282"/>
                <a:gd name="T95" fmla="*/ 248 h 293"/>
                <a:gd name="T96" fmla="*/ 0 w 282"/>
                <a:gd name="T97" fmla="*/ 221 h 293"/>
                <a:gd name="T98" fmla="*/ 0 w 282"/>
                <a:gd name="T99" fmla="*/ 20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293">
                  <a:moveTo>
                    <a:pt x="0" y="202"/>
                  </a:moveTo>
                  <a:lnTo>
                    <a:pt x="0" y="202"/>
                  </a:lnTo>
                  <a:lnTo>
                    <a:pt x="11" y="202"/>
                  </a:lnTo>
                  <a:lnTo>
                    <a:pt x="11" y="193"/>
                  </a:lnTo>
                  <a:lnTo>
                    <a:pt x="11" y="184"/>
                  </a:lnTo>
                  <a:lnTo>
                    <a:pt x="18" y="184"/>
                  </a:lnTo>
                  <a:lnTo>
                    <a:pt x="18" y="173"/>
                  </a:lnTo>
                  <a:lnTo>
                    <a:pt x="18" y="166"/>
                  </a:lnTo>
                  <a:lnTo>
                    <a:pt x="18" y="157"/>
                  </a:lnTo>
                  <a:lnTo>
                    <a:pt x="27" y="148"/>
                  </a:lnTo>
                  <a:lnTo>
                    <a:pt x="36" y="157"/>
                  </a:lnTo>
                  <a:lnTo>
                    <a:pt x="36" y="148"/>
                  </a:lnTo>
                  <a:lnTo>
                    <a:pt x="36" y="139"/>
                  </a:lnTo>
                  <a:lnTo>
                    <a:pt x="36" y="127"/>
                  </a:lnTo>
                  <a:lnTo>
                    <a:pt x="46" y="127"/>
                  </a:lnTo>
                  <a:lnTo>
                    <a:pt x="46" y="118"/>
                  </a:lnTo>
                  <a:lnTo>
                    <a:pt x="55" y="111"/>
                  </a:lnTo>
                  <a:lnTo>
                    <a:pt x="64" y="111"/>
                  </a:lnTo>
                  <a:lnTo>
                    <a:pt x="73" y="102"/>
                  </a:lnTo>
                  <a:lnTo>
                    <a:pt x="82" y="93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91" y="57"/>
                  </a:lnTo>
                  <a:lnTo>
                    <a:pt x="91" y="48"/>
                  </a:lnTo>
                  <a:lnTo>
                    <a:pt x="91" y="39"/>
                  </a:lnTo>
                  <a:lnTo>
                    <a:pt x="91" y="27"/>
                  </a:lnTo>
                  <a:lnTo>
                    <a:pt x="91" y="9"/>
                  </a:lnTo>
                  <a:lnTo>
                    <a:pt x="91" y="0"/>
                  </a:lnTo>
                  <a:lnTo>
                    <a:pt x="109" y="73"/>
                  </a:lnTo>
                  <a:lnTo>
                    <a:pt x="173" y="64"/>
                  </a:lnTo>
                  <a:lnTo>
                    <a:pt x="182" y="111"/>
                  </a:lnTo>
                  <a:lnTo>
                    <a:pt x="182" y="102"/>
                  </a:lnTo>
                  <a:lnTo>
                    <a:pt x="191" y="93"/>
                  </a:lnTo>
                  <a:lnTo>
                    <a:pt x="200" y="84"/>
                  </a:lnTo>
                  <a:lnTo>
                    <a:pt x="200" y="73"/>
                  </a:lnTo>
                  <a:lnTo>
                    <a:pt x="209" y="84"/>
                  </a:lnTo>
                  <a:lnTo>
                    <a:pt x="218" y="64"/>
                  </a:lnTo>
                  <a:lnTo>
                    <a:pt x="227" y="64"/>
                  </a:lnTo>
                  <a:lnTo>
                    <a:pt x="237" y="64"/>
                  </a:lnTo>
                  <a:lnTo>
                    <a:pt x="237" y="57"/>
                  </a:lnTo>
                  <a:lnTo>
                    <a:pt x="246" y="57"/>
                  </a:lnTo>
                  <a:lnTo>
                    <a:pt x="255" y="48"/>
                  </a:lnTo>
                  <a:lnTo>
                    <a:pt x="255" y="57"/>
                  </a:lnTo>
                  <a:lnTo>
                    <a:pt x="264" y="57"/>
                  </a:lnTo>
                  <a:lnTo>
                    <a:pt x="273" y="57"/>
                  </a:lnTo>
                  <a:lnTo>
                    <a:pt x="273" y="64"/>
                  </a:lnTo>
                  <a:lnTo>
                    <a:pt x="282" y="64"/>
                  </a:lnTo>
                  <a:lnTo>
                    <a:pt x="282" y="73"/>
                  </a:lnTo>
                  <a:lnTo>
                    <a:pt x="282" y="84"/>
                  </a:lnTo>
                  <a:lnTo>
                    <a:pt x="282" y="93"/>
                  </a:lnTo>
                  <a:lnTo>
                    <a:pt x="246" y="73"/>
                  </a:lnTo>
                  <a:lnTo>
                    <a:pt x="246" y="84"/>
                  </a:lnTo>
                  <a:lnTo>
                    <a:pt x="246" y="102"/>
                  </a:lnTo>
                  <a:lnTo>
                    <a:pt x="237" y="102"/>
                  </a:lnTo>
                  <a:lnTo>
                    <a:pt x="237" y="111"/>
                  </a:lnTo>
                  <a:lnTo>
                    <a:pt x="237" y="118"/>
                  </a:lnTo>
                  <a:lnTo>
                    <a:pt x="227" y="118"/>
                  </a:lnTo>
                  <a:lnTo>
                    <a:pt x="227" y="127"/>
                  </a:lnTo>
                  <a:lnTo>
                    <a:pt x="218" y="127"/>
                  </a:lnTo>
                  <a:lnTo>
                    <a:pt x="209" y="127"/>
                  </a:lnTo>
                  <a:lnTo>
                    <a:pt x="209" y="139"/>
                  </a:lnTo>
                  <a:lnTo>
                    <a:pt x="209" y="148"/>
                  </a:lnTo>
                  <a:lnTo>
                    <a:pt x="209" y="157"/>
                  </a:lnTo>
                  <a:lnTo>
                    <a:pt x="200" y="166"/>
                  </a:lnTo>
                  <a:lnTo>
                    <a:pt x="191" y="166"/>
                  </a:lnTo>
                  <a:lnTo>
                    <a:pt x="182" y="157"/>
                  </a:lnTo>
                  <a:lnTo>
                    <a:pt x="173" y="157"/>
                  </a:lnTo>
                  <a:lnTo>
                    <a:pt x="173" y="173"/>
                  </a:lnTo>
                  <a:lnTo>
                    <a:pt x="173" y="193"/>
                  </a:lnTo>
                  <a:lnTo>
                    <a:pt x="164" y="193"/>
                  </a:lnTo>
                  <a:lnTo>
                    <a:pt x="164" y="202"/>
                  </a:lnTo>
                  <a:lnTo>
                    <a:pt x="164" y="211"/>
                  </a:lnTo>
                  <a:lnTo>
                    <a:pt x="155" y="221"/>
                  </a:lnTo>
                  <a:lnTo>
                    <a:pt x="155" y="230"/>
                  </a:lnTo>
                  <a:lnTo>
                    <a:pt x="155" y="239"/>
                  </a:lnTo>
                  <a:lnTo>
                    <a:pt x="155" y="248"/>
                  </a:lnTo>
                  <a:lnTo>
                    <a:pt x="155" y="257"/>
                  </a:lnTo>
                  <a:lnTo>
                    <a:pt x="146" y="257"/>
                  </a:lnTo>
                  <a:lnTo>
                    <a:pt x="136" y="257"/>
                  </a:lnTo>
                  <a:lnTo>
                    <a:pt x="127" y="266"/>
                  </a:lnTo>
                  <a:lnTo>
                    <a:pt x="118" y="266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84"/>
                  </a:lnTo>
                  <a:lnTo>
                    <a:pt x="91" y="284"/>
                  </a:lnTo>
                  <a:lnTo>
                    <a:pt x="91" y="275"/>
                  </a:lnTo>
                  <a:lnTo>
                    <a:pt x="82" y="284"/>
                  </a:lnTo>
                  <a:lnTo>
                    <a:pt x="73" y="293"/>
                  </a:lnTo>
                  <a:lnTo>
                    <a:pt x="64" y="293"/>
                  </a:lnTo>
                  <a:lnTo>
                    <a:pt x="55" y="284"/>
                  </a:lnTo>
                  <a:lnTo>
                    <a:pt x="55" y="275"/>
                  </a:lnTo>
                  <a:lnTo>
                    <a:pt x="46" y="275"/>
                  </a:lnTo>
                  <a:lnTo>
                    <a:pt x="46" y="266"/>
                  </a:lnTo>
                  <a:lnTo>
                    <a:pt x="36" y="266"/>
                  </a:lnTo>
                  <a:lnTo>
                    <a:pt x="27" y="257"/>
                  </a:lnTo>
                  <a:lnTo>
                    <a:pt x="18" y="248"/>
                  </a:lnTo>
                  <a:lnTo>
                    <a:pt x="11" y="239"/>
                  </a:lnTo>
                  <a:lnTo>
                    <a:pt x="0" y="221"/>
                  </a:lnTo>
                  <a:lnTo>
                    <a:pt x="0" y="211"/>
                  </a:lnTo>
                  <a:lnTo>
                    <a:pt x="0" y="20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xmlns="" id="{2FFE61AB-DED6-4F31-B7CC-A22C853CE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387" y="2967007"/>
              <a:ext cx="509909" cy="529800"/>
            </a:xfrm>
            <a:custGeom>
              <a:avLst/>
              <a:gdLst>
                <a:gd name="T0" fmla="*/ 0 w 282"/>
                <a:gd name="T1" fmla="*/ 202 h 293"/>
                <a:gd name="T2" fmla="*/ 11 w 282"/>
                <a:gd name="T3" fmla="*/ 193 h 293"/>
                <a:gd name="T4" fmla="*/ 18 w 282"/>
                <a:gd name="T5" fmla="*/ 184 h 293"/>
                <a:gd name="T6" fmla="*/ 18 w 282"/>
                <a:gd name="T7" fmla="*/ 166 h 293"/>
                <a:gd name="T8" fmla="*/ 27 w 282"/>
                <a:gd name="T9" fmla="*/ 148 h 293"/>
                <a:gd name="T10" fmla="*/ 36 w 282"/>
                <a:gd name="T11" fmla="*/ 148 h 293"/>
                <a:gd name="T12" fmla="*/ 36 w 282"/>
                <a:gd name="T13" fmla="*/ 127 h 293"/>
                <a:gd name="T14" fmla="*/ 46 w 282"/>
                <a:gd name="T15" fmla="*/ 118 h 293"/>
                <a:gd name="T16" fmla="*/ 64 w 282"/>
                <a:gd name="T17" fmla="*/ 111 h 293"/>
                <a:gd name="T18" fmla="*/ 82 w 282"/>
                <a:gd name="T19" fmla="*/ 93 h 293"/>
                <a:gd name="T20" fmla="*/ 91 w 282"/>
                <a:gd name="T21" fmla="*/ 64 h 293"/>
                <a:gd name="T22" fmla="*/ 91 w 282"/>
                <a:gd name="T23" fmla="*/ 48 h 293"/>
                <a:gd name="T24" fmla="*/ 91 w 282"/>
                <a:gd name="T25" fmla="*/ 27 h 293"/>
                <a:gd name="T26" fmla="*/ 91 w 282"/>
                <a:gd name="T27" fmla="*/ 0 h 293"/>
                <a:gd name="T28" fmla="*/ 173 w 282"/>
                <a:gd name="T29" fmla="*/ 64 h 293"/>
                <a:gd name="T30" fmla="*/ 182 w 282"/>
                <a:gd name="T31" fmla="*/ 102 h 293"/>
                <a:gd name="T32" fmla="*/ 200 w 282"/>
                <a:gd name="T33" fmla="*/ 84 h 293"/>
                <a:gd name="T34" fmla="*/ 209 w 282"/>
                <a:gd name="T35" fmla="*/ 84 h 293"/>
                <a:gd name="T36" fmla="*/ 227 w 282"/>
                <a:gd name="T37" fmla="*/ 64 h 293"/>
                <a:gd name="T38" fmla="*/ 237 w 282"/>
                <a:gd name="T39" fmla="*/ 57 h 293"/>
                <a:gd name="T40" fmla="*/ 255 w 282"/>
                <a:gd name="T41" fmla="*/ 48 h 293"/>
                <a:gd name="T42" fmla="*/ 264 w 282"/>
                <a:gd name="T43" fmla="*/ 57 h 293"/>
                <a:gd name="T44" fmla="*/ 273 w 282"/>
                <a:gd name="T45" fmla="*/ 64 h 293"/>
                <a:gd name="T46" fmla="*/ 282 w 282"/>
                <a:gd name="T47" fmla="*/ 73 h 293"/>
                <a:gd name="T48" fmla="*/ 282 w 282"/>
                <a:gd name="T49" fmla="*/ 93 h 293"/>
                <a:gd name="T50" fmla="*/ 246 w 282"/>
                <a:gd name="T51" fmla="*/ 84 h 293"/>
                <a:gd name="T52" fmla="*/ 237 w 282"/>
                <a:gd name="T53" fmla="*/ 102 h 293"/>
                <a:gd name="T54" fmla="*/ 237 w 282"/>
                <a:gd name="T55" fmla="*/ 118 h 293"/>
                <a:gd name="T56" fmla="*/ 227 w 282"/>
                <a:gd name="T57" fmla="*/ 127 h 293"/>
                <a:gd name="T58" fmla="*/ 209 w 282"/>
                <a:gd name="T59" fmla="*/ 127 h 293"/>
                <a:gd name="T60" fmla="*/ 209 w 282"/>
                <a:gd name="T61" fmla="*/ 148 h 293"/>
                <a:gd name="T62" fmla="*/ 200 w 282"/>
                <a:gd name="T63" fmla="*/ 166 h 293"/>
                <a:gd name="T64" fmla="*/ 182 w 282"/>
                <a:gd name="T65" fmla="*/ 157 h 293"/>
                <a:gd name="T66" fmla="*/ 173 w 282"/>
                <a:gd name="T67" fmla="*/ 173 h 293"/>
                <a:gd name="T68" fmla="*/ 164 w 282"/>
                <a:gd name="T69" fmla="*/ 193 h 293"/>
                <a:gd name="T70" fmla="*/ 164 w 282"/>
                <a:gd name="T71" fmla="*/ 211 h 293"/>
                <a:gd name="T72" fmla="*/ 155 w 282"/>
                <a:gd name="T73" fmla="*/ 230 h 293"/>
                <a:gd name="T74" fmla="*/ 155 w 282"/>
                <a:gd name="T75" fmla="*/ 248 h 293"/>
                <a:gd name="T76" fmla="*/ 146 w 282"/>
                <a:gd name="T77" fmla="*/ 257 h 293"/>
                <a:gd name="T78" fmla="*/ 127 w 282"/>
                <a:gd name="T79" fmla="*/ 266 h 293"/>
                <a:gd name="T80" fmla="*/ 118 w 282"/>
                <a:gd name="T81" fmla="*/ 275 h 293"/>
                <a:gd name="T82" fmla="*/ 100 w 282"/>
                <a:gd name="T83" fmla="*/ 284 h 293"/>
                <a:gd name="T84" fmla="*/ 91 w 282"/>
                <a:gd name="T85" fmla="*/ 275 h 293"/>
                <a:gd name="T86" fmla="*/ 73 w 282"/>
                <a:gd name="T87" fmla="*/ 293 h 293"/>
                <a:gd name="T88" fmla="*/ 55 w 282"/>
                <a:gd name="T89" fmla="*/ 284 h 293"/>
                <a:gd name="T90" fmla="*/ 46 w 282"/>
                <a:gd name="T91" fmla="*/ 275 h 293"/>
                <a:gd name="T92" fmla="*/ 36 w 282"/>
                <a:gd name="T93" fmla="*/ 266 h 293"/>
                <a:gd name="T94" fmla="*/ 18 w 282"/>
                <a:gd name="T95" fmla="*/ 248 h 293"/>
                <a:gd name="T96" fmla="*/ 0 w 282"/>
                <a:gd name="T97" fmla="*/ 221 h 293"/>
                <a:gd name="T98" fmla="*/ 0 w 282"/>
                <a:gd name="T99" fmla="*/ 20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293">
                  <a:moveTo>
                    <a:pt x="0" y="202"/>
                  </a:moveTo>
                  <a:lnTo>
                    <a:pt x="0" y="202"/>
                  </a:lnTo>
                  <a:lnTo>
                    <a:pt x="11" y="202"/>
                  </a:lnTo>
                  <a:lnTo>
                    <a:pt x="11" y="193"/>
                  </a:lnTo>
                  <a:lnTo>
                    <a:pt x="11" y="184"/>
                  </a:lnTo>
                  <a:lnTo>
                    <a:pt x="18" y="184"/>
                  </a:lnTo>
                  <a:lnTo>
                    <a:pt x="18" y="173"/>
                  </a:lnTo>
                  <a:lnTo>
                    <a:pt x="18" y="166"/>
                  </a:lnTo>
                  <a:lnTo>
                    <a:pt x="18" y="157"/>
                  </a:lnTo>
                  <a:lnTo>
                    <a:pt x="27" y="148"/>
                  </a:lnTo>
                  <a:lnTo>
                    <a:pt x="36" y="157"/>
                  </a:lnTo>
                  <a:lnTo>
                    <a:pt x="36" y="148"/>
                  </a:lnTo>
                  <a:lnTo>
                    <a:pt x="36" y="139"/>
                  </a:lnTo>
                  <a:lnTo>
                    <a:pt x="36" y="127"/>
                  </a:lnTo>
                  <a:lnTo>
                    <a:pt x="46" y="127"/>
                  </a:lnTo>
                  <a:lnTo>
                    <a:pt x="46" y="118"/>
                  </a:lnTo>
                  <a:lnTo>
                    <a:pt x="55" y="111"/>
                  </a:lnTo>
                  <a:lnTo>
                    <a:pt x="64" y="111"/>
                  </a:lnTo>
                  <a:lnTo>
                    <a:pt x="73" y="102"/>
                  </a:lnTo>
                  <a:lnTo>
                    <a:pt x="82" y="93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91" y="57"/>
                  </a:lnTo>
                  <a:lnTo>
                    <a:pt x="91" y="48"/>
                  </a:lnTo>
                  <a:lnTo>
                    <a:pt x="91" y="39"/>
                  </a:lnTo>
                  <a:lnTo>
                    <a:pt x="91" y="27"/>
                  </a:lnTo>
                  <a:lnTo>
                    <a:pt x="91" y="9"/>
                  </a:lnTo>
                  <a:lnTo>
                    <a:pt x="91" y="0"/>
                  </a:lnTo>
                  <a:lnTo>
                    <a:pt x="109" y="73"/>
                  </a:lnTo>
                  <a:lnTo>
                    <a:pt x="173" y="64"/>
                  </a:lnTo>
                  <a:lnTo>
                    <a:pt x="182" y="111"/>
                  </a:lnTo>
                  <a:lnTo>
                    <a:pt x="182" y="102"/>
                  </a:lnTo>
                  <a:lnTo>
                    <a:pt x="191" y="93"/>
                  </a:lnTo>
                  <a:lnTo>
                    <a:pt x="200" y="84"/>
                  </a:lnTo>
                  <a:lnTo>
                    <a:pt x="200" y="73"/>
                  </a:lnTo>
                  <a:lnTo>
                    <a:pt x="209" y="84"/>
                  </a:lnTo>
                  <a:lnTo>
                    <a:pt x="218" y="64"/>
                  </a:lnTo>
                  <a:lnTo>
                    <a:pt x="227" y="64"/>
                  </a:lnTo>
                  <a:lnTo>
                    <a:pt x="237" y="64"/>
                  </a:lnTo>
                  <a:lnTo>
                    <a:pt x="237" y="57"/>
                  </a:lnTo>
                  <a:lnTo>
                    <a:pt x="246" y="57"/>
                  </a:lnTo>
                  <a:lnTo>
                    <a:pt x="255" y="48"/>
                  </a:lnTo>
                  <a:lnTo>
                    <a:pt x="255" y="57"/>
                  </a:lnTo>
                  <a:lnTo>
                    <a:pt x="264" y="57"/>
                  </a:lnTo>
                  <a:lnTo>
                    <a:pt x="273" y="57"/>
                  </a:lnTo>
                  <a:lnTo>
                    <a:pt x="273" y="64"/>
                  </a:lnTo>
                  <a:lnTo>
                    <a:pt x="282" y="64"/>
                  </a:lnTo>
                  <a:lnTo>
                    <a:pt x="282" y="73"/>
                  </a:lnTo>
                  <a:lnTo>
                    <a:pt x="282" y="84"/>
                  </a:lnTo>
                  <a:lnTo>
                    <a:pt x="282" y="93"/>
                  </a:lnTo>
                  <a:lnTo>
                    <a:pt x="246" y="73"/>
                  </a:lnTo>
                  <a:lnTo>
                    <a:pt x="246" y="84"/>
                  </a:lnTo>
                  <a:lnTo>
                    <a:pt x="246" y="102"/>
                  </a:lnTo>
                  <a:lnTo>
                    <a:pt x="237" y="102"/>
                  </a:lnTo>
                  <a:lnTo>
                    <a:pt x="237" y="111"/>
                  </a:lnTo>
                  <a:lnTo>
                    <a:pt x="237" y="118"/>
                  </a:lnTo>
                  <a:lnTo>
                    <a:pt x="227" y="118"/>
                  </a:lnTo>
                  <a:lnTo>
                    <a:pt x="227" y="127"/>
                  </a:lnTo>
                  <a:lnTo>
                    <a:pt x="218" y="127"/>
                  </a:lnTo>
                  <a:lnTo>
                    <a:pt x="209" y="127"/>
                  </a:lnTo>
                  <a:lnTo>
                    <a:pt x="209" y="139"/>
                  </a:lnTo>
                  <a:lnTo>
                    <a:pt x="209" y="148"/>
                  </a:lnTo>
                  <a:lnTo>
                    <a:pt x="209" y="157"/>
                  </a:lnTo>
                  <a:lnTo>
                    <a:pt x="200" y="166"/>
                  </a:lnTo>
                  <a:lnTo>
                    <a:pt x="191" y="166"/>
                  </a:lnTo>
                  <a:lnTo>
                    <a:pt x="182" y="157"/>
                  </a:lnTo>
                  <a:lnTo>
                    <a:pt x="173" y="157"/>
                  </a:lnTo>
                  <a:lnTo>
                    <a:pt x="173" y="173"/>
                  </a:lnTo>
                  <a:lnTo>
                    <a:pt x="173" y="193"/>
                  </a:lnTo>
                  <a:lnTo>
                    <a:pt x="164" y="193"/>
                  </a:lnTo>
                  <a:lnTo>
                    <a:pt x="164" y="202"/>
                  </a:lnTo>
                  <a:lnTo>
                    <a:pt x="164" y="211"/>
                  </a:lnTo>
                  <a:lnTo>
                    <a:pt x="155" y="221"/>
                  </a:lnTo>
                  <a:lnTo>
                    <a:pt x="155" y="230"/>
                  </a:lnTo>
                  <a:lnTo>
                    <a:pt x="155" y="239"/>
                  </a:lnTo>
                  <a:lnTo>
                    <a:pt x="155" y="248"/>
                  </a:lnTo>
                  <a:lnTo>
                    <a:pt x="155" y="257"/>
                  </a:lnTo>
                  <a:lnTo>
                    <a:pt x="146" y="257"/>
                  </a:lnTo>
                  <a:lnTo>
                    <a:pt x="136" y="257"/>
                  </a:lnTo>
                  <a:lnTo>
                    <a:pt x="127" y="266"/>
                  </a:lnTo>
                  <a:lnTo>
                    <a:pt x="118" y="266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84"/>
                  </a:lnTo>
                  <a:lnTo>
                    <a:pt x="91" y="284"/>
                  </a:lnTo>
                  <a:lnTo>
                    <a:pt x="91" y="275"/>
                  </a:lnTo>
                  <a:lnTo>
                    <a:pt x="82" y="284"/>
                  </a:lnTo>
                  <a:lnTo>
                    <a:pt x="73" y="293"/>
                  </a:lnTo>
                  <a:lnTo>
                    <a:pt x="64" y="293"/>
                  </a:lnTo>
                  <a:lnTo>
                    <a:pt x="55" y="284"/>
                  </a:lnTo>
                  <a:lnTo>
                    <a:pt x="55" y="275"/>
                  </a:lnTo>
                  <a:lnTo>
                    <a:pt x="46" y="275"/>
                  </a:lnTo>
                  <a:lnTo>
                    <a:pt x="46" y="266"/>
                  </a:lnTo>
                  <a:lnTo>
                    <a:pt x="36" y="266"/>
                  </a:lnTo>
                  <a:lnTo>
                    <a:pt x="27" y="257"/>
                  </a:lnTo>
                  <a:lnTo>
                    <a:pt x="18" y="248"/>
                  </a:lnTo>
                  <a:lnTo>
                    <a:pt x="11" y="239"/>
                  </a:lnTo>
                  <a:lnTo>
                    <a:pt x="0" y="221"/>
                  </a:lnTo>
                  <a:lnTo>
                    <a:pt x="0" y="211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xmlns="" id="{622E27FA-9CEE-4C7C-ACFC-C8BE05D6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387" y="2967007"/>
              <a:ext cx="509909" cy="529800"/>
            </a:xfrm>
            <a:custGeom>
              <a:avLst/>
              <a:gdLst>
                <a:gd name="T0" fmla="*/ 0 w 282"/>
                <a:gd name="T1" fmla="*/ 202 h 293"/>
                <a:gd name="T2" fmla="*/ 11 w 282"/>
                <a:gd name="T3" fmla="*/ 193 h 293"/>
                <a:gd name="T4" fmla="*/ 18 w 282"/>
                <a:gd name="T5" fmla="*/ 184 h 293"/>
                <a:gd name="T6" fmla="*/ 18 w 282"/>
                <a:gd name="T7" fmla="*/ 166 h 293"/>
                <a:gd name="T8" fmla="*/ 27 w 282"/>
                <a:gd name="T9" fmla="*/ 148 h 293"/>
                <a:gd name="T10" fmla="*/ 36 w 282"/>
                <a:gd name="T11" fmla="*/ 148 h 293"/>
                <a:gd name="T12" fmla="*/ 36 w 282"/>
                <a:gd name="T13" fmla="*/ 127 h 293"/>
                <a:gd name="T14" fmla="*/ 46 w 282"/>
                <a:gd name="T15" fmla="*/ 118 h 293"/>
                <a:gd name="T16" fmla="*/ 64 w 282"/>
                <a:gd name="T17" fmla="*/ 111 h 293"/>
                <a:gd name="T18" fmla="*/ 82 w 282"/>
                <a:gd name="T19" fmla="*/ 93 h 293"/>
                <a:gd name="T20" fmla="*/ 91 w 282"/>
                <a:gd name="T21" fmla="*/ 64 h 293"/>
                <a:gd name="T22" fmla="*/ 91 w 282"/>
                <a:gd name="T23" fmla="*/ 48 h 293"/>
                <a:gd name="T24" fmla="*/ 91 w 282"/>
                <a:gd name="T25" fmla="*/ 27 h 293"/>
                <a:gd name="T26" fmla="*/ 91 w 282"/>
                <a:gd name="T27" fmla="*/ 0 h 293"/>
                <a:gd name="T28" fmla="*/ 173 w 282"/>
                <a:gd name="T29" fmla="*/ 64 h 293"/>
                <a:gd name="T30" fmla="*/ 182 w 282"/>
                <a:gd name="T31" fmla="*/ 102 h 293"/>
                <a:gd name="T32" fmla="*/ 200 w 282"/>
                <a:gd name="T33" fmla="*/ 84 h 293"/>
                <a:gd name="T34" fmla="*/ 209 w 282"/>
                <a:gd name="T35" fmla="*/ 84 h 293"/>
                <a:gd name="T36" fmla="*/ 227 w 282"/>
                <a:gd name="T37" fmla="*/ 64 h 293"/>
                <a:gd name="T38" fmla="*/ 237 w 282"/>
                <a:gd name="T39" fmla="*/ 57 h 293"/>
                <a:gd name="T40" fmla="*/ 255 w 282"/>
                <a:gd name="T41" fmla="*/ 48 h 293"/>
                <a:gd name="T42" fmla="*/ 264 w 282"/>
                <a:gd name="T43" fmla="*/ 57 h 293"/>
                <a:gd name="T44" fmla="*/ 273 w 282"/>
                <a:gd name="T45" fmla="*/ 64 h 293"/>
                <a:gd name="T46" fmla="*/ 282 w 282"/>
                <a:gd name="T47" fmla="*/ 73 h 293"/>
                <a:gd name="T48" fmla="*/ 282 w 282"/>
                <a:gd name="T49" fmla="*/ 93 h 293"/>
                <a:gd name="T50" fmla="*/ 246 w 282"/>
                <a:gd name="T51" fmla="*/ 84 h 293"/>
                <a:gd name="T52" fmla="*/ 237 w 282"/>
                <a:gd name="T53" fmla="*/ 102 h 293"/>
                <a:gd name="T54" fmla="*/ 237 w 282"/>
                <a:gd name="T55" fmla="*/ 118 h 293"/>
                <a:gd name="T56" fmla="*/ 227 w 282"/>
                <a:gd name="T57" fmla="*/ 127 h 293"/>
                <a:gd name="T58" fmla="*/ 209 w 282"/>
                <a:gd name="T59" fmla="*/ 127 h 293"/>
                <a:gd name="T60" fmla="*/ 209 w 282"/>
                <a:gd name="T61" fmla="*/ 148 h 293"/>
                <a:gd name="T62" fmla="*/ 200 w 282"/>
                <a:gd name="T63" fmla="*/ 166 h 293"/>
                <a:gd name="T64" fmla="*/ 182 w 282"/>
                <a:gd name="T65" fmla="*/ 157 h 293"/>
                <a:gd name="T66" fmla="*/ 173 w 282"/>
                <a:gd name="T67" fmla="*/ 173 h 293"/>
                <a:gd name="T68" fmla="*/ 164 w 282"/>
                <a:gd name="T69" fmla="*/ 193 h 293"/>
                <a:gd name="T70" fmla="*/ 164 w 282"/>
                <a:gd name="T71" fmla="*/ 211 h 293"/>
                <a:gd name="T72" fmla="*/ 155 w 282"/>
                <a:gd name="T73" fmla="*/ 230 h 293"/>
                <a:gd name="T74" fmla="*/ 155 w 282"/>
                <a:gd name="T75" fmla="*/ 248 h 293"/>
                <a:gd name="T76" fmla="*/ 146 w 282"/>
                <a:gd name="T77" fmla="*/ 257 h 293"/>
                <a:gd name="T78" fmla="*/ 127 w 282"/>
                <a:gd name="T79" fmla="*/ 266 h 293"/>
                <a:gd name="T80" fmla="*/ 118 w 282"/>
                <a:gd name="T81" fmla="*/ 275 h 293"/>
                <a:gd name="T82" fmla="*/ 100 w 282"/>
                <a:gd name="T83" fmla="*/ 284 h 293"/>
                <a:gd name="T84" fmla="*/ 91 w 282"/>
                <a:gd name="T85" fmla="*/ 275 h 293"/>
                <a:gd name="T86" fmla="*/ 73 w 282"/>
                <a:gd name="T87" fmla="*/ 293 h 293"/>
                <a:gd name="T88" fmla="*/ 55 w 282"/>
                <a:gd name="T89" fmla="*/ 284 h 293"/>
                <a:gd name="T90" fmla="*/ 46 w 282"/>
                <a:gd name="T91" fmla="*/ 275 h 293"/>
                <a:gd name="T92" fmla="*/ 36 w 282"/>
                <a:gd name="T93" fmla="*/ 266 h 293"/>
                <a:gd name="T94" fmla="*/ 18 w 282"/>
                <a:gd name="T95" fmla="*/ 248 h 293"/>
                <a:gd name="T96" fmla="*/ 0 w 282"/>
                <a:gd name="T97" fmla="*/ 221 h 293"/>
                <a:gd name="T98" fmla="*/ 0 w 282"/>
                <a:gd name="T99" fmla="*/ 20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293">
                  <a:moveTo>
                    <a:pt x="0" y="202"/>
                  </a:moveTo>
                  <a:lnTo>
                    <a:pt x="0" y="202"/>
                  </a:lnTo>
                  <a:lnTo>
                    <a:pt x="11" y="202"/>
                  </a:lnTo>
                  <a:lnTo>
                    <a:pt x="11" y="193"/>
                  </a:lnTo>
                  <a:lnTo>
                    <a:pt x="11" y="184"/>
                  </a:lnTo>
                  <a:lnTo>
                    <a:pt x="18" y="184"/>
                  </a:lnTo>
                  <a:lnTo>
                    <a:pt x="18" y="173"/>
                  </a:lnTo>
                  <a:lnTo>
                    <a:pt x="18" y="166"/>
                  </a:lnTo>
                  <a:lnTo>
                    <a:pt x="18" y="157"/>
                  </a:lnTo>
                  <a:lnTo>
                    <a:pt x="27" y="148"/>
                  </a:lnTo>
                  <a:lnTo>
                    <a:pt x="36" y="157"/>
                  </a:lnTo>
                  <a:lnTo>
                    <a:pt x="36" y="148"/>
                  </a:lnTo>
                  <a:lnTo>
                    <a:pt x="36" y="139"/>
                  </a:lnTo>
                  <a:lnTo>
                    <a:pt x="36" y="127"/>
                  </a:lnTo>
                  <a:lnTo>
                    <a:pt x="46" y="127"/>
                  </a:lnTo>
                  <a:lnTo>
                    <a:pt x="46" y="118"/>
                  </a:lnTo>
                  <a:lnTo>
                    <a:pt x="55" y="111"/>
                  </a:lnTo>
                  <a:lnTo>
                    <a:pt x="64" y="111"/>
                  </a:lnTo>
                  <a:lnTo>
                    <a:pt x="73" y="102"/>
                  </a:lnTo>
                  <a:lnTo>
                    <a:pt x="82" y="93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91" y="57"/>
                  </a:lnTo>
                  <a:lnTo>
                    <a:pt x="91" y="48"/>
                  </a:lnTo>
                  <a:lnTo>
                    <a:pt x="91" y="39"/>
                  </a:lnTo>
                  <a:lnTo>
                    <a:pt x="91" y="27"/>
                  </a:lnTo>
                  <a:lnTo>
                    <a:pt x="91" y="9"/>
                  </a:lnTo>
                  <a:lnTo>
                    <a:pt x="91" y="0"/>
                  </a:lnTo>
                  <a:lnTo>
                    <a:pt x="109" y="73"/>
                  </a:lnTo>
                  <a:lnTo>
                    <a:pt x="173" y="64"/>
                  </a:lnTo>
                  <a:lnTo>
                    <a:pt x="182" y="111"/>
                  </a:lnTo>
                  <a:lnTo>
                    <a:pt x="182" y="102"/>
                  </a:lnTo>
                  <a:lnTo>
                    <a:pt x="191" y="93"/>
                  </a:lnTo>
                  <a:lnTo>
                    <a:pt x="200" y="84"/>
                  </a:lnTo>
                  <a:lnTo>
                    <a:pt x="200" y="73"/>
                  </a:lnTo>
                  <a:lnTo>
                    <a:pt x="209" y="84"/>
                  </a:lnTo>
                  <a:lnTo>
                    <a:pt x="218" y="64"/>
                  </a:lnTo>
                  <a:lnTo>
                    <a:pt x="227" y="64"/>
                  </a:lnTo>
                  <a:lnTo>
                    <a:pt x="237" y="64"/>
                  </a:lnTo>
                  <a:lnTo>
                    <a:pt x="237" y="57"/>
                  </a:lnTo>
                  <a:lnTo>
                    <a:pt x="246" y="57"/>
                  </a:lnTo>
                  <a:lnTo>
                    <a:pt x="255" y="48"/>
                  </a:lnTo>
                  <a:lnTo>
                    <a:pt x="255" y="57"/>
                  </a:lnTo>
                  <a:lnTo>
                    <a:pt x="264" y="57"/>
                  </a:lnTo>
                  <a:lnTo>
                    <a:pt x="273" y="57"/>
                  </a:lnTo>
                  <a:lnTo>
                    <a:pt x="273" y="64"/>
                  </a:lnTo>
                  <a:lnTo>
                    <a:pt x="282" y="64"/>
                  </a:lnTo>
                  <a:lnTo>
                    <a:pt x="282" y="73"/>
                  </a:lnTo>
                  <a:lnTo>
                    <a:pt x="282" y="84"/>
                  </a:lnTo>
                  <a:lnTo>
                    <a:pt x="282" y="93"/>
                  </a:lnTo>
                  <a:lnTo>
                    <a:pt x="246" y="73"/>
                  </a:lnTo>
                  <a:lnTo>
                    <a:pt x="246" y="84"/>
                  </a:lnTo>
                  <a:lnTo>
                    <a:pt x="246" y="102"/>
                  </a:lnTo>
                  <a:lnTo>
                    <a:pt x="237" y="102"/>
                  </a:lnTo>
                  <a:lnTo>
                    <a:pt x="237" y="111"/>
                  </a:lnTo>
                  <a:lnTo>
                    <a:pt x="237" y="118"/>
                  </a:lnTo>
                  <a:lnTo>
                    <a:pt x="227" y="118"/>
                  </a:lnTo>
                  <a:lnTo>
                    <a:pt x="227" y="127"/>
                  </a:lnTo>
                  <a:lnTo>
                    <a:pt x="218" y="127"/>
                  </a:lnTo>
                  <a:lnTo>
                    <a:pt x="209" y="127"/>
                  </a:lnTo>
                  <a:lnTo>
                    <a:pt x="209" y="139"/>
                  </a:lnTo>
                  <a:lnTo>
                    <a:pt x="209" y="148"/>
                  </a:lnTo>
                  <a:lnTo>
                    <a:pt x="209" y="157"/>
                  </a:lnTo>
                  <a:lnTo>
                    <a:pt x="200" y="166"/>
                  </a:lnTo>
                  <a:lnTo>
                    <a:pt x="191" y="166"/>
                  </a:lnTo>
                  <a:lnTo>
                    <a:pt x="182" y="157"/>
                  </a:lnTo>
                  <a:lnTo>
                    <a:pt x="173" y="157"/>
                  </a:lnTo>
                  <a:lnTo>
                    <a:pt x="173" y="173"/>
                  </a:lnTo>
                  <a:lnTo>
                    <a:pt x="173" y="193"/>
                  </a:lnTo>
                  <a:lnTo>
                    <a:pt x="164" y="193"/>
                  </a:lnTo>
                  <a:lnTo>
                    <a:pt x="164" y="202"/>
                  </a:lnTo>
                  <a:lnTo>
                    <a:pt x="164" y="211"/>
                  </a:lnTo>
                  <a:lnTo>
                    <a:pt x="155" y="221"/>
                  </a:lnTo>
                  <a:lnTo>
                    <a:pt x="155" y="230"/>
                  </a:lnTo>
                  <a:lnTo>
                    <a:pt x="155" y="239"/>
                  </a:lnTo>
                  <a:lnTo>
                    <a:pt x="155" y="248"/>
                  </a:lnTo>
                  <a:lnTo>
                    <a:pt x="155" y="257"/>
                  </a:lnTo>
                  <a:lnTo>
                    <a:pt x="146" y="257"/>
                  </a:lnTo>
                  <a:lnTo>
                    <a:pt x="136" y="257"/>
                  </a:lnTo>
                  <a:lnTo>
                    <a:pt x="127" y="266"/>
                  </a:lnTo>
                  <a:lnTo>
                    <a:pt x="118" y="266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84"/>
                  </a:lnTo>
                  <a:lnTo>
                    <a:pt x="91" y="284"/>
                  </a:lnTo>
                  <a:lnTo>
                    <a:pt x="91" y="275"/>
                  </a:lnTo>
                  <a:lnTo>
                    <a:pt x="82" y="284"/>
                  </a:lnTo>
                  <a:lnTo>
                    <a:pt x="73" y="293"/>
                  </a:lnTo>
                  <a:lnTo>
                    <a:pt x="64" y="293"/>
                  </a:lnTo>
                  <a:lnTo>
                    <a:pt x="55" y="284"/>
                  </a:lnTo>
                  <a:lnTo>
                    <a:pt x="55" y="275"/>
                  </a:lnTo>
                  <a:lnTo>
                    <a:pt x="46" y="275"/>
                  </a:lnTo>
                  <a:lnTo>
                    <a:pt x="46" y="266"/>
                  </a:lnTo>
                  <a:lnTo>
                    <a:pt x="36" y="266"/>
                  </a:lnTo>
                  <a:lnTo>
                    <a:pt x="27" y="257"/>
                  </a:lnTo>
                  <a:lnTo>
                    <a:pt x="18" y="248"/>
                  </a:lnTo>
                  <a:lnTo>
                    <a:pt x="11" y="239"/>
                  </a:lnTo>
                  <a:lnTo>
                    <a:pt x="0" y="221"/>
                  </a:lnTo>
                  <a:lnTo>
                    <a:pt x="0" y="211"/>
                  </a:lnTo>
                  <a:lnTo>
                    <a:pt x="0" y="202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xmlns="" id="{9288A729-C8A0-42B6-B60D-06C6ECEAD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745" y="3102622"/>
              <a:ext cx="898670" cy="517142"/>
            </a:xfrm>
            <a:custGeom>
              <a:avLst/>
              <a:gdLst>
                <a:gd name="T0" fmla="*/ 18 w 497"/>
                <a:gd name="T1" fmla="*/ 275 h 286"/>
                <a:gd name="T2" fmla="*/ 45 w 497"/>
                <a:gd name="T3" fmla="*/ 259 h 286"/>
                <a:gd name="T4" fmla="*/ 63 w 497"/>
                <a:gd name="T5" fmla="*/ 250 h 286"/>
                <a:gd name="T6" fmla="*/ 81 w 497"/>
                <a:gd name="T7" fmla="*/ 220 h 286"/>
                <a:gd name="T8" fmla="*/ 109 w 497"/>
                <a:gd name="T9" fmla="*/ 202 h 286"/>
                <a:gd name="T10" fmla="*/ 125 w 497"/>
                <a:gd name="T11" fmla="*/ 220 h 286"/>
                <a:gd name="T12" fmla="*/ 145 w 497"/>
                <a:gd name="T13" fmla="*/ 214 h 286"/>
                <a:gd name="T14" fmla="*/ 170 w 497"/>
                <a:gd name="T15" fmla="*/ 202 h 286"/>
                <a:gd name="T16" fmla="*/ 190 w 497"/>
                <a:gd name="T17" fmla="*/ 184 h 286"/>
                <a:gd name="T18" fmla="*/ 206 w 497"/>
                <a:gd name="T19" fmla="*/ 175 h 286"/>
                <a:gd name="T20" fmla="*/ 206 w 497"/>
                <a:gd name="T21" fmla="*/ 148 h 286"/>
                <a:gd name="T22" fmla="*/ 216 w 497"/>
                <a:gd name="T23" fmla="*/ 121 h 286"/>
                <a:gd name="T24" fmla="*/ 225 w 497"/>
                <a:gd name="T25" fmla="*/ 84 h 286"/>
                <a:gd name="T26" fmla="*/ 252 w 497"/>
                <a:gd name="T27" fmla="*/ 93 h 286"/>
                <a:gd name="T28" fmla="*/ 261 w 497"/>
                <a:gd name="T29" fmla="*/ 64 h 286"/>
                <a:gd name="T30" fmla="*/ 279 w 497"/>
                <a:gd name="T31" fmla="*/ 55 h 286"/>
                <a:gd name="T32" fmla="*/ 288 w 497"/>
                <a:gd name="T33" fmla="*/ 39 h 286"/>
                <a:gd name="T34" fmla="*/ 297 w 497"/>
                <a:gd name="T35" fmla="*/ 9 h 286"/>
                <a:gd name="T36" fmla="*/ 334 w 497"/>
                <a:gd name="T37" fmla="*/ 9 h 286"/>
                <a:gd name="T38" fmla="*/ 352 w 497"/>
                <a:gd name="T39" fmla="*/ 0 h 286"/>
                <a:gd name="T40" fmla="*/ 361 w 497"/>
                <a:gd name="T41" fmla="*/ 18 h 286"/>
                <a:gd name="T42" fmla="*/ 388 w 497"/>
                <a:gd name="T43" fmla="*/ 27 h 286"/>
                <a:gd name="T44" fmla="*/ 388 w 497"/>
                <a:gd name="T45" fmla="*/ 46 h 286"/>
                <a:gd name="T46" fmla="*/ 379 w 497"/>
                <a:gd name="T47" fmla="*/ 64 h 286"/>
                <a:gd name="T48" fmla="*/ 397 w 497"/>
                <a:gd name="T49" fmla="*/ 75 h 286"/>
                <a:gd name="T50" fmla="*/ 425 w 497"/>
                <a:gd name="T51" fmla="*/ 84 h 286"/>
                <a:gd name="T52" fmla="*/ 452 w 497"/>
                <a:gd name="T53" fmla="*/ 100 h 286"/>
                <a:gd name="T54" fmla="*/ 443 w 497"/>
                <a:gd name="T55" fmla="*/ 121 h 286"/>
                <a:gd name="T56" fmla="*/ 416 w 497"/>
                <a:gd name="T57" fmla="*/ 100 h 286"/>
                <a:gd name="T58" fmla="*/ 388 w 497"/>
                <a:gd name="T59" fmla="*/ 93 h 286"/>
                <a:gd name="T60" fmla="*/ 406 w 497"/>
                <a:gd name="T61" fmla="*/ 100 h 286"/>
                <a:gd name="T62" fmla="*/ 425 w 497"/>
                <a:gd name="T63" fmla="*/ 111 h 286"/>
                <a:gd name="T64" fmla="*/ 452 w 497"/>
                <a:gd name="T65" fmla="*/ 130 h 286"/>
                <a:gd name="T66" fmla="*/ 461 w 497"/>
                <a:gd name="T67" fmla="*/ 148 h 286"/>
                <a:gd name="T68" fmla="*/ 452 w 497"/>
                <a:gd name="T69" fmla="*/ 157 h 286"/>
                <a:gd name="T70" fmla="*/ 425 w 497"/>
                <a:gd name="T71" fmla="*/ 139 h 286"/>
                <a:gd name="T72" fmla="*/ 452 w 497"/>
                <a:gd name="T73" fmla="*/ 157 h 286"/>
                <a:gd name="T74" fmla="*/ 461 w 497"/>
                <a:gd name="T75" fmla="*/ 175 h 286"/>
                <a:gd name="T76" fmla="*/ 434 w 497"/>
                <a:gd name="T77" fmla="*/ 157 h 286"/>
                <a:gd name="T78" fmla="*/ 416 w 497"/>
                <a:gd name="T79" fmla="*/ 157 h 286"/>
                <a:gd name="T80" fmla="*/ 416 w 497"/>
                <a:gd name="T81" fmla="*/ 157 h 286"/>
                <a:gd name="T82" fmla="*/ 443 w 497"/>
                <a:gd name="T83" fmla="*/ 166 h 286"/>
                <a:gd name="T84" fmla="*/ 452 w 497"/>
                <a:gd name="T85" fmla="*/ 184 h 286"/>
                <a:gd name="T86" fmla="*/ 461 w 497"/>
                <a:gd name="T87" fmla="*/ 184 h 286"/>
                <a:gd name="T88" fmla="*/ 488 w 497"/>
                <a:gd name="T89" fmla="*/ 184 h 286"/>
                <a:gd name="T90" fmla="*/ 488 w 497"/>
                <a:gd name="T91" fmla="*/ 193 h 286"/>
                <a:gd name="T92" fmla="*/ 352 w 497"/>
                <a:gd name="T93" fmla="*/ 230 h 286"/>
                <a:gd name="T94" fmla="*/ 145 w 497"/>
                <a:gd name="T95" fmla="*/ 268 h 286"/>
                <a:gd name="T96" fmla="*/ 109 w 497"/>
                <a:gd name="T97" fmla="*/ 275 h 286"/>
                <a:gd name="T98" fmla="*/ 27 w 497"/>
                <a:gd name="T9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7" h="286">
                  <a:moveTo>
                    <a:pt x="0" y="286"/>
                  </a:moveTo>
                  <a:lnTo>
                    <a:pt x="18" y="286"/>
                  </a:lnTo>
                  <a:lnTo>
                    <a:pt x="18" y="275"/>
                  </a:lnTo>
                  <a:lnTo>
                    <a:pt x="27" y="275"/>
                  </a:lnTo>
                  <a:lnTo>
                    <a:pt x="36" y="268"/>
                  </a:lnTo>
                  <a:lnTo>
                    <a:pt x="45" y="259"/>
                  </a:lnTo>
                  <a:lnTo>
                    <a:pt x="54" y="259"/>
                  </a:lnTo>
                  <a:lnTo>
                    <a:pt x="54" y="250"/>
                  </a:lnTo>
                  <a:lnTo>
                    <a:pt x="63" y="250"/>
                  </a:lnTo>
                  <a:lnTo>
                    <a:pt x="63" y="239"/>
                  </a:lnTo>
                  <a:lnTo>
                    <a:pt x="63" y="230"/>
                  </a:lnTo>
                  <a:lnTo>
                    <a:pt x="81" y="220"/>
                  </a:lnTo>
                  <a:lnTo>
                    <a:pt x="100" y="193"/>
                  </a:lnTo>
                  <a:lnTo>
                    <a:pt x="100" y="202"/>
                  </a:lnTo>
                  <a:lnTo>
                    <a:pt x="109" y="202"/>
                  </a:lnTo>
                  <a:lnTo>
                    <a:pt x="109" y="214"/>
                  </a:lnTo>
                  <a:lnTo>
                    <a:pt x="115" y="220"/>
                  </a:lnTo>
                  <a:lnTo>
                    <a:pt x="125" y="220"/>
                  </a:lnTo>
                  <a:lnTo>
                    <a:pt x="136" y="214"/>
                  </a:lnTo>
                  <a:lnTo>
                    <a:pt x="145" y="202"/>
                  </a:lnTo>
                  <a:lnTo>
                    <a:pt x="145" y="214"/>
                  </a:lnTo>
                  <a:lnTo>
                    <a:pt x="154" y="214"/>
                  </a:lnTo>
                  <a:lnTo>
                    <a:pt x="161" y="202"/>
                  </a:lnTo>
                  <a:lnTo>
                    <a:pt x="170" y="202"/>
                  </a:lnTo>
                  <a:lnTo>
                    <a:pt x="170" y="193"/>
                  </a:lnTo>
                  <a:lnTo>
                    <a:pt x="179" y="193"/>
                  </a:lnTo>
                  <a:lnTo>
                    <a:pt x="190" y="184"/>
                  </a:lnTo>
                  <a:lnTo>
                    <a:pt x="200" y="184"/>
                  </a:lnTo>
                  <a:lnTo>
                    <a:pt x="206" y="184"/>
                  </a:lnTo>
                  <a:lnTo>
                    <a:pt x="206" y="175"/>
                  </a:lnTo>
                  <a:lnTo>
                    <a:pt x="206" y="166"/>
                  </a:lnTo>
                  <a:lnTo>
                    <a:pt x="206" y="157"/>
                  </a:lnTo>
                  <a:lnTo>
                    <a:pt x="206" y="148"/>
                  </a:lnTo>
                  <a:lnTo>
                    <a:pt x="216" y="139"/>
                  </a:lnTo>
                  <a:lnTo>
                    <a:pt x="216" y="130"/>
                  </a:lnTo>
                  <a:lnTo>
                    <a:pt x="216" y="121"/>
                  </a:lnTo>
                  <a:lnTo>
                    <a:pt x="225" y="121"/>
                  </a:lnTo>
                  <a:lnTo>
                    <a:pt x="225" y="100"/>
                  </a:lnTo>
                  <a:lnTo>
                    <a:pt x="225" y="84"/>
                  </a:lnTo>
                  <a:lnTo>
                    <a:pt x="234" y="84"/>
                  </a:lnTo>
                  <a:lnTo>
                    <a:pt x="243" y="93"/>
                  </a:lnTo>
                  <a:lnTo>
                    <a:pt x="252" y="93"/>
                  </a:lnTo>
                  <a:lnTo>
                    <a:pt x="261" y="84"/>
                  </a:lnTo>
                  <a:lnTo>
                    <a:pt x="261" y="75"/>
                  </a:lnTo>
                  <a:lnTo>
                    <a:pt x="261" y="64"/>
                  </a:lnTo>
                  <a:lnTo>
                    <a:pt x="261" y="55"/>
                  </a:lnTo>
                  <a:lnTo>
                    <a:pt x="270" y="55"/>
                  </a:lnTo>
                  <a:lnTo>
                    <a:pt x="279" y="55"/>
                  </a:lnTo>
                  <a:lnTo>
                    <a:pt x="279" y="46"/>
                  </a:lnTo>
                  <a:lnTo>
                    <a:pt x="288" y="46"/>
                  </a:lnTo>
                  <a:lnTo>
                    <a:pt x="288" y="39"/>
                  </a:lnTo>
                  <a:lnTo>
                    <a:pt x="288" y="27"/>
                  </a:lnTo>
                  <a:lnTo>
                    <a:pt x="297" y="27"/>
                  </a:lnTo>
                  <a:lnTo>
                    <a:pt x="297" y="9"/>
                  </a:lnTo>
                  <a:lnTo>
                    <a:pt x="297" y="0"/>
                  </a:lnTo>
                  <a:lnTo>
                    <a:pt x="334" y="18"/>
                  </a:lnTo>
                  <a:lnTo>
                    <a:pt x="334" y="9"/>
                  </a:lnTo>
                  <a:lnTo>
                    <a:pt x="334" y="0"/>
                  </a:lnTo>
                  <a:lnTo>
                    <a:pt x="343" y="0"/>
                  </a:lnTo>
                  <a:lnTo>
                    <a:pt x="352" y="0"/>
                  </a:lnTo>
                  <a:lnTo>
                    <a:pt x="352" y="9"/>
                  </a:lnTo>
                  <a:lnTo>
                    <a:pt x="352" y="18"/>
                  </a:lnTo>
                  <a:lnTo>
                    <a:pt x="361" y="18"/>
                  </a:lnTo>
                  <a:lnTo>
                    <a:pt x="370" y="18"/>
                  </a:lnTo>
                  <a:lnTo>
                    <a:pt x="379" y="27"/>
                  </a:lnTo>
                  <a:lnTo>
                    <a:pt x="388" y="27"/>
                  </a:lnTo>
                  <a:lnTo>
                    <a:pt x="388" y="39"/>
                  </a:lnTo>
                  <a:lnTo>
                    <a:pt x="379" y="46"/>
                  </a:lnTo>
                  <a:lnTo>
                    <a:pt x="388" y="46"/>
                  </a:lnTo>
                  <a:lnTo>
                    <a:pt x="379" y="55"/>
                  </a:lnTo>
                  <a:lnTo>
                    <a:pt x="379" y="46"/>
                  </a:lnTo>
                  <a:lnTo>
                    <a:pt x="379" y="64"/>
                  </a:lnTo>
                  <a:lnTo>
                    <a:pt x="379" y="75"/>
                  </a:lnTo>
                  <a:lnTo>
                    <a:pt x="388" y="75"/>
                  </a:lnTo>
                  <a:lnTo>
                    <a:pt x="397" y="75"/>
                  </a:lnTo>
                  <a:lnTo>
                    <a:pt x="406" y="84"/>
                  </a:lnTo>
                  <a:lnTo>
                    <a:pt x="416" y="84"/>
                  </a:lnTo>
                  <a:lnTo>
                    <a:pt x="425" y="84"/>
                  </a:lnTo>
                  <a:lnTo>
                    <a:pt x="434" y="93"/>
                  </a:lnTo>
                  <a:lnTo>
                    <a:pt x="443" y="93"/>
                  </a:lnTo>
                  <a:lnTo>
                    <a:pt x="452" y="100"/>
                  </a:lnTo>
                  <a:lnTo>
                    <a:pt x="452" y="111"/>
                  </a:lnTo>
                  <a:lnTo>
                    <a:pt x="452" y="121"/>
                  </a:lnTo>
                  <a:lnTo>
                    <a:pt x="443" y="121"/>
                  </a:lnTo>
                  <a:lnTo>
                    <a:pt x="434" y="121"/>
                  </a:lnTo>
                  <a:lnTo>
                    <a:pt x="425" y="111"/>
                  </a:lnTo>
                  <a:lnTo>
                    <a:pt x="416" y="100"/>
                  </a:lnTo>
                  <a:lnTo>
                    <a:pt x="406" y="93"/>
                  </a:lnTo>
                  <a:lnTo>
                    <a:pt x="397" y="93"/>
                  </a:lnTo>
                  <a:lnTo>
                    <a:pt x="388" y="93"/>
                  </a:lnTo>
                  <a:lnTo>
                    <a:pt x="397" y="93"/>
                  </a:lnTo>
                  <a:lnTo>
                    <a:pt x="406" y="93"/>
                  </a:lnTo>
                  <a:lnTo>
                    <a:pt x="406" y="100"/>
                  </a:lnTo>
                  <a:lnTo>
                    <a:pt x="416" y="100"/>
                  </a:lnTo>
                  <a:lnTo>
                    <a:pt x="416" y="111"/>
                  </a:lnTo>
                  <a:lnTo>
                    <a:pt x="425" y="111"/>
                  </a:lnTo>
                  <a:lnTo>
                    <a:pt x="434" y="121"/>
                  </a:lnTo>
                  <a:lnTo>
                    <a:pt x="443" y="121"/>
                  </a:lnTo>
                  <a:lnTo>
                    <a:pt x="452" y="130"/>
                  </a:lnTo>
                  <a:lnTo>
                    <a:pt x="461" y="130"/>
                  </a:lnTo>
                  <a:lnTo>
                    <a:pt x="461" y="139"/>
                  </a:lnTo>
                  <a:lnTo>
                    <a:pt x="461" y="148"/>
                  </a:lnTo>
                  <a:lnTo>
                    <a:pt x="452" y="139"/>
                  </a:lnTo>
                  <a:lnTo>
                    <a:pt x="452" y="148"/>
                  </a:lnTo>
                  <a:lnTo>
                    <a:pt x="452" y="157"/>
                  </a:lnTo>
                  <a:lnTo>
                    <a:pt x="443" y="148"/>
                  </a:lnTo>
                  <a:lnTo>
                    <a:pt x="434" y="139"/>
                  </a:lnTo>
                  <a:lnTo>
                    <a:pt x="425" y="139"/>
                  </a:lnTo>
                  <a:lnTo>
                    <a:pt x="434" y="148"/>
                  </a:lnTo>
                  <a:lnTo>
                    <a:pt x="443" y="148"/>
                  </a:lnTo>
                  <a:lnTo>
                    <a:pt x="452" y="157"/>
                  </a:lnTo>
                  <a:lnTo>
                    <a:pt x="461" y="157"/>
                  </a:lnTo>
                  <a:lnTo>
                    <a:pt x="461" y="166"/>
                  </a:lnTo>
                  <a:lnTo>
                    <a:pt x="461" y="175"/>
                  </a:lnTo>
                  <a:lnTo>
                    <a:pt x="452" y="166"/>
                  </a:lnTo>
                  <a:lnTo>
                    <a:pt x="443" y="166"/>
                  </a:lnTo>
                  <a:lnTo>
                    <a:pt x="434" y="157"/>
                  </a:lnTo>
                  <a:lnTo>
                    <a:pt x="434" y="166"/>
                  </a:lnTo>
                  <a:lnTo>
                    <a:pt x="425" y="157"/>
                  </a:lnTo>
                  <a:lnTo>
                    <a:pt x="416" y="157"/>
                  </a:lnTo>
                  <a:lnTo>
                    <a:pt x="406" y="157"/>
                  </a:lnTo>
                  <a:lnTo>
                    <a:pt x="397" y="157"/>
                  </a:lnTo>
                  <a:lnTo>
                    <a:pt x="416" y="157"/>
                  </a:lnTo>
                  <a:lnTo>
                    <a:pt x="425" y="166"/>
                  </a:lnTo>
                  <a:lnTo>
                    <a:pt x="434" y="166"/>
                  </a:lnTo>
                  <a:lnTo>
                    <a:pt x="443" y="166"/>
                  </a:lnTo>
                  <a:lnTo>
                    <a:pt x="443" y="175"/>
                  </a:lnTo>
                  <a:lnTo>
                    <a:pt x="452" y="175"/>
                  </a:lnTo>
                  <a:lnTo>
                    <a:pt x="452" y="184"/>
                  </a:lnTo>
                  <a:lnTo>
                    <a:pt x="461" y="184"/>
                  </a:lnTo>
                  <a:lnTo>
                    <a:pt x="470" y="184"/>
                  </a:lnTo>
                  <a:lnTo>
                    <a:pt x="461" y="184"/>
                  </a:lnTo>
                  <a:lnTo>
                    <a:pt x="470" y="175"/>
                  </a:lnTo>
                  <a:lnTo>
                    <a:pt x="488" y="175"/>
                  </a:lnTo>
                  <a:lnTo>
                    <a:pt x="488" y="184"/>
                  </a:lnTo>
                  <a:lnTo>
                    <a:pt x="497" y="202"/>
                  </a:lnTo>
                  <a:lnTo>
                    <a:pt x="497" y="193"/>
                  </a:lnTo>
                  <a:lnTo>
                    <a:pt x="488" y="193"/>
                  </a:lnTo>
                  <a:lnTo>
                    <a:pt x="488" y="202"/>
                  </a:lnTo>
                  <a:lnTo>
                    <a:pt x="425" y="220"/>
                  </a:lnTo>
                  <a:lnTo>
                    <a:pt x="352" y="230"/>
                  </a:lnTo>
                  <a:lnTo>
                    <a:pt x="216" y="259"/>
                  </a:lnTo>
                  <a:lnTo>
                    <a:pt x="161" y="268"/>
                  </a:lnTo>
                  <a:lnTo>
                    <a:pt x="145" y="268"/>
                  </a:lnTo>
                  <a:lnTo>
                    <a:pt x="136" y="268"/>
                  </a:lnTo>
                  <a:lnTo>
                    <a:pt x="125" y="268"/>
                  </a:lnTo>
                  <a:lnTo>
                    <a:pt x="109" y="275"/>
                  </a:lnTo>
                  <a:lnTo>
                    <a:pt x="81" y="275"/>
                  </a:lnTo>
                  <a:lnTo>
                    <a:pt x="36" y="286"/>
                  </a:lnTo>
                  <a:lnTo>
                    <a:pt x="27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xmlns="" id="{85C82610-0272-4F2F-830E-E12BB4CAD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745" y="3102622"/>
              <a:ext cx="898670" cy="517142"/>
            </a:xfrm>
            <a:custGeom>
              <a:avLst/>
              <a:gdLst>
                <a:gd name="T0" fmla="*/ 18 w 497"/>
                <a:gd name="T1" fmla="*/ 275 h 286"/>
                <a:gd name="T2" fmla="*/ 45 w 497"/>
                <a:gd name="T3" fmla="*/ 259 h 286"/>
                <a:gd name="T4" fmla="*/ 63 w 497"/>
                <a:gd name="T5" fmla="*/ 250 h 286"/>
                <a:gd name="T6" fmla="*/ 81 w 497"/>
                <a:gd name="T7" fmla="*/ 220 h 286"/>
                <a:gd name="T8" fmla="*/ 109 w 497"/>
                <a:gd name="T9" fmla="*/ 202 h 286"/>
                <a:gd name="T10" fmla="*/ 125 w 497"/>
                <a:gd name="T11" fmla="*/ 220 h 286"/>
                <a:gd name="T12" fmla="*/ 145 w 497"/>
                <a:gd name="T13" fmla="*/ 214 h 286"/>
                <a:gd name="T14" fmla="*/ 170 w 497"/>
                <a:gd name="T15" fmla="*/ 202 h 286"/>
                <a:gd name="T16" fmla="*/ 190 w 497"/>
                <a:gd name="T17" fmla="*/ 184 h 286"/>
                <a:gd name="T18" fmla="*/ 206 w 497"/>
                <a:gd name="T19" fmla="*/ 175 h 286"/>
                <a:gd name="T20" fmla="*/ 206 w 497"/>
                <a:gd name="T21" fmla="*/ 148 h 286"/>
                <a:gd name="T22" fmla="*/ 216 w 497"/>
                <a:gd name="T23" fmla="*/ 121 h 286"/>
                <a:gd name="T24" fmla="*/ 225 w 497"/>
                <a:gd name="T25" fmla="*/ 84 h 286"/>
                <a:gd name="T26" fmla="*/ 252 w 497"/>
                <a:gd name="T27" fmla="*/ 93 h 286"/>
                <a:gd name="T28" fmla="*/ 261 w 497"/>
                <a:gd name="T29" fmla="*/ 64 h 286"/>
                <a:gd name="T30" fmla="*/ 279 w 497"/>
                <a:gd name="T31" fmla="*/ 55 h 286"/>
                <a:gd name="T32" fmla="*/ 288 w 497"/>
                <a:gd name="T33" fmla="*/ 39 h 286"/>
                <a:gd name="T34" fmla="*/ 297 w 497"/>
                <a:gd name="T35" fmla="*/ 9 h 286"/>
                <a:gd name="T36" fmla="*/ 334 w 497"/>
                <a:gd name="T37" fmla="*/ 9 h 286"/>
                <a:gd name="T38" fmla="*/ 352 w 497"/>
                <a:gd name="T39" fmla="*/ 0 h 286"/>
                <a:gd name="T40" fmla="*/ 361 w 497"/>
                <a:gd name="T41" fmla="*/ 18 h 286"/>
                <a:gd name="T42" fmla="*/ 388 w 497"/>
                <a:gd name="T43" fmla="*/ 27 h 286"/>
                <a:gd name="T44" fmla="*/ 388 w 497"/>
                <a:gd name="T45" fmla="*/ 46 h 286"/>
                <a:gd name="T46" fmla="*/ 379 w 497"/>
                <a:gd name="T47" fmla="*/ 64 h 286"/>
                <a:gd name="T48" fmla="*/ 397 w 497"/>
                <a:gd name="T49" fmla="*/ 75 h 286"/>
                <a:gd name="T50" fmla="*/ 425 w 497"/>
                <a:gd name="T51" fmla="*/ 84 h 286"/>
                <a:gd name="T52" fmla="*/ 452 w 497"/>
                <a:gd name="T53" fmla="*/ 100 h 286"/>
                <a:gd name="T54" fmla="*/ 443 w 497"/>
                <a:gd name="T55" fmla="*/ 121 h 286"/>
                <a:gd name="T56" fmla="*/ 416 w 497"/>
                <a:gd name="T57" fmla="*/ 100 h 286"/>
                <a:gd name="T58" fmla="*/ 388 w 497"/>
                <a:gd name="T59" fmla="*/ 93 h 286"/>
                <a:gd name="T60" fmla="*/ 406 w 497"/>
                <a:gd name="T61" fmla="*/ 100 h 286"/>
                <a:gd name="T62" fmla="*/ 425 w 497"/>
                <a:gd name="T63" fmla="*/ 111 h 286"/>
                <a:gd name="T64" fmla="*/ 452 w 497"/>
                <a:gd name="T65" fmla="*/ 130 h 286"/>
                <a:gd name="T66" fmla="*/ 461 w 497"/>
                <a:gd name="T67" fmla="*/ 148 h 286"/>
                <a:gd name="T68" fmla="*/ 452 w 497"/>
                <a:gd name="T69" fmla="*/ 157 h 286"/>
                <a:gd name="T70" fmla="*/ 425 w 497"/>
                <a:gd name="T71" fmla="*/ 139 h 286"/>
                <a:gd name="T72" fmla="*/ 452 w 497"/>
                <a:gd name="T73" fmla="*/ 157 h 286"/>
                <a:gd name="T74" fmla="*/ 461 w 497"/>
                <a:gd name="T75" fmla="*/ 175 h 286"/>
                <a:gd name="T76" fmla="*/ 434 w 497"/>
                <a:gd name="T77" fmla="*/ 157 h 286"/>
                <a:gd name="T78" fmla="*/ 416 w 497"/>
                <a:gd name="T79" fmla="*/ 157 h 286"/>
                <a:gd name="T80" fmla="*/ 416 w 497"/>
                <a:gd name="T81" fmla="*/ 157 h 286"/>
                <a:gd name="T82" fmla="*/ 443 w 497"/>
                <a:gd name="T83" fmla="*/ 166 h 286"/>
                <a:gd name="T84" fmla="*/ 452 w 497"/>
                <a:gd name="T85" fmla="*/ 184 h 286"/>
                <a:gd name="T86" fmla="*/ 461 w 497"/>
                <a:gd name="T87" fmla="*/ 184 h 286"/>
                <a:gd name="T88" fmla="*/ 488 w 497"/>
                <a:gd name="T89" fmla="*/ 184 h 286"/>
                <a:gd name="T90" fmla="*/ 488 w 497"/>
                <a:gd name="T91" fmla="*/ 193 h 286"/>
                <a:gd name="T92" fmla="*/ 352 w 497"/>
                <a:gd name="T93" fmla="*/ 230 h 286"/>
                <a:gd name="T94" fmla="*/ 145 w 497"/>
                <a:gd name="T95" fmla="*/ 268 h 286"/>
                <a:gd name="T96" fmla="*/ 109 w 497"/>
                <a:gd name="T97" fmla="*/ 275 h 286"/>
                <a:gd name="T98" fmla="*/ 27 w 497"/>
                <a:gd name="T9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7" h="286">
                  <a:moveTo>
                    <a:pt x="0" y="286"/>
                  </a:moveTo>
                  <a:lnTo>
                    <a:pt x="18" y="286"/>
                  </a:lnTo>
                  <a:lnTo>
                    <a:pt x="18" y="275"/>
                  </a:lnTo>
                  <a:lnTo>
                    <a:pt x="27" y="275"/>
                  </a:lnTo>
                  <a:lnTo>
                    <a:pt x="36" y="268"/>
                  </a:lnTo>
                  <a:lnTo>
                    <a:pt x="45" y="259"/>
                  </a:lnTo>
                  <a:lnTo>
                    <a:pt x="54" y="259"/>
                  </a:lnTo>
                  <a:lnTo>
                    <a:pt x="54" y="250"/>
                  </a:lnTo>
                  <a:lnTo>
                    <a:pt x="63" y="250"/>
                  </a:lnTo>
                  <a:lnTo>
                    <a:pt x="63" y="239"/>
                  </a:lnTo>
                  <a:lnTo>
                    <a:pt x="63" y="230"/>
                  </a:lnTo>
                  <a:lnTo>
                    <a:pt x="81" y="220"/>
                  </a:lnTo>
                  <a:lnTo>
                    <a:pt x="100" y="193"/>
                  </a:lnTo>
                  <a:lnTo>
                    <a:pt x="100" y="202"/>
                  </a:lnTo>
                  <a:lnTo>
                    <a:pt x="109" y="202"/>
                  </a:lnTo>
                  <a:lnTo>
                    <a:pt x="109" y="214"/>
                  </a:lnTo>
                  <a:lnTo>
                    <a:pt x="115" y="220"/>
                  </a:lnTo>
                  <a:lnTo>
                    <a:pt x="125" y="220"/>
                  </a:lnTo>
                  <a:lnTo>
                    <a:pt x="136" y="214"/>
                  </a:lnTo>
                  <a:lnTo>
                    <a:pt x="145" y="202"/>
                  </a:lnTo>
                  <a:lnTo>
                    <a:pt x="145" y="214"/>
                  </a:lnTo>
                  <a:lnTo>
                    <a:pt x="154" y="214"/>
                  </a:lnTo>
                  <a:lnTo>
                    <a:pt x="161" y="202"/>
                  </a:lnTo>
                  <a:lnTo>
                    <a:pt x="170" y="202"/>
                  </a:lnTo>
                  <a:lnTo>
                    <a:pt x="170" y="193"/>
                  </a:lnTo>
                  <a:lnTo>
                    <a:pt x="179" y="193"/>
                  </a:lnTo>
                  <a:lnTo>
                    <a:pt x="190" y="184"/>
                  </a:lnTo>
                  <a:lnTo>
                    <a:pt x="200" y="184"/>
                  </a:lnTo>
                  <a:lnTo>
                    <a:pt x="206" y="184"/>
                  </a:lnTo>
                  <a:lnTo>
                    <a:pt x="206" y="175"/>
                  </a:lnTo>
                  <a:lnTo>
                    <a:pt x="206" y="166"/>
                  </a:lnTo>
                  <a:lnTo>
                    <a:pt x="206" y="157"/>
                  </a:lnTo>
                  <a:lnTo>
                    <a:pt x="206" y="148"/>
                  </a:lnTo>
                  <a:lnTo>
                    <a:pt x="216" y="139"/>
                  </a:lnTo>
                  <a:lnTo>
                    <a:pt x="216" y="130"/>
                  </a:lnTo>
                  <a:lnTo>
                    <a:pt x="216" y="121"/>
                  </a:lnTo>
                  <a:lnTo>
                    <a:pt x="225" y="121"/>
                  </a:lnTo>
                  <a:lnTo>
                    <a:pt x="225" y="100"/>
                  </a:lnTo>
                  <a:lnTo>
                    <a:pt x="225" y="84"/>
                  </a:lnTo>
                  <a:lnTo>
                    <a:pt x="234" y="84"/>
                  </a:lnTo>
                  <a:lnTo>
                    <a:pt x="243" y="93"/>
                  </a:lnTo>
                  <a:lnTo>
                    <a:pt x="252" y="93"/>
                  </a:lnTo>
                  <a:lnTo>
                    <a:pt x="261" y="84"/>
                  </a:lnTo>
                  <a:lnTo>
                    <a:pt x="261" y="75"/>
                  </a:lnTo>
                  <a:lnTo>
                    <a:pt x="261" y="64"/>
                  </a:lnTo>
                  <a:lnTo>
                    <a:pt x="261" y="55"/>
                  </a:lnTo>
                  <a:lnTo>
                    <a:pt x="270" y="55"/>
                  </a:lnTo>
                  <a:lnTo>
                    <a:pt x="279" y="55"/>
                  </a:lnTo>
                  <a:lnTo>
                    <a:pt x="279" y="46"/>
                  </a:lnTo>
                  <a:lnTo>
                    <a:pt x="288" y="46"/>
                  </a:lnTo>
                  <a:lnTo>
                    <a:pt x="288" y="39"/>
                  </a:lnTo>
                  <a:lnTo>
                    <a:pt x="288" y="27"/>
                  </a:lnTo>
                  <a:lnTo>
                    <a:pt x="297" y="27"/>
                  </a:lnTo>
                  <a:lnTo>
                    <a:pt x="297" y="9"/>
                  </a:lnTo>
                  <a:lnTo>
                    <a:pt x="297" y="0"/>
                  </a:lnTo>
                  <a:lnTo>
                    <a:pt x="334" y="18"/>
                  </a:lnTo>
                  <a:lnTo>
                    <a:pt x="334" y="9"/>
                  </a:lnTo>
                  <a:lnTo>
                    <a:pt x="334" y="0"/>
                  </a:lnTo>
                  <a:lnTo>
                    <a:pt x="343" y="0"/>
                  </a:lnTo>
                  <a:lnTo>
                    <a:pt x="352" y="0"/>
                  </a:lnTo>
                  <a:lnTo>
                    <a:pt x="352" y="9"/>
                  </a:lnTo>
                  <a:lnTo>
                    <a:pt x="352" y="18"/>
                  </a:lnTo>
                  <a:lnTo>
                    <a:pt x="361" y="18"/>
                  </a:lnTo>
                  <a:lnTo>
                    <a:pt x="370" y="18"/>
                  </a:lnTo>
                  <a:lnTo>
                    <a:pt x="379" y="27"/>
                  </a:lnTo>
                  <a:lnTo>
                    <a:pt x="388" y="27"/>
                  </a:lnTo>
                  <a:lnTo>
                    <a:pt x="388" y="39"/>
                  </a:lnTo>
                  <a:lnTo>
                    <a:pt x="379" y="46"/>
                  </a:lnTo>
                  <a:lnTo>
                    <a:pt x="388" y="46"/>
                  </a:lnTo>
                  <a:lnTo>
                    <a:pt x="379" y="55"/>
                  </a:lnTo>
                  <a:lnTo>
                    <a:pt x="379" y="46"/>
                  </a:lnTo>
                  <a:lnTo>
                    <a:pt x="379" y="64"/>
                  </a:lnTo>
                  <a:lnTo>
                    <a:pt x="379" y="75"/>
                  </a:lnTo>
                  <a:lnTo>
                    <a:pt x="388" y="75"/>
                  </a:lnTo>
                  <a:lnTo>
                    <a:pt x="397" y="75"/>
                  </a:lnTo>
                  <a:lnTo>
                    <a:pt x="406" y="84"/>
                  </a:lnTo>
                  <a:lnTo>
                    <a:pt x="416" y="84"/>
                  </a:lnTo>
                  <a:lnTo>
                    <a:pt x="425" y="84"/>
                  </a:lnTo>
                  <a:lnTo>
                    <a:pt x="434" y="93"/>
                  </a:lnTo>
                  <a:lnTo>
                    <a:pt x="443" y="93"/>
                  </a:lnTo>
                  <a:lnTo>
                    <a:pt x="452" y="100"/>
                  </a:lnTo>
                  <a:lnTo>
                    <a:pt x="452" y="111"/>
                  </a:lnTo>
                  <a:lnTo>
                    <a:pt x="452" y="121"/>
                  </a:lnTo>
                  <a:lnTo>
                    <a:pt x="443" y="121"/>
                  </a:lnTo>
                  <a:lnTo>
                    <a:pt x="434" y="121"/>
                  </a:lnTo>
                  <a:lnTo>
                    <a:pt x="425" y="111"/>
                  </a:lnTo>
                  <a:lnTo>
                    <a:pt x="416" y="100"/>
                  </a:lnTo>
                  <a:lnTo>
                    <a:pt x="406" y="93"/>
                  </a:lnTo>
                  <a:lnTo>
                    <a:pt x="397" y="93"/>
                  </a:lnTo>
                  <a:lnTo>
                    <a:pt x="388" y="93"/>
                  </a:lnTo>
                  <a:lnTo>
                    <a:pt x="397" y="93"/>
                  </a:lnTo>
                  <a:lnTo>
                    <a:pt x="406" y="93"/>
                  </a:lnTo>
                  <a:lnTo>
                    <a:pt x="406" y="100"/>
                  </a:lnTo>
                  <a:lnTo>
                    <a:pt x="416" y="100"/>
                  </a:lnTo>
                  <a:lnTo>
                    <a:pt x="416" y="111"/>
                  </a:lnTo>
                  <a:lnTo>
                    <a:pt x="425" y="111"/>
                  </a:lnTo>
                  <a:lnTo>
                    <a:pt x="434" y="121"/>
                  </a:lnTo>
                  <a:lnTo>
                    <a:pt x="443" y="121"/>
                  </a:lnTo>
                  <a:lnTo>
                    <a:pt x="452" y="130"/>
                  </a:lnTo>
                  <a:lnTo>
                    <a:pt x="461" y="130"/>
                  </a:lnTo>
                  <a:lnTo>
                    <a:pt x="461" y="139"/>
                  </a:lnTo>
                  <a:lnTo>
                    <a:pt x="461" y="148"/>
                  </a:lnTo>
                  <a:lnTo>
                    <a:pt x="452" y="139"/>
                  </a:lnTo>
                  <a:lnTo>
                    <a:pt x="452" y="148"/>
                  </a:lnTo>
                  <a:lnTo>
                    <a:pt x="452" y="157"/>
                  </a:lnTo>
                  <a:lnTo>
                    <a:pt x="443" y="148"/>
                  </a:lnTo>
                  <a:lnTo>
                    <a:pt x="434" y="139"/>
                  </a:lnTo>
                  <a:lnTo>
                    <a:pt x="425" y="139"/>
                  </a:lnTo>
                  <a:lnTo>
                    <a:pt x="434" y="148"/>
                  </a:lnTo>
                  <a:lnTo>
                    <a:pt x="443" y="148"/>
                  </a:lnTo>
                  <a:lnTo>
                    <a:pt x="452" y="157"/>
                  </a:lnTo>
                  <a:lnTo>
                    <a:pt x="461" y="157"/>
                  </a:lnTo>
                  <a:lnTo>
                    <a:pt x="461" y="166"/>
                  </a:lnTo>
                  <a:lnTo>
                    <a:pt x="461" y="175"/>
                  </a:lnTo>
                  <a:lnTo>
                    <a:pt x="452" y="166"/>
                  </a:lnTo>
                  <a:lnTo>
                    <a:pt x="443" y="166"/>
                  </a:lnTo>
                  <a:lnTo>
                    <a:pt x="434" y="157"/>
                  </a:lnTo>
                  <a:lnTo>
                    <a:pt x="434" y="166"/>
                  </a:lnTo>
                  <a:lnTo>
                    <a:pt x="425" y="157"/>
                  </a:lnTo>
                  <a:lnTo>
                    <a:pt x="416" y="157"/>
                  </a:lnTo>
                  <a:lnTo>
                    <a:pt x="406" y="157"/>
                  </a:lnTo>
                  <a:lnTo>
                    <a:pt x="397" y="157"/>
                  </a:lnTo>
                  <a:lnTo>
                    <a:pt x="416" y="157"/>
                  </a:lnTo>
                  <a:lnTo>
                    <a:pt x="425" y="166"/>
                  </a:lnTo>
                  <a:lnTo>
                    <a:pt x="434" y="166"/>
                  </a:lnTo>
                  <a:lnTo>
                    <a:pt x="443" y="166"/>
                  </a:lnTo>
                  <a:lnTo>
                    <a:pt x="443" y="175"/>
                  </a:lnTo>
                  <a:lnTo>
                    <a:pt x="452" y="175"/>
                  </a:lnTo>
                  <a:lnTo>
                    <a:pt x="452" y="184"/>
                  </a:lnTo>
                  <a:lnTo>
                    <a:pt x="461" y="184"/>
                  </a:lnTo>
                  <a:lnTo>
                    <a:pt x="470" y="184"/>
                  </a:lnTo>
                  <a:lnTo>
                    <a:pt x="461" y="184"/>
                  </a:lnTo>
                  <a:lnTo>
                    <a:pt x="470" y="175"/>
                  </a:lnTo>
                  <a:lnTo>
                    <a:pt x="488" y="175"/>
                  </a:lnTo>
                  <a:lnTo>
                    <a:pt x="488" y="184"/>
                  </a:lnTo>
                  <a:lnTo>
                    <a:pt x="497" y="202"/>
                  </a:lnTo>
                  <a:lnTo>
                    <a:pt x="497" y="193"/>
                  </a:lnTo>
                  <a:lnTo>
                    <a:pt x="488" y="193"/>
                  </a:lnTo>
                  <a:lnTo>
                    <a:pt x="488" y="202"/>
                  </a:lnTo>
                  <a:lnTo>
                    <a:pt x="425" y="220"/>
                  </a:lnTo>
                  <a:lnTo>
                    <a:pt x="352" y="230"/>
                  </a:lnTo>
                  <a:lnTo>
                    <a:pt x="216" y="259"/>
                  </a:lnTo>
                  <a:lnTo>
                    <a:pt x="161" y="268"/>
                  </a:lnTo>
                  <a:lnTo>
                    <a:pt x="145" y="268"/>
                  </a:lnTo>
                  <a:lnTo>
                    <a:pt x="136" y="268"/>
                  </a:lnTo>
                  <a:lnTo>
                    <a:pt x="125" y="268"/>
                  </a:lnTo>
                  <a:lnTo>
                    <a:pt x="109" y="275"/>
                  </a:lnTo>
                  <a:lnTo>
                    <a:pt x="81" y="275"/>
                  </a:lnTo>
                  <a:lnTo>
                    <a:pt x="36" y="286"/>
                  </a:lnTo>
                  <a:lnTo>
                    <a:pt x="27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xmlns="" id="{B99B9100-E0A7-4E58-A7E3-A8F62E560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2126200"/>
              <a:ext cx="200710" cy="372487"/>
            </a:xfrm>
            <a:custGeom>
              <a:avLst/>
              <a:gdLst>
                <a:gd name="T0" fmla="*/ 0 w 111"/>
                <a:gd name="T1" fmla="*/ 29 h 206"/>
                <a:gd name="T2" fmla="*/ 18 w 111"/>
                <a:gd name="T3" fmla="*/ 18 h 206"/>
                <a:gd name="T4" fmla="*/ 102 w 111"/>
                <a:gd name="T5" fmla="*/ 0 h 206"/>
                <a:gd name="T6" fmla="*/ 111 w 111"/>
                <a:gd name="T7" fmla="*/ 9 h 206"/>
                <a:gd name="T8" fmla="*/ 102 w 111"/>
                <a:gd name="T9" fmla="*/ 18 h 206"/>
                <a:gd name="T10" fmla="*/ 102 w 111"/>
                <a:gd name="T11" fmla="*/ 29 h 206"/>
                <a:gd name="T12" fmla="*/ 111 w 111"/>
                <a:gd name="T13" fmla="*/ 29 h 206"/>
                <a:gd name="T14" fmla="*/ 111 w 111"/>
                <a:gd name="T15" fmla="*/ 38 h 206"/>
                <a:gd name="T16" fmla="*/ 111 w 111"/>
                <a:gd name="T17" fmla="*/ 47 h 206"/>
                <a:gd name="T18" fmla="*/ 102 w 111"/>
                <a:gd name="T19" fmla="*/ 56 h 206"/>
                <a:gd name="T20" fmla="*/ 93 w 111"/>
                <a:gd name="T21" fmla="*/ 56 h 206"/>
                <a:gd name="T22" fmla="*/ 93 w 111"/>
                <a:gd name="T23" fmla="*/ 65 h 206"/>
                <a:gd name="T24" fmla="*/ 93 w 111"/>
                <a:gd name="T25" fmla="*/ 75 h 206"/>
                <a:gd name="T26" fmla="*/ 93 w 111"/>
                <a:gd name="T27" fmla="*/ 84 h 206"/>
                <a:gd name="T28" fmla="*/ 93 w 111"/>
                <a:gd name="T29" fmla="*/ 93 h 206"/>
                <a:gd name="T30" fmla="*/ 93 w 111"/>
                <a:gd name="T31" fmla="*/ 104 h 206"/>
                <a:gd name="T32" fmla="*/ 93 w 111"/>
                <a:gd name="T33" fmla="*/ 113 h 206"/>
                <a:gd name="T34" fmla="*/ 84 w 111"/>
                <a:gd name="T35" fmla="*/ 120 h 206"/>
                <a:gd name="T36" fmla="*/ 93 w 111"/>
                <a:gd name="T37" fmla="*/ 120 h 206"/>
                <a:gd name="T38" fmla="*/ 84 w 111"/>
                <a:gd name="T39" fmla="*/ 131 h 206"/>
                <a:gd name="T40" fmla="*/ 93 w 111"/>
                <a:gd name="T41" fmla="*/ 149 h 206"/>
                <a:gd name="T42" fmla="*/ 93 w 111"/>
                <a:gd name="T43" fmla="*/ 159 h 206"/>
                <a:gd name="T44" fmla="*/ 93 w 111"/>
                <a:gd name="T45" fmla="*/ 177 h 206"/>
                <a:gd name="T46" fmla="*/ 93 w 111"/>
                <a:gd name="T47" fmla="*/ 186 h 206"/>
                <a:gd name="T48" fmla="*/ 93 w 111"/>
                <a:gd name="T49" fmla="*/ 195 h 206"/>
                <a:gd name="T50" fmla="*/ 102 w 111"/>
                <a:gd name="T51" fmla="*/ 195 h 206"/>
                <a:gd name="T52" fmla="*/ 56 w 111"/>
                <a:gd name="T53" fmla="*/ 206 h 206"/>
                <a:gd name="T54" fmla="*/ 45 w 111"/>
                <a:gd name="T55" fmla="*/ 206 h 206"/>
                <a:gd name="T56" fmla="*/ 45 w 111"/>
                <a:gd name="T57" fmla="*/ 195 h 206"/>
                <a:gd name="T58" fmla="*/ 36 w 111"/>
                <a:gd name="T59" fmla="*/ 149 h 206"/>
                <a:gd name="T60" fmla="*/ 27 w 111"/>
                <a:gd name="T61" fmla="*/ 140 h 206"/>
                <a:gd name="T62" fmla="*/ 27 w 111"/>
                <a:gd name="T63" fmla="*/ 149 h 206"/>
                <a:gd name="T64" fmla="*/ 27 w 111"/>
                <a:gd name="T65" fmla="*/ 140 h 206"/>
                <a:gd name="T66" fmla="*/ 27 w 111"/>
                <a:gd name="T67" fmla="*/ 131 h 206"/>
                <a:gd name="T68" fmla="*/ 18 w 111"/>
                <a:gd name="T69" fmla="*/ 120 h 206"/>
                <a:gd name="T70" fmla="*/ 18 w 111"/>
                <a:gd name="T71" fmla="*/ 113 h 206"/>
                <a:gd name="T72" fmla="*/ 18 w 111"/>
                <a:gd name="T73" fmla="*/ 104 h 206"/>
                <a:gd name="T74" fmla="*/ 18 w 111"/>
                <a:gd name="T75" fmla="*/ 93 h 206"/>
                <a:gd name="T76" fmla="*/ 18 w 111"/>
                <a:gd name="T77" fmla="*/ 84 h 206"/>
                <a:gd name="T78" fmla="*/ 18 w 111"/>
                <a:gd name="T79" fmla="*/ 75 h 206"/>
                <a:gd name="T80" fmla="*/ 18 w 111"/>
                <a:gd name="T81" fmla="*/ 65 h 206"/>
                <a:gd name="T82" fmla="*/ 9 w 111"/>
                <a:gd name="T83" fmla="*/ 65 h 206"/>
                <a:gd name="T84" fmla="*/ 9 w 111"/>
                <a:gd name="T85" fmla="*/ 56 h 206"/>
                <a:gd name="T86" fmla="*/ 9 w 111"/>
                <a:gd name="T87" fmla="*/ 47 h 206"/>
                <a:gd name="T88" fmla="*/ 0 w 111"/>
                <a:gd name="T89" fmla="*/ 38 h 206"/>
                <a:gd name="T90" fmla="*/ 0 w 111"/>
                <a:gd name="T91" fmla="*/ 2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1" h="206">
                  <a:moveTo>
                    <a:pt x="0" y="29"/>
                  </a:moveTo>
                  <a:lnTo>
                    <a:pt x="18" y="18"/>
                  </a:lnTo>
                  <a:lnTo>
                    <a:pt x="102" y="0"/>
                  </a:lnTo>
                  <a:lnTo>
                    <a:pt x="111" y="9"/>
                  </a:lnTo>
                  <a:lnTo>
                    <a:pt x="102" y="18"/>
                  </a:lnTo>
                  <a:lnTo>
                    <a:pt x="102" y="29"/>
                  </a:lnTo>
                  <a:lnTo>
                    <a:pt x="111" y="29"/>
                  </a:lnTo>
                  <a:lnTo>
                    <a:pt x="111" y="38"/>
                  </a:lnTo>
                  <a:lnTo>
                    <a:pt x="111" y="47"/>
                  </a:lnTo>
                  <a:lnTo>
                    <a:pt x="102" y="56"/>
                  </a:lnTo>
                  <a:lnTo>
                    <a:pt x="93" y="56"/>
                  </a:lnTo>
                  <a:lnTo>
                    <a:pt x="93" y="65"/>
                  </a:lnTo>
                  <a:lnTo>
                    <a:pt x="93" y="75"/>
                  </a:lnTo>
                  <a:lnTo>
                    <a:pt x="93" y="84"/>
                  </a:lnTo>
                  <a:lnTo>
                    <a:pt x="93" y="93"/>
                  </a:lnTo>
                  <a:lnTo>
                    <a:pt x="93" y="104"/>
                  </a:lnTo>
                  <a:lnTo>
                    <a:pt x="93" y="113"/>
                  </a:lnTo>
                  <a:lnTo>
                    <a:pt x="84" y="120"/>
                  </a:lnTo>
                  <a:lnTo>
                    <a:pt x="93" y="120"/>
                  </a:lnTo>
                  <a:lnTo>
                    <a:pt x="84" y="131"/>
                  </a:lnTo>
                  <a:lnTo>
                    <a:pt x="93" y="149"/>
                  </a:lnTo>
                  <a:lnTo>
                    <a:pt x="93" y="159"/>
                  </a:lnTo>
                  <a:lnTo>
                    <a:pt x="93" y="177"/>
                  </a:lnTo>
                  <a:lnTo>
                    <a:pt x="93" y="186"/>
                  </a:lnTo>
                  <a:lnTo>
                    <a:pt x="93" y="195"/>
                  </a:lnTo>
                  <a:lnTo>
                    <a:pt x="102" y="195"/>
                  </a:lnTo>
                  <a:lnTo>
                    <a:pt x="56" y="206"/>
                  </a:lnTo>
                  <a:lnTo>
                    <a:pt x="45" y="206"/>
                  </a:lnTo>
                  <a:lnTo>
                    <a:pt x="45" y="195"/>
                  </a:lnTo>
                  <a:lnTo>
                    <a:pt x="36" y="149"/>
                  </a:lnTo>
                  <a:lnTo>
                    <a:pt x="27" y="140"/>
                  </a:lnTo>
                  <a:lnTo>
                    <a:pt x="27" y="149"/>
                  </a:lnTo>
                  <a:lnTo>
                    <a:pt x="27" y="140"/>
                  </a:lnTo>
                  <a:lnTo>
                    <a:pt x="27" y="131"/>
                  </a:lnTo>
                  <a:lnTo>
                    <a:pt x="18" y="120"/>
                  </a:lnTo>
                  <a:lnTo>
                    <a:pt x="18" y="113"/>
                  </a:lnTo>
                  <a:lnTo>
                    <a:pt x="18" y="104"/>
                  </a:lnTo>
                  <a:lnTo>
                    <a:pt x="18" y="93"/>
                  </a:lnTo>
                  <a:lnTo>
                    <a:pt x="18" y="84"/>
                  </a:lnTo>
                  <a:lnTo>
                    <a:pt x="18" y="75"/>
                  </a:lnTo>
                  <a:lnTo>
                    <a:pt x="18" y="65"/>
                  </a:lnTo>
                  <a:lnTo>
                    <a:pt x="9" y="65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0" y="3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xmlns="" id="{DD7673A3-D12B-4ECD-A140-7695F4AC5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2126200"/>
              <a:ext cx="200710" cy="372487"/>
            </a:xfrm>
            <a:custGeom>
              <a:avLst/>
              <a:gdLst>
                <a:gd name="T0" fmla="*/ 0 w 111"/>
                <a:gd name="T1" fmla="*/ 29 h 206"/>
                <a:gd name="T2" fmla="*/ 18 w 111"/>
                <a:gd name="T3" fmla="*/ 18 h 206"/>
                <a:gd name="T4" fmla="*/ 102 w 111"/>
                <a:gd name="T5" fmla="*/ 0 h 206"/>
                <a:gd name="T6" fmla="*/ 111 w 111"/>
                <a:gd name="T7" fmla="*/ 9 h 206"/>
                <a:gd name="T8" fmla="*/ 102 w 111"/>
                <a:gd name="T9" fmla="*/ 18 h 206"/>
                <a:gd name="T10" fmla="*/ 102 w 111"/>
                <a:gd name="T11" fmla="*/ 29 h 206"/>
                <a:gd name="T12" fmla="*/ 111 w 111"/>
                <a:gd name="T13" fmla="*/ 29 h 206"/>
                <a:gd name="T14" fmla="*/ 111 w 111"/>
                <a:gd name="T15" fmla="*/ 38 h 206"/>
                <a:gd name="T16" fmla="*/ 111 w 111"/>
                <a:gd name="T17" fmla="*/ 47 h 206"/>
                <a:gd name="T18" fmla="*/ 102 w 111"/>
                <a:gd name="T19" fmla="*/ 56 h 206"/>
                <a:gd name="T20" fmla="*/ 93 w 111"/>
                <a:gd name="T21" fmla="*/ 56 h 206"/>
                <a:gd name="T22" fmla="*/ 93 w 111"/>
                <a:gd name="T23" fmla="*/ 65 h 206"/>
                <a:gd name="T24" fmla="*/ 93 w 111"/>
                <a:gd name="T25" fmla="*/ 75 h 206"/>
                <a:gd name="T26" fmla="*/ 93 w 111"/>
                <a:gd name="T27" fmla="*/ 84 h 206"/>
                <a:gd name="T28" fmla="*/ 93 w 111"/>
                <a:gd name="T29" fmla="*/ 93 h 206"/>
                <a:gd name="T30" fmla="*/ 93 w 111"/>
                <a:gd name="T31" fmla="*/ 104 h 206"/>
                <a:gd name="T32" fmla="*/ 93 w 111"/>
                <a:gd name="T33" fmla="*/ 113 h 206"/>
                <a:gd name="T34" fmla="*/ 84 w 111"/>
                <a:gd name="T35" fmla="*/ 120 h 206"/>
                <a:gd name="T36" fmla="*/ 93 w 111"/>
                <a:gd name="T37" fmla="*/ 120 h 206"/>
                <a:gd name="T38" fmla="*/ 84 w 111"/>
                <a:gd name="T39" fmla="*/ 131 h 206"/>
                <a:gd name="T40" fmla="*/ 93 w 111"/>
                <a:gd name="T41" fmla="*/ 149 h 206"/>
                <a:gd name="T42" fmla="*/ 93 w 111"/>
                <a:gd name="T43" fmla="*/ 159 h 206"/>
                <a:gd name="T44" fmla="*/ 93 w 111"/>
                <a:gd name="T45" fmla="*/ 177 h 206"/>
                <a:gd name="T46" fmla="*/ 93 w 111"/>
                <a:gd name="T47" fmla="*/ 186 h 206"/>
                <a:gd name="T48" fmla="*/ 93 w 111"/>
                <a:gd name="T49" fmla="*/ 195 h 206"/>
                <a:gd name="T50" fmla="*/ 102 w 111"/>
                <a:gd name="T51" fmla="*/ 195 h 206"/>
                <a:gd name="T52" fmla="*/ 56 w 111"/>
                <a:gd name="T53" fmla="*/ 206 h 206"/>
                <a:gd name="T54" fmla="*/ 45 w 111"/>
                <a:gd name="T55" fmla="*/ 206 h 206"/>
                <a:gd name="T56" fmla="*/ 45 w 111"/>
                <a:gd name="T57" fmla="*/ 195 h 206"/>
                <a:gd name="T58" fmla="*/ 36 w 111"/>
                <a:gd name="T59" fmla="*/ 149 h 206"/>
                <a:gd name="T60" fmla="*/ 27 w 111"/>
                <a:gd name="T61" fmla="*/ 140 h 206"/>
                <a:gd name="T62" fmla="*/ 27 w 111"/>
                <a:gd name="T63" fmla="*/ 149 h 206"/>
                <a:gd name="T64" fmla="*/ 27 w 111"/>
                <a:gd name="T65" fmla="*/ 140 h 206"/>
                <a:gd name="T66" fmla="*/ 27 w 111"/>
                <a:gd name="T67" fmla="*/ 131 h 206"/>
                <a:gd name="T68" fmla="*/ 18 w 111"/>
                <a:gd name="T69" fmla="*/ 120 h 206"/>
                <a:gd name="T70" fmla="*/ 18 w 111"/>
                <a:gd name="T71" fmla="*/ 113 h 206"/>
                <a:gd name="T72" fmla="*/ 18 w 111"/>
                <a:gd name="T73" fmla="*/ 104 h 206"/>
                <a:gd name="T74" fmla="*/ 18 w 111"/>
                <a:gd name="T75" fmla="*/ 93 h 206"/>
                <a:gd name="T76" fmla="*/ 18 w 111"/>
                <a:gd name="T77" fmla="*/ 84 h 206"/>
                <a:gd name="T78" fmla="*/ 18 w 111"/>
                <a:gd name="T79" fmla="*/ 75 h 206"/>
                <a:gd name="T80" fmla="*/ 18 w 111"/>
                <a:gd name="T81" fmla="*/ 65 h 206"/>
                <a:gd name="T82" fmla="*/ 9 w 111"/>
                <a:gd name="T83" fmla="*/ 65 h 206"/>
                <a:gd name="T84" fmla="*/ 9 w 111"/>
                <a:gd name="T85" fmla="*/ 56 h 206"/>
                <a:gd name="T86" fmla="*/ 9 w 111"/>
                <a:gd name="T87" fmla="*/ 47 h 206"/>
                <a:gd name="T88" fmla="*/ 0 w 111"/>
                <a:gd name="T89" fmla="*/ 38 h 206"/>
                <a:gd name="T90" fmla="*/ 0 w 111"/>
                <a:gd name="T91" fmla="*/ 2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1" h="206">
                  <a:moveTo>
                    <a:pt x="0" y="29"/>
                  </a:moveTo>
                  <a:lnTo>
                    <a:pt x="18" y="18"/>
                  </a:lnTo>
                  <a:lnTo>
                    <a:pt x="102" y="0"/>
                  </a:lnTo>
                  <a:lnTo>
                    <a:pt x="111" y="9"/>
                  </a:lnTo>
                  <a:lnTo>
                    <a:pt x="102" y="18"/>
                  </a:lnTo>
                  <a:lnTo>
                    <a:pt x="102" y="29"/>
                  </a:lnTo>
                  <a:lnTo>
                    <a:pt x="111" y="29"/>
                  </a:lnTo>
                  <a:lnTo>
                    <a:pt x="111" y="38"/>
                  </a:lnTo>
                  <a:lnTo>
                    <a:pt x="111" y="47"/>
                  </a:lnTo>
                  <a:lnTo>
                    <a:pt x="102" y="56"/>
                  </a:lnTo>
                  <a:lnTo>
                    <a:pt x="93" y="56"/>
                  </a:lnTo>
                  <a:lnTo>
                    <a:pt x="93" y="65"/>
                  </a:lnTo>
                  <a:lnTo>
                    <a:pt x="93" y="75"/>
                  </a:lnTo>
                  <a:lnTo>
                    <a:pt x="93" y="84"/>
                  </a:lnTo>
                  <a:lnTo>
                    <a:pt x="93" y="93"/>
                  </a:lnTo>
                  <a:lnTo>
                    <a:pt x="93" y="104"/>
                  </a:lnTo>
                  <a:lnTo>
                    <a:pt x="93" y="113"/>
                  </a:lnTo>
                  <a:lnTo>
                    <a:pt x="84" y="120"/>
                  </a:lnTo>
                  <a:lnTo>
                    <a:pt x="93" y="120"/>
                  </a:lnTo>
                  <a:lnTo>
                    <a:pt x="84" y="131"/>
                  </a:lnTo>
                  <a:lnTo>
                    <a:pt x="93" y="149"/>
                  </a:lnTo>
                  <a:lnTo>
                    <a:pt x="93" y="159"/>
                  </a:lnTo>
                  <a:lnTo>
                    <a:pt x="93" y="177"/>
                  </a:lnTo>
                  <a:lnTo>
                    <a:pt x="93" y="186"/>
                  </a:lnTo>
                  <a:lnTo>
                    <a:pt x="93" y="195"/>
                  </a:lnTo>
                  <a:lnTo>
                    <a:pt x="102" y="195"/>
                  </a:lnTo>
                  <a:lnTo>
                    <a:pt x="56" y="206"/>
                  </a:lnTo>
                  <a:lnTo>
                    <a:pt x="45" y="206"/>
                  </a:lnTo>
                  <a:lnTo>
                    <a:pt x="45" y="195"/>
                  </a:lnTo>
                  <a:lnTo>
                    <a:pt x="36" y="149"/>
                  </a:lnTo>
                  <a:lnTo>
                    <a:pt x="27" y="140"/>
                  </a:lnTo>
                  <a:lnTo>
                    <a:pt x="27" y="149"/>
                  </a:lnTo>
                  <a:lnTo>
                    <a:pt x="27" y="140"/>
                  </a:lnTo>
                  <a:lnTo>
                    <a:pt x="27" y="131"/>
                  </a:lnTo>
                  <a:lnTo>
                    <a:pt x="18" y="120"/>
                  </a:lnTo>
                  <a:lnTo>
                    <a:pt x="18" y="113"/>
                  </a:lnTo>
                  <a:lnTo>
                    <a:pt x="18" y="104"/>
                  </a:lnTo>
                  <a:lnTo>
                    <a:pt x="18" y="93"/>
                  </a:lnTo>
                  <a:lnTo>
                    <a:pt x="18" y="84"/>
                  </a:lnTo>
                  <a:lnTo>
                    <a:pt x="18" y="75"/>
                  </a:lnTo>
                  <a:lnTo>
                    <a:pt x="18" y="65"/>
                  </a:lnTo>
                  <a:lnTo>
                    <a:pt x="9" y="65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0" y="38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xmlns="" id="{A618DF86-5447-4F97-B0CF-C05D8C208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544" y="2753641"/>
              <a:ext cx="641908" cy="829960"/>
            </a:xfrm>
            <a:custGeom>
              <a:avLst/>
              <a:gdLst>
                <a:gd name="T0" fmla="*/ 0 w 355"/>
                <a:gd name="T1" fmla="*/ 413 h 459"/>
                <a:gd name="T2" fmla="*/ 71 w 355"/>
                <a:gd name="T3" fmla="*/ 0 h 459"/>
                <a:gd name="T4" fmla="*/ 91 w 355"/>
                <a:gd name="T5" fmla="*/ 9 h 459"/>
                <a:gd name="T6" fmla="*/ 182 w 355"/>
                <a:gd name="T7" fmla="*/ 18 h 459"/>
                <a:gd name="T8" fmla="*/ 246 w 355"/>
                <a:gd name="T9" fmla="*/ 27 h 459"/>
                <a:gd name="T10" fmla="*/ 237 w 355"/>
                <a:gd name="T11" fmla="*/ 111 h 459"/>
                <a:gd name="T12" fmla="*/ 355 w 355"/>
                <a:gd name="T13" fmla="*/ 130 h 459"/>
                <a:gd name="T14" fmla="*/ 319 w 355"/>
                <a:gd name="T15" fmla="*/ 459 h 459"/>
                <a:gd name="T16" fmla="*/ 228 w 355"/>
                <a:gd name="T17" fmla="*/ 450 h 459"/>
                <a:gd name="T18" fmla="*/ 146 w 355"/>
                <a:gd name="T19" fmla="*/ 432 h 459"/>
                <a:gd name="T20" fmla="*/ 55 w 355"/>
                <a:gd name="T21" fmla="*/ 423 h 459"/>
                <a:gd name="T22" fmla="*/ 0 w 355"/>
                <a:gd name="T23" fmla="*/ 41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5" h="459">
                  <a:moveTo>
                    <a:pt x="0" y="413"/>
                  </a:moveTo>
                  <a:lnTo>
                    <a:pt x="71" y="0"/>
                  </a:lnTo>
                  <a:lnTo>
                    <a:pt x="91" y="9"/>
                  </a:lnTo>
                  <a:lnTo>
                    <a:pt x="182" y="18"/>
                  </a:lnTo>
                  <a:lnTo>
                    <a:pt x="246" y="27"/>
                  </a:lnTo>
                  <a:lnTo>
                    <a:pt x="237" y="111"/>
                  </a:lnTo>
                  <a:lnTo>
                    <a:pt x="355" y="130"/>
                  </a:lnTo>
                  <a:lnTo>
                    <a:pt x="319" y="459"/>
                  </a:lnTo>
                  <a:lnTo>
                    <a:pt x="228" y="450"/>
                  </a:lnTo>
                  <a:lnTo>
                    <a:pt x="146" y="432"/>
                  </a:lnTo>
                  <a:lnTo>
                    <a:pt x="55" y="423"/>
                  </a:lnTo>
                  <a:lnTo>
                    <a:pt x="0" y="41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xmlns="" id="{B69B69C7-1A09-4E5F-8B23-03C9BD0AE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544" y="2753641"/>
              <a:ext cx="641908" cy="829960"/>
            </a:xfrm>
            <a:custGeom>
              <a:avLst/>
              <a:gdLst>
                <a:gd name="T0" fmla="*/ 0 w 355"/>
                <a:gd name="T1" fmla="*/ 413 h 459"/>
                <a:gd name="T2" fmla="*/ 71 w 355"/>
                <a:gd name="T3" fmla="*/ 0 h 459"/>
                <a:gd name="T4" fmla="*/ 91 w 355"/>
                <a:gd name="T5" fmla="*/ 9 h 459"/>
                <a:gd name="T6" fmla="*/ 182 w 355"/>
                <a:gd name="T7" fmla="*/ 18 h 459"/>
                <a:gd name="T8" fmla="*/ 246 w 355"/>
                <a:gd name="T9" fmla="*/ 27 h 459"/>
                <a:gd name="T10" fmla="*/ 237 w 355"/>
                <a:gd name="T11" fmla="*/ 111 h 459"/>
                <a:gd name="T12" fmla="*/ 355 w 355"/>
                <a:gd name="T13" fmla="*/ 130 h 459"/>
                <a:gd name="T14" fmla="*/ 319 w 355"/>
                <a:gd name="T15" fmla="*/ 459 h 459"/>
                <a:gd name="T16" fmla="*/ 228 w 355"/>
                <a:gd name="T17" fmla="*/ 450 h 459"/>
                <a:gd name="T18" fmla="*/ 146 w 355"/>
                <a:gd name="T19" fmla="*/ 432 h 459"/>
                <a:gd name="T20" fmla="*/ 55 w 355"/>
                <a:gd name="T21" fmla="*/ 423 h 459"/>
                <a:gd name="T22" fmla="*/ 0 w 355"/>
                <a:gd name="T23" fmla="*/ 41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5" h="459">
                  <a:moveTo>
                    <a:pt x="0" y="413"/>
                  </a:moveTo>
                  <a:lnTo>
                    <a:pt x="71" y="0"/>
                  </a:lnTo>
                  <a:lnTo>
                    <a:pt x="91" y="9"/>
                  </a:lnTo>
                  <a:lnTo>
                    <a:pt x="182" y="18"/>
                  </a:lnTo>
                  <a:lnTo>
                    <a:pt x="246" y="27"/>
                  </a:lnTo>
                  <a:lnTo>
                    <a:pt x="237" y="111"/>
                  </a:lnTo>
                  <a:lnTo>
                    <a:pt x="355" y="130"/>
                  </a:lnTo>
                  <a:lnTo>
                    <a:pt x="319" y="459"/>
                  </a:lnTo>
                  <a:lnTo>
                    <a:pt x="228" y="450"/>
                  </a:lnTo>
                  <a:lnTo>
                    <a:pt x="146" y="432"/>
                  </a:lnTo>
                  <a:lnTo>
                    <a:pt x="55" y="423"/>
                  </a:lnTo>
                  <a:lnTo>
                    <a:pt x="0" y="41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xmlns="" id="{D91172A5-F790-4DAE-BE2C-4B5683638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544" y="2753641"/>
              <a:ext cx="641908" cy="829960"/>
            </a:xfrm>
            <a:custGeom>
              <a:avLst/>
              <a:gdLst>
                <a:gd name="T0" fmla="*/ 0 w 355"/>
                <a:gd name="T1" fmla="*/ 413 h 459"/>
                <a:gd name="T2" fmla="*/ 71 w 355"/>
                <a:gd name="T3" fmla="*/ 0 h 459"/>
                <a:gd name="T4" fmla="*/ 91 w 355"/>
                <a:gd name="T5" fmla="*/ 9 h 459"/>
                <a:gd name="T6" fmla="*/ 182 w 355"/>
                <a:gd name="T7" fmla="*/ 18 h 459"/>
                <a:gd name="T8" fmla="*/ 246 w 355"/>
                <a:gd name="T9" fmla="*/ 27 h 459"/>
                <a:gd name="T10" fmla="*/ 237 w 355"/>
                <a:gd name="T11" fmla="*/ 111 h 459"/>
                <a:gd name="T12" fmla="*/ 355 w 355"/>
                <a:gd name="T13" fmla="*/ 130 h 459"/>
                <a:gd name="T14" fmla="*/ 319 w 355"/>
                <a:gd name="T15" fmla="*/ 459 h 459"/>
                <a:gd name="T16" fmla="*/ 228 w 355"/>
                <a:gd name="T17" fmla="*/ 450 h 459"/>
                <a:gd name="T18" fmla="*/ 146 w 355"/>
                <a:gd name="T19" fmla="*/ 432 h 459"/>
                <a:gd name="T20" fmla="*/ 55 w 355"/>
                <a:gd name="T21" fmla="*/ 423 h 459"/>
                <a:gd name="T22" fmla="*/ 0 w 355"/>
                <a:gd name="T23" fmla="*/ 41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5" h="459">
                  <a:moveTo>
                    <a:pt x="0" y="413"/>
                  </a:moveTo>
                  <a:lnTo>
                    <a:pt x="71" y="0"/>
                  </a:lnTo>
                  <a:lnTo>
                    <a:pt x="91" y="9"/>
                  </a:lnTo>
                  <a:lnTo>
                    <a:pt x="182" y="18"/>
                  </a:lnTo>
                  <a:lnTo>
                    <a:pt x="246" y="27"/>
                  </a:lnTo>
                  <a:lnTo>
                    <a:pt x="237" y="111"/>
                  </a:lnTo>
                  <a:lnTo>
                    <a:pt x="355" y="130"/>
                  </a:lnTo>
                  <a:lnTo>
                    <a:pt x="319" y="459"/>
                  </a:lnTo>
                  <a:lnTo>
                    <a:pt x="228" y="450"/>
                  </a:lnTo>
                  <a:lnTo>
                    <a:pt x="146" y="432"/>
                  </a:lnTo>
                  <a:lnTo>
                    <a:pt x="55" y="423"/>
                  </a:lnTo>
                  <a:lnTo>
                    <a:pt x="0" y="41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xmlns="" id="{AA92CCD0-1C6F-4BB5-984D-6D6F92607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544" y="2753641"/>
              <a:ext cx="641908" cy="829960"/>
            </a:xfrm>
            <a:custGeom>
              <a:avLst/>
              <a:gdLst>
                <a:gd name="T0" fmla="*/ 0 w 355"/>
                <a:gd name="T1" fmla="*/ 413 h 459"/>
                <a:gd name="T2" fmla="*/ 71 w 355"/>
                <a:gd name="T3" fmla="*/ 0 h 459"/>
                <a:gd name="T4" fmla="*/ 91 w 355"/>
                <a:gd name="T5" fmla="*/ 9 h 459"/>
                <a:gd name="T6" fmla="*/ 182 w 355"/>
                <a:gd name="T7" fmla="*/ 18 h 459"/>
                <a:gd name="T8" fmla="*/ 246 w 355"/>
                <a:gd name="T9" fmla="*/ 27 h 459"/>
                <a:gd name="T10" fmla="*/ 237 w 355"/>
                <a:gd name="T11" fmla="*/ 111 h 459"/>
                <a:gd name="T12" fmla="*/ 355 w 355"/>
                <a:gd name="T13" fmla="*/ 130 h 459"/>
                <a:gd name="T14" fmla="*/ 319 w 355"/>
                <a:gd name="T15" fmla="*/ 459 h 459"/>
                <a:gd name="T16" fmla="*/ 228 w 355"/>
                <a:gd name="T17" fmla="*/ 450 h 459"/>
                <a:gd name="T18" fmla="*/ 146 w 355"/>
                <a:gd name="T19" fmla="*/ 432 h 459"/>
                <a:gd name="T20" fmla="*/ 55 w 355"/>
                <a:gd name="T21" fmla="*/ 423 h 459"/>
                <a:gd name="T22" fmla="*/ 0 w 355"/>
                <a:gd name="T23" fmla="*/ 41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5" h="459">
                  <a:moveTo>
                    <a:pt x="0" y="413"/>
                  </a:moveTo>
                  <a:lnTo>
                    <a:pt x="71" y="0"/>
                  </a:lnTo>
                  <a:lnTo>
                    <a:pt x="91" y="9"/>
                  </a:lnTo>
                  <a:lnTo>
                    <a:pt x="182" y="18"/>
                  </a:lnTo>
                  <a:lnTo>
                    <a:pt x="246" y="27"/>
                  </a:lnTo>
                  <a:lnTo>
                    <a:pt x="237" y="111"/>
                  </a:lnTo>
                  <a:lnTo>
                    <a:pt x="355" y="130"/>
                  </a:lnTo>
                  <a:lnTo>
                    <a:pt x="319" y="459"/>
                  </a:lnTo>
                  <a:lnTo>
                    <a:pt x="228" y="450"/>
                  </a:lnTo>
                  <a:lnTo>
                    <a:pt x="146" y="432"/>
                  </a:lnTo>
                  <a:lnTo>
                    <a:pt x="55" y="423"/>
                  </a:lnTo>
                  <a:lnTo>
                    <a:pt x="0" y="413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xmlns="" id="{B415EAC3-68B6-4C85-AFA2-C6B06745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882" y="3583601"/>
              <a:ext cx="1010778" cy="361638"/>
            </a:xfrm>
            <a:custGeom>
              <a:avLst/>
              <a:gdLst>
                <a:gd name="T0" fmla="*/ 0 w 559"/>
                <a:gd name="T1" fmla="*/ 200 h 200"/>
                <a:gd name="T2" fmla="*/ 18 w 559"/>
                <a:gd name="T3" fmla="*/ 182 h 200"/>
                <a:gd name="T4" fmla="*/ 18 w 559"/>
                <a:gd name="T5" fmla="*/ 163 h 200"/>
                <a:gd name="T6" fmla="*/ 18 w 559"/>
                <a:gd name="T7" fmla="*/ 154 h 200"/>
                <a:gd name="T8" fmla="*/ 18 w 559"/>
                <a:gd name="T9" fmla="*/ 154 h 200"/>
                <a:gd name="T10" fmla="*/ 27 w 559"/>
                <a:gd name="T11" fmla="*/ 136 h 200"/>
                <a:gd name="T12" fmla="*/ 36 w 559"/>
                <a:gd name="T13" fmla="*/ 118 h 200"/>
                <a:gd name="T14" fmla="*/ 36 w 559"/>
                <a:gd name="T15" fmla="*/ 100 h 200"/>
                <a:gd name="T16" fmla="*/ 36 w 559"/>
                <a:gd name="T17" fmla="*/ 91 h 200"/>
                <a:gd name="T18" fmla="*/ 45 w 559"/>
                <a:gd name="T19" fmla="*/ 82 h 200"/>
                <a:gd name="T20" fmla="*/ 54 w 559"/>
                <a:gd name="T21" fmla="*/ 73 h 200"/>
                <a:gd name="T22" fmla="*/ 145 w 559"/>
                <a:gd name="T23" fmla="*/ 54 h 200"/>
                <a:gd name="T24" fmla="*/ 145 w 559"/>
                <a:gd name="T25" fmla="*/ 45 h 200"/>
                <a:gd name="T26" fmla="*/ 181 w 559"/>
                <a:gd name="T27" fmla="*/ 45 h 200"/>
                <a:gd name="T28" fmla="*/ 247 w 559"/>
                <a:gd name="T29" fmla="*/ 36 h 200"/>
                <a:gd name="T30" fmla="*/ 311 w 559"/>
                <a:gd name="T31" fmla="*/ 36 h 200"/>
                <a:gd name="T32" fmla="*/ 357 w 559"/>
                <a:gd name="T33" fmla="*/ 27 h 200"/>
                <a:gd name="T34" fmla="*/ 395 w 559"/>
                <a:gd name="T35" fmla="*/ 27 h 200"/>
                <a:gd name="T36" fmla="*/ 423 w 559"/>
                <a:gd name="T37" fmla="*/ 18 h 200"/>
                <a:gd name="T38" fmla="*/ 459 w 559"/>
                <a:gd name="T39" fmla="*/ 18 h 200"/>
                <a:gd name="T40" fmla="*/ 532 w 559"/>
                <a:gd name="T41" fmla="*/ 9 h 200"/>
                <a:gd name="T42" fmla="*/ 559 w 559"/>
                <a:gd name="T43" fmla="*/ 0 h 200"/>
                <a:gd name="T44" fmla="*/ 550 w 559"/>
                <a:gd name="T45" fmla="*/ 18 h 200"/>
                <a:gd name="T46" fmla="*/ 541 w 559"/>
                <a:gd name="T47" fmla="*/ 27 h 200"/>
                <a:gd name="T48" fmla="*/ 532 w 559"/>
                <a:gd name="T49" fmla="*/ 45 h 200"/>
                <a:gd name="T50" fmla="*/ 513 w 559"/>
                <a:gd name="T51" fmla="*/ 54 h 200"/>
                <a:gd name="T52" fmla="*/ 495 w 559"/>
                <a:gd name="T53" fmla="*/ 54 h 200"/>
                <a:gd name="T54" fmla="*/ 486 w 559"/>
                <a:gd name="T55" fmla="*/ 63 h 200"/>
                <a:gd name="T56" fmla="*/ 477 w 559"/>
                <a:gd name="T57" fmla="*/ 82 h 200"/>
                <a:gd name="T58" fmla="*/ 448 w 559"/>
                <a:gd name="T59" fmla="*/ 100 h 200"/>
                <a:gd name="T60" fmla="*/ 432 w 559"/>
                <a:gd name="T61" fmla="*/ 109 h 200"/>
                <a:gd name="T62" fmla="*/ 423 w 559"/>
                <a:gd name="T63" fmla="*/ 118 h 200"/>
                <a:gd name="T64" fmla="*/ 411 w 559"/>
                <a:gd name="T65" fmla="*/ 136 h 200"/>
                <a:gd name="T66" fmla="*/ 402 w 559"/>
                <a:gd name="T67" fmla="*/ 154 h 200"/>
                <a:gd name="T68" fmla="*/ 311 w 559"/>
                <a:gd name="T69" fmla="*/ 163 h 200"/>
                <a:gd name="T70" fmla="*/ 145 w 559"/>
                <a:gd name="T71" fmla="*/ 182 h 200"/>
                <a:gd name="T72" fmla="*/ 0 w 559"/>
                <a:gd name="T7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9" h="200">
                  <a:moveTo>
                    <a:pt x="0" y="200"/>
                  </a:moveTo>
                  <a:lnTo>
                    <a:pt x="0" y="200"/>
                  </a:lnTo>
                  <a:lnTo>
                    <a:pt x="9" y="191"/>
                  </a:lnTo>
                  <a:lnTo>
                    <a:pt x="18" y="182"/>
                  </a:lnTo>
                  <a:lnTo>
                    <a:pt x="18" y="17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18" y="154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36" y="127"/>
                  </a:lnTo>
                  <a:lnTo>
                    <a:pt x="36" y="118"/>
                  </a:lnTo>
                  <a:lnTo>
                    <a:pt x="36" y="109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36" y="91"/>
                  </a:lnTo>
                  <a:lnTo>
                    <a:pt x="45" y="91"/>
                  </a:lnTo>
                  <a:lnTo>
                    <a:pt x="45" y="82"/>
                  </a:lnTo>
                  <a:lnTo>
                    <a:pt x="45" y="73"/>
                  </a:lnTo>
                  <a:lnTo>
                    <a:pt x="54" y="73"/>
                  </a:lnTo>
                  <a:lnTo>
                    <a:pt x="145" y="63"/>
                  </a:lnTo>
                  <a:lnTo>
                    <a:pt x="145" y="54"/>
                  </a:lnTo>
                  <a:lnTo>
                    <a:pt x="136" y="45"/>
                  </a:lnTo>
                  <a:lnTo>
                    <a:pt x="145" y="45"/>
                  </a:lnTo>
                  <a:lnTo>
                    <a:pt x="156" y="45"/>
                  </a:lnTo>
                  <a:lnTo>
                    <a:pt x="181" y="45"/>
                  </a:lnTo>
                  <a:lnTo>
                    <a:pt x="211" y="45"/>
                  </a:lnTo>
                  <a:lnTo>
                    <a:pt x="247" y="36"/>
                  </a:lnTo>
                  <a:lnTo>
                    <a:pt x="275" y="36"/>
                  </a:lnTo>
                  <a:lnTo>
                    <a:pt x="311" y="36"/>
                  </a:lnTo>
                  <a:lnTo>
                    <a:pt x="320" y="27"/>
                  </a:lnTo>
                  <a:lnTo>
                    <a:pt x="357" y="27"/>
                  </a:lnTo>
                  <a:lnTo>
                    <a:pt x="375" y="27"/>
                  </a:lnTo>
                  <a:lnTo>
                    <a:pt x="395" y="27"/>
                  </a:lnTo>
                  <a:lnTo>
                    <a:pt x="423" y="27"/>
                  </a:lnTo>
                  <a:lnTo>
                    <a:pt x="423" y="18"/>
                  </a:lnTo>
                  <a:lnTo>
                    <a:pt x="448" y="18"/>
                  </a:lnTo>
                  <a:lnTo>
                    <a:pt x="459" y="18"/>
                  </a:lnTo>
                  <a:lnTo>
                    <a:pt x="504" y="9"/>
                  </a:lnTo>
                  <a:lnTo>
                    <a:pt x="532" y="9"/>
                  </a:lnTo>
                  <a:lnTo>
                    <a:pt x="550" y="0"/>
                  </a:lnTo>
                  <a:lnTo>
                    <a:pt x="559" y="0"/>
                  </a:lnTo>
                  <a:lnTo>
                    <a:pt x="550" y="9"/>
                  </a:lnTo>
                  <a:lnTo>
                    <a:pt x="550" y="18"/>
                  </a:lnTo>
                  <a:lnTo>
                    <a:pt x="550" y="27"/>
                  </a:lnTo>
                  <a:lnTo>
                    <a:pt x="541" y="27"/>
                  </a:lnTo>
                  <a:lnTo>
                    <a:pt x="541" y="45"/>
                  </a:lnTo>
                  <a:lnTo>
                    <a:pt x="532" y="45"/>
                  </a:lnTo>
                  <a:lnTo>
                    <a:pt x="523" y="45"/>
                  </a:lnTo>
                  <a:lnTo>
                    <a:pt x="513" y="54"/>
                  </a:lnTo>
                  <a:lnTo>
                    <a:pt x="504" y="63"/>
                  </a:lnTo>
                  <a:lnTo>
                    <a:pt x="495" y="54"/>
                  </a:lnTo>
                  <a:lnTo>
                    <a:pt x="495" y="63"/>
                  </a:lnTo>
                  <a:lnTo>
                    <a:pt x="486" y="63"/>
                  </a:lnTo>
                  <a:lnTo>
                    <a:pt x="486" y="73"/>
                  </a:lnTo>
                  <a:lnTo>
                    <a:pt x="477" y="82"/>
                  </a:lnTo>
                  <a:lnTo>
                    <a:pt x="468" y="91"/>
                  </a:lnTo>
                  <a:lnTo>
                    <a:pt x="448" y="100"/>
                  </a:lnTo>
                  <a:lnTo>
                    <a:pt x="448" y="109"/>
                  </a:lnTo>
                  <a:lnTo>
                    <a:pt x="432" y="109"/>
                  </a:lnTo>
                  <a:lnTo>
                    <a:pt x="423" y="109"/>
                  </a:lnTo>
                  <a:lnTo>
                    <a:pt x="423" y="118"/>
                  </a:lnTo>
                  <a:lnTo>
                    <a:pt x="411" y="127"/>
                  </a:lnTo>
                  <a:lnTo>
                    <a:pt x="411" y="136"/>
                  </a:lnTo>
                  <a:lnTo>
                    <a:pt x="402" y="136"/>
                  </a:lnTo>
                  <a:lnTo>
                    <a:pt x="402" y="154"/>
                  </a:lnTo>
                  <a:lnTo>
                    <a:pt x="375" y="163"/>
                  </a:lnTo>
                  <a:lnTo>
                    <a:pt x="311" y="163"/>
                  </a:lnTo>
                  <a:lnTo>
                    <a:pt x="238" y="173"/>
                  </a:lnTo>
                  <a:lnTo>
                    <a:pt x="145" y="182"/>
                  </a:lnTo>
                  <a:lnTo>
                    <a:pt x="91" y="191"/>
                  </a:lnTo>
                  <a:lnTo>
                    <a:pt x="0" y="2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xmlns="" id="{F1940747-C3BB-4DC2-9C1F-647A4DBFC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882" y="3583601"/>
              <a:ext cx="1010778" cy="361638"/>
            </a:xfrm>
            <a:custGeom>
              <a:avLst/>
              <a:gdLst>
                <a:gd name="T0" fmla="*/ 0 w 559"/>
                <a:gd name="T1" fmla="*/ 200 h 200"/>
                <a:gd name="T2" fmla="*/ 18 w 559"/>
                <a:gd name="T3" fmla="*/ 182 h 200"/>
                <a:gd name="T4" fmla="*/ 18 w 559"/>
                <a:gd name="T5" fmla="*/ 163 h 200"/>
                <a:gd name="T6" fmla="*/ 18 w 559"/>
                <a:gd name="T7" fmla="*/ 154 h 200"/>
                <a:gd name="T8" fmla="*/ 18 w 559"/>
                <a:gd name="T9" fmla="*/ 154 h 200"/>
                <a:gd name="T10" fmla="*/ 27 w 559"/>
                <a:gd name="T11" fmla="*/ 136 h 200"/>
                <a:gd name="T12" fmla="*/ 36 w 559"/>
                <a:gd name="T13" fmla="*/ 118 h 200"/>
                <a:gd name="T14" fmla="*/ 36 w 559"/>
                <a:gd name="T15" fmla="*/ 100 h 200"/>
                <a:gd name="T16" fmla="*/ 36 w 559"/>
                <a:gd name="T17" fmla="*/ 91 h 200"/>
                <a:gd name="T18" fmla="*/ 45 w 559"/>
                <a:gd name="T19" fmla="*/ 82 h 200"/>
                <a:gd name="T20" fmla="*/ 54 w 559"/>
                <a:gd name="T21" fmla="*/ 73 h 200"/>
                <a:gd name="T22" fmla="*/ 145 w 559"/>
                <a:gd name="T23" fmla="*/ 54 h 200"/>
                <a:gd name="T24" fmla="*/ 145 w 559"/>
                <a:gd name="T25" fmla="*/ 45 h 200"/>
                <a:gd name="T26" fmla="*/ 181 w 559"/>
                <a:gd name="T27" fmla="*/ 45 h 200"/>
                <a:gd name="T28" fmla="*/ 247 w 559"/>
                <a:gd name="T29" fmla="*/ 36 h 200"/>
                <a:gd name="T30" fmla="*/ 311 w 559"/>
                <a:gd name="T31" fmla="*/ 36 h 200"/>
                <a:gd name="T32" fmla="*/ 357 w 559"/>
                <a:gd name="T33" fmla="*/ 27 h 200"/>
                <a:gd name="T34" fmla="*/ 395 w 559"/>
                <a:gd name="T35" fmla="*/ 27 h 200"/>
                <a:gd name="T36" fmla="*/ 423 w 559"/>
                <a:gd name="T37" fmla="*/ 18 h 200"/>
                <a:gd name="T38" fmla="*/ 459 w 559"/>
                <a:gd name="T39" fmla="*/ 18 h 200"/>
                <a:gd name="T40" fmla="*/ 532 w 559"/>
                <a:gd name="T41" fmla="*/ 9 h 200"/>
                <a:gd name="T42" fmla="*/ 559 w 559"/>
                <a:gd name="T43" fmla="*/ 0 h 200"/>
                <a:gd name="T44" fmla="*/ 550 w 559"/>
                <a:gd name="T45" fmla="*/ 18 h 200"/>
                <a:gd name="T46" fmla="*/ 541 w 559"/>
                <a:gd name="T47" fmla="*/ 27 h 200"/>
                <a:gd name="T48" fmla="*/ 532 w 559"/>
                <a:gd name="T49" fmla="*/ 45 h 200"/>
                <a:gd name="T50" fmla="*/ 513 w 559"/>
                <a:gd name="T51" fmla="*/ 54 h 200"/>
                <a:gd name="T52" fmla="*/ 495 w 559"/>
                <a:gd name="T53" fmla="*/ 54 h 200"/>
                <a:gd name="T54" fmla="*/ 486 w 559"/>
                <a:gd name="T55" fmla="*/ 63 h 200"/>
                <a:gd name="T56" fmla="*/ 477 w 559"/>
                <a:gd name="T57" fmla="*/ 82 h 200"/>
                <a:gd name="T58" fmla="*/ 448 w 559"/>
                <a:gd name="T59" fmla="*/ 100 h 200"/>
                <a:gd name="T60" fmla="*/ 432 w 559"/>
                <a:gd name="T61" fmla="*/ 109 h 200"/>
                <a:gd name="T62" fmla="*/ 423 w 559"/>
                <a:gd name="T63" fmla="*/ 118 h 200"/>
                <a:gd name="T64" fmla="*/ 411 w 559"/>
                <a:gd name="T65" fmla="*/ 136 h 200"/>
                <a:gd name="T66" fmla="*/ 402 w 559"/>
                <a:gd name="T67" fmla="*/ 154 h 200"/>
                <a:gd name="T68" fmla="*/ 311 w 559"/>
                <a:gd name="T69" fmla="*/ 163 h 200"/>
                <a:gd name="T70" fmla="*/ 145 w 559"/>
                <a:gd name="T71" fmla="*/ 182 h 200"/>
                <a:gd name="T72" fmla="*/ 0 w 559"/>
                <a:gd name="T7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9" h="200">
                  <a:moveTo>
                    <a:pt x="0" y="200"/>
                  </a:moveTo>
                  <a:lnTo>
                    <a:pt x="0" y="200"/>
                  </a:lnTo>
                  <a:lnTo>
                    <a:pt x="9" y="191"/>
                  </a:lnTo>
                  <a:lnTo>
                    <a:pt x="18" y="182"/>
                  </a:lnTo>
                  <a:lnTo>
                    <a:pt x="18" y="17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18" y="154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36" y="127"/>
                  </a:lnTo>
                  <a:lnTo>
                    <a:pt x="36" y="118"/>
                  </a:lnTo>
                  <a:lnTo>
                    <a:pt x="36" y="109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36" y="91"/>
                  </a:lnTo>
                  <a:lnTo>
                    <a:pt x="45" y="91"/>
                  </a:lnTo>
                  <a:lnTo>
                    <a:pt x="45" y="82"/>
                  </a:lnTo>
                  <a:lnTo>
                    <a:pt x="45" y="73"/>
                  </a:lnTo>
                  <a:lnTo>
                    <a:pt x="54" y="73"/>
                  </a:lnTo>
                  <a:lnTo>
                    <a:pt x="145" y="63"/>
                  </a:lnTo>
                  <a:lnTo>
                    <a:pt x="145" y="54"/>
                  </a:lnTo>
                  <a:lnTo>
                    <a:pt x="136" y="45"/>
                  </a:lnTo>
                  <a:lnTo>
                    <a:pt x="145" y="45"/>
                  </a:lnTo>
                  <a:lnTo>
                    <a:pt x="156" y="45"/>
                  </a:lnTo>
                  <a:lnTo>
                    <a:pt x="181" y="45"/>
                  </a:lnTo>
                  <a:lnTo>
                    <a:pt x="211" y="45"/>
                  </a:lnTo>
                  <a:lnTo>
                    <a:pt x="247" y="36"/>
                  </a:lnTo>
                  <a:lnTo>
                    <a:pt x="275" y="36"/>
                  </a:lnTo>
                  <a:lnTo>
                    <a:pt x="311" y="36"/>
                  </a:lnTo>
                  <a:lnTo>
                    <a:pt x="320" y="27"/>
                  </a:lnTo>
                  <a:lnTo>
                    <a:pt x="357" y="27"/>
                  </a:lnTo>
                  <a:lnTo>
                    <a:pt x="375" y="27"/>
                  </a:lnTo>
                  <a:lnTo>
                    <a:pt x="395" y="27"/>
                  </a:lnTo>
                  <a:lnTo>
                    <a:pt x="423" y="27"/>
                  </a:lnTo>
                  <a:lnTo>
                    <a:pt x="423" y="18"/>
                  </a:lnTo>
                  <a:lnTo>
                    <a:pt x="448" y="18"/>
                  </a:lnTo>
                  <a:lnTo>
                    <a:pt x="459" y="18"/>
                  </a:lnTo>
                  <a:lnTo>
                    <a:pt x="504" y="9"/>
                  </a:lnTo>
                  <a:lnTo>
                    <a:pt x="532" y="9"/>
                  </a:lnTo>
                  <a:lnTo>
                    <a:pt x="550" y="0"/>
                  </a:lnTo>
                  <a:lnTo>
                    <a:pt x="559" y="0"/>
                  </a:lnTo>
                  <a:lnTo>
                    <a:pt x="550" y="9"/>
                  </a:lnTo>
                  <a:lnTo>
                    <a:pt x="550" y="18"/>
                  </a:lnTo>
                  <a:lnTo>
                    <a:pt x="550" y="27"/>
                  </a:lnTo>
                  <a:lnTo>
                    <a:pt x="541" y="27"/>
                  </a:lnTo>
                  <a:lnTo>
                    <a:pt x="541" y="45"/>
                  </a:lnTo>
                  <a:lnTo>
                    <a:pt x="532" y="45"/>
                  </a:lnTo>
                  <a:lnTo>
                    <a:pt x="523" y="45"/>
                  </a:lnTo>
                  <a:lnTo>
                    <a:pt x="513" y="54"/>
                  </a:lnTo>
                  <a:lnTo>
                    <a:pt x="504" y="63"/>
                  </a:lnTo>
                  <a:lnTo>
                    <a:pt x="495" y="54"/>
                  </a:lnTo>
                  <a:lnTo>
                    <a:pt x="495" y="63"/>
                  </a:lnTo>
                  <a:lnTo>
                    <a:pt x="486" y="63"/>
                  </a:lnTo>
                  <a:lnTo>
                    <a:pt x="486" y="73"/>
                  </a:lnTo>
                  <a:lnTo>
                    <a:pt x="477" y="82"/>
                  </a:lnTo>
                  <a:lnTo>
                    <a:pt x="468" y="91"/>
                  </a:lnTo>
                  <a:lnTo>
                    <a:pt x="448" y="100"/>
                  </a:lnTo>
                  <a:lnTo>
                    <a:pt x="448" y="109"/>
                  </a:lnTo>
                  <a:lnTo>
                    <a:pt x="432" y="109"/>
                  </a:lnTo>
                  <a:lnTo>
                    <a:pt x="423" y="109"/>
                  </a:lnTo>
                  <a:lnTo>
                    <a:pt x="423" y="118"/>
                  </a:lnTo>
                  <a:lnTo>
                    <a:pt x="411" y="127"/>
                  </a:lnTo>
                  <a:lnTo>
                    <a:pt x="411" y="136"/>
                  </a:lnTo>
                  <a:lnTo>
                    <a:pt x="402" y="136"/>
                  </a:lnTo>
                  <a:lnTo>
                    <a:pt x="402" y="154"/>
                  </a:lnTo>
                  <a:lnTo>
                    <a:pt x="375" y="163"/>
                  </a:lnTo>
                  <a:lnTo>
                    <a:pt x="311" y="163"/>
                  </a:lnTo>
                  <a:lnTo>
                    <a:pt x="238" y="173"/>
                  </a:lnTo>
                  <a:lnTo>
                    <a:pt x="145" y="182"/>
                  </a:lnTo>
                  <a:lnTo>
                    <a:pt x="91" y="191"/>
                  </a:lnTo>
                  <a:lnTo>
                    <a:pt x="0" y="20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xmlns="" id="{785BF29B-B1E3-4F8C-A502-ECF109A18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882" y="3583601"/>
              <a:ext cx="1010778" cy="361638"/>
            </a:xfrm>
            <a:custGeom>
              <a:avLst/>
              <a:gdLst>
                <a:gd name="T0" fmla="*/ 0 w 559"/>
                <a:gd name="T1" fmla="*/ 200 h 200"/>
                <a:gd name="T2" fmla="*/ 18 w 559"/>
                <a:gd name="T3" fmla="*/ 182 h 200"/>
                <a:gd name="T4" fmla="*/ 18 w 559"/>
                <a:gd name="T5" fmla="*/ 163 h 200"/>
                <a:gd name="T6" fmla="*/ 18 w 559"/>
                <a:gd name="T7" fmla="*/ 154 h 200"/>
                <a:gd name="T8" fmla="*/ 18 w 559"/>
                <a:gd name="T9" fmla="*/ 154 h 200"/>
                <a:gd name="T10" fmla="*/ 27 w 559"/>
                <a:gd name="T11" fmla="*/ 136 h 200"/>
                <a:gd name="T12" fmla="*/ 36 w 559"/>
                <a:gd name="T13" fmla="*/ 118 h 200"/>
                <a:gd name="T14" fmla="*/ 36 w 559"/>
                <a:gd name="T15" fmla="*/ 100 h 200"/>
                <a:gd name="T16" fmla="*/ 36 w 559"/>
                <a:gd name="T17" fmla="*/ 91 h 200"/>
                <a:gd name="T18" fmla="*/ 45 w 559"/>
                <a:gd name="T19" fmla="*/ 82 h 200"/>
                <a:gd name="T20" fmla="*/ 54 w 559"/>
                <a:gd name="T21" fmla="*/ 73 h 200"/>
                <a:gd name="T22" fmla="*/ 145 w 559"/>
                <a:gd name="T23" fmla="*/ 54 h 200"/>
                <a:gd name="T24" fmla="*/ 145 w 559"/>
                <a:gd name="T25" fmla="*/ 45 h 200"/>
                <a:gd name="T26" fmla="*/ 181 w 559"/>
                <a:gd name="T27" fmla="*/ 45 h 200"/>
                <a:gd name="T28" fmla="*/ 247 w 559"/>
                <a:gd name="T29" fmla="*/ 36 h 200"/>
                <a:gd name="T30" fmla="*/ 311 w 559"/>
                <a:gd name="T31" fmla="*/ 36 h 200"/>
                <a:gd name="T32" fmla="*/ 357 w 559"/>
                <a:gd name="T33" fmla="*/ 27 h 200"/>
                <a:gd name="T34" fmla="*/ 395 w 559"/>
                <a:gd name="T35" fmla="*/ 27 h 200"/>
                <a:gd name="T36" fmla="*/ 423 w 559"/>
                <a:gd name="T37" fmla="*/ 18 h 200"/>
                <a:gd name="T38" fmla="*/ 459 w 559"/>
                <a:gd name="T39" fmla="*/ 18 h 200"/>
                <a:gd name="T40" fmla="*/ 532 w 559"/>
                <a:gd name="T41" fmla="*/ 9 h 200"/>
                <a:gd name="T42" fmla="*/ 559 w 559"/>
                <a:gd name="T43" fmla="*/ 0 h 200"/>
                <a:gd name="T44" fmla="*/ 550 w 559"/>
                <a:gd name="T45" fmla="*/ 18 h 200"/>
                <a:gd name="T46" fmla="*/ 541 w 559"/>
                <a:gd name="T47" fmla="*/ 27 h 200"/>
                <a:gd name="T48" fmla="*/ 532 w 559"/>
                <a:gd name="T49" fmla="*/ 45 h 200"/>
                <a:gd name="T50" fmla="*/ 513 w 559"/>
                <a:gd name="T51" fmla="*/ 54 h 200"/>
                <a:gd name="T52" fmla="*/ 495 w 559"/>
                <a:gd name="T53" fmla="*/ 54 h 200"/>
                <a:gd name="T54" fmla="*/ 486 w 559"/>
                <a:gd name="T55" fmla="*/ 63 h 200"/>
                <a:gd name="T56" fmla="*/ 477 w 559"/>
                <a:gd name="T57" fmla="*/ 82 h 200"/>
                <a:gd name="T58" fmla="*/ 448 w 559"/>
                <a:gd name="T59" fmla="*/ 100 h 200"/>
                <a:gd name="T60" fmla="*/ 432 w 559"/>
                <a:gd name="T61" fmla="*/ 109 h 200"/>
                <a:gd name="T62" fmla="*/ 423 w 559"/>
                <a:gd name="T63" fmla="*/ 118 h 200"/>
                <a:gd name="T64" fmla="*/ 411 w 559"/>
                <a:gd name="T65" fmla="*/ 136 h 200"/>
                <a:gd name="T66" fmla="*/ 402 w 559"/>
                <a:gd name="T67" fmla="*/ 154 h 200"/>
                <a:gd name="T68" fmla="*/ 311 w 559"/>
                <a:gd name="T69" fmla="*/ 163 h 200"/>
                <a:gd name="T70" fmla="*/ 145 w 559"/>
                <a:gd name="T71" fmla="*/ 182 h 200"/>
                <a:gd name="T72" fmla="*/ 0 w 559"/>
                <a:gd name="T7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9" h="200">
                  <a:moveTo>
                    <a:pt x="0" y="200"/>
                  </a:moveTo>
                  <a:lnTo>
                    <a:pt x="0" y="200"/>
                  </a:lnTo>
                  <a:lnTo>
                    <a:pt x="9" y="191"/>
                  </a:lnTo>
                  <a:lnTo>
                    <a:pt x="18" y="182"/>
                  </a:lnTo>
                  <a:lnTo>
                    <a:pt x="18" y="17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18" y="154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36" y="127"/>
                  </a:lnTo>
                  <a:lnTo>
                    <a:pt x="36" y="118"/>
                  </a:lnTo>
                  <a:lnTo>
                    <a:pt x="36" y="109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36" y="91"/>
                  </a:lnTo>
                  <a:lnTo>
                    <a:pt x="45" y="91"/>
                  </a:lnTo>
                  <a:lnTo>
                    <a:pt x="45" y="82"/>
                  </a:lnTo>
                  <a:lnTo>
                    <a:pt x="45" y="73"/>
                  </a:lnTo>
                  <a:lnTo>
                    <a:pt x="54" y="73"/>
                  </a:lnTo>
                  <a:lnTo>
                    <a:pt x="145" y="63"/>
                  </a:lnTo>
                  <a:lnTo>
                    <a:pt x="145" y="54"/>
                  </a:lnTo>
                  <a:lnTo>
                    <a:pt x="136" y="45"/>
                  </a:lnTo>
                  <a:lnTo>
                    <a:pt x="145" y="45"/>
                  </a:lnTo>
                  <a:lnTo>
                    <a:pt x="156" y="45"/>
                  </a:lnTo>
                  <a:lnTo>
                    <a:pt x="181" y="45"/>
                  </a:lnTo>
                  <a:lnTo>
                    <a:pt x="211" y="45"/>
                  </a:lnTo>
                  <a:lnTo>
                    <a:pt x="247" y="36"/>
                  </a:lnTo>
                  <a:lnTo>
                    <a:pt x="275" y="36"/>
                  </a:lnTo>
                  <a:lnTo>
                    <a:pt x="311" y="36"/>
                  </a:lnTo>
                  <a:lnTo>
                    <a:pt x="320" y="27"/>
                  </a:lnTo>
                  <a:lnTo>
                    <a:pt x="357" y="27"/>
                  </a:lnTo>
                  <a:lnTo>
                    <a:pt x="375" y="27"/>
                  </a:lnTo>
                  <a:lnTo>
                    <a:pt x="395" y="27"/>
                  </a:lnTo>
                  <a:lnTo>
                    <a:pt x="423" y="27"/>
                  </a:lnTo>
                  <a:lnTo>
                    <a:pt x="423" y="18"/>
                  </a:lnTo>
                  <a:lnTo>
                    <a:pt x="448" y="18"/>
                  </a:lnTo>
                  <a:lnTo>
                    <a:pt x="459" y="18"/>
                  </a:lnTo>
                  <a:lnTo>
                    <a:pt x="504" y="9"/>
                  </a:lnTo>
                  <a:lnTo>
                    <a:pt x="532" y="9"/>
                  </a:lnTo>
                  <a:lnTo>
                    <a:pt x="550" y="0"/>
                  </a:lnTo>
                  <a:lnTo>
                    <a:pt x="559" y="0"/>
                  </a:lnTo>
                  <a:lnTo>
                    <a:pt x="550" y="9"/>
                  </a:lnTo>
                  <a:lnTo>
                    <a:pt x="550" y="18"/>
                  </a:lnTo>
                  <a:lnTo>
                    <a:pt x="550" y="27"/>
                  </a:lnTo>
                  <a:lnTo>
                    <a:pt x="541" y="27"/>
                  </a:lnTo>
                  <a:lnTo>
                    <a:pt x="541" y="45"/>
                  </a:lnTo>
                  <a:lnTo>
                    <a:pt x="532" y="45"/>
                  </a:lnTo>
                  <a:lnTo>
                    <a:pt x="523" y="45"/>
                  </a:lnTo>
                  <a:lnTo>
                    <a:pt x="513" y="54"/>
                  </a:lnTo>
                  <a:lnTo>
                    <a:pt x="504" y="63"/>
                  </a:lnTo>
                  <a:lnTo>
                    <a:pt x="495" y="54"/>
                  </a:lnTo>
                  <a:lnTo>
                    <a:pt x="495" y="63"/>
                  </a:lnTo>
                  <a:lnTo>
                    <a:pt x="486" y="63"/>
                  </a:lnTo>
                  <a:lnTo>
                    <a:pt x="486" y="73"/>
                  </a:lnTo>
                  <a:lnTo>
                    <a:pt x="477" y="82"/>
                  </a:lnTo>
                  <a:lnTo>
                    <a:pt x="468" y="91"/>
                  </a:lnTo>
                  <a:lnTo>
                    <a:pt x="448" y="100"/>
                  </a:lnTo>
                  <a:lnTo>
                    <a:pt x="448" y="109"/>
                  </a:lnTo>
                  <a:lnTo>
                    <a:pt x="432" y="109"/>
                  </a:lnTo>
                  <a:lnTo>
                    <a:pt x="423" y="109"/>
                  </a:lnTo>
                  <a:lnTo>
                    <a:pt x="423" y="118"/>
                  </a:lnTo>
                  <a:lnTo>
                    <a:pt x="411" y="127"/>
                  </a:lnTo>
                  <a:lnTo>
                    <a:pt x="411" y="136"/>
                  </a:lnTo>
                  <a:lnTo>
                    <a:pt x="402" y="136"/>
                  </a:lnTo>
                  <a:lnTo>
                    <a:pt x="402" y="154"/>
                  </a:lnTo>
                  <a:lnTo>
                    <a:pt x="375" y="163"/>
                  </a:lnTo>
                  <a:lnTo>
                    <a:pt x="311" y="163"/>
                  </a:lnTo>
                  <a:lnTo>
                    <a:pt x="238" y="173"/>
                  </a:lnTo>
                  <a:lnTo>
                    <a:pt x="145" y="182"/>
                  </a:lnTo>
                  <a:lnTo>
                    <a:pt x="91" y="191"/>
                  </a:lnTo>
                  <a:lnTo>
                    <a:pt x="0" y="2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xmlns="" id="{DA0871D7-9415-40D2-AED3-B662F270B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882" y="3583601"/>
              <a:ext cx="1010778" cy="361638"/>
            </a:xfrm>
            <a:custGeom>
              <a:avLst/>
              <a:gdLst>
                <a:gd name="T0" fmla="*/ 0 w 559"/>
                <a:gd name="T1" fmla="*/ 200 h 200"/>
                <a:gd name="T2" fmla="*/ 18 w 559"/>
                <a:gd name="T3" fmla="*/ 182 h 200"/>
                <a:gd name="T4" fmla="*/ 18 w 559"/>
                <a:gd name="T5" fmla="*/ 163 h 200"/>
                <a:gd name="T6" fmla="*/ 18 w 559"/>
                <a:gd name="T7" fmla="*/ 154 h 200"/>
                <a:gd name="T8" fmla="*/ 18 w 559"/>
                <a:gd name="T9" fmla="*/ 154 h 200"/>
                <a:gd name="T10" fmla="*/ 27 w 559"/>
                <a:gd name="T11" fmla="*/ 136 h 200"/>
                <a:gd name="T12" fmla="*/ 36 w 559"/>
                <a:gd name="T13" fmla="*/ 118 h 200"/>
                <a:gd name="T14" fmla="*/ 36 w 559"/>
                <a:gd name="T15" fmla="*/ 100 h 200"/>
                <a:gd name="T16" fmla="*/ 36 w 559"/>
                <a:gd name="T17" fmla="*/ 91 h 200"/>
                <a:gd name="T18" fmla="*/ 45 w 559"/>
                <a:gd name="T19" fmla="*/ 82 h 200"/>
                <a:gd name="T20" fmla="*/ 54 w 559"/>
                <a:gd name="T21" fmla="*/ 73 h 200"/>
                <a:gd name="T22" fmla="*/ 145 w 559"/>
                <a:gd name="T23" fmla="*/ 54 h 200"/>
                <a:gd name="T24" fmla="*/ 145 w 559"/>
                <a:gd name="T25" fmla="*/ 45 h 200"/>
                <a:gd name="T26" fmla="*/ 181 w 559"/>
                <a:gd name="T27" fmla="*/ 45 h 200"/>
                <a:gd name="T28" fmla="*/ 247 w 559"/>
                <a:gd name="T29" fmla="*/ 36 h 200"/>
                <a:gd name="T30" fmla="*/ 311 w 559"/>
                <a:gd name="T31" fmla="*/ 36 h 200"/>
                <a:gd name="T32" fmla="*/ 357 w 559"/>
                <a:gd name="T33" fmla="*/ 27 h 200"/>
                <a:gd name="T34" fmla="*/ 395 w 559"/>
                <a:gd name="T35" fmla="*/ 27 h 200"/>
                <a:gd name="T36" fmla="*/ 423 w 559"/>
                <a:gd name="T37" fmla="*/ 18 h 200"/>
                <a:gd name="T38" fmla="*/ 459 w 559"/>
                <a:gd name="T39" fmla="*/ 18 h 200"/>
                <a:gd name="T40" fmla="*/ 532 w 559"/>
                <a:gd name="T41" fmla="*/ 9 h 200"/>
                <a:gd name="T42" fmla="*/ 559 w 559"/>
                <a:gd name="T43" fmla="*/ 0 h 200"/>
                <a:gd name="T44" fmla="*/ 550 w 559"/>
                <a:gd name="T45" fmla="*/ 18 h 200"/>
                <a:gd name="T46" fmla="*/ 541 w 559"/>
                <a:gd name="T47" fmla="*/ 27 h 200"/>
                <a:gd name="T48" fmla="*/ 532 w 559"/>
                <a:gd name="T49" fmla="*/ 45 h 200"/>
                <a:gd name="T50" fmla="*/ 513 w 559"/>
                <a:gd name="T51" fmla="*/ 54 h 200"/>
                <a:gd name="T52" fmla="*/ 495 w 559"/>
                <a:gd name="T53" fmla="*/ 54 h 200"/>
                <a:gd name="T54" fmla="*/ 486 w 559"/>
                <a:gd name="T55" fmla="*/ 63 h 200"/>
                <a:gd name="T56" fmla="*/ 477 w 559"/>
                <a:gd name="T57" fmla="*/ 82 h 200"/>
                <a:gd name="T58" fmla="*/ 448 w 559"/>
                <a:gd name="T59" fmla="*/ 100 h 200"/>
                <a:gd name="T60" fmla="*/ 432 w 559"/>
                <a:gd name="T61" fmla="*/ 109 h 200"/>
                <a:gd name="T62" fmla="*/ 423 w 559"/>
                <a:gd name="T63" fmla="*/ 118 h 200"/>
                <a:gd name="T64" fmla="*/ 411 w 559"/>
                <a:gd name="T65" fmla="*/ 136 h 200"/>
                <a:gd name="T66" fmla="*/ 402 w 559"/>
                <a:gd name="T67" fmla="*/ 154 h 200"/>
                <a:gd name="T68" fmla="*/ 311 w 559"/>
                <a:gd name="T69" fmla="*/ 163 h 200"/>
                <a:gd name="T70" fmla="*/ 145 w 559"/>
                <a:gd name="T71" fmla="*/ 182 h 200"/>
                <a:gd name="T72" fmla="*/ 0 w 559"/>
                <a:gd name="T7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9" h="200">
                  <a:moveTo>
                    <a:pt x="0" y="200"/>
                  </a:moveTo>
                  <a:lnTo>
                    <a:pt x="0" y="200"/>
                  </a:lnTo>
                  <a:lnTo>
                    <a:pt x="9" y="191"/>
                  </a:lnTo>
                  <a:lnTo>
                    <a:pt x="18" y="182"/>
                  </a:lnTo>
                  <a:lnTo>
                    <a:pt x="18" y="17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18" y="154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36" y="127"/>
                  </a:lnTo>
                  <a:lnTo>
                    <a:pt x="36" y="118"/>
                  </a:lnTo>
                  <a:lnTo>
                    <a:pt x="36" y="109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36" y="91"/>
                  </a:lnTo>
                  <a:lnTo>
                    <a:pt x="45" y="91"/>
                  </a:lnTo>
                  <a:lnTo>
                    <a:pt x="45" y="82"/>
                  </a:lnTo>
                  <a:lnTo>
                    <a:pt x="45" y="73"/>
                  </a:lnTo>
                  <a:lnTo>
                    <a:pt x="54" y="73"/>
                  </a:lnTo>
                  <a:lnTo>
                    <a:pt x="145" y="63"/>
                  </a:lnTo>
                  <a:lnTo>
                    <a:pt x="145" y="54"/>
                  </a:lnTo>
                  <a:lnTo>
                    <a:pt x="136" y="45"/>
                  </a:lnTo>
                  <a:lnTo>
                    <a:pt x="145" y="45"/>
                  </a:lnTo>
                  <a:lnTo>
                    <a:pt x="156" y="45"/>
                  </a:lnTo>
                  <a:lnTo>
                    <a:pt x="181" y="45"/>
                  </a:lnTo>
                  <a:lnTo>
                    <a:pt x="211" y="45"/>
                  </a:lnTo>
                  <a:lnTo>
                    <a:pt x="247" y="36"/>
                  </a:lnTo>
                  <a:lnTo>
                    <a:pt x="275" y="36"/>
                  </a:lnTo>
                  <a:lnTo>
                    <a:pt x="311" y="36"/>
                  </a:lnTo>
                  <a:lnTo>
                    <a:pt x="320" y="27"/>
                  </a:lnTo>
                  <a:lnTo>
                    <a:pt x="357" y="27"/>
                  </a:lnTo>
                  <a:lnTo>
                    <a:pt x="375" y="27"/>
                  </a:lnTo>
                  <a:lnTo>
                    <a:pt x="395" y="27"/>
                  </a:lnTo>
                  <a:lnTo>
                    <a:pt x="423" y="27"/>
                  </a:lnTo>
                  <a:lnTo>
                    <a:pt x="423" y="18"/>
                  </a:lnTo>
                  <a:lnTo>
                    <a:pt x="448" y="18"/>
                  </a:lnTo>
                  <a:lnTo>
                    <a:pt x="459" y="18"/>
                  </a:lnTo>
                  <a:lnTo>
                    <a:pt x="504" y="9"/>
                  </a:lnTo>
                  <a:lnTo>
                    <a:pt x="532" y="9"/>
                  </a:lnTo>
                  <a:lnTo>
                    <a:pt x="550" y="0"/>
                  </a:lnTo>
                  <a:lnTo>
                    <a:pt x="559" y="0"/>
                  </a:lnTo>
                  <a:lnTo>
                    <a:pt x="550" y="9"/>
                  </a:lnTo>
                  <a:lnTo>
                    <a:pt x="550" y="18"/>
                  </a:lnTo>
                  <a:lnTo>
                    <a:pt x="550" y="27"/>
                  </a:lnTo>
                  <a:lnTo>
                    <a:pt x="541" y="27"/>
                  </a:lnTo>
                  <a:lnTo>
                    <a:pt x="541" y="45"/>
                  </a:lnTo>
                  <a:lnTo>
                    <a:pt x="532" y="45"/>
                  </a:lnTo>
                  <a:lnTo>
                    <a:pt x="523" y="45"/>
                  </a:lnTo>
                  <a:lnTo>
                    <a:pt x="513" y="54"/>
                  </a:lnTo>
                  <a:lnTo>
                    <a:pt x="504" y="63"/>
                  </a:lnTo>
                  <a:lnTo>
                    <a:pt x="495" y="54"/>
                  </a:lnTo>
                  <a:lnTo>
                    <a:pt x="495" y="63"/>
                  </a:lnTo>
                  <a:lnTo>
                    <a:pt x="486" y="63"/>
                  </a:lnTo>
                  <a:lnTo>
                    <a:pt x="486" y="73"/>
                  </a:lnTo>
                  <a:lnTo>
                    <a:pt x="477" y="82"/>
                  </a:lnTo>
                  <a:lnTo>
                    <a:pt x="468" y="91"/>
                  </a:lnTo>
                  <a:lnTo>
                    <a:pt x="448" y="100"/>
                  </a:lnTo>
                  <a:lnTo>
                    <a:pt x="448" y="109"/>
                  </a:lnTo>
                  <a:lnTo>
                    <a:pt x="432" y="109"/>
                  </a:lnTo>
                  <a:lnTo>
                    <a:pt x="423" y="109"/>
                  </a:lnTo>
                  <a:lnTo>
                    <a:pt x="423" y="118"/>
                  </a:lnTo>
                  <a:lnTo>
                    <a:pt x="411" y="127"/>
                  </a:lnTo>
                  <a:lnTo>
                    <a:pt x="411" y="136"/>
                  </a:lnTo>
                  <a:lnTo>
                    <a:pt x="402" y="136"/>
                  </a:lnTo>
                  <a:lnTo>
                    <a:pt x="402" y="154"/>
                  </a:lnTo>
                  <a:lnTo>
                    <a:pt x="375" y="163"/>
                  </a:lnTo>
                  <a:lnTo>
                    <a:pt x="311" y="163"/>
                  </a:lnTo>
                  <a:lnTo>
                    <a:pt x="238" y="173"/>
                  </a:lnTo>
                  <a:lnTo>
                    <a:pt x="145" y="182"/>
                  </a:lnTo>
                  <a:lnTo>
                    <a:pt x="91" y="191"/>
                  </a:lnTo>
                  <a:lnTo>
                    <a:pt x="0" y="20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xmlns="" id="{D2C5EA2F-4714-4B02-AB8F-55C0DB3A9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7498" y="3787925"/>
              <a:ext cx="594895" cy="461089"/>
            </a:xfrm>
            <a:custGeom>
              <a:avLst/>
              <a:gdLst>
                <a:gd name="T0" fmla="*/ 27 w 329"/>
                <a:gd name="T1" fmla="*/ 25 h 255"/>
                <a:gd name="T2" fmla="*/ 45 w 329"/>
                <a:gd name="T3" fmla="*/ 16 h 255"/>
                <a:gd name="T4" fmla="*/ 63 w 329"/>
                <a:gd name="T5" fmla="*/ 16 h 255"/>
                <a:gd name="T6" fmla="*/ 127 w 329"/>
                <a:gd name="T7" fmla="*/ 10 h 255"/>
                <a:gd name="T8" fmla="*/ 157 w 329"/>
                <a:gd name="T9" fmla="*/ 10 h 255"/>
                <a:gd name="T10" fmla="*/ 163 w 329"/>
                <a:gd name="T11" fmla="*/ 25 h 255"/>
                <a:gd name="T12" fmla="*/ 329 w 329"/>
                <a:gd name="T13" fmla="*/ 71 h 255"/>
                <a:gd name="T14" fmla="*/ 320 w 329"/>
                <a:gd name="T15" fmla="*/ 80 h 255"/>
                <a:gd name="T16" fmla="*/ 302 w 329"/>
                <a:gd name="T17" fmla="*/ 119 h 255"/>
                <a:gd name="T18" fmla="*/ 293 w 329"/>
                <a:gd name="T19" fmla="*/ 134 h 255"/>
                <a:gd name="T20" fmla="*/ 293 w 329"/>
                <a:gd name="T21" fmla="*/ 119 h 255"/>
                <a:gd name="T22" fmla="*/ 293 w 329"/>
                <a:gd name="T23" fmla="*/ 134 h 255"/>
                <a:gd name="T24" fmla="*/ 293 w 329"/>
                <a:gd name="T25" fmla="*/ 144 h 255"/>
                <a:gd name="T26" fmla="*/ 284 w 329"/>
                <a:gd name="T27" fmla="*/ 155 h 255"/>
                <a:gd name="T28" fmla="*/ 275 w 329"/>
                <a:gd name="T29" fmla="*/ 155 h 255"/>
                <a:gd name="T30" fmla="*/ 275 w 329"/>
                <a:gd name="T31" fmla="*/ 173 h 255"/>
                <a:gd name="T32" fmla="*/ 266 w 329"/>
                <a:gd name="T33" fmla="*/ 182 h 255"/>
                <a:gd name="T34" fmla="*/ 257 w 329"/>
                <a:gd name="T35" fmla="*/ 173 h 255"/>
                <a:gd name="T36" fmla="*/ 257 w 329"/>
                <a:gd name="T37" fmla="*/ 189 h 255"/>
                <a:gd name="T38" fmla="*/ 245 w 329"/>
                <a:gd name="T39" fmla="*/ 198 h 255"/>
                <a:gd name="T40" fmla="*/ 238 w 329"/>
                <a:gd name="T41" fmla="*/ 209 h 255"/>
                <a:gd name="T42" fmla="*/ 220 w 329"/>
                <a:gd name="T43" fmla="*/ 209 h 255"/>
                <a:gd name="T44" fmla="*/ 209 w 329"/>
                <a:gd name="T45" fmla="*/ 209 h 255"/>
                <a:gd name="T46" fmla="*/ 229 w 329"/>
                <a:gd name="T47" fmla="*/ 219 h 255"/>
                <a:gd name="T48" fmla="*/ 229 w 329"/>
                <a:gd name="T49" fmla="*/ 219 h 255"/>
                <a:gd name="T50" fmla="*/ 209 w 329"/>
                <a:gd name="T51" fmla="*/ 228 h 255"/>
                <a:gd name="T52" fmla="*/ 209 w 329"/>
                <a:gd name="T53" fmla="*/ 228 h 255"/>
                <a:gd name="T54" fmla="*/ 202 w 329"/>
                <a:gd name="T55" fmla="*/ 219 h 255"/>
                <a:gd name="T56" fmla="*/ 209 w 329"/>
                <a:gd name="T57" fmla="*/ 237 h 255"/>
                <a:gd name="T58" fmla="*/ 202 w 329"/>
                <a:gd name="T59" fmla="*/ 243 h 255"/>
                <a:gd name="T60" fmla="*/ 202 w 329"/>
                <a:gd name="T61" fmla="*/ 243 h 255"/>
                <a:gd name="T62" fmla="*/ 193 w 329"/>
                <a:gd name="T63" fmla="*/ 255 h 255"/>
                <a:gd name="T64" fmla="*/ 184 w 329"/>
                <a:gd name="T65" fmla="*/ 243 h 255"/>
                <a:gd name="T66" fmla="*/ 173 w 329"/>
                <a:gd name="T67" fmla="*/ 228 h 255"/>
                <a:gd name="T68" fmla="*/ 163 w 329"/>
                <a:gd name="T69" fmla="*/ 219 h 255"/>
                <a:gd name="T70" fmla="*/ 157 w 329"/>
                <a:gd name="T71" fmla="*/ 198 h 255"/>
                <a:gd name="T72" fmla="*/ 147 w 329"/>
                <a:gd name="T73" fmla="*/ 182 h 255"/>
                <a:gd name="T74" fmla="*/ 127 w 329"/>
                <a:gd name="T75" fmla="*/ 173 h 255"/>
                <a:gd name="T76" fmla="*/ 111 w 329"/>
                <a:gd name="T77" fmla="*/ 155 h 255"/>
                <a:gd name="T78" fmla="*/ 100 w 329"/>
                <a:gd name="T79" fmla="*/ 144 h 255"/>
                <a:gd name="T80" fmla="*/ 91 w 329"/>
                <a:gd name="T81" fmla="*/ 128 h 255"/>
                <a:gd name="T82" fmla="*/ 72 w 329"/>
                <a:gd name="T83" fmla="*/ 119 h 255"/>
                <a:gd name="T84" fmla="*/ 45 w 329"/>
                <a:gd name="T85" fmla="*/ 100 h 255"/>
                <a:gd name="T86" fmla="*/ 36 w 329"/>
                <a:gd name="T87" fmla="*/ 89 h 255"/>
                <a:gd name="T88" fmla="*/ 36 w 329"/>
                <a:gd name="T89" fmla="*/ 71 h 255"/>
                <a:gd name="T90" fmla="*/ 18 w 329"/>
                <a:gd name="T91" fmla="*/ 71 h 255"/>
                <a:gd name="T92" fmla="*/ 0 w 329"/>
                <a:gd name="T93" fmla="*/ 64 h 255"/>
                <a:gd name="T94" fmla="*/ 9 w 329"/>
                <a:gd name="T95" fmla="*/ 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55">
                  <a:moveTo>
                    <a:pt x="18" y="35"/>
                  </a:moveTo>
                  <a:lnTo>
                    <a:pt x="27" y="25"/>
                  </a:lnTo>
                  <a:lnTo>
                    <a:pt x="36" y="25"/>
                  </a:lnTo>
                  <a:lnTo>
                    <a:pt x="45" y="16"/>
                  </a:lnTo>
                  <a:lnTo>
                    <a:pt x="54" y="16"/>
                  </a:lnTo>
                  <a:lnTo>
                    <a:pt x="63" y="16"/>
                  </a:lnTo>
                  <a:lnTo>
                    <a:pt x="63" y="10"/>
                  </a:lnTo>
                  <a:lnTo>
                    <a:pt x="127" y="10"/>
                  </a:lnTo>
                  <a:lnTo>
                    <a:pt x="147" y="0"/>
                  </a:lnTo>
                  <a:lnTo>
                    <a:pt x="157" y="10"/>
                  </a:lnTo>
                  <a:lnTo>
                    <a:pt x="163" y="16"/>
                  </a:lnTo>
                  <a:lnTo>
                    <a:pt x="163" y="25"/>
                  </a:lnTo>
                  <a:lnTo>
                    <a:pt x="238" y="16"/>
                  </a:lnTo>
                  <a:lnTo>
                    <a:pt x="329" y="71"/>
                  </a:lnTo>
                  <a:lnTo>
                    <a:pt x="329" y="80"/>
                  </a:lnTo>
                  <a:lnTo>
                    <a:pt x="320" y="80"/>
                  </a:lnTo>
                  <a:lnTo>
                    <a:pt x="311" y="89"/>
                  </a:lnTo>
                  <a:lnTo>
                    <a:pt x="302" y="119"/>
                  </a:lnTo>
                  <a:lnTo>
                    <a:pt x="302" y="134"/>
                  </a:lnTo>
                  <a:lnTo>
                    <a:pt x="293" y="134"/>
                  </a:lnTo>
                  <a:lnTo>
                    <a:pt x="293" y="128"/>
                  </a:lnTo>
                  <a:lnTo>
                    <a:pt x="293" y="119"/>
                  </a:lnTo>
                  <a:lnTo>
                    <a:pt x="293" y="128"/>
                  </a:lnTo>
                  <a:lnTo>
                    <a:pt x="293" y="134"/>
                  </a:lnTo>
                  <a:lnTo>
                    <a:pt x="302" y="144"/>
                  </a:lnTo>
                  <a:lnTo>
                    <a:pt x="293" y="144"/>
                  </a:lnTo>
                  <a:lnTo>
                    <a:pt x="293" y="155"/>
                  </a:lnTo>
                  <a:lnTo>
                    <a:pt x="284" y="155"/>
                  </a:lnTo>
                  <a:lnTo>
                    <a:pt x="284" y="164"/>
                  </a:lnTo>
                  <a:lnTo>
                    <a:pt x="275" y="155"/>
                  </a:lnTo>
                  <a:lnTo>
                    <a:pt x="275" y="164"/>
                  </a:lnTo>
                  <a:lnTo>
                    <a:pt x="275" y="173"/>
                  </a:lnTo>
                  <a:lnTo>
                    <a:pt x="266" y="173"/>
                  </a:lnTo>
                  <a:lnTo>
                    <a:pt x="266" y="182"/>
                  </a:lnTo>
                  <a:lnTo>
                    <a:pt x="257" y="182"/>
                  </a:lnTo>
                  <a:lnTo>
                    <a:pt x="257" y="173"/>
                  </a:lnTo>
                  <a:lnTo>
                    <a:pt x="257" y="182"/>
                  </a:lnTo>
                  <a:lnTo>
                    <a:pt x="257" y="189"/>
                  </a:lnTo>
                  <a:lnTo>
                    <a:pt x="257" y="198"/>
                  </a:lnTo>
                  <a:lnTo>
                    <a:pt x="245" y="198"/>
                  </a:lnTo>
                  <a:lnTo>
                    <a:pt x="238" y="198"/>
                  </a:lnTo>
                  <a:lnTo>
                    <a:pt x="238" y="209"/>
                  </a:lnTo>
                  <a:lnTo>
                    <a:pt x="229" y="209"/>
                  </a:lnTo>
                  <a:lnTo>
                    <a:pt x="220" y="209"/>
                  </a:lnTo>
                  <a:lnTo>
                    <a:pt x="209" y="219"/>
                  </a:lnTo>
                  <a:lnTo>
                    <a:pt x="209" y="209"/>
                  </a:lnTo>
                  <a:lnTo>
                    <a:pt x="220" y="219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09" y="228"/>
                  </a:lnTo>
                  <a:lnTo>
                    <a:pt x="209" y="219"/>
                  </a:lnTo>
                  <a:lnTo>
                    <a:pt x="209" y="228"/>
                  </a:lnTo>
                  <a:lnTo>
                    <a:pt x="202" y="228"/>
                  </a:lnTo>
                  <a:lnTo>
                    <a:pt x="202" y="219"/>
                  </a:lnTo>
                  <a:lnTo>
                    <a:pt x="202" y="228"/>
                  </a:lnTo>
                  <a:lnTo>
                    <a:pt x="209" y="237"/>
                  </a:lnTo>
                  <a:lnTo>
                    <a:pt x="209" y="243"/>
                  </a:lnTo>
                  <a:lnTo>
                    <a:pt x="202" y="243"/>
                  </a:lnTo>
                  <a:lnTo>
                    <a:pt x="202" y="237"/>
                  </a:lnTo>
                  <a:lnTo>
                    <a:pt x="202" y="243"/>
                  </a:lnTo>
                  <a:lnTo>
                    <a:pt x="202" y="255"/>
                  </a:lnTo>
                  <a:lnTo>
                    <a:pt x="193" y="255"/>
                  </a:lnTo>
                  <a:lnTo>
                    <a:pt x="184" y="255"/>
                  </a:lnTo>
                  <a:lnTo>
                    <a:pt x="184" y="243"/>
                  </a:lnTo>
                  <a:lnTo>
                    <a:pt x="184" y="237"/>
                  </a:lnTo>
                  <a:lnTo>
                    <a:pt x="173" y="228"/>
                  </a:lnTo>
                  <a:lnTo>
                    <a:pt x="173" y="219"/>
                  </a:lnTo>
                  <a:lnTo>
                    <a:pt x="163" y="219"/>
                  </a:lnTo>
                  <a:lnTo>
                    <a:pt x="157" y="209"/>
                  </a:lnTo>
                  <a:lnTo>
                    <a:pt x="157" y="198"/>
                  </a:lnTo>
                  <a:lnTo>
                    <a:pt x="147" y="189"/>
                  </a:lnTo>
                  <a:lnTo>
                    <a:pt x="147" y="182"/>
                  </a:lnTo>
                  <a:lnTo>
                    <a:pt x="136" y="173"/>
                  </a:lnTo>
                  <a:lnTo>
                    <a:pt x="127" y="173"/>
                  </a:lnTo>
                  <a:lnTo>
                    <a:pt x="118" y="164"/>
                  </a:lnTo>
                  <a:lnTo>
                    <a:pt x="111" y="155"/>
                  </a:lnTo>
                  <a:lnTo>
                    <a:pt x="111" y="144"/>
                  </a:lnTo>
                  <a:lnTo>
                    <a:pt x="100" y="144"/>
                  </a:lnTo>
                  <a:lnTo>
                    <a:pt x="91" y="134"/>
                  </a:lnTo>
                  <a:lnTo>
                    <a:pt x="91" y="128"/>
                  </a:lnTo>
                  <a:lnTo>
                    <a:pt x="82" y="128"/>
                  </a:lnTo>
                  <a:lnTo>
                    <a:pt x="72" y="119"/>
                  </a:lnTo>
                  <a:lnTo>
                    <a:pt x="63" y="119"/>
                  </a:lnTo>
                  <a:lnTo>
                    <a:pt x="45" y="100"/>
                  </a:lnTo>
                  <a:lnTo>
                    <a:pt x="45" y="89"/>
                  </a:lnTo>
                  <a:lnTo>
                    <a:pt x="36" y="89"/>
                  </a:lnTo>
                  <a:lnTo>
                    <a:pt x="36" y="80"/>
                  </a:lnTo>
                  <a:lnTo>
                    <a:pt x="36" y="71"/>
                  </a:lnTo>
                  <a:lnTo>
                    <a:pt x="27" y="80"/>
                  </a:lnTo>
                  <a:lnTo>
                    <a:pt x="18" y="71"/>
                  </a:lnTo>
                  <a:lnTo>
                    <a:pt x="9" y="71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9" y="44"/>
                  </a:lnTo>
                  <a:lnTo>
                    <a:pt x="18" y="3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xmlns="" id="{4DC658A6-B986-420C-A5CB-6E7C61956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7498" y="3787925"/>
              <a:ext cx="594895" cy="461089"/>
            </a:xfrm>
            <a:custGeom>
              <a:avLst/>
              <a:gdLst>
                <a:gd name="T0" fmla="*/ 27 w 329"/>
                <a:gd name="T1" fmla="*/ 25 h 255"/>
                <a:gd name="T2" fmla="*/ 45 w 329"/>
                <a:gd name="T3" fmla="*/ 16 h 255"/>
                <a:gd name="T4" fmla="*/ 63 w 329"/>
                <a:gd name="T5" fmla="*/ 16 h 255"/>
                <a:gd name="T6" fmla="*/ 127 w 329"/>
                <a:gd name="T7" fmla="*/ 10 h 255"/>
                <a:gd name="T8" fmla="*/ 157 w 329"/>
                <a:gd name="T9" fmla="*/ 10 h 255"/>
                <a:gd name="T10" fmla="*/ 163 w 329"/>
                <a:gd name="T11" fmla="*/ 25 h 255"/>
                <a:gd name="T12" fmla="*/ 329 w 329"/>
                <a:gd name="T13" fmla="*/ 71 h 255"/>
                <a:gd name="T14" fmla="*/ 320 w 329"/>
                <a:gd name="T15" fmla="*/ 80 h 255"/>
                <a:gd name="T16" fmla="*/ 302 w 329"/>
                <a:gd name="T17" fmla="*/ 119 h 255"/>
                <a:gd name="T18" fmla="*/ 293 w 329"/>
                <a:gd name="T19" fmla="*/ 134 h 255"/>
                <a:gd name="T20" fmla="*/ 293 w 329"/>
                <a:gd name="T21" fmla="*/ 119 h 255"/>
                <a:gd name="T22" fmla="*/ 293 w 329"/>
                <a:gd name="T23" fmla="*/ 134 h 255"/>
                <a:gd name="T24" fmla="*/ 293 w 329"/>
                <a:gd name="T25" fmla="*/ 144 h 255"/>
                <a:gd name="T26" fmla="*/ 284 w 329"/>
                <a:gd name="T27" fmla="*/ 155 h 255"/>
                <a:gd name="T28" fmla="*/ 275 w 329"/>
                <a:gd name="T29" fmla="*/ 155 h 255"/>
                <a:gd name="T30" fmla="*/ 275 w 329"/>
                <a:gd name="T31" fmla="*/ 173 h 255"/>
                <a:gd name="T32" fmla="*/ 266 w 329"/>
                <a:gd name="T33" fmla="*/ 182 h 255"/>
                <a:gd name="T34" fmla="*/ 257 w 329"/>
                <a:gd name="T35" fmla="*/ 173 h 255"/>
                <a:gd name="T36" fmla="*/ 257 w 329"/>
                <a:gd name="T37" fmla="*/ 189 h 255"/>
                <a:gd name="T38" fmla="*/ 245 w 329"/>
                <a:gd name="T39" fmla="*/ 198 h 255"/>
                <a:gd name="T40" fmla="*/ 238 w 329"/>
                <a:gd name="T41" fmla="*/ 209 h 255"/>
                <a:gd name="T42" fmla="*/ 220 w 329"/>
                <a:gd name="T43" fmla="*/ 209 h 255"/>
                <a:gd name="T44" fmla="*/ 209 w 329"/>
                <a:gd name="T45" fmla="*/ 209 h 255"/>
                <a:gd name="T46" fmla="*/ 229 w 329"/>
                <a:gd name="T47" fmla="*/ 219 h 255"/>
                <a:gd name="T48" fmla="*/ 229 w 329"/>
                <a:gd name="T49" fmla="*/ 219 h 255"/>
                <a:gd name="T50" fmla="*/ 209 w 329"/>
                <a:gd name="T51" fmla="*/ 228 h 255"/>
                <a:gd name="T52" fmla="*/ 209 w 329"/>
                <a:gd name="T53" fmla="*/ 228 h 255"/>
                <a:gd name="T54" fmla="*/ 202 w 329"/>
                <a:gd name="T55" fmla="*/ 219 h 255"/>
                <a:gd name="T56" fmla="*/ 209 w 329"/>
                <a:gd name="T57" fmla="*/ 237 h 255"/>
                <a:gd name="T58" fmla="*/ 202 w 329"/>
                <a:gd name="T59" fmla="*/ 243 h 255"/>
                <a:gd name="T60" fmla="*/ 202 w 329"/>
                <a:gd name="T61" fmla="*/ 243 h 255"/>
                <a:gd name="T62" fmla="*/ 193 w 329"/>
                <a:gd name="T63" fmla="*/ 255 h 255"/>
                <a:gd name="T64" fmla="*/ 184 w 329"/>
                <a:gd name="T65" fmla="*/ 243 h 255"/>
                <a:gd name="T66" fmla="*/ 173 w 329"/>
                <a:gd name="T67" fmla="*/ 228 h 255"/>
                <a:gd name="T68" fmla="*/ 163 w 329"/>
                <a:gd name="T69" fmla="*/ 219 h 255"/>
                <a:gd name="T70" fmla="*/ 157 w 329"/>
                <a:gd name="T71" fmla="*/ 198 h 255"/>
                <a:gd name="T72" fmla="*/ 147 w 329"/>
                <a:gd name="T73" fmla="*/ 182 h 255"/>
                <a:gd name="T74" fmla="*/ 127 w 329"/>
                <a:gd name="T75" fmla="*/ 173 h 255"/>
                <a:gd name="T76" fmla="*/ 111 w 329"/>
                <a:gd name="T77" fmla="*/ 155 h 255"/>
                <a:gd name="T78" fmla="*/ 100 w 329"/>
                <a:gd name="T79" fmla="*/ 144 h 255"/>
                <a:gd name="T80" fmla="*/ 91 w 329"/>
                <a:gd name="T81" fmla="*/ 128 h 255"/>
                <a:gd name="T82" fmla="*/ 72 w 329"/>
                <a:gd name="T83" fmla="*/ 119 h 255"/>
                <a:gd name="T84" fmla="*/ 45 w 329"/>
                <a:gd name="T85" fmla="*/ 100 h 255"/>
                <a:gd name="T86" fmla="*/ 36 w 329"/>
                <a:gd name="T87" fmla="*/ 89 h 255"/>
                <a:gd name="T88" fmla="*/ 36 w 329"/>
                <a:gd name="T89" fmla="*/ 71 h 255"/>
                <a:gd name="T90" fmla="*/ 18 w 329"/>
                <a:gd name="T91" fmla="*/ 71 h 255"/>
                <a:gd name="T92" fmla="*/ 0 w 329"/>
                <a:gd name="T93" fmla="*/ 64 h 255"/>
                <a:gd name="T94" fmla="*/ 9 w 329"/>
                <a:gd name="T95" fmla="*/ 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55">
                  <a:moveTo>
                    <a:pt x="18" y="35"/>
                  </a:moveTo>
                  <a:lnTo>
                    <a:pt x="27" y="25"/>
                  </a:lnTo>
                  <a:lnTo>
                    <a:pt x="36" y="25"/>
                  </a:lnTo>
                  <a:lnTo>
                    <a:pt x="45" y="16"/>
                  </a:lnTo>
                  <a:lnTo>
                    <a:pt x="54" y="16"/>
                  </a:lnTo>
                  <a:lnTo>
                    <a:pt x="63" y="16"/>
                  </a:lnTo>
                  <a:lnTo>
                    <a:pt x="63" y="10"/>
                  </a:lnTo>
                  <a:lnTo>
                    <a:pt x="127" y="10"/>
                  </a:lnTo>
                  <a:lnTo>
                    <a:pt x="147" y="0"/>
                  </a:lnTo>
                  <a:lnTo>
                    <a:pt x="157" y="10"/>
                  </a:lnTo>
                  <a:lnTo>
                    <a:pt x="163" y="16"/>
                  </a:lnTo>
                  <a:lnTo>
                    <a:pt x="163" y="25"/>
                  </a:lnTo>
                  <a:lnTo>
                    <a:pt x="238" y="16"/>
                  </a:lnTo>
                  <a:lnTo>
                    <a:pt x="329" y="71"/>
                  </a:lnTo>
                  <a:lnTo>
                    <a:pt x="329" y="80"/>
                  </a:lnTo>
                  <a:lnTo>
                    <a:pt x="320" y="80"/>
                  </a:lnTo>
                  <a:lnTo>
                    <a:pt x="311" y="89"/>
                  </a:lnTo>
                  <a:lnTo>
                    <a:pt x="302" y="119"/>
                  </a:lnTo>
                  <a:lnTo>
                    <a:pt x="302" y="134"/>
                  </a:lnTo>
                  <a:lnTo>
                    <a:pt x="293" y="134"/>
                  </a:lnTo>
                  <a:lnTo>
                    <a:pt x="293" y="128"/>
                  </a:lnTo>
                  <a:lnTo>
                    <a:pt x="293" y="119"/>
                  </a:lnTo>
                  <a:lnTo>
                    <a:pt x="293" y="128"/>
                  </a:lnTo>
                  <a:lnTo>
                    <a:pt x="293" y="134"/>
                  </a:lnTo>
                  <a:lnTo>
                    <a:pt x="302" y="144"/>
                  </a:lnTo>
                  <a:lnTo>
                    <a:pt x="293" y="144"/>
                  </a:lnTo>
                  <a:lnTo>
                    <a:pt x="293" y="155"/>
                  </a:lnTo>
                  <a:lnTo>
                    <a:pt x="284" y="155"/>
                  </a:lnTo>
                  <a:lnTo>
                    <a:pt x="284" y="164"/>
                  </a:lnTo>
                  <a:lnTo>
                    <a:pt x="275" y="155"/>
                  </a:lnTo>
                  <a:lnTo>
                    <a:pt x="275" y="164"/>
                  </a:lnTo>
                  <a:lnTo>
                    <a:pt x="275" y="173"/>
                  </a:lnTo>
                  <a:lnTo>
                    <a:pt x="266" y="173"/>
                  </a:lnTo>
                  <a:lnTo>
                    <a:pt x="266" y="182"/>
                  </a:lnTo>
                  <a:lnTo>
                    <a:pt x="257" y="182"/>
                  </a:lnTo>
                  <a:lnTo>
                    <a:pt x="257" y="173"/>
                  </a:lnTo>
                  <a:lnTo>
                    <a:pt x="257" y="182"/>
                  </a:lnTo>
                  <a:lnTo>
                    <a:pt x="257" y="189"/>
                  </a:lnTo>
                  <a:lnTo>
                    <a:pt x="257" y="198"/>
                  </a:lnTo>
                  <a:lnTo>
                    <a:pt x="245" y="198"/>
                  </a:lnTo>
                  <a:lnTo>
                    <a:pt x="238" y="198"/>
                  </a:lnTo>
                  <a:lnTo>
                    <a:pt x="238" y="209"/>
                  </a:lnTo>
                  <a:lnTo>
                    <a:pt x="229" y="209"/>
                  </a:lnTo>
                  <a:lnTo>
                    <a:pt x="220" y="209"/>
                  </a:lnTo>
                  <a:lnTo>
                    <a:pt x="209" y="219"/>
                  </a:lnTo>
                  <a:lnTo>
                    <a:pt x="209" y="209"/>
                  </a:lnTo>
                  <a:lnTo>
                    <a:pt x="220" y="219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09" y="228"/>
                  </a:lnTo>
                  <a:lnTo>
                    <a:pt x="209" y="219"/>
                  </a:lnTo>
                  <a:lnTo>
                    <a:pt x="209" y="228"/>
                  </a:lnTo>
                  <a:lnTo>
                    <a:pt x="202" y="228"/>
                  </a:lnTo>
                  <a:lnTo>
                    <a:pt x="202" y="219"/>
                  </a:lnTo>
                  <a:lnTo>
                    <a:pt x="202" y="228"/>
                  </a:lnTo>
                  <a:lnTo>
                    <a:pt x="209" y="237"/>
                  </a:lnTo>
                  <a:lnTo>
                    <a:pt x="209" y="243"/>
                  </a:lnTo>
                  <a:lnTo>
                    <a:pt x="202" y="243"/>
                  </a:lnTo>
                  <a:lnTo>
                    <a:pt x="202" y="237"/>
                  </a:lnTo>
                  <a:lnTo>
                    <a:pt x="202" y="243"/>
                  </a:lnTo>
                  <a:lnTo>
                    <a:pt x="202" y="255"/>
                  </a:lnTo>
                  <a:lnTo>
                    <a:pt x="193" y="255"/>
                  </a:lnTo>
                  <a:lnTo>
                    <a:pt x="184" y="255"/>
                  </a:lnTo>
                  <a:lnTo>
                    <a:pt x="184" y="243"/>
                  </a:lnTo>
                  <a:lnTo>
                    <a:pt x="184" y="237"/>
                  </a:lnTo>
                  <a:lnTo>
                    <a:pt x="173" y="228"/>
                  </a:lnTo>
                  <a:lnTo>
                    <a:pt x="173" y="219"/>
                  </a:lnTo>
                  <a:lnTo>
                    <a:pt x="163" y="219"/>
                  </a:lnTo>
                  <a:lnTo>
                    <a:pt x="157" y="209"/>
                  </a:lnTo>
                  <a:lnTo>
                    <a:pt x="157" y="198"/>
                  </a:lnTo>
                  <a:lnTo>
                    <a:pt x="147" y="189"/>
                  </a:lnTo>
                  <a:lnTo>
                    <a:pt x="147" y="182"/>
                  </a:lnTo>
                  <a:lnTo>
                    <a:pt x="136" y="173"/>
                  </a:lnTo>
                  <a:lnTo>
                    <a:pt x="127" y="173"/>
                  </a:lnTo>
                  <a:lnTo>
                    <a:pt x="118" y="164"/>
                  </a:lnTo>
                  <a:lnTo>
                    <a:pt x="111" y="155"/>
                  </a:lnTo>
                  <a:lnTo>
                    <a:pt x="111" y="144"/>
                  </a:lnTo>
                  <a:lnTo>
                    <a:pt x="100" y="144"/>
                  </a:lnTo>
                  <a:lnTo>
                    <a:pt x="91" y="134"/>
                  </a:lnTo>
                  <a:lnTo>
                    <a:pt x="91" y="128"/>
                  </a:lnTo>
                  <a:lnTo>
                    <a:pt x="82" y="128"/>
                  </a:lnTo>
                  <a:lnTo>
                    <a:pt x="72" y="119"/>
                  </a:lnTo>
                  <a:lnTo>
                    <a:pt x="63" y="119"/>
                  </a:lnTo>
                  <a:lnTo>
                    <a:pt x="45" y="100"/>
                  </a:lnTo>
                  <a:lnTo>
                    <a:pt x="45" y="89"/>
                  </a:lnTo>
                  <a:lnTo>
                    <a:pt x="36" y="89"/>
                  </a:lnTo>
                  <a:lnTo>
                    <a:pt x="36" y="80"/>
                  </a:lnTo>
                  <a:lnTo>
                    <a:pt x="36" y="71"/>
                  </a:lnTo>
                  <a:lnTo>
                    <a:pt x="27" y="80"/>
                  </a:lnTo>
                  <a:lnTo>
                    <a:pt x="18" y="71"/>
                  </a:lnTo>
                  <a:lnTo>
                    <a:pt x="9" y="71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9" y="44"/>
                  </a:lnTo>
                  <a:lnTo>
                    <a:pt x="18" y="3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xmlns="" id="{73375258-E08A-4BA4-A13C-B914C39C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7498" y="3787925"/>
              <a:ext cx="594895" cy="461089"/>
            </a:xfrm>
            <a:custGeom>
              <a:avLst/>
              <a:gdLst>
                <a:gd name="T0" fmla="*/ 27 w 329"/>
                <a:gd name="T1" fmla="*/ 25 h 255"/>
                <a:gd name="T2" fmla="*/ 45 w 329"/>
                <a:gd name="T3" fmla="*/ 16 h 255"/>
                <a:gd name="T4" fmla="*/ 63 w 329"/>
                <a:gd name="T5" fmla="*/ 16 h 255"/>
                <a:gd name="T6" fmla="*/ 127 w 329"/>
                <a:gd name="T7" fmla="*/ 10 h 255"/>
                <a:gd name="T8" fmla="*/ 157 w 329"/>
                <a:gd name="T9" fmla="*/ 10 h 255"/>
                <a:gd name="T10" fmla="*/ 163 w 329"/>
                <a:gd name="T11" fmla="*/ 25 h 255"/>
                <a:gd name="T12" fmla="*/ 329 w 329"/>
                <a:gd name="T13" fmla="*/ 71 h 255"/>
                <a:gd name="T14" fmla="*/ 320 w 329"/>
                <a:gd name="T15" fmla="*/ 80 h 255"/>
                <a:gd name="T16" fmla="*/ 302 w 329"/>
                <a:gd name="T17" fmla="*/ 119 h 255"/>
                <a:gd name="T18" fmla="*/ 293 w 329"/>
                <a:gd name="T19" fmla="*/ 134 h 255"/>
                <a:gd name="T20" fmla="*/ 293 w 329"/>
                <a:gd name="T21" fmla="*/ 119 h 255"/>
                <a:gd name="T22" fmla="*/ 293 w 329"/>
                <a:gd name="T23" fmla="*/ 134 h 255"/>
                <a:gd name="T24" fmla="*/ 293 w 329"/>
                <a:gd name="T25" fmla="*/ 144 h 255"/>
                <a:gd name="T26" fmla="*/ 284 w 329"/>
                <a:gd name="T27" fmla="*/ 155 h 255"/>
                <a:gd name="T28" fmla="*/ 275 w 329"/>
                <a:gd name="T29" fmla="*/ 155 h 255"/>
                <a:gd name="T30" fmla="*/ 275 w 329"/>
                <a:gd name="T31" fmla="*/ 173 h 255"/>
                <a:gd name="T32" fmla="*/ 266 w 329"/>
                <a:gd name="T33" fmla="*/ 182 h 255"/>
                <a:gd name="T34" fmla="*/ 257 w 329"/>
                <a:gd name="T35" fmla="*/ 173 h 255"/>
                <a:gd name="T36" fmla="*/ 257 w 329"/>
                <a:gd name="T37" fmla="*/ 189 h 255"/>
                <a:gd name="T38" fmla="*/ 245 w 329"/>
                <a:gd name="T39" fmla="*/ 198 h 255"/>
                <a:gd name="T40" fmla="*/ 238 w 329"/>
                <a:gd name="T41" fmla="*/ 209 h 255"/>
                <a:gd name="T42" fmla="*/ 220 w 329"/>
                <a:gd name="T43" fmla="*/ 209 h 255"/>
                <a:gd name="T44" fmla="*/ 209 w 329"/>
                <a:gd name="T45" fmla="*/ 209 h 255"/>
                <a:gd name="T46" fmla="*/ 229 w 329"/>
                <a:gd name="T47" fmla="*/ 219 h 255"/>
                <a:gd name="T48" fmla="*/ 229 w 329"/>
                <a:gd name="T49" fmla="*/ 219 h 255"/>
                <a:gd name="T50" fmla="*/ 209 w 329"/>
                <a:gd name="T51" fmla="*/ 228 h 255"/>
                <a:gd name="T52" fmla="*/ 209 w 329"/>
                <a:gd name="T53" fmla="*/ 228 h 255"/>
                <a:gd name="T54" fmla="*/ 202 w 329"/>
                <a:gd name="T55" fmla="*/ 219 h 255"/>
                <a:gd name="T56" fmla="*/ 209 w 329"/>
                <a:gd name="T57" fmla="*/ 237 h 255"/>
                <a:gd name="T58" fmla="*/ 202 w 329"/>
                <a:gd name="T59" fmla="*/ 243 h 255"/>
                <a:gd name="T60" fmla="*/ 202 w 329"/>
                <a:gd name="T61" fmla="*/ 243 h 255"/>
                <a:gd name="T62" fmla="*/ 193 w 329"/>
                <a:gd name="T63" fmla="*/ 255 h 255"/>
                <a:gd name="T64" fmla="*/ 184 w 329"/>
                <a:gd name="T65" fmla="*/ 243 h 255"/>
                <a:gd name="T66" fmla="*/ 173 w 329"/>
                <a:gd name="T67" fmla="*/ 228 h 255"/>
                <a:gd name="T68" fmla="*/ 163 w 329"/>
                <a:gd name="T69" fmla="*/ 219 h 255"/>
                <a:gd name="T70" fmla="*/ 157 w 329"/>
                <a:gd name="T71" fmla="*/ 198 h 255"/>
                <a:gd name="T72" fmla="*/ 147 w 329"/>
                <a:gd name="T73" fmla="*/ 182 h 255"/>
                <a:gd name="T74" fmla="*/ 127 w 329"/>
                <a:gd name="T75" fmla="*/ 173 h 255"/>
                <a:gd name="T76" fmla="*/ 111 w 329"/>
                <a:gd name="T77" fmla="*/ 155 h 255"/>
                <a:gd name="T78" fmla="*/ 100 w 329"/>
                <a:gd name="T79" fmla="*/ 144 h 255"/>
                <a:gd name="T80" fmla="*/ 91 w 329"/>
                <a:gd name="T81" fmla="*/ 128 h 255"/>
                <a:gd name="T82" fmla="*/ 72 w 329"/>
                <a:gd name="T83" fmla="*/ 119 h 255"/>
                <a:gd name="T84" fmla="*/ 45 w 329"/>
                <a:gd name="T85" fmla="*/ 100 h 255"/>
                <a:gd name="T86" fmla="*/ 36 w 329"/>
                <a:gd name="T87" fmla="*/ 89 h 255"/>
                <a:gd name="T88" fmla="*/ 36 w 329"/>
                <a:gd name="T89" fmla="*/ 71 h 255"/>
                <a:gd name="T90" fmla="*/ 18 w 329"/>
                <a:gd name="T91" fmla="*/ 71 h 255"/>
                <a:gd name="T92" fmla="*/ 0 w 329"/>
                <a:gd name="T93" fmla="*/ 64 h 255"/>
                <a:gd name="T94" fmla="*/ 9 w 329"/>
                <a:gd name="T95" fmla="*/ 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55">
                  <a:moveTo>
                    <a:pt x="18" y="35"/>
                  </a:moveTo>
                  <a:lnTo>
                    <a:pt x="27" y="25"/>
                  </a:lnTo>
                  <a:lnTo>
                    <a:pt x="36" y="25"/>
                  </a:lnTo>
                  <a:lnTo>
                    <a:pt x="45" y="16"/>
                  </a:lnTo>
                  <a:lnTo>
                    <a:pt x="54" y="16"/>
                  </a:lnTo>
                  <a:lnTo>
                    <a:pt x="63" y="16"/>
                  </a:lnTo>
                  <a:lnTo>
                    <a:pt x="63" y="10"/>
                  </a:lnTo>
                  <a:lnTo>
                    <a:pt x="127" y="10"/>
                  </a:lnTo>
                  <a:lnTo>
                    <a:pt x="147" y="0"/>
                  </a:lnTo>
                  <a:lnTo>
                    <a:pt x="157" y="10"/>
                  </a:lnTo>
                  <a:lnTo>
                    <a:pt x="163" y="16"/>
                  </a:lnTo>
                  <a:lnTo>
                    <a:pt x="163" y="25"/>
                  </a:lnTo>
                  <a:lnTo>
                    <a:pt x="238" y="16"/>
                  </a:lnTo>
                  <a:lnTo>
                    <a:pt x="329" y="71"/>
                  </a:lnTo>
                  <a:lnTo>
                    <a:pt x="329" y="80"/>
                  </a:lnTo>
                  <a:lnTo>
                    <a:pt x="320" y="80"/>
                  </a:lnTo>
                  <a:lnTo>
                    <a:pt x="311" y="89"/>
                  </a:lnTo>
                  <a:lnTo>
                    <a:pt x="302" y="119"/>
                  </a:lnTo>
                  <a:lnTo>
                    <a:pt x="302" y="134"/>
                  </a:lnTo>
                  <a:lnTo>
                    <a:pt x="293" y="134"/>
                  </a:lnTo>
                  <a:lnTo>
                    <a:pt x="293" y="128"/>
                  </a:lnTo>
                  <a:lnTo>
                    <a:pt x="293" y="119"/>
                  </a:lnTo>
                  <a:lnTo>
                    <a:pt x="293" y="128"/>
                  </a:lnTo>
                  <a:lnTo>
                    <a:pt x="293" y="134"/>
                  </a:lnTo>
                  <a:lnTo>
                    <a:pt x="302" y="144"/>
                  </a:lnTo>
                  <a:lnTo>
                    <a:pt x="293" y="144"/>
                  </a:lnTo>
                  <a:lnTo>
                    <a:pt x="293" y="155"/>
                  </a:lnTo>
                  <a:lnTo>
                    <a:pt x="284" y="155"/>
                  </a:lnTo>
                  <a:lnTo>
                    <a:pt x="284" y="164"/>
                  </a:lnTo>
                  <a:lnTo>
                    <a:pt x="275" y="155"/>
                  </a:lnTo>
                  <a:lnTo>
                    <a:pt x="275" y="164"/>
                  </a:lnTo>
                  <a:lnTo>
                    <a:pt x="275" y="173"/>
                  </a:lnTo>
                  <a:lnTo>
                    <a:pt x="266" y="173"/>
                  </a:lnTo>
                  <a:lnTo>
                    <a:pt x="266" y="182"/>
                  </a:lnTo>
                  <a:lnTo>
                    <a:pt x="257" y="182"/>
                  </a:lnTo>
                  <a:lnTo>
                    <a:pt x="257" y="173"/>
                  </a:lnTo>
                  <a:lnTo>
                    <a:pt x="257" y="182"/>
                  </a:lnTo>
                  <a:lnTo>
                    <a:pt x="257" y="189"/>
                  </a:lnTo>
                  <a:lnTo>
                    <a:pt x="257" y="198"/>
                  </a:lnTo>
                  <a:lnTo>
                    <a:pt x="245" y="198"/>
                  </a:lnTo>
                  <a:lnTo>
                    <a:pt x="238" y="198"/>
                  </a:lnTo>
                  <a:lnTo>
                    <a:pt x="238" y="209"/>
                  </a:lnTo>
                  <a:lnTo>
                    <a:pt x="229" y="209"/>
                  </a:lnTo>
                  <a:lnTo>
                    <a:pt x="220" y="209"/>
                  </a:lnTo>
                  <a:lnTo>
                    <a:pt x="209" y="219"/>
                  </a:lnTo>
                  <a:lnTo>
                    <a:pt x="209" y="209"/>
                  </a:lnTo>
                  <a:lnTo>
                    <a:pt x="220" y="219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09" y="228"/>
                  </a:lnTo>
                  <a:lnTo>
                    <a:pt x="209" y="219"/>
                  </a:lnTo>
                  <a:lnTo>
                    <a:pt x="209" y="228"/>
                  </a:lnTo>
                  <a:lnTo>
                    <a:pt x="202" y="228"/>
                  </a:lnTo>
                  <a:lnTo>
                    <a:pt x="202" y="219"/>
                  </a:lnTo>
                  <a:lnTo>
                    <a:pt x="202" y="228"/>
                  </a:lnTo>
                  <a:lnTo>
                    <a:pt x="209" y="237"/>
                  </a:lnTo>
                  <a:lnTo>
                    <a:pt x="209" y="243"/>
                  </a:lnTo>
                  <a:lnTo>
                    <a:pt x="202" y="243"/>
                  </a:lnTo>
                  <a:lnTo>
                    <a:pt x="202" y="237"/>
                  </a:lnTo>
                  <a:lnTo>
                    <a:pt x="202" y="243"/>
                  </a:lnTo>
                  <a:lnTo>
                    <a:pt x="202" y="255"/>
                  </a:lnTo>
                  <a:lnTo>
                    <a:pt x="193" y="255"/>
                  </a:lnTo>
                  <a:lnTo>
                    <a:pt x="184" y="255"/>
                  </a:lnTo>
                  <a:lnTo>
                    <a:pt x="184" y="243"/>
                  </a:lnTo>
                  <a:lnTo>
                    <a:pt x="184" y="237"/>
                  </a:lnTo>
                  <a:lnTo>
                    <a:pt x="173" y="228"/>
                  </a:lnTo>
                  <a:lnTo>
                    <a:pt x="173" y="219"/>
                  </a:lnTo>
                  <a:lnTo>
                    <a:pt x="163" y="219"/>
                  </a:lnTo>
                  <a:lnTo>
                    <a:pt x="157" y="209"/>
                  </a:lnTo>
                  <a:lnTo>
                    <a:pt x="157" y="198"/>
                  </a:lnTo>
                  <a:lnTo>
                    <a:pt x="147" y="189"/>
                  </a:lnTo>
                  <a:lnTo>
                    <a:pt x="147" y="182"/>
                  </a:lnTo>
                  <a:lnTo>
                    <a:pt x="136" y="173"/>
                  </a:lnTo>
                  <a:lnTo>
                    <a:pt x="127" y="173"/>
                  </a:lnTo>
                  <a:lnTo>
                    <a:pt x="118" y="164"/>
                  </a:lnTo>
                  <a:lnTo>
                    <a:pt x="111" y="155"/>
                  </a:lnTo>
                  <a:lnTo>
                    <a:pt x="111" y="144"/>
                  </a:lnTo>
                  <a:lnTo>
                    <a:pt x="100" y="144"/>
                  </a:lnTo>
                  <a:lnTo>
                    <a:pt x="91" y="134"/>
                  </a:lnTo>
                  <a:lnTo>
                    <a:pt x="91" y="128"/>
                  </a:lnTo>
                  <a:lnTo>
                    <a:pt x="82" y="128"/>
                  </a:lnTo>
                  <a:lnTo>
                    <a:pt x="72" y="119"/>
                  </a:lnTo>
                  <a:lnTo>
                    <a:pt x="63" y="119"/>
                  </a:lnTo>
                  <a:lnTo>
                    <a:pt x="45" y="100"/>
                  </a:lnTo>
                  <a:lnTo>
                    <a:pt x="45" y="89"/>
                  </a:lnTo>
                  <a:lnTo>
                    <a:pt x="36" y="89"/>
                  </a:lnTo>
                  <a:lnTo>
                    <a:pt x="36" y="80"/>
                  </a:lnTo>
                  <a:lnTo>
                    <a:pt x="36" y="71"/>
                  </a:lnTo>
                  <a:lnTo>
                    <a:pt x="27" y="80"/>
                  </a:lnTo>
                  <a:lnTo>
                    <a:pt x="18" y="71"/>
                  </a:lnTo>
                  <a:lnTo>
                    <a:pt x="9" y="71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9" y="44"/>
                  </a:lnTo>
                  <a:lnTo>
                    <a:pt x="18" y="3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xmlns="" id="{4A893B5B-AA4D-4BA0-A2CA-5DBF0FC26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7498" y="3787925"/>
              <a:ext cx="594895" cy="461089"/>
            </a:xfrm>
            <a:custGeom>
              <a:avLst/>
              <a:gdLst>
                <a:gd name="T0" fmla="*/ 27 w 329"/>
                <a:gd name="T1" fmla="*/ 25 h 255"/>
                <a:gd name="T2" fmla="*/ 45 w 329"/>
                <a:gd name="T3" fmla="*/ 16 h 255"/>
                <a:gd name="T4" fmla="*/ 63 w 329"/>
                <a:gd name="T5" fmla="*/ 16 h 255"/>
                <a:gd name="T6" fmla="*/ 127 w 329"/>
                <a:gd name="T7" fmla="*/ 10 h 255"/>
                <a:gd name="T8" fmla="*/ 157 w 329"/>
                <a:gd name="T9" fmla="*/ 10 h 255"/>
                <a:gd name="T10" fmla="*/ 163 w 329"/>
                <a:gd name="T11" fmla="*/ 25 h 255"/>
                <a:gd name="T12" fmla="*/ 329 w 329"/>
                <a:gd name="T13" fmla="*/ 71 h 255"/>
                <a:gd name="T14" fmla="*/ 320 w 329"/>
                <a:gd name="T15" fmla="*/ 80 h 255"/>
                <a:gd name="T16" fmla="*/ 302 w 329"/>
                <a:gd name="T17" fmla="*/ 119 h 255"/>
                <a:gd name="T18" fmla="*/ 293 w 329"/>
                <a:gd name="T19" fmla="*/ 134 h 255"/>
                <a:gd name="T20" fmla="*/ 293 w 329"/>
                <a:gd name="T21" fmla="*/ 119 h 255"/>
                <a:gd name="T22" fmla="*/ 293 w 329"/>
                <a:gd name="T23" fmla="*/ 134 h 255"/>
                <a:gd name="T24" fmla="*/ 293 w 329"/>
                <a:gd name="T25" fmla="*/ 144 h 255"/>
                <a:gd name="T26" fmla="*/ 284 w 329"/>
                <a:gd name="T27" fmla="*/ 155 h 255"/>
                <a:gd name="T28" fmla="*/ 275 w 329"/>
                <a:gd name="T29" fmla="*/ 155 h 255"/>
                <a:gd name="T30" fmla="*/ 275 w 329"/>
                <a:gd name="T31" fmla="*/ 173 h 255"/>
                <a:gd name="T32" fmla="*/ 266 w 329"/>
                <a:gd name="T33" fmla="*/ 182 h 255"/>
                <a:gd name="T34" fmla="*/ 257 w 329"/>
                <a:gd name="T35" fmla="*/ 173 h 255"/>
                <a:gd name="T36" fmla="*/ 257 w 329"/>
                <a:gd name="T37" fmla="*/ 189 h 255"/>
                <a:gd name="T38" fmla="*/ 245 w 329"/>
                <a:gd name="T39" fmla="*/ 198 h 255"/>
                <a:gd name="T40" fmla="*/ 238 w 329"/>
                <a:gd name="T41" fmla="*/ 209 h 255"/>
                <a:gd name="T42" fmla="*/ 220 w 329"/>
                <a:gd name="T43" fmla="*/ 209 h 255"/>
                <a:gd name="T44" fmla="*/ 209 w 329"/>
                <a:gd name="T45" fmla="*/ 209 h 255"/>
                <a:gd name="T46" fmla="*/ 229 w 329"/>
                <a:gd name="T47" fmla="*/ 219 h 255"/>
                <a:gd name="T48" fmla="*/ 229 w 329"/>
                <a:gd name="T49" fmla="*/ 219 h 255"/>
                <a:gd name="T50" fmla="*/ 209 w 329"/>
                <a:gd name="T51" fmla="*/ 228 h 255"/>
                <a:gd name="T52" fmla="*/ 209 w 329"/>
                <a:gd name="T53" fmla="*/ 228 h 255"/>
                <a:gd name="T54" fmla="*/ 202 w 329"/>
                <a:gd name="T55" fmla="*/ 219 h 255"/>
                <a:gd name="T56" fmla="*/ 209 w 329"/>
                <a:gd name="T57" fmla="*/ 237 h 255"/>
                <a:gd name="T58" fmla="*/ 202 w 329"/>
                <a:gd name="T59" fmla="*/ 243 h 255"/>
                <a:gd name="T60" fmla="*/ 202 w 329"/>
                <a:gd name="T61" fmla="*/ 243 h 255"/>
                <a:gd name="T62" fmla="*/ 193 w 329"/>
                <a:gd name="T63" fmla="*/ 255 h 255"/>
                <a:gd name="T64" fmla="*/ 184 w 329"/>
                <a:gd name="T65" fmla="*/ 243 h 255"/>
                <a:gd name="T66" fmla="*/ 173 w 329"/>
                <a:gd name="T67" fmla="*/ 228 h 255"/>
                <a:gd name="T68" fmla="*/ 163 w 329"/>
                <a:gd name="T69" fmla="*/ 219 h 255"/>
                <a:gd name="T70" fmla="*/ 157 w 329"/>
                <a:gd name="T71" fmla="*/ 198 h 255"/>
                <a:gd name="T72" fmla="*/ 147 w 329"/>
                <a:gd name="T73" fmla="*/ 182 h 255"/>
                <a:gd name="T74" fmla="*/ 127 w 329"/>
                <a:gd name="T75" fmla="*/ 173 h 255"/>
                <a:gd name="T76" fmla="*/ 111 w 329"/>
                <a:gd name="T77" fmla="*/ 155 h 255"/>
                <a:gd name="T78" fmla="*/ 100 w 329"/>
                <a:gd name="T79" fmla="*/ 144 h 255"/>
                <a:gd name="T80" fmla="*/ 91 w 329"/>
                <a:gd name="T81" fmla="*/ 128 h 255"/>
                <a:gd name="T82" fmla="*/ 72 w 329"/>
                <a:gd name="T83" fmla="*/ 119 h 255"/>
                <a:gd name="T84" fmla="*/ 45 w 329"/>
                <a:gd name="T85" fmla="*/ 100 h 255"/>
                <a:gd name="T86" fmla="*/ 36 w 329"/>
                <a:gd name="T87" fmla="*/ 89 h 255"/>
                <a:gd name="T88" fmla="*/ 36 w 329"/>
                <a:gd name="T89" fmla="*/ 71 h 255"/>
                <a:gd name="T90" fmla="*/ 18 w 329"/>
                <a:gd name="T91" fmla="*/ 71 h 255"/>
                <a:gd name="T92" fmla="*/ 0 w 329"/>
                <a:gd name="T93" fmla="*/ 64 h 255"/>
                <a:gd name="T94" fmla="*/ 9 w 329"/>
                <a:gd name="T95" fmla="*/ 4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55">
                  <a:moveTo>
                    <a:pt x="18" y="35"/>
                  </a:moveTo>
                  <a:lnTo>
                    <a:pt x="27" y="25"/>
                  </a:lnTo>
                  <a:lnTo>
                    <a:pt x="36" y="25"/>
                  </a:lnTo>
                  <a:lnTo>
                    <a:pt x="45" y="16"/>
                  </a:lnTo>
                  <a:lnTo>
                    <a:pt x="54" y="16"/>
                  </a:lnTo>
                  <a:lnTo>
                    <a:pt x="63" y="16"/>
                  </a:lnTo>
                  <a:lnTo>
                    <a:pt x="63" y="10"/>
                  </a:lnTo>
                  <a:lnTo>
                    <a:pt x="127" y="10"/>
                  </a:lnTo>
                  <a:lnTo>
                    <a:pt x="147" y="0"/>
                  </a:lnTo>
                  <a:lnTo>
                    <a:pt x="157" y="10"/>
                  </a:lnTo>
                  <a:lnTo>
                    <a:pt x="163" y="16"/>
                  </a:lnTo>
                  <a:lnTo>
                    <a:pt x="163" y="25"/>
                  </a:lnTo>
                  <a:lnTo>
                    <a:pt x="238" y="16"/>
                  </a:lnTo>
                  <a:lnTo>
                    <a:pt x="329" y="71"/>
                  </a:lnTo>
                  <a:lnTo>
                    <a:pt x="329" y="80"/>
                  </a:lnTo>
                  <a:lnTo>
                    <a:pt x="320" y="80"/>
                  </a:lnTo>
                  <a:lnTo>
                    <a:pt x="311" y="89"/>
                  </a:lnTo>
                  <a:lnTo>
                    <a:pt x="302" y="119"/>
                  </a:lnTo>
                  <a:lnTo>
                    <a:pt x="302" y="134"/>
                  </a:lnTo>
                  <a:lnTo>
                    <a:pt x="293" y="134"/>
                  </a:lnTo>
                  <a:lnTo>
                    <a:pt x="293" y="128"/>
                  </a:lnTo>
                  <a:lnTo>
                    <a:pt x="293" y="119"/>
                  </a:lnTo>
                  <a:lnTo>
                    <a:pt x="293" y="128"/>
                  </a:lnTo>
                  <a:lnTo>
                    <a:pt x="293" y="134"/>
                  </a:lnTo>
                  <a:lnTo>
                    <a:pt x="302" y="144"/>
                  </a:lnTo>
                  <a:lnTo>
                    <a:pt x="293" y="144"/>
                  </a:lnTo>
                  <a:lnTo>
                    <a:pt x="293" y="155"/>
                  </a:lnTo>
                  <a:lnTo>
                    <a:pt x="284" y="155"/>
                  </a:lnTo>
                  <a:lnTo>
                    <a:pt x="284" y="164"/>
                  </a:lnTo>
                  <a:lnTo>
                    <a:pt x="275" y="155"/>
                  </a:lnTo>
                  <a:lnTo>
                    <a:pt x="275" y="164"/>
                  </a:lnTo>
                  <a:lnTo>
                    <a:pt x="275" y="173"/>
                  </a:lnTo>
                  <a:lnTo>
                    <a:pt x="266" y="173"/>
                  </a:lnTo>
                  <a:lnTo>
                    <a:pt x="266" y="182"/>
                  </a:lnTo>
                  <a:lnTo>
                    <a:pt x="257" y="182"/>
                  </a:lnTo>
                  <a:lnTo>
                    <a:pt x="257" y="173"/>
                  </a:lnTo>
                  <a:lnTo>
                    <a:pt x="257" y="182"/>
                  </a:lnTo>
                  <a:lnTo>
                    <a:pt x="257" y="189"/>
                  </a:lnTo>
                  <a:lnTo>
                    <a:pt x="257" y="198"/>
                  </a:lnTo>
                  <a:lnTo>
                    <a:pt x="245" y="198"/>
                  </a:lnTo>
                  <a:lnTo>
                    <a:pt x="238" y="198"/>
                  </a:lnTo>
                  <a:lnTo>
                    <a:pt x="238" y="209"/>
                  </a:lnTo>
                  <a:lnTo>
                    <a:pt x="229" y="209"/>
                  </a:lnTo>
                  <a:lnTo>
                    <a:pt x="220" y="209"/>
                  </a:lnTo>
                  <a:lnTo>
                    <a:pt x="209" y="219"/>
                  </a:lnTo>
                  <a:lnTo>
                    <a:pt x="209" y="209"/>
                  </a:lnTo>
                  <a:lnTo>
                    <a:pt x="220" y="219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29" y="219"/>
                  </a:lnTo>
                  <a:lnTo>
                    <a:pt x="220" y="228"/>
                  </a:lnTo>
                  <a:lnTo>
                    <a:pt x="209" y="228"/>
                  </a:lnTo>
                  <a:lnTo>
                    <a:pt x="209" y="219"/>
                  </a:lnTo>
                  <a:lnTo>
                    <a:pt x="209" y="228"/>
                  </a:lnTo>
                  <a:lnTo>
                    <a:pt x="202" y="228"/>
                  </a:lnTo>
                  <a:lnTo>
                    <a:pt x="202" y="219"/>
                  </a:lnTo>
                  <a:lnTo>
                    <a:pt x="202" y="228"/>
                  </a:lnTo>
                  <a:lnTo>
                    <a:pt x="209" y="237"/>
                  </a:lnTo>
                  <a:lnTo>
                    <a:pt x="209" y="243"/>
                  </a:lnTo>
                  <a:lnTo>
                    <a:pt x="202" y="243"/>
                  </a:lnTo>
                  <a:lnTo>
                    <a:pt x="202" y="237"/>
                  </a:lnTo>
                  <a:lnTo>
                    <a:pt x="202" y="243"/>
                  </a:lnTo>
                  <a:lnTo>
                    <a:pt x="202" y="255"/>
                  </a:lnTo>
                  <a:lnTo>
                    <a:pt x="193" y="255"/>
                  </a:lnTo>
                  <a:lnTo>
                    <a:pt x="184" y="255"/>
                  </a:lnTo>
                  <a:lnTo>
                    <a:pt x="184" y="243"/>
                  </a:lnTo>
                  <a:lnTo>
                    <a:pt x="184" y="237"/>
                  </a:lnTo>
                  <a:lnTo>
                    <a:pt x="173" y="228"/>
                  </a:lnTo>
                  <a:lnTo>
                    <a:pt x="173" y="219"/>
                  </a:lnTo>
                  <a:lnTo>
                    <a:pt x="163" y="219"/>
                  </a:lnTo>
                  <a:lnTo>
                    <a:pt x="157" y="209"/>
                  </a:lnTo>
                  <a:lnTo>
                    <a:pt x="157" y="198"/>
                  </a:lnTo>
                  <a:lnTo>
                    <a:pt x="147" y="189"/>
                  </a:lnTo>
                  <a:lnTo>
                    <a:pt x="147" y="182"/>
                  </a:lnTo>
                  <a:lnTo>
                    <a:pt x="136" y="173"/>
                  </a:lnTo>
                  <a:lnTo>
                    <a:pt x="127" y="173"/>
                  </a:lnTo>
                  <a:lnTo>
                    <a:pt x="118" y="164"/>
                  </a:lnTo>
                  <a:lnTo>
                    <a:pt x="111" y="155"/>
                  </a:lnTo>
                  <a:lnTo>
                    <a:pt x="111" y="144"/>
                  </a:lnTo>
                  <a:lnTo>
                    <a:pt x="100" y="144"/>
                  </a:lnTo>
                  <a:lnTo>
                    <a:pt x="91" y="134"/>
                  </a:lnTo>
                  <a:lnTo>
                    <a:pt x="91" y="128"/>
                  </a:lnTo>
                  <a:lnTo>
                    <a:pt x="82" y="128"/>
                  </a:lnTo>
                  <a:lnTo>
                    <a:pt x="72" y="119"/>
                  </a:lnTo>
                  <a:lnTo>
                    <a:pt x="63" y="119"/>
                  </a:lnTo>
                  <a:lnTo>
                    <a:pt x="45" y="100"/>
                  </a:lnTo>
                  <a:lnTo>
                    <a:pt x="45" y="89"/>
                  </a:lnTo>
                  <a:lnTo>
                    <a:pt x="36" y="89"/>
                  </a:lnTo>
                  <a:lnTo>
                    <a:pt x="36" y="80"/>
                  </a:lnTo>
                  <a:lnTo>
                    <a:pt x="36" y="71"/>
                  </a:lnTo>
                  <a:lnTo>
                    <a:pt x="27" y="80"/>
                  </a:lnTo>
                  <a:lnTo>
                    <a:pt x="18" y="71"/>
                  </a:lnTo>
                  <a:lnTo>
                    <a:pt x="9" y="71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9" y="44"/>
                  </a:lnTo>
                  <a:lnTo>
                    <a:pt x="18" y="35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xmlns="" id="{58AA3123-7FBD-4FD0-93AE-B9763A681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839" y="2305210"/>
              <a:ext cx="810069" cy="551498"/>
            </a:xfrm>
            <a:custGeom>
              <a:avLst/>
              <a:gdLst>
                <a:gd name="T0" fmla="*/ 0 w 448"/>
                <a:gd name="T1" fmla="*/ 250 h 305"/>
                <a:gd name="T2" fmla="*/ 9 w 448"/>
                <a:gd name="T3" fmla="*/ 82 h 305"/>
                <a:gd name="T4" fmla="*/ 18 w 448"/>
                <a:gd name="T5" fmla="*/ 75 h 305"/>
                <a:gd name="T6" fmla="*/ 18 w 448"/>
                <a:gd name="T7" fmla="*/ 0 h 305"/>
                <a:gd name="T8" fmla="*/ 121 w 448"/>
                <a:gd name="T9" fmla="*/ 10 h 305"/>
                <a:gd name="T10" fmla="*/ 239 w 448"/>
                <a:gd name="T11" fmla="*/ 19 h 305"/>
                <a:gd name="T12" fmla="*/ 339 w 448"/>
                <a:gd name="T13" fmla="*/ 19 h 305"/>
                <a:gd name="T14" fmla="*/ 448 w 448"/>
                <a:gd name="T15" fmla="*/ 19 h 305"/>
                <a:gd name="T16" fmla="*/ 439 w 448"/>
                <a:gd name="T17" fmla="*/ 28 h 305"/>
                <a:gd name="T18" fmla="*/ 439 w 448"/>
                <a:gd name="T19" fmla="*/ 37 h 305"/>
                <a:gd name="T20" fmla="*/ 430 w 448"/>
                <a:gd name="T21" fmla="*/ 37 h 305"/>
                <a:gd name="T22" fmla="*/ 430 w 448"/>
                <a:gd name="T23" fmla="*/ 46 h 305"/>
                <a:gd name="T24" fmla="*/ 439 w 448"/>
                <a:gd name="T25" fmla="*/ 66 h 305"/>
                <a:gd name="T26" fmla="*/ 448 w 448"/>
                <a:gd name="T27" fmla="*/ 66 h 305"/>
                <a:gd name="T28" fmla="*/ 448 w 448"/>
                <a:gd name="T29" fmla="*/ 75 h 305"/>
                <a:gd name="T30" fmla="*/ 448 w 448"/>
                <a:gd name="T31" fmla="*/ 221 h 305"/>
                <a:gd name="T32" fmla="*/ 439 w 448"/>
                <a:gd name="T33" fmla="*/ 221 h 305"/>
                <a:gd name="T34" fmla="*/ 448 w 448"/>
                <a:gd name="T35" fmla="*/ 221 h 305"/>
                <a:gd name="T36" fmla="*/ 448 w 448"/>
                <a:gd name="T37" fmla="*/ 230 h 305"/>
                <a:gd name="T38" fmla="*/ 448 w 448"/>
                <a:gd name="T39" fmla="*/ 241 h 305"/>
                <a:gd name="T40" fmla="*/ 448 w 448"/>
                <a:gd name="T41" fmla="*/ 250 h 305"/>
                <a:gd name="T42" fmla="*/ 448 w 448"/>
                <a:gd name="T43" fmla="*/ 257 h 305"/>
                <a:gd name="T44" fmla="*/ 448 w 448"/>
                <a:gd name="T45" fmla="*/ 266 h 305"/>
                <a:gd name="T46" fmla="*/ 448 w 448"/>
                <a:gd name="T47" fmla="*/ 278 h 305"/>
                <a:gd name="T48" fmla="*/ 439 w 448"/>
                <a:gd name="T49" fmla="*/ 278 h 305"/>
                <a:gd name="T50" fmla="*/ 439 w 448"/>
                <a:gd name="T51" fmla="*/ 287 h 305"/>
                <a:gd name="T52" fmla="*/ 448 w 448"/>
                <a:gd name="T53" fmla="*/ 287 h 305"/>
                <a:gd name="T54" fmla="*/ 448 w 448"/>
                <a:gd name="T55" fmla="*/ 305 h 305"/>
                <a:gd name="T56" fmla="*/ 448 w 448"/>
                <a:gd name="T57" fmla="*/ 296 h 305"/>
                <a:gd name="T58" fmla="*/ 439 w 448"/>
                <a:gd name="T59" fmla="*/ 296 h 305"/>
                <a:gd name="T60" fmla="*/ 439 w 448"/>
                <a:gd name="T61" fmla="*/ 287 h 305"/>
                <a:gd name="T62" fmla="*/ 430 w 448"/>
                <a:gd name="T63" fmla="*/ 287 h 305"/>
                <a:gd name="T64" fmla="*/ 421 w 448"/>
                <a:gd name="T65" fmla="*/ 287 h 305"/>
                <a:gd name="T66" fmla="*/ 421 w 448"/>
                <a:gd name="T67" fmla="*/ 278 h 305"/>
                <a:gd name="T68" fmla="*/ 412 w 448"/>
                <a:gd name="T69" fmla="*/ 278 h 305"/>
                <a:gd name="T70" fmla="*/ 403 w 448"/>
                <a:gd name="T71" fmla="*/ 266 h 305"/>
                <a:gd name="T72" fmla="*/ 375 w 448"/>
                <a:gd name="T73" fmla="*/ 278 h 305"/>
                <a:gd name="T74" fmla="*/ 366 w 448"/>
                <a:gd name="T75" fmla="*/ 266 h 305"/>
                <a:gd name="T76" fmla="*/ 366 w 448"/>
                <a:gd name="T77" fmla="*/ 278 h 305"/>
                <a:gd name="T78" fmla="*/ 357 w 448"/>
                <a:gd name="T79" fmla="*/ 278 h 305"/>
                <a:gd name="T80" fmla="*/ 339 w 448"/>
                <a:gd name="T81" fmla="*/ 266 h 305"/>
                <a:gd name="T82" fmla="*/ 330 w 448"/>
                <a:gd name="T83" fmla="*/ 257 h 305"/>
                <a:gd name="T84" fmla="*/ 266 w 448"/>
                <a:gd name="T85" fmla="*/ 257 h 305"/>
                <a:gd name="T86" fmla="*/ 166 w 448"/>
                <a:gd name="T87" fmla="*/ 257 h 305"/>
                <a:gd name="T88" fmla="*/ 66 w 448"/>
                <a:gd name="T89" fmla="*/ 250 h 305"/>
                <a:gd name="T90" fmla="*/ 0 w 448"/>
                <a:gd name="T91" fmla="*/ 2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305">
                  <a:moveTo>
                    <a:pt x="0" y="250"/>
                  </a:moveTo>
                  <a:lnTo>
                    <a:pt x="9" y="82"/>
                  </a:lnTo>
                  <a:lnTo>
                    <a:pt x="18" y="75"/>
                  </a:lnTo>
                  <a:lnTo>
                    <a:pt x="18" y="0"/>
                  </a:lnTo>
                  <a:lnTo>
                    <a:pt x="121" y="10"/>
                  </a:lnTo>
                  <a:lnTo>
                    <a:pt x="239" y="19"/>
                  </a:lnTo>
                  <a:lnTo>
                    <a:pt x="339" y="19"/>
                  </a:lnTo>
                  <a:lnTo>
                    <a:pt x="448" y="19"/>
                  </a:lnTo>
                  <a:lnTo>
                    <a:pt x="439" y="28"/>
                  </a:lnTo>
                  <a:lnTo>
                    <a:pt x="439" y="37"/>
                  </a:lnTo>
                  <a:lnTo>
                    <a:pt x="430" y="37"/>
                  </a:lnTo>
                  <a:lnTo>
                    <a:pt x="430" y="46"/>
                  </a:lnTo>
                  <a:lnTo>
                    <a:pt x="439" y="66"/>
                  </a:lnTo>
                  <a:lnTo>
                    <a:pt x="448" y="66"/>
                  </a:lnTo>
                  <a:lnTo>
                    <a:pt x="448" y="75"/>
                  </a:lnTo>
                  <a:lnTo>
                    <a:pt x="448" y="221"/>
                  </a:lnTo>
                  <a:lnTo>
                    <a:pt x="439" y="221"/>
                  </a:lnTo>
                  <a:lnTo>
                    <a:pt x="448" y="221"/>
                  </a:lnTo>
                  <a:lnTo>
                    <a:pt x="448" y="230"/>
                  </a:lnTo>
                  <a:lnTo>
                    <a:pt x="448" y="241"/>
                  </a:lnTo>
                  <a:lnTo>
                    <a:pt x="448" y="250"/>
                  </a:lnTo>
                  <a:lnTo>
                    <a:pt x="448" y="257"/>
                  </a:lnTo>
                  <a:lnTo>
                    <a:pt x="448" y="266"/>
                  </a:lnTo>
                  <a:lnTo>
                    <a:pt x="448" y="278"/>
                  </a:lnTo>
                  <a:lnTo>
                    <a:pt x="439" y="278"/>
                  </a:lnTo>
                  <a:lnTo>
                    <a:pt x="439" y="287"/>
                  </a:lnTo>
                  <a:lnTo>
                    <a:pt x="448" y="287"/>
                  </a:lnTo>
                  <a:lnTo>
                    <a:pt x="448" y="305"/>
                  </a:lnTo>
                  <a:lnTo>
                    <a:pt x="448" y="296"/>
                  </a:lnTo>
                  <a:lnTo>
                    <a:pt x="439" y="296"/>
                  </a:lnTo>
                  <a:lnTo>
                    <a:pt x="439" y="287"/>
                  </a:lnTo>
                  <a:lnTo>
                    <a:pt x="430" y="287"/>
                  </a:lnTo>
                  <a:lnTo>
                    <a:pt x="421" y="287"/>
                  </a:lnTo>
                  <a:lnTo>
                    <a:pt x="421" y="278"/>
                  </a:lnTo>
                  <a:lnTo>
                    <a:pt x="412" y="278"/>
                  </a:lnTo>
                  <a:lnTo>
                    <a:pt x="403" y="266"/>
                  </a:lnTo>
                  <a:lnTo>
                    <a:pt x="375" y="278"/>
                  </a:lnTo>
                  <a:lnTo>
                    <a:pt x="366" y="266"/>
                  </a:lnTo>
                  <a:lnTo>
                    <a:pt x="366" y="278"/>
                  </a:lnTo>
                  <a:lnTo>
                    <a:pt x="357" y="278"/>
                  </a:lnTo>
                  <a:lnTo>
                    <a:pt x="339" y="266"/>
                  </a:lnTo>
                  <a:lnTo>
                    <a:pt x="330" y="257"/>
                  </a:lnTo>
                  <a:lnTo>
                    <a:pt x="266" y="257"/>
                  </a:lnTo>
                  <a:lnTo>
                    <a:pt x="166" y="257"/>
                  </a:lnTo>
                  <a:lnTo>
                    <a:pt x="66" y="250"/>
                  </a:lnTo>
                  <a:lnTo>
                    <a:pt x="0" y="2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xmlns="" id="{5F5A2DB6-974B-4426-B331-27BA2AF9A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839" y="2305210"/>
              <a:ext cx="810069" cy="551498"/>
            </a:xfrm>
            <a:custGeom>
              <a:avLst/>
              <a:gdLst>
                <a:gd name="T0" fmla="*/ 0 w 448"/>
                <a:gd name="T1" fmla="*/ 250 h 305"/>
                <a:gd name="T2" fmla="*/ 9 w 448"/>
                <a:gd name="T3" fmla="*/ 82 h 305"/>
                <a:gd name="T4" fmla="*/ 18 w 448"/>
                <a:gd name="T5" fmla="*/ 75 h 305"/>
                <a:gd name="T6" fmla="*/ 18 w 448"/>
                <a:gd name="T7" fmla="*/ 0 h 305"/>
                <a:gd name="T8" fmla="*/ 121 w 448"/>
                <a:gd name="T9" fmla="*/ 10 h 305"/>
                <a:gd name="T10" fmla="*/ 239 w 448"/>
                <a:gd name="T11" fmla="*/ 19 h 305"/>
                <a:gd name="T12" fmla="*/ 339 w 448"/>
                <a:gd name="T13" fmla="*/ 19 h 305"/>
                <a:gd name="T14" fmla="*/ 448 w 448"/>
                <a:gd name="T15" fmla="*/ 19 h 305"/>
                <a:gd name="T16" fmla="*/ 439 w 448"/>
                <a:gd name="T17" fmla="*/ 28 h 305"/>
                <a:gd name="T18" fmla="*/ 439 w 448"/>
                <a:gd name="T19" fmla="*/ 37 h 305"/>
                <a:gd name="T20" fmla="*/ 430 w 448"/>
                <a:gd name="T21" fmla="*/ 37 h 305"/>
                <a:gd name="T22" fmla="*/ 430 w 448"/>
                <a:gd name="T23" fmla="*/ 46 h 305"/>
                <a:gd name="T24" fmla="*/ 439 w 448"/>
                <a:gd name="T25" fmla="*/ 66 h 305"/>
                <a:gd name="T26" fmla="*/ 448 w 448"/>
                <a:gd name="T27" fmla="*/ 66 h 305"/>
                <a:gd name="T28" fmla="*/ 448 w 448"/>
                <a:gd name="T29" fmla="*/ 75 h 305"/>
                <a:gd name="T30" fmla="*/ 448 w 448"/>
                <a:gd name="T31" fmla="*/ 221 h 305"/>
                <a:gd name="T32" fmla="*/ 439 w 448"/>
                <a:gd name="T33" fmla="*/ 221 h 305"/>
                <a:gd name="T34" fmla="*/ 448 w 448"/>
                <a:gd name="T35" fmla="*/ 221 h 305"/>
                <a:gd name="T36" fmla="*/ 448 w 448"/>
                <a:gd name="T37" fmla="*/ 230 h 305"/>
                <a:gd name="T38" fmla="*/ 448 w 448"/>
                <a:gd name="T39" fmla="*/ 241 h 305"/>
                <a:gd name="T40" fmla="*/ 448 w 448"/>
                <a:gd name="T41" fmla="*/ 250 h 305"/>
                <a:gd name="T42" fmla="*/ 448 w 448"/>
                <a:gd name="T43" fmla="*/ 257 h 305"/>
                <a:gd name="T44" fmla="*/ 448 w 448"/>
                <a:gd name="T45" fmla="*/ 266 h 305"/>
                <a:gd name="T46" fmla="*/ 448 w 448"/>
                <a:gd name="T47" fmla="*/ 278 h 305"/>
                <a:gd name="T48" fmla="*/ 439 w 448"/>
                <a:gd name="T49" fmla="*/ 278 h 305"/>
                <a:gd name="T50" fmla="*/ 439 w 448"/>
                <a:gd name="T51" fmla="*/ 287 h 305"/>
                <a:gd name="T52" fmla="*/ 448 w 448"/>
                <a:gd name="T53" fmla="*/ 287 h 305"/>
                <a:gd name="T54" fmla="*/ 448 w 448"/>
                <a:gd name="T55" fmla="*/ 305 h 305"/>
                <a:gd name="T56" fmla="*/ 448 w 448"/>
                <a:gd name="T57" fmla="*/ 296 h 305"/>
                <a:gd name="T58" fmla="*/ 439 w 448"/>
                <a:gd name="T59" fmla="*/ 296 h 305"/>
                <a:gd name="T60" fmla="*/ 439 w 448"/>
                <a:gd name="T61" fmla="*/ 287 h 305"/>
                <a:gd name="T62" fmla="*/ 430 w 448"/>
                <a:gd name="T63" fmla="*/ 287 h 305"/>
                <a:gd name="T64" fmla="*/ 421 w 448"/>
                <a:gd name="T65" fmla="*/ 287 h 305"/>
                <a:gd name="T66" fmla="*/ 421 w 448"/>
                <a:gd name="T67" fmla="*/ 278 h 305"/>
                <a:gd name="T68" fmla="*/ 412 w 448"/>
                <a:gd name="T69" fmla="*/ 278 h 305"/>
                <a:gd name="T70" fmla="*/ 403 w 448"/>
                <a:gd name="T71" fmla="*/ 266 h 305"/>
                <a:gd name="T72" fmla="*/ 375 w 448"/>
                <a:gd name="T73" fmla="*/ 278 h 305"/>
                <a:gd name="T74" fmla="*/ 366 w 448"/>
                <a:gd name="T75" fmla="*/ 266 h 305"/>
                <a:gd name="T76" fmla="*/ 366 w 448"/>
                <a:gd name="T77" fmla="*/ 278 h 305"/>
                <a:gd name="T78" fmla="*/ 357 w 448"/>
                <a:gd name="T79" fmla="*/ 278 h 305"/>
                <a:gd name="T80" fmla="*/ 339 w 448"/>
                <a:gd name="T81" fmla="*/ 266 h 305"/>
                <a:gd name="T82" fmla="*/ 330 w 448"/>
                <a:gd name="T83" fmla="*/ 257 h 305"/>
                <a:gd name="T84" fmla="*/ 266 w 448"/>
                <a:gd name="T85" fmla="*/ 257 h 305"/>
                <a:gd name="T86" fmla="*/ 166 w 448"/>
                <a:gd name="T87" fmla="*/ 257 h 305"/>
                <a:gd name="T88" fmla="*/ 66 w 448"/>
                <a:gd name="T89" fmla="*/ 250 h 305"/>
                <a:gd name="T90" fmla="*/ 0 w 448"/>
                <a:gd name="T91" fmla="*/ 2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305">
                  <a:moveTo>
                    <a:pt x="0" y="250"/>
                  </a:moveTo>
                  <a:lnTo>
                    <a:pt x="9" y="82"/>
                  </a:lnTo>
                  <a:lnTo>
                    <a:pt x="18" y="75"/>
                  </a:lnTo>
                  <a:lnTo>
                    <a:pt x="18" y="0"/>
                  </a:lnTo>
                  <a:lnTo>
                    <a:pt x="121" y="10"/>
                  </a:lnTo>
                  <a:lnTo>
                    <a:pt x="239" y="19"/>
                  </a:lnTo>
                  <a:lnTo>
                    <a:pt x="339" y="19"/>
                  </a:lnTo>
                  <a:lnTo>
                    <a:pt x="448" y="19"/>
                  </a:lnTo>
                  <a:lnTo>
                    <a:pt x="439" y="28"/>
                  </a:lnTo>
                  <a:lnTo>
                    <a:pt x="439" y="37"/>
                  </a:lnTo>
                  <a:lnTo>
                    <a:pt x="430" y="37"/>
                  </a:lnTo>
                  <a:lnTo>
                    <a:pt x="430" y="46"/>
                  </a:lnTo>
                  <a:lnTo>
                    <a:pt x="439" y="66"/>
                  </a:lnTo>
                  <a:lnTo>
                    <a:pt x="448" y="66"/>
                  </a:lnTo>
                  <a:lnTo>
                    <a:pt x="448" y="75"/>
                  </a:lnTo>
                  <a:lnTo>
                    <a:pt x="448" y="221"/>
                  </a:lnTo>
                  <a:lnTo>
                    <a:pt x="439" y="221"/>
                  </a:lnTo>
                  <a:lnTo>
                    <a:pt x="448" y="221"/>
                  </a:lnTo>
                  <a:lnTo>
                    <a:pt x="448" y="230"/>
                  </a:lnTo>
                  <a:lnTo>
                    <a:pt x="448" y="241"/>
                  </a:lnTo>
                  <a:lnTo>
                    <a:pt x="448" y="250"/>
                  </a:lnTo>
                  <a:lnTo>
                    <a:pt x="448" y="257"/>
                  </a:lnTo>
                  <a:lnTo>
                    <a:pt x="448" y="266"/>
                  </a:lnTo>
                  <a:lnTo>
                    <a:pt x="448" y="278"/>
                  </a:lnTo>
                  <a:lnTo>
                    <a:pt x="439" y="278"/>
                  </a:lnTo>
                  <a:lnTo>
                    <a:pt x="439" y="287"/>
                  </a:lnTo>
                  <a:lnTo>
                    <a:pt x="448" y="287"/>
                  </a:lnTo>
                  <a:lnTo>
                    <a:pt x="448" y="305"/>
                  </a:lnTo>
                  <a:lnTo>
                    <a:pt x="448" y="296"/>
                  </a:lnTo>
                  <a:lnTo>
                    <a:pt x="439" y="296"/>
                  </a:lnTo>
                  <a:lnTo>
                    <a:pt x="439" y="287"/>
                  </a:lnTo>
                  <a:lnTo>
                    <a:pt x="430" y="287"/>
                  </a:lnTo>
                  <a:lnTo>
                    <a:pt x="421" y="287"/>
                  </a:lnTo>
                  <a:lnTo>
                    <a:pt x="421" y="278"/>
                  </a:lnTo>
                  <a:lnTo>
                    <a:pt x="412" y="278"/>
                  </a:lnTo>
                  <a:lnTo>
                    <a:pt x="403" y="266"/>
                  </a:lnTo>
                  <a:lnTo>
                    <a:pt x="375" y="278"/>
                  </a:lnTo>
                  <a:lnTo>
                    <a:pt x="366" y="266"/>
                  </a:lnTo>
                  <a:lnTo>
                    <a:pt x="366" y="278"/>
                  </a:lnTo>
                  <a:lnTo>
                    <a:pt x="357" y="278"/>
                  </a:lnTo>
                  <a:lnTo>
                    <a:pt x="339" y="266"/>
                  </a:lnTo>
                  <a:lnTo>
                    <a:pt x="330" y="257"/>
                  </a:lnTo>
                  <a:lnTo>
                    <a:pt x="266" y="257"/>
                  </a:lnTo>
                  <a:lnTo>
                    <a:pt x="166" y="257"/>
                  </a:lnTo>
                  <a:lnTo>
                    <a:pt x="66" y="250"/>
                  </a:lnTo>
                  <a:lnTo>
                    <a:pt x="0" y="25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xmlns="" id="{D505E176-A667-4FC0-A5E5-B483AD0A4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839" y="2305210"/>
              <a:ext cx="810069" cy="551498"/>
            </a:xfrm>
            <a:custGeom>
              <a:avLst/>
              <a:gdLst>
                <a:gd name="T0" fmla="*/ 0 w 448"/>
                <a:gd name="T1" fmla="*/ 250 h 305"/>
                <a:gd name="T2" fmla="*/ 9 w 448"/>
                <a:gd name="T3" fmla="*/ 82 h 305"/>
                <a:gd name="T4" fmla="*/ 18 w 448"/>
                <a:gd name="T5" fmla="*/ 75 h 305"/>
                <a:gd name="T6" fmla="*/ 18 w 448"/>
                <a:gd name="T7" fmla="*/ 0 h 305"/>
                <a:gd name="T8" fmla="*/ 121 w 448"/>
                <a:gd name="T9" fmla="*/ 10 h 305"/>
                <a:gd name="T10" fmla="*/ 239 w 448"/>
                <a:gd name="T11" fmla="*/ 19 h 305"/>
                <a:gd name="T12" fmla="*/ 339 w 448"/>
                <a:gd name="T13" fmla="*/ 19 h 305"/>
                <a:gd name="T14" fmla="*/ 448 w 448"/>
                <a:gd name="T15" fmla="*/ 19 h 305"/>
                <a:gd name="T16" fmla="*/ 439 w 448"/>
                <a:gd name="T17" fmla="*/ 28 h 305"/>
                <a:gd name="T18" fmla="*/ 439 w 448"/>
                <a:gd name="T19" fmla="*/ 37 h 305"/>
                <a:gd name="T20" fmla="*/ 430 w 448"/>
                <a:gd name="T21" fmla="*/ 37 h 305"/>
                <a:gd name="T22" fmla="*/ 430 w 448"/>
                <a:gd name="T23" fmla="*/ 46 h 305"/>
                <a:gd name="T24" fmla="*/ 439 w 448"/>
                <a:gd name="T25" fmla="*/ 66 h 305"/>
                <a:gd name="T26" fmla="*/ 448 w 448"/>
                <a:gd name="T27" fmla="*/ 66 h 305"/>
                <a:gd name="T28" fmla="*/ 448 w 448"/>
                <a:gd name="T29" fmla="*/ 75 h 305"/>
                <a:gd name="T30" fmla="*/ 448 w 448"/>
                <a:gd name="T31" fmla="*/ 221 h 305"/>
                <a:gd name="T32" fmla="*/ 439 w 448"/>
                <a:gd name="T33" fmla="*/ 221 h 305"/>
                <a:gd name="T34" fmla="*/ 448 w 448"/>
                <a:gd name="T35" fmla="*/ 221 h 305"/>
                <a:gd name="T36" fmla="*/ 448 w 448"/>
                <a:gd name="T37" fmla="*/ 230 h 305"/>
                <a:gd name="T38" fmla="*/ 448 w 448"/>
                <a:gd name="T39" fmla="*/ 241 h 305"/>
                <a:gd name="T40" fmla="*/ 448 w 448"/>
                <a:gd name="T41" fmla="*/ 250 h 305"/>
                <a:gd name="T42" fmla="*/ 448 w 448"/>
                <a:gd name="T43" fmla="*/ 257 h 305"/>
                <a:gd name="T44" fmla="*/ 448 w 448"/>
                <a:gd name="T45" fmla="*/ 266 h 305"/>
                <a:gd name="T46" fmla="*/ 448 w 448"/>
                <a:gd name="T47" fmla="*/ 278 h 305"/>
                <a:gd name="T48" fmla="*/ 439 w 448"/>
                <a:gd name="T49" fmla="*/ 278 h 305"/>
                <a:gd name="T50" fmla="*/ 439 w 448"/>
                <a:gd name="T51" fmla="*/ 287 h 305"/>
                <a:gd name="T52" fmla="*/ 448 w 448"/>
                <a:gd name="T53" fmla="*/ 287 h 305"/>
                <a:gd name="T54" fmla="*/ 448 w 448"/>
                <a:gd name="T55" fmla="*/ 305 h 305"/>
                <a:gd name="T56" fmla="*/ 448 w 448"/>
                <a:gd name="T57" fmla="*/ 296 h 305"/>
                <a:gd name="T58" fmla="*/ 439 w 448"/>
                <a:gd name="T59" fmla="*/ 296 h 305"/>
                <a:gd name="T60" fmla="*/ 439 w 448"/>
                <a:gd name="T61" fmla="*/ 287 h 305"/>
                <a:gd name="T62" fmla="*/ 430 w 448"/>
                <a:gd name="T63" fmla="*/ 287 h 305"/>
                <a:gd name="T64" fmla="*/ 421 w 448"/>
                <a:gd name="T65" fmla="*/ 287 h 305"/>
                <a:gd name="T66" fmla="*/ 421 w 448"/>
                <a:gd name="T67" fmla="*/ 278 h 305"/>
                <a:gd name="T68" fmla="*/ 412 w 448"/>
                <a:gd name="T69" fmla="*/ 278 h 305"/>
                <a:gd name="T70" fmla="*/ 403 w 448"/>
                <a:gd name="T71" fmla="*/ 266 h 305"/>
                <a:gd name="T72" fmla="*/ 375 w 448"/>
                <a:gd name="T73" fmla="*/ 278 h 305"/>
                <a:gd name="T74" fmla="*/ 366 w 448"/>
                <a:gd name="T75" fmla="*/ 266 h 305"/>
                <a:gd name="T76" fmla="*/ 366 w 448"/>
                <a:gd name="T77" fmla="*/ 278 h 305"/>
                <a:gd name="T78" fmla="*/ 357 w 448"/>
                <a:gd name="T79" fmla="*/ 278 h 305"/>
                <a:gd name="T80" fmla="*/ 339 w 448"/>
                <a:gd name="T81" fmla="*/ 266 h 305"/>
                <a:gd name="T82" fmla="*/ 330 w 448"/>
                <a:gd name="T83" fmla="*/ 257 h 305"/>
                <a:gd name="T84" fmla="*/ 266 w 448"/>
                <a:gd name="T85" fmla="*/ 257 h 305"/>
                <a:gd name="T86" fmla="*/ 166 w 448"/>
                <a:gd name="T87" fmla="*/ 257 h 305"/>
                <a:gd name="T88" fmla="*/ 66 w 448"/>
                <a:gd name="T89" fmla="*/ 250 h 305"/>
                <a:gd name="T90" fmla="*/ 0 w 448"/>
                <a:gd name="T91" fmla="*/ 2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305">
                  <a:moveTo>
                    <a:pt x="0" y="250"/>
                  </a:moveTo>
                  <a:lnTo>
                    <a:pt x="9" y="82"/>
                  </a:lnTo>
                  <a:lnTo>
                    <a:pt x="18" y="75"/>
                  </a:lnTo>
                  <a:lnTo>
                    <a:pt x="18" y="0"/>
                  </a:lnTo>
                  <a:lnTo>
                    <a:pt x="121" y="10"/>
                  </a:lnTo>
                  <a:lnTo>
                    <a:pt x="239" y="19"/>
                  </a:lnTo>
                  <a:lnTo>
                    <a:pt x="339" y="19"/>
                  </a:lnTo>
                  <a:lnTo>
                    <a:pt x="448" y="19"/>
                  </a:lnTo>
                  <a:lnTo>
                    <a:pt x="439" y="28"/>
                  </a:lnTo>
                  <a:lnTo>
                    <a:pt x="439" y="37"/>
                  </a:lnTo>
                  <a:lnTo>
                    <a:pt x="430" y="37"/>
                  </a:lnTo>
                  <a:lnTo>
                    <a:pt x="430" y="46"/>
                  </a:lnTo>
                  <a:lnTo>
                    <a:pt x="439" y="66"/>
                  </a:lnTo>
                  <a:lnTo>
                    <a:pt x="448" y="66"/>
                  </a:lnTo>
                  <a:lnTo>
                    <a:pt x="448" y="75"/>
                  </a:lnTo>
                  <a:lnTo>
                    <a:pt x="448" y="221"/>
                  </a:lnTo>
                  <a:lnTo>
                    <a:pt x="439" y="221"/>
                  </a:lnTo>
                  <a:lnTo>
                    <a:pt x="448" y="221"/>
                  </a:lnTo>
                  <a:lnTo>
                    <a:pt x="448" y="230"/>
                  </a:lnTo>
                  <a:lnTo>
                    <a:pt x="448" y="241"/>
                  </a:lnTo>
                  <a:lnTo>
                    <a:pt x="448" y="250"/>
                  </a:lnTo>
                  <a:lnTo>
                    <a:pt x="448" y="257"/>
                  </a:lnTo>
                  <a:lnTo>
                    <a:pt x="448" y="266"/>
                  </a:lnTo>
                  <a:lnTo>
                    <a:pt x="448" y="278"/>
                  </a:lnTo>
                  <a:lnTo>
                    <a:pt x="439" y="278"/>
                  </a:lnTo>
                  <a:lnTo>
                    <a:pt x="439" y="287"/>
                  </a:lnTo>
                  <a:lnTo>
                    <a:pt x="448" y="287"/>
                  </a:lnTo>
                  <a:lnTo>
                    <a:pt x="448" y="305"/>
                  </a:lnTo>
                  <a:lnTo>
                    <a:pt x="448" y="296"/>
                  </a:lnTo>
                  <a:lnTo>
                    <a:pt x="439" y="296"/>
                  </a:lnTo>
                  <a:lnTo>
                    <a:pt x="439" y="287"/>
                  </a:lnTo>
                  <a:lnTo>
                    <a:pt x="430" y="287"/>
                  </a:lnTo>
                  <a:lnTo>
                    <a:pt x="421" y="287"/>
                  </a:lnTo>
                  <a:lnTo>
                    <a:pt x="421" y="278"/>
                  </a:lnTo>
                  <a:lnTo>
                    <a:pt x="412" y="278"/>
                  </a:lnTo>
                  <a:lnTo>
                    <a:pt x="403" y="266"/>
                  </a:lnTo>
                  <a:lnTo>
                    <a:pt x="375" y="278"/>
                  </a:lnTo>
                  <a:lnTo>
                    <a:pt x="366" y="266"/>
                  </a:lnTo>
                  <a:lnTo>
                    <a:pt x="366" y="278"/>
                  </a:lnTo>
                  <a:lnTo>
                    <a:pt x="357" y="278"/>
                  </a:lnTo>
                  <a:lnTo>
                    <a:pt x="339" y="266"/>
                  </a:lnTo>
                  <a:lnTo>
                    <a:pt x="330" y="257"/>
                  </a:lnTo>
                  <a:lnTo>
                    <a:pt x="266" y="257"/>
                  </a:lnTo>
                  <a:lnTo>
                    <a:pt x="166" y="257"/>
                  </a:lnTo>
                  <a:lnTo>
                    <a:pt x="66" y="250"/>
                  </a:lnTo>
                  <a:lnTo>
                    <a:pt x="0" y="2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xmlns="" id="{293DE466-24C9-41A0-BD25-83363B92D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839" y="2305210"/>
              <a:ext cx="810069" cy="551498"/>
            </a:xfrm>
            <a:custGeom>
              <a:avLst/>
              <a:gdLst>
                <a:gd name="T0" fmla="*/ 0 w 448"/>
                <a:gd name="T1" fmla="*/ 250 h 305"/>
                <a:gd name="T2" fmla="*/ 9 w 448"/>
                <a:gd name="T3" fmla="*/ 82 h 305"/>
                <a:gd name="T4" fmla="*/ 18 w 448"/>
                <a:gd name="T5" fmla="*/ 75 h 305"/>
                <a:gd name="T6" fmla="*/ 18 w 448"/>
                <a:gd name="T7" fmla="*/ 0 h 305"/>
                <a:gd name="T8" fmla="*/ 121 w 448"/>
                <a:gd name="T9" fmla="*/ 10 h 305"/>
                <a:gd name="T10" fmla="*/ 239 w 448"/>
                <a:gd name="T11" fmla="*/ 19 h 305"/>
                <a:gd name="T12" fmla="*/ 339 w 448"/>
                <a:gd name="T13" fmla="*/ 19 h 305"/>
                <a:gd name="T14" fmla="*/ 448 w 448"/>
                <a:gd name="T15" fmla="*/ 19 h 305"/>
                <a:gd name="T16" fmla="*/ 439 w 448"/>
                <a:gd name="T17" fmla="*/ 28 h 305"/>
                <a:gd name="T18" fmla="*/ 439 w 448"/>
                <a:gd name="T19" fmla="*/ 37 h 305"/>
                <a:gd name="T20" fmla="*/ 430 w 448"/>
                <a:gd name="T21" fmla="*/ 37 h 305"/>
                <a:gd name="T22" fmla="*/ 430 w 448"/>
                <a:gd name="T23" fmla="*/ 46 h 305"/>
                <a:gd name="T24" fmla="*/ 439 w 448"/>
                <a:gd name="T25" fmla="*/ 66 h 305"/>
                <a:gd name="T26" fmla="*/ 448 w 448"/>
                <a:gd name="T27" fmla="*/ 66 h 305"/>
                <a:gd name="T28" fmla="*/ 448 w 448"/>
                <a:gd name="T29" fmla="*/ 75 h 305"/>
                <a:gd name="T30" fmla="*/ 448 w 448"/>
                <a:gd name="T31" fmla="*/ 221 h 305"/>
                <a:gd name="T32" fmla="*/ 439 w 448"/>
                <a:gd name="T33" fmla="*/ 221 h 305"/>
                <a:gd name="T34" fmla="*/ 448 w 448"/>
                <a:gd name="T35" fmla="*/ 221 h 305"/>
                <a:gd name="T36" fmla="*/ 448 w 448"/>
                <a:gd name="T37" fmla="*/ 230 h 305"/>
                <a:gd name="T38" fmla="*/ 448 w 448"/>
                <a:gd name="T39" fmla="*/ 241 h 305"/>
                <a:gd name="T40" fmla="*/ 448 w 448"/>
                <a:gd name="T41" fmla="*/ 250 h 305"/>
                <a:gd name="T42" fmla="*/ 448 w 448"/>
                <a:gd name="T43" fmla="*/ 257 h 305"/>
                <a:gd name="T44" fmla="*/ 448 w 448"/>
                <a:gd name="T45" fmla="*/ 266 h 305"/>
                <a:gd name="T46" fmla="*/ 448 w 448"/>
                <a:gd name="T47" fmla="*/ 278 h 305"/>
                <a:gd name="T48" fmla="*/ 439 w 448"/>
                <a:gd name="T49" fmla="*/ 278 h 305"/>
                <a:gd name="T50" fmla="*/ 439 w 448"/>
                <a:gd name="T51" fmla="*/ 287 h 305"/>
                <a:gd name="T52" fmla="*/ 448 w 448"/>
                <a:gd name="T53" fmla="*/ 287 h 305"/>
                <a:gd name="T54" fmla="*/ 448 w 448"/>
                <a:gd name="T55" fmla="*/ 305 h 305"/>
                <a:gd name="T56" fmla="*/ 448 w 448"/>
                <a:gd name="T57" fmla="*/ 296 h 305"/>
                <a:gd name="T58" fmla="*/ 439 w 448"/>
                <a:gd name="T59" fmla="*/ 296 h 305"/>
                <a:gd name="T60" fmla="*/ 439 w 448"/>
                <a:gd name="T61" fmla="*/ 287 h 305"/>
                <a:gd name="T62" fmla="*/ 430 w 448"/>
                <a:gd name="T63" fmla="*/ 287 h 305"/>
                <a:gd name="T64" fmla="*/ 421 w 448"/>
                <a:gd name="T65" fmla="*/ 287 h 305"/>
                <a:gd name="T66" fmla="*/ 421 w 448"/>
                <a:gd name="T67" fmla="*/ 278 h 305"/>
                <a:gd name="T68" fmla="*/ 412 w 448"/>
                <a:gd name="T69" fmla="*/ 278 h 305"/>
                <a:gd name="T70" fmla="*/ 403 w 448"/>
                <a:gd name="T71" fmla="*/ 266 h 305"/>
                <a:gd name="T72" fmla="*/ 375 w 448"/>
                <a:gd name="T73" fmla="*/ 278 h 305"/>
                <a:gd name="T74" fmla="*/ 366 w 448"/>
                <a:gd name="T75" fmla="*/ 266 h 305"/>
                <a:gd name="T76" fmla="*/ 366 w 448"/>
                <a:gd name="T77" fmla="*/ 278 h 305"/>
                <a:gd name="T78" fmla="*/ 357 w 448"/>
                <a:gd name="T79" fmla="*/ 278 h 305"/>
                <a:gd name="T80" fmla="*/ 339 w 448"/>
                <a:gd name="T81" fmla="*/ 266 h 305"/>
                <a:gd name="T82" fmla="*/ 330 w 448"/>
                <a:gd name="T83" fmla="*/ 257 h 305"/>
                <a:gd name="T84" fmla="*/ 266 w 448"/>
                <a:gd name="T85" fmla="*/ 257 h 305"/>
                <a:gd name="T86" fmla="*/ 166 w 448"/>
                <a:gd name="T87" fmla="*/ 257 h 305"/>
                <a:gd name="T88" fmla="*/ 66 w 448"/>
                <a:gd name="T89" fmla="*/ 250 h 305"/>
                <a:gd name="T90" fmla="*/ 0 w 448"/>
                <a:gd name="T91" fmla="*/ 2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305">
                  <a:moveTo>
                    <a:pt x="0" y="250"/>
                  </a:moveTo>
                  <a:lnTo>
                    <a:pt x="9" y="82"/>
                  </a:lnTo>
                  <a:lnTo>
                    <a:pt x="18" y="75"/>
                  </a:lnTo>
                  <a:lnTo>
                    <a:pt x="18" y="0"/>
                  </a:lnTo>
                  <a:lnTo>
                    <a:pt x="121" y="10"/>
                  </a:lnTo>
                  <a:lnTo>
                    <a:pt x="239" y="19"/>
                  </a:lnTo>
                  <a:lnTo>
                    <a:pt x="339" y="19"/>
                  </a:lnTo>
                  <a:lnTo>
                    <a:pt x="448" y="19"/>
                  </a:lnTo>
                  <a:lnTo>
                    <a:pt x="439" y="28"/>
                  </a:lnTo>
                  <a:lnTo>
                    <a:pt x="439" y="37"/>
                  </a:lnTo>
                  <a:lnTo>
                    <a:pt x="430" y="37"/>
                  </a:lnTo>
                  <a:lnTo>
                    <a:pt x="430" y="46"/>
                  </a:lnTo>
                  <a:lnTo>
                    <a:pt x="439" y="66"/>
                  </a:lnTo>
                  <a:lnTo>
                    <a:pt x="448" y="66"/>
                  </a:lnTo>
                  <a:lnTo>
                    <a:pt x="448" y="75"/>
                  </a:lnTo>
                  <a:lnTo>
                    <a:pt x="448" y="221"/>
                  </a:lnTo>
                  <a:lnTo>
                    <a:pt x="439" y="221"/>
                  </a:lnTo>
                  <a:lnTo>
                    <a:pt x="448" y="221"/>
                  </a:lnTo>
                  <a:lnTo>
                    <a:pt x="448" y="230"/>
                  </a:lnTo>
                  <a:lnTo>
                    <a:pt x="448" y="241"/>
                  </a:lnTo>
                  <a:lnTo>
                    <a:pt x="448" y="250"/>
                  </a:lnTo>
                  <a:lnTo>
                    <a:pt x="448" y="257"/>
                  </a:lnTo>
                  <a:lnTo>
                    <a:pt x="448" y="266"/>
                  </a:lnTo>
                  <a:lnTo>
                    <a:pt x="448" y="278"/>
                  </a:lnTo>
                  <a:lnTo>
                    <a:pt x="439" y="278"/>
                  </a:lnTo>
                  <a:lnTo>
                    <a:pt x="439" y="287"/>
                  </a:lnTo>
                  <a:lnTo>
                    <a:pt x="448" y="287"/>
                  </a:lnTo>
                  <a:lnTo>
                    <a:pt x="448" y="305"/>
                  </a:lnTo>
                  <a:lnTo>
                    <a:pt x="448" y="296"/>
                  </a:lnTo>
                  <a:lnTo>
                    <a:pt x="439" y="296"/>
                  </a:lnTo>
                  <a:lnTo>
                    <a:pt x="439" y="287"/>
                  </a:lnTo>
                  <a:lnTo>
                    <a:pt x="430" y="287"/>
                  </a:lnTo>
                  <a:lnTo>
                    <a:pt x="421" y="287"/>
                  </a:lnTo>
                  <a:lnTo>
                    <a:pt x="421" y="278"/>
                  </a:lnTo>
                  <a:lnTo>
                    <a:pt x="412" y="278"/>
                  </a:lnTo>
                  <a:lnTo>
                    <a:pt x="403" y="266"/>
                  </a:lnTo>
                  <a:lnTo>
                    <a:pt x="375" y="278"/>
                  </a:lnTo>
                  <a:lnTo>
                    <a:pt x="366" y="266"/>
                  </a:lnTo>
                  <a:lnTo>
                    <a:pt x="366" y="278"/>
                  </a:lnTo>
                  <a:lnTo>
                    <a:pt x="357" y="278"/>
                  </a:lnTo>
                  <a:lnTo>
                    <a:pt x="339" y="266"/>
                  </a:lnTo>
                  <a:lnTo>
                    <a:pt x="330" y="257"/>
                  </a:lnTo>
                  <a:lnTo>
                    <a:pt x="266" y="257"/>
                  </a:lnTo>
                  <a:lnTo>
                    <a:pt x="166" y="257"/>
                  </a:lnTo>
                  <a:lnTo>
                    <a:pt x="66" y="250"/>
                  </a:lnTo>
                  <a:lnTo>
                    <a:pt x="0" y="25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xmlns="" id="{788D3405-0CFF-4C92-902D-DA50F0E0F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355" y="1916449"/>
              <a:ext cx="945683" cy="791987"/>
            </a:xfrm>
            <a:custGeom>
              <a:avLst/>
              <a:gdLst>
                <a:gd name="T0" fmla="*/ 0 w 523"/>
                <a:gd name="T1" fmla="*/ 320 h 438"/>
                <a:gd name="T2" fmla="*/ 0 w 523"/>
                <a:gd name="T3" fmla="*/ 293 h 438"/>
                <a:gd name="T4" fmla="*/ 9 w 523"/>
                <a:gd name="T5" fmla="*/ 284 h 438"/>
                <a:gd name="T6" fmla="*/ 9 w 523"/>
                <a:gd name="T7" fmla="*/ 265 h 438"/>
                <a:gd name="T8" fmla="*/ 18 w 523"/>
                <a:gd name="T9" fmla="*/ 236 h 438"/>
                <a:gd name="T10" fmla="*/ 27 w 523"/>
                <a:gd name="T11" fmla="*/ 229 h 438"/>
                <a:gd name="T12" fmla="*/ 36 w 523"/>
                <a:gd name="T13" fmla="*/ 220 h 438"/>
                <a:gd name="T14" fmla="*/ 36 w 523"/>
                <a:gd name="T15" fmla="*/ 200 h 438"/>
                <a:gd name="T16" fmla="*/ 57 w 523"/>
                <a:gd name="T17" fmla="*/ 191 h 438"/>
                <a:gd name="T18" fmla="*/ 45 w 523"/>
                <a:gd name="T19" fmla="*/ 181 h 438"/>
                <a:gd name="T20" fmla="*/ 63 w 523"/>
                <a:gd name="T21" fmla="*/ 145 h 438"/>
                <a:gd name="T22" fmla="*/ 73 w 523"/>
                <a:gd name="T23" fmla="*/ 127 h 438"/>
                <a:gd name="T24" fmla="*/ 73 w 523"/>
                <a:gd name="T25" fmla="*/ 109 h 438"/>
                <a:gd name="T26" fmla="*/ 84 w 523"/>
                <a:gd name="T27" fmla="*/ 91 h 438"/>
                <a:gd name="T28" fmla="*/ 93 w 523"/>
                <a:gd name="T29" fmla="*/ 72 h 438"/>
                <a:gd name="T30" fmla="*/ 102 w 523"/>
                <a:gd name="T31" fmla="*/ 61 h 438"/>
                <a:gd name="T32" fmla="*/ 102 w 523"/>
                <a:gd name="T33" fmla="*/ 45 h 438"/>
                <a:gd name="T34" fmla="*/ 102 w 523"/>
                <a:gd name="T35" fmla="*/ 36 h 438"/>
                <a:gd name="T36" fmla="*/ 109 w 523"/>
                <a:gd name="T37" fmla="*/ 16 h 438"/>
                <a:gd name="T38" fmla="*/ 120 w 523"/>
                <a:gd name="T39" fmla="*/ 0 h 438"/>
                <a:gd name="T40" fmla="*/ 120 w 523"/>
                <a:gd name="T41" fmla="*/ 0 h 438"/>
                <a:gd name="T42" fmla="*/ 129 w 523"/>
                <a:gd name="T43" fmla="*/ 7 h 438"/>
                <a:gd name="T44" fmla="*/ 148 w 523"/>
                <a:gd name="T45" fmla="*/ 16 h 438"/>
                <a:gd name="T46" fmla="*/ 166 w 523"/>
                <a:gd name="T47" fmla="*/ 16 h 438"/>
                <a:gd name="T48" fmla="*/ 175 w 523"/>
                <a:gd name="T49" fmla="*/ 36 h 438"/>
                <a:gd name="T50" fmla="*/ 175 w 523"/>
                <a:gd name="T51" fmla="*/ 61 h 438"/>
                <a:gd name="T52" fmla="*/ 184 w 523"/>
                <a:gd name="T53" fmla="*/ 72 h 438"/>
                <a:gd name="T54" fmla="*/ 202 w 523"/>
                <a:gd name="T55" fmla="*/ 81 h 438"/>
                <a:gd name="T56" fmla="*/ 220 w 523"/>
                <a:gd name="T57" fmla="*/ 72 h 438"/>
                <a:gd name="T58" fmla="*/ 239 w 523"/>
                <a:gd name="T59" fmla="*/ 72 h 438"/>
                <a:gd name="T60" fmla="*/ 257 w 523"/>
                <a:gd name="T61" fmla="*/ 81 h 438"/>
                <a:gd name="T62" fmla="*/ 266 w 523"/>
                <a:gd name="T63" fmla="*/ 91 h 438"/>
                <a:gd name="T64" fmla="*/ 286 w 523"/>
                <a:gd name="T65" fmla="*/ 81 h 438"/>
                <a:gd name="T66" fmla="*/ 302 w 523"/>
                <a:gd name="T67" fmla="*/ 91 h 438"/>
                <a:gd name="T68" fmla="*/ 323 w 523"/>
                <a:gd name="T69" fmla="*/ 91 h 438"/>
                <a:gd name="T70" fmla="*/ 350 w 523"/>
                <a:gd name="T71" fmla="*/ 91 h 438"/>
                <a:gd name="T72" fmla="*/ 368 w 523"/>
                <a:gd name="T73" fmla="*/ 91 h 438"/>
                <a:gd name="T74" fmla="*/ 386 w 523"/>
                <a:gd name="T75" fmla="*/ 91 h 438"/>
                <a:gd name="T76" fmla="*/ 505 w 523"/>
                <a:gd name="T77" fmla="*/ 118 h 438"/>
                <a:gd name="T78" fmla="*/ 514 w 523"/>
                <a:gd name="T79" fmla="*/ 136 h 438"/>
                <a:gd name="T80" fmla="*/ 514 w 523"/>
                <a:gd name="T81" fmla="*/ 154 h 438"/>
                <a:gd name="T82" fmla="*/ 495 w 523"/>
                <a:gd name="T83" fmla="*/ 181 h 438"/>
                <a:gd name="T84" fmla="*/ 486 w 523"/>
                <a:gd name="T85" fmla="*/ 200 h 438"/>
                <a:gd name="T86" fmla="*/ 468 w 523"/>
                <a:gd name="T87" fmla="*/ 220 h 438"/>
                <a:gd name="T88" fmla="*/ 459 w 523"/>
                <a:gd name="T89" fmla="*/ 229 h 438"/>
                <a:gd name="T90" fmla="*/ 459 w 523"/>
                <a:gd name="T91" fmla="*/ 256 h 438"/>
                <a:gd name="T92" fmla="*/ 468 w 523"/>
                <a:gd name="T93" fmla="*/ 265 h 438"/>
                <a:gd name="T94" fmla="*/ 459 w 523"/>
                <a:gd name="T95" fmla="*/ 284 h 438"/>
                <a:gd name="T96" fmla="*/ 423 w 523"/>
                <a:gd name="T97" fmla="*/ 438 h 438"/>
                <a:gd name="T98" fmla="*/ 248 w 523"/>
                <a:gd name="T99" fmla="*/ 393 h 438"/>
                <a:gd name="T100" fmla="*/ 9 w 523"/>
                <a:gd name="T101" fmla="*/ 32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3" h="438">
                  <a:moveTo>
                    <a:pt x="0" y="329"/>
                  </a:moveTo>
                  <a:lnTo>
                    <a:pt x="0" y="320"/>
                  </a:lnTo>
                  <a:lnTo>
                    <a:pt x="0" y="302"/>
                  </a:lnTo>
                  <a:lnTo>
                    <a:pt x="0" y="293"/>
                  </a:lnTo>
                  <a:lnTo>
                    <a:pt x="0" y="284"/>
                  </a:lnTo>
                  <a:lnTo>
                    <a:pt x="9" y="284"/>
                  </a:lnTo>
                  <a:lnTo>
                    <a:pt x="9" y="275"/>
                  </a:lnTo>
                  <a:lnTo>
                    <a:pt x="9" y="265"/>
                  </a:lnTo>
                  <a:lnTo>
                    <a:pt x="9" y="256"/>
                  </a:lnTo>
                  <a:lnTo>
                    <a:pt x="18" y="236"/>
                  </a:lnTo>
                  <a:lnTo>
                    <a:pt x="27" y="220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6" y="220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45" y="191"/>
                  </a:lnTo>
                  <a:lnTo>
                    <a:pt x="57" y="191"/>
                  </a:lnTo>
                  <a:lnTo>
                    <a:pt x="45" y="191"/>
                  </a:lnTo>
                  <a:lnTo>
                    <a:pt x="45" y="181"/>
                  </a:lnTo>
                  <a:lnTo>
                    <a:pt x="63" y="154"/>
                  </a:lnTo>
                  <a:lnTo>
                    <a:pt x="63" y="145"/>
                  </a:lnTo>
                  <a:lnTo>
                    <a:pt x="73" y="136"/>
                  </a:lnTo>
                  <a:lnTo>
                    <a:pt x="73" y="127"/>
                  </a:lnTo>
                  <a:lnTo>
                    <a:pt x="73" y="118"/>
                  </a:lnTo>
                  <a:lnTo>
                    <a:pt x="73" y="109"/>
                  </a:lnTo>
                  <a:lnTo>
                    <a:pt x="84" y="100"/>
                  </a:lnTo>
                  <a:lnTo>
                    <a:pt x="84" y="91"/>
                  </a:lnTo>
                  <a:lnTo>
                    <a:pt x="93" y="81"/>
                  </a:lnTo>
                  <a:lnTo>
                    <a:pt x="93" y="72"/>
                  </a:lnTo>
                  <a:lnTo>
                    <a:pt x="93" y="61"/>
                  </a:lnTo>
                  <a:lnTo>
                    <a:pt x="102" y="61"/>
                  </a:lnTo>
                  <a:lnTo>
                    <a:pt x="102" y="54"/>
                  </a:lnTo>
                  <a:lnTo>
                    <a:pt x="102" y="45"/>
                  </a:lnTo>
                  <a:lnTo>
                    <a:pt x="109" y="45"/>
                  </a:lnTo>
                  <a:lnTo>
                    <a:pt x="102" y="36"/>
                  </a:lnTo>
                  <a:lnTo>
                    <a:pt x="109" y="25"/>
                  </a:lnTo>
                  <a:lnTo>
                    <a:pt x="109" y="16"/>
                  </a:lnTo>
                  <a:lnTo>
                    <a:pt x="109" y="7"/>
                  </a:lnTo>
                  <a:lnTo>
                    <a:pt x="120" y="0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9" y="0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48" y="16"/>
                  </a:lnTo>
                  <a:lnTo>
                    <a:pt x="157" y="16"/>
                  </a:lnTo>
                  <a:lnTo>
                    <a:pt x="166" y="16"/>
                  </a:lnTo>
                  <a:lnTo>
                    <a:pt x="166" y="25"/>
                  </a:lnTo>
                  <a:lnTo>
                    <a:pt x="175" y="36"/>
                  </a:lnTo>
                  <a:lnTo>
                    <a:pt x="166" y="61"/>
                  </a:lnTo>
                  <a:lnTo>
                    <a:pt x="175" y="61"/>
                  </a:lnTo>
                  <a:lnTo>
                    <a:pt x="175" y="72"/>
                  </a:lnTo>
                  <a:lnTo>
                    <a:pt x="184" y="72"/>
                  </a:lnTo>
                  <a:lnTo>
                    <a:pt x="193" y="81"/>
                  </a:lnTo>
                  <a:lnTo>
                    <a:pt x="202" y="81"/>
                  </a:lnTo>
                  <a:lnTo>
                    <a:pt x="211" y="72"/>
                  </a:lnTo>
                  <a:lnTo>
                    <a:pt x="220" y="72"/>
                  </a:lnTo>
                  <a:lnTo>
                    <a:pt x="229" y="72"/>
                  </a:lnTo>
                  <a:lnTo>
                    <a:pt x="239" y="72"/>
                  </a:lnTo>
                  <a:lnTo>
                    <a:pt x="248" y="81"/>
                  </a:lnTo>
                  <a:lnTo>
                    <a:pt x="257" y="81"/>
                  </a:lnTo>
                  <a:lnTo>
                    <a:pt x="257" y="91"/>
                  </a:lnTo>
                  <a:lnTo>
                    <a:pt x="266" y="91"/>
                  </a:lnTo>
                  <a:lnTo>
                    <a:pt x="275" y="91"/>
                  </a:lnTo>
                  <a:lnTo>
                    <a:pt x="286" y="81"/>
                  </a:lnTo>
                  <a:lnTo>
                    <a:pt x="293" y="91"/>
                  </a:lnTo>
                  <a:lnTo>
                    <a:pt x="302" y="91"/>
                  </a:lnTo>
                  <a:lnTo>
                    <a:pt x="311" y="91"/>
                  </a:lnTo>
                  <a:lnTo>
                    <a:pt x="323" y="91"/>
                  </a:lnTo>
                  <a:lnTo>
                    <a:pt x="332" y="91"/>
                  </a:lnTo>
                  <a:lnTo>
                    <a:pt x="350" y="91"/>
                  </a:lnTo>
                  <a:lnTo>
                    <a:pt x="359" y="91"/>
                  </a:lnTo>
                  <a:lnTo>
                    <a:pt x="368" y="91"/>
                  </a:lnTo>
                  <a:lnTo>
                    <a:pt x="377" y="91"/>
                  </a:lnTo>
                  <a:lnTo>
                    <a:pt x="386" y="91"/>
                  </a:lnTo>
                  <a:lnTo>
                    <a:pt x="432" y="100"/>
                  </a:lnTo>
                  <a:lnTo>
                    <a:pt x="505" y="118"/>
                  </a:lnTo>
                  <a:lnTo>
                    <a:pt x="505" y="127"/>
                  </a:lnTo>
                  <a:lnTo>
                    <a:pt x="514" y="136"/>
                  </a:lnTo>
                  <a:lnTo>
                    <a:pt x="523" y="145"/>
                  </a:lnTo>
                  <a:lnTo>
                    <a:pt x="514" y="154"/>
                  </a:lnTo>
                  <a:lnTo>
                    <a:pt x="505" y="163"/>
                  </a:lnTo>
                  <a:lnTo>
                    <a:pt x="495" y="181"/>
                  </a:lnTo>
                  <a:lnTo>
                    <a:pt x="486" y="191"/>
                  </a:lnTo>
                  <a:lnTo>
                    <a:pt x="486" y="200"/>
                  </a:lnTo>
                  <a:lnTo>
                    <a:pt x="477" y="209"/>
                  </a:lnTo>
                  <a:lnTo>
                    <a:pt x="468" y="220"/>
                  </a:lnTo>
                  <a:lnTo>
                    <a:pt x="468" y="229"/>
                  </a:lnTo>
                  <a:lnTo>
                    <a:pt x="459" y="229"/>
                  </a:lnTo>
                  <a:lnTo>
                    <a:pt x="459" y="245"/>
                  </a:lnTo>
                  <a:lnTo>
                    <a:pt x="459" y="256"/>
                  </a:lnTo>
                  <a:lnTo>
                    <a:pt x="468" y="256"/>
                  </a:lnTo>
                  <a:lnTo>
                    <a:pt x="468" y="265"/>
                  </a:lnTo>
                  <a:lnTo>
                    <a:pt x="468" y="275"/>
                  </a:lnTo>
                  <a:lnTo>
                    <a:pt x="459" y="284"/>
                  </a:lnTo>
                  <a:lnTo>
                    <a:pt x="459" y="293"/>
                  </a:lnTo>
                  <a:lnTo>
                    <a:pt x="423" y="438"/>
                  </a:lnTo>
                  <a:lnTo>
                    <a:pt x="350" y="420"/>
                  </a:lnTo>
                  <a:lnTo>
                    <a:pt x="248" y="393"/>
                  </a:lnTo>
                  <a:lnTo>
                    <a:pt x="139" y="365"/>
                  </a:lnTo>
                  <a:lnTo>
                    <a:pt x="9" y="329"/>
                  </a:lnTo>
                  <a:lnTo>
                    <a:pt x="0" y="3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xmlns="" id="{8D983048-AE31-4621-8DAC-03E416532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355" y="1916449"/>
              <a:ext cx="945683" cy="791987"/>
            </a:xfrm>
            <a:custGeom>
              <a:avLst/>
              <a:gdLst>
                <a:gd name="T0" fmla="*/ 0 w 523"/>
                <a:gd name="T1" fmla="*/ 320 h 438"/>
                <a:gd name="T2" fmla="*/ 0 w 523"/>
                <a:gd name="T3" fmla="*/ 293 h 438"/>
                <a:gd name="T4" fmla="*/ 9 w 523"/>
                <a:gd name="T5" fmla="*/ 284 h 438"/>
                <a:gd name="T6" fmla="*/ 9 w 523"/>
                <a:gd name="T7" fmla="*/ 265 h 438"/>
                <a:gd name="T8" fmla="*/ 18 w 523"/>
                <a:gd name="T9" fmla="*/ 236 h 438"/>
                <a:gd name="T10" fmla="*/ 27 w 523"/>
                <a:gd name="T11" fmla="*/ 229 h 438"/>
                <a:gd name="T12" fmla="*/ 36 w 523"/>
                <a:gd name="T13" fmla="*/ 220 h 438"/>
                <a:gd name="T14" fmla="*/ 36 w 523"/>
                <a:gd name="T15" fmla="*/ 200 h 438"/>
                <a:gd name="T16" fmla="*/ 57 w 523"/>
                <a:gd name="T17" fmla="*/ 191 h 438"/>
                <a:gd name="T18" fmla="*/ 45 w 523"/>
                <a:gd name="T19" fmla="*/ 181 h 438"/>
                <a:gd name="T20" fmla="*/ 63 w 523"/>
                <a:gd name="T21" fmla="*/ 145 h 438"/>
                <a:gd name="T22" fmla="*/ 73 w 523"/>
                <a:gd name="T23" fmla="*/ 127 h 438"/>
                <a:gd name="T24" fmla="*/ 73 w 523"/>
                <a:gd name="T25" fmla="*/ 109 h 438"/>
                <a:gd name="T26" fmla="*/ 84 w 523"/>
                <a:gd name="T27" fmla="*/ 91 h 438"/>
                <a:gd name="T28" fmla="*/ 93 w 523"/>
                <a:gd name="T29" fmla="*/ 72 h 438"/>
                <a:gd name="T30" fmla="*/ 102 w 523"/>
                <a:gd name="T31" fmla="*/ 61 h 438"/>
                <a:gd name="T32" fmla="*/ 102 w 523"/>
                <a:gd name="T33" fmla="*/ 45 h 438"/>
                <a:gd name="T34" fmla="*/ 102 w 523"/>
                <a:gd name="T35" fmla="*/ 36 h 438"/>
                <a:gd name="T36" fmla="*/ 109 w 523"/>
                <a:gd name="T37" fmla="*/ 16 h 438"/>
                <a:gd name="T38" fmla="*/ 120 w 523"/>
                <a:gd name="T39" fmla="*/ 0 h 438"/>
                <a:gd name="T40" fmla="*/ 120 w 523"/>
                <a:gd name="T41" fmla="*/ 0 h 438"/>
                <a:gd name="T42" fmla="*/ 129 w 523"/>
                <a:gd name="T43" fmla="*/ 7 h 438"/>
                <a:gd name="T44" fmla="*/ 148 w 523"/>
                <a:gd name="T45" fmla="*/ 16 h 438"/>
                <a:gd name="T46" fmla="*/ 166 w 523"/>
                <a:gd name="T47" fmla="*/ 16 h 438"/>
                <a:gd name="T48" fmla="*/ 175 w 523"/>
                <a:gd name="T49" fmla="*/ 36 h 438"/>
                <a:gd name="T50" fmla="*/ 175 w 523"/>
                <a:gd name="T51" fmla="*/ 61 h 438"/>
                <a:gd name="T52" fmla="*/ 184 w 523"/>
                <a:gd name="T53" fmla="*/ 72 h 438"/>
                <a:gd name="T54" fmla="*/ 202 w 523"/>
                <a:gd name="T55" fmla="*/ 81 h 438"/>
                <a:gd name="T56" fmla="*/ 220 w 523"/>
                <a:gd name="T57" fmla="*/ 72 h 438"/>
                <a:gd name="T58" fmla="*/ 239 w 523"/>
                <a:gd name="T59" fmla="*/ 72 h 438"/>
                <a:gd name="T60" fmla="*/ 257 w 523"/>
                <a:gd name="T61" fmla="*/ 81 h 438"/>
                <a:gd name="T62" fmla="*/ 266 w 523"/>
                <a:gd name="T63" fmla="*/ 91 h 438"/>
                <a:gd name="T64" fmla="*/ 286 w 523"/>
                <a:gd name="T65" fmla="*/ 81 h 438"/>
                <a:gd name="T66" fmla="*/ 302 w 523"/>
                <a:gd name="T67" fmla="*/ 91 h 438"/>
                <a:gd name="T68" fmla="*/ 323 w 523"/>
                <a:gd name="T69" fmla="*/ 91 h 438"/>
                <a:gd name="T70" fmla="*/ 350 w 523"/>
                <a:gd name="T71" fmla="*/ 91 h 438"/>
                <a:gd name="T72" fmla="*/ 368 w 523"/>
                <a:gd name="T73" fmla="*/ 91 h 438"/>
                <a:gd name="T74" fmla="*/ 386 w 523"/>
                <a:gd name="T75" fmla="*/ 91 h 438"/>
                <a:gd name="T76" fmla="*/ 505 w 523"/>
                <a:gd name="T77" fmla="*/ 118 h 438"/>
                <a:gd name="T78" fmla="*/ 514 w 523"/>
                <a:gd name="T79" fmla="*/ 136 h 438"/>
                <a:gd name="T80" fmla="*/ 514 w 523"/>
                <a:gd name="T81" fmla="*/ 154 h 438"/>
                <a:gd name="T82" fmla="*/ 495 w 523"/>
                <a:gd name="T83" fmla="*/ 181 h 438"/>
                <a:gd name="T84" fmla="*/ 486 w 523"/>
                <a:gd name="T85" fmla="*/ 200 h 438"/>
                <a:gd name="T86" fmla="*/ 468 w 523"/>
                <a:gd name="T87" fmla="*/ 220 h 438"/>
                <a:gd name="T88" fmla="*/ 459 w 523"/>
                <a:gd name="T89" fmla="*/ 229 h 438"/>
                <a:gd name="T90" fmla="*/ 459 w 523"/>
                <a:gd name="T91" fmla="*/ 256 h 438"/>
                <a:gd name="T92" fmla="*/ 468 w 523"/>
                <a:gd name="T93" fmla="*/ 265 h 438"/>
                <a:gd name="T94" fmla="*/ 459 w 523"/>
                <a:gd name="T95" fmla="*/ 284 h 438"/>
                <a:gd name="T96" fmla="*/ 423 w 523"/>
                <a:gd name="T97" fmla="*/ 438 h 438"/>
                <a:gd name="T98" fmla="*/ 248 w 523"/>
                <a:gd name="T99" fmla="*/ 393 h 438"/>
                <a:gd name="T100" fmla="*/ 9 w 523"/>
                <a:gd name="T101" fmla="*/ 32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3" h="438">
                  <a:moveTo>
                    <a:pt x="0" y="329"/>
                  </a:moveTo>
                  <a:lnTo>
                    <a:pt x="0" y="320"/>
                  </a:lnTo>
                  <a:lnTo>
                    <a:pt x="0" y="302"/>
                  </a:lnTo>
                  <a:lnTo>
                    <a:pt x="0" y="293"/>
                  </a:lnTo>
                  <a:lnTo>
                    <a:pt x="0" y="284"/>
                  </a:lnTo>
                  <a:lnTo>
                    <a:pt x="9" y="284"/>
                  </a:lnTo>
                  <a:lnTo>
                    <a:pt x="9" y="275"/>
                  </a:lnTo>
                  <a:lnTo>
                    <a:pt x="9" y="265"/>
                  </a:lnTo>
                  <a:lnTo>
                    <a:pt x="9" y="256"/>
                  </a:lnTo>
                  <a:lnTo>
                    <a:pt x="18" y="236"/>
                  </a:lnTo>
                  <a:lnTo>
                    <a:pt x="27" y="220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6" y="220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45" y="191"/>
                  </a:lnTo>
                  <a:lnTo>
                    <a:pt x="57" y="191"/>
                  </a:lnTo>
                  <a:lnTo>
                    <a:pt x="45" y="191"/>
                  </a:lnTo>
                  <a:lnTo>
                    <a:pt x="45" y="181"/>
                  </a:lnTo>
                  <a:lnTo>
                    <a:pt x="63" y="154"/>
                  </a:lnTo>
                  <a:lnTo>
                    <a:pt x="63" y="145"/>
                  </a:lnTo>
                  <a:lnTo>
                    <a:pt x="73" y="136"/>
                  </a:lnTo>
                  <a:lnTo>
                    <a:pt x="73" y="127"/>
                  </a:lnTo>
                  <a:lnTo>
                    <a:pt x="73" y="118"/>
                  </a:lnTo>
                  <a:lnTo>
                    <a:pt x="73" y="109"/>
                  </a:lnTo>
                  <a:lnTo>
                    <a:pt x="84" y="100"/>
                  </a:lnTo>
                  <a:lnTo>
                    <a:pt x="84" y="91"/>
                  </a:lnTo>
                  <a:lnTo>
                    <a:pt x="93" y="81"/>
                  </a:lnTo>
                  <a:lnTo>
                    <a:pt x="93" y="72"/>
                  </a:lnTo>
                  <a:lnTo>
                    <a:pt x="93" y="61"/>
                  </a:lnTo>
                  <a:lnTo>
                    <a:pt x="102" y="61"/>
                  </a:lnTo>
                  <a:lnTo>
                    <a:pt x="102" y="54"/>
                  </a:lnTo>
                  <a:lnTo>
                    <a:pt x="102" y="45"/>
                  </a:lnTo>
                  <a:lnTo>
                    <a:pt x="109" y="45"/>
                  </a:lnTo>
                  <a:lnTo>
                    <a:pt x="102" y="36"/>
                  </a:lnTo>
                  <a:lnTo>
                    <a:pt x="109" y="25"/>
                  </a:lnTo>
                  <a:lnTo>
                    <a:pt x="109" y="16"/>
                  </a:lnTo>
                  <a:lnTo>
                    <a:pt x="109" y="7"/>
                  </a:lnTo>
                  <a:lnTo>
                    <a:pt x="120" y="0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9" y="0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48" y="16"/>
                  </a:lnTo>
                  <a:lnTo>
                    <a:pt x="157" y="16"/>
                  </a:lnTo>
                  <a:lnTo>
                    <a:pt x="166" y="16"/>
                  </a:lnTo>
                  <a:lnTo>
                    <a:pt x="166" y="25"/>
                  </a:lnTo>
                  <a:lnTo>
                    <a:pt x="175" y="36"/>
                  </a:lnTo>
                  <a:lnTo>
                    <a:pt x="166" y="61"/>
                  </a:lnTo>
                  <a:lnTo>
                    <a:pt x="175" y="61"/>
                  </a:lnTo>
                  <a:lnTo>
                    <a:pt x="175" y="72"/>
                  </a:lnTo>
                  <a:lnTo>
                    <a:pt x="184" y="72"/>
                  </a:lnTo>
                  <a:lnTo>
                    <a:pt x="193" y="81"/>
                  </a:lnTo>
                  <a:lnTo>
                    <a:pt x="202" y="81"/>
                  </a:lnTo>
                  <a:lnTo>
                    <a:pt x="211" y="72"/>
                  </a:lnTo>
                  <a:lnTo>
                    <a:pt x="220" y="72"/>
                  </a:lnTo>
                  <a:lnTo>
                    <a:pt x="229" y="72"/>
                  </a:lnTo>
                  <a:lnTo>
                    <a:pt x="239" y="72"/>
                  </a:lnTo>
                  <a:lnTo>
                    <a:pt x="248" y="81"/>
                  </a:lnTo>
                  <a:lnTo>
                    <a:pt x="257" y="81"/>
                  </a:lnTo>
                  <a:lnTo>
                    <a:pt x="257" y="91"/>
                  </a:lnTo>
                  <a:lnTo>
                    <a:pt x="266" y="91"/>
                  </a:lnTo>
                  <a:lnTo>
                    <a:pt x="275" y="91"/>
                  </a:lnTo>
                  <a:lnTo>
                    <a:pt x="286" y="81"/>
                  </a:lnTo>
                  <a:lnTo>
                    <a:pt x="293" y="91"/>
                  </a:lnTo>
                  <a:lnTo>
                    <a:pt x="302" y="91"/>
                  </a:lnTo>
                  <a:lnTo>
                    <a:pt x="311" y="91"/>
                  </a:lnTo>
                  <a:lnTo>
                    <a:pt x="323" y="91"/>
                  </a:lnTo>
                  <a:lnTo>
                    <a:pt x="332" y="91"/>
                  </a:lnTo>
                  <a:lnTo>
                    <a:pt x="350" y="91"/>
                  </a:lnTo>
                  <a:lnTo>
                    <a:pt x="359" y="91"/>
                  </a:lnTo>
                  <a:lnTo>
                    <a:pt x="368" y="91"/>
                  </a:lnTo>
                  <a:lnTo>
                    <a:pt x="377" y="91"/>
                  </a:lnTo>
                  <a:lnTo>
                    <a:pt x="386" y="91"/>
                  </a:lnTo>
                  <a:lnTo>
                    <a:pt x="432" y="100"/>
                  </a:lnTo>
                  <a:lnTo>
                    <a:pt x="505" y="118"/>
                  </a:lnTo>
                  <a:lnTo>
                    <a:pt x="505" y="127"/>
                  </a:lnTo>
                  <a:lnTo>
                    <a:pt x="514" y="136"/>
                  </a:lnTo>
                  <a:lnTo>
                    <a:pt x="523" y="145"/>
                  </a:lnTo>
                  <a:lnTo>
                    <a:pt x="514" y="154"/>
                  </a:lnTo>
                  <a:lnTo>
                    <a:pt x="505" y="163"/>
                  </a:lnTo>
                  <a:lnTo>
                    <a:pt x="495" y="181"/>
                  </a:lnTo>
                  <a:lnTo>
                    <a:pt x="486" y="191"/>
                  </a:lnTo>
                  <a:lnTo>
                    <a:pt x="486" y="200"/>
                  </a:lnTo>
                  <a:lnTo>
                    <a:pt x="477" y="209"/>
                  </a:lnTo>
                  <a:lnTo>
                    <a:pt x="468" y="220"/>
                  </a:lnTo>
                  <a:lnTo>
                    <a:pt x="468" y="229"/>
                  </a:lnTo>
                  <a:lnTo>
                    <a:pt x="459" y="229"/>
                  </a:lnTo>
                  <a:lnTo>
                    <a:pt x="459" y="245"/>
                  </a:lnTo>
                  <a:lnTo>
                    <a:pt x="459" y="256"/>
                  </a:lnTo>
                  <a:lnTo>
                    <a:pt x="468" y="256"/>
                  </a:lnTo>
                  <a:lnTo>
                    <a:pt x="468" y="265"/>
                  </a:lnTo>
                  <a:lnTo>
                    <a:pt x="468" y="275"/>
                  </a:lnTo>
                  <a:lnTo>
                    <a:pt x="459" y="284"/>
                  </a:lnTo>
                  <a:lnTo>
                    <a:pt x="459" y="293"/>
                  </a:lnTo>
                  <a:lnTo>
                    <a:pt x="423" y="438"/>
                  </a:lnTo>
                  <a:lnTo>
                    <a:pt x="350" y="420"/>
                  </a:lnTo>
                  <a:lnTo>
                    <a:pt x="248" y="393"/>
                  </a:lnTo>
                  <a:lnTo>
                    <a:pt x="139" y="365"/>
                  </a:lnTo>
                  <a:lnTo>
                    <a:pt x="9" y="329"/>
                  </a:lnTo>
                  <a:lnTo>
                    <a:pt x="0" y="32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xmlns="" id="{C52D537B-3563-4E25-AAF7-3076B9DF5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355" y="1916449"/>
              <a:ext cx="945683" cy="791987"/>
            </a:xfrm>
            <a:custGeom>
              <a:avLst/>
              <a:gdLst>
                <a:gd name="T0" fmla="*/ 0 w 523"/>
                <a:gd name="T1" fmla="*/ 320 h 438"/>
                <a:gd name="T2" fmla="*/ 0 w 523"/>
                <a:gd name="T3" fmla="*/ 293 h 438"/>
                <a:gd name="T4" fmla="*/ 9 w 523"/>
                <a:gd name="T5" fmla="*/ 284 h 438"/>
                <a:gd name="T6" fmla="*/ 9 w 523"/>
                <a:gd name="T7" fmla="*/ 265 h 438"/>
                <a:gd name="T8" fmla="*/ 18 w 523"/>
                <a:gd name="T9" fmla="*/ 236 h 438"/>
                <a:gd name="T10" fmla="*/ 27 w 523"/>
                <a:gd name="T11" fmla="*/ 229 h 438"/>
                <a:gd name="T12" fmla="*/ 36 w 523"/>
                <a:gd name="T13" fmla="*/ 220 h 438"/>
                <a:gd name="T14" fmla="*/ 36 w 523"/>
                <a:gd name="T15" fmla="*/ 200 h 438"/>
                <a:gd name="T16" fmla="*/ 57 w 523"/>
                <a:gd name="T17" fmla="*/ 191 h 438"/>
                <a:gd name="T18" fmla="*/ 45 w 523"/>
                <a:gd name="T19" fmla="*/ 181 h 438"/>
                <a:gd name="T20" fmla="*/ 63 w 523"/>
                <a:gd name="T21" fmla="*/ 145 h 438"/>
                <a:gd name="T22" fmla="*/ 73 w 523"/>
                <a:gd name="T23" fmla="*/ 127 h 438"/>
                <a:gd name="T24" fmla="*/ 73 w 523"/>
                <a:gd name="T25" fmla="*/ 109 h 438"/>
                <a:gd name="T26" fmla="*/ 84 w 523"/>
                <a:gd name="T27" fmla="*/ 91 h 438"/>
                <a:gd name="T28" fmla="*/ 93 w 523"/>
                <a:gd name="T29" fmla="*/ 72 h 438"/>
                <a:gd name="T30" fmla="*/ 102 w 523"/>
                <a:gd name="T31" fmla="*/ 61 h 438"/>
                <a:gd name="T32" fmla="*/ 102 w 523"/>
                <a:gd name="T33" fmla="*/ 45 h 438"/>
                <a:gd name="T34" fmla="*/ 102 w 523"/>
                <a:gd name="T35" fmla="*/ 36 h 438"/>
                <a:gd name="T36" fmla="*/ 109 w 523"/>
                <a:gd name="T37" fmla="*/ 16 h 438"/>
                <a:gd name="T38" fmla="*/ 120 w 523"/>
                <a:gd name="T39" fmla="*/ 0 h 438"/>
                <a:gd name="T40" fmla="*/ 120 w 523"/>
                <a:gd name="T41" fmla="*/ 0 h 438"/>
                <a:gd name="T42" fmla="*/ 129 w 523"/>
                <a:gd name="T43" fmla="*/ 7 h 438"/>
                <a:gd name="T44" fmla="*/ 148 w 523"/>
                <a:gd name="T45" fmla="*/ 16 h 438"/>
                <a:gd name="T46" fmla="*/ 166 w 523"/>
                <a:gd name="T47" fmla="*/ 16 h 438"/>
                <a:gd name="T48" fmla="*/ 175 w 523"/>
                <a:gd name="T49" fmla="*/ 36 h 438"/>
                <a:gd name="T50" fmla="*/ 175 w 523"/>
                <a:gd name="T51" fmla="*/ 61 h 438"/>
                <a:gd name="T52" fmla="*/ 184 w 523"/>
                <a:gd name="T53" fmla="*/ 72 h 438"/>
                <a:gd name="T54" fmla="*/ 202 w 523"/>
                <a:gd name="T55" fmla="*/ 81 h 438"/>
                <a:gd name="T56" fmla="*/ 220 w 523"/>
                <a:gd name="T57" fmla="*/ 72 h 438"/>
                <a:gd name="T58" fmla="*/ 239 w 523"/>
                <a:gd name="T59" fmla="*/ 72 h 438"/>
                <a:gd name="T60" fmla="*/ 257 w 523"/>
                <a:gd name="T61" fmla="*/ 81 h 438"/>
                <a:gd name="T62" fmla="*/ 266 w 523"/>
                <a:gd name="T63" fmla="*/ 91 h 438"/>
                <a:gd name="T64" fmla="*/ 286 w 523"/>
                <a:gd name="T65" fmla="*/ 81 h 438"/>
                <a:gd name="T66" fmla="*/ 302 w 523"/>
                <a:gd name="T67" fmla="*/ 91 h 438"/>
                <a:gd name="T68" fmla="*/ 323 w 523"/>
                <a:gd name="T69" fmla="*/ 91 h 438"/>
                <a:gd name="T70" fmla="*/ 350 w 523"/>
                <a:gd name="T71" fmla="*/ 91 h 438"/>
                <a:gd name="T72" fmla="*/ 368 w 523"/>
                <a:gd name="T73" fmla="*/ 91 h 438"/>
                <a:gd name="T74" fmla="*/ 386 w 523"/>
                <a:gd name="T75" fmla="*/ 91 h 438"/>
                <a:gd name="T76" fmla="*/ 505 w 523"/>
                <a:gd name="T77" fmla="*/ 118 h 438"/>
                <a:gd name="T78" fmla="*/ 514 w 523"/>
                <a:gd name="T79" fmla="*/ 136 h 438"/>
                <a:gd name="T80" fmla="*/ 514 w 523"/>
                <a:gd name="T81" fmla="*/ 154 h 438"/>
                <a:gd name="T82" fmla="*/ 495 w 523"/>
                <a:gd name="T83" fmla="*/ 181 h 438"/>
                <a:gd name="T84" fmla="*/ 486 w 523"/>
                <a:gd name="T85" fmla="*/ 200 h 438"/>
                <a:gd name="T86" fmla="*/ 468 w 523"/>
                <a:gd name="T87" fmla="*/ 220 h 438"/>
                <a:gd name="T88" fmla="*/ 459 w 523"/>
                <a:gd name="T89" fmla="*/ 229 h 438"/>
                <a:gd name="T90" fmla="*/ 459 w 523"/>
                <a:gd name="T91" fmla="*/ 256 h 438"/>
                <a:gd name="T92" fmla="*/ 468 w 523"/>
                <a:gd name="T93" fmla="*/ 265 h 438"/>
                <a:gd name="T94" fmla="*/ 459 w 523"/>
                <a:gd name="T95" fmla="*/ 284 h 438"/>
                <a:gd name="T96" fmla="*/ 423 w 523"/>
                <a:gd name="T97" fmla="*/ 438 h 438"/>
                <a:gd name="T98" fmla="*/ 248 w 523"/>
                <a:gd name="T99" fmla="*/ 393 h 438"/>
                <a:gd name="T100" fmla="*/ 9 w 523"/>
                <a:gd name="T101" fmla="*/ 32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3" h="438">
                  <a:moveTo>
                    <a:pt x="0" y="329"/>
                  </a:moveTo>
                  <a:lnTo>
                    <a:pt x="0" y="320"/>
                  </a:lnTo>
                  <a:lnTo>
                    <a:pt x="0" y="302"/>
                  </a:lnTo>
                  <a:lnTo>
                    <a:pt x="0" y="293"/>
                  </a:lnTo>
                  <a:lnTo>
                    <a:pt x="0" y="284"/>
                  </a:lnTo>
                  <a:lnTo>
                    <a:pt x="9" y="284"/>
                  </a:lnTo>
                  <a:lnTo>
                    <a:pt x="9" y="275"/>
                  </a:lnTo>
                  <a:lnTo>
                    <a:pt x="9" y="265"/>
                  </a:lnTo>
                  <a:lnTo>
                    <a:pt x="9" y="256"/>
                  </a:lnTo>
                  <a:lnTo>
                    <a:pt x="18" y="236"/>
                  </a:lnTo>
                  <a:lnTo>
                    <a:pt x="27" y="220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6" y="220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45" y="191"/>
                  </a:lnTo>
                  <a:lnTo>
                    <a:pt x="57" y="191"/>
                  </a:lnTo>
                  <a:lnTo>
                    <a:pt x="45" y="191"/>
                  </a:lnTo>
                  <a:lnTo>
                    <a:pt x="45" y="181"/>
                  </a:lnTo>
                  <a:lnTo>
                    <a:pt x="63" y="154"/>
                  </a:lnTo>
                  <a:lnTo>
                    <a:pt x="63" y="145"/>
                  </a:lnTo>
                  <a:lnTo>
                    <a:pt x="73" y="136"/>
                  </a:lnTo>
                  <a:lnTo>
                    <a:pt x="73" y="127"/>
                  </a:lnTo>
                  <a:lnTo>
                    <a:pt x="73" y="118"/>
                  </a:lnTo>
                  <a:lnTo>
                    <a:pt x="73" y="109"/>
                  </a:lnTo>
                  <a:lnTo>
                    <a:pt x="84" y="100"/>
                  </a:lnTo>
                  <a:lnTo>
                    <a:pt x="84" y="91"/>
                  </a:lnTo>
                  <a:lnTo>
                    <a:pt x="93" y="81"/>
                  </a:lnTo>
                  <a:lnTo>
                    <a:pt x="93" y="72"/>
                  </a:lnTo>
                  <a:lnTo>
                    <a:pt x="93" y="61"/>
                  </a:lnTo>
                  <a:lnTo>
                    <a:pt x="102" y="61"/>
                  </a:lnTo>
                  <a:lnTo>
                    <a:pt x="102" y="54"/>
                  </a:lnTo>
                  <a:lnTo>
                    <a:pt x="102" y="45"/>
                  </a:lnTo>
                  <a:lnTo>
                    <a:pt x="109" y="45"/>
                  </a:lnTo>
                  <a:lnTo>
                    <a:pt x="102" y="36"/>
                  </a:lnTo>
                  <a:lnTo>
                    <a:pt x="109" y="25"/>
                  </a:lnTo>
                  <a:lnTo>
                    <a:pt x="109" y="16"/>
                  </a:lnTo>
                  <a:lnTo>
                    <a:pt x="109" y="7"/>
                  </a:lnTo>
                  <a:lnTo>
                    <a:pt x="120" y="0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9" y="0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48" y="16"/>
                  </a:lnTo>
                  <a:lnTo>
                    <a:pt x="157" y="16"/>
                  </a:lnTo>
                  <a:lnTo>
                    <a:pt x="166" y="16"/>
                  </a:lnTo>
                  <a:lnTo>
                    <a:pt x="166" y="25"/>
                  </a:lnTo>
                  <a:lnTo>
                    <a:pt x="175" y="36"/>
                  </a:lnTo>
                  <a:lnTo>
                    <a:pt x="166" y="61"/>
                  </a:lnTo>
                  <a:lnTo>
                    <a:pt x="175" y="61"/>
                  </a:lnTo>
                  <a:lnTo>
                    <a:pt x="175" y="72"/>
                  </a:lnTo>
                  <a:lnTo>
                    <a:pt x="184" y="72"/>
                  </a:lnTo>
                  <a:lnTo>
                    <a:pt x="193" y="81"/>
                  </a:lnTo>
                  <a:lnTo>
                    <a:pt x="202" y="81"/>
                  </a:lnTo>
                  <a:lnTo>
                    <a:pt x="211" y="72"/>
                  </a:lnTo>
                  <a:lnTo>
                    <a:pt x="220" y="72"/>
                  </a:lnTo>
                  <a:lnTo>
                    <a:pt x="229" y="72"/>
                  </a:lnTo>
                  <a:lnTo>
                    <a:pt x="239" y="72"/>
                  </a:lnTo>
                  <a:lnTo>
                    <a:pt x="248" y="81"/>
                  </a:lnTo>
                  <a:lnTo>
                    <a:pt x="257" y="81"/>
                  </a:lnTo>
                  <a:lnTo>
                    <a:pt x="257" y="91"/>
                  </a:lnTo>
                  <a:lnTo>
                    <a:pt x="266" y="91"/>
                  </a:lnTo>
                  <a:lnTo>
                    <a:pt x="275" y="91"/>
                  </a:lnTo>
                  <a:lnTo>
                    <a:pt x="286" y="81"/>
                  </a:lnTo>
                  <a:lnTo>
                    <a:pt x="293" y="91"/>
                  </a:lnTo>
                  <a:lnTo>
                    <a:pt x="302" y="91"/>
                  </a:lnTo>
                  <a:lnTo>
                    <a:pt x="311" y="91"/>
                  </a:lnTo>
                  <a:lnTo>
                    <a:pt x="323" y="91"/>
                  </a:lnTo>
                  <a:lnTo>
                    <a:pt x="332" y="91"/>
                  </a:lnTo>
                  <a:lnTo>
                    <a:pt x="350" y="91"/>
                  </a:lnTo>
                  <a:lnTo>
                    <a:pt x="359" y="91"/>
                  </a:lnTo>
                  <a:lnTo>
                    <a:pt x="368" y="91"/>
                  </a:lnTo>
                  <a:lnTo>
                    <a:pt x="377" y="91"/>
                  </a:lnTo>
                  <a:lnTo>
                    <a:pt x="386" y="91"/>
                  </a:lnTo>
                  <a:lnTo>
                    <a:pt x="432" y="100"/>
                  </a:lnTo>
                  <a:lnTo>
                    <a:pt x="505" y="118"/>
                  </a:lnTo>
                  <a:lnTo>
                    <a:pt x="505" y="127"/>
                  </a:lnTo>
                  <a:lnTo>
                    <a:pt x="514" y="136"/>
                  </a:lnTo>
                  <a:lnTo>
                    <a:pt x="523" y="145"/>
                  </a:lnTo>
                  <a:lnTo>
                    <a:pt x="514" y="154"/>
                  </a:lnTo>
                  <a:lnTo>
                    <a:pt x="505" y="163"/>
                  </a:lnTo>
                  <a:lnTo>
                    <a:pt x="495" y="181"/>
                  </a:lnTo>
                  <a:lnTo>
                    <a:pt x="486" y="191"/>
                  </a:lnTo>
                  <a:lnTo>
                    <a:pt x="486" y="200"/>
                  </a:lnTo>
                  <a:lnTo>
                    <a:pt x="477" y="209"/>
                  </a:lnTo>
                  <a:lnTo>
                    <a:pt x="468" y="220"/>
                  </a:lnTo>
                  <a:lnTo>
                    <a:pt x="468" y="229"/>
                  </a:lnTo>
                  <a:lnTo>
                    <a:pt x="459" y="229"/>
                  </a:lnTo>
                  <a:lnTo>
                    <a:pt x="459" y="245"/>
                  </a:lnTo>
                  <a:lnTo>
                    <a:pt x="459" y="256"/>
                  </a:lnTo>
                  <a:lnTo>
                    <a:pt x="468" y="256"/>
                  </a:lnTo>
                  <a:lnTo>
                    <a:pt x="468" y="265"/>
                  </a:lnTo>
                  <a:lnTo>
                    <a:pt x="468" y="275"/>
                  </a:lnTo>
                  <a:lnTo>
                    <a:pt x="459" y="284"/>
                  </a:lnTo>
                  <a:lnTo>
                    <a:pt x="459" y="293"/>
                  </a:lnTo>
                  <a:lnTo>
                    <a:pt x="423" y="438"/>
                  </a:lnTo>
                  <a:lnTo>
                    <a:pt x="350" y="420"/>
                  </a:lnTo>
                  <a:lnTo>
                    <a:pt x="248" y="393"/>
                  </a:lnTo>
                  <a:lnTo>
                    <a:pt x="139" y="365"/>
                  </a:lnTo>
                  <a:lnTo>
                    <a:pt x="9" y="329"/>
                  </a:lnTo>
                  <a:lnTo>
                    <a:pt x="0" y="3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xmlns="" id="{27781D82-B207-4AD3-9F96-5598F8B46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355" y="1916449"/>
              <a:ext cx="945683" cy="791987"/>
            </a:xfrm>
            <a:custGeom>
              <a:avLst/>
              <a:gdLst>
                <a:gd name="T0" fmla="*/ 0 w 523"/>
                <a:gd name="T1" fmla="*/ 320 h 438"/>
                <a:gd name="T2" fmla="*/ 0 w 523"/>
                <a:gd name="T3" fmla="*/ 293 h 438"/>
                <a:gd name="T4" fmla="*/ 9 w 523"/>
                <a:gd name="T5" fmla="*/ 284 h 438"/>
                <a:gd name="T6" fmla="*/ 9 w 523"/>
                <a:gd name="T7" fmla="*/ 265 h 438"/>
                <a:gd name="T8" fmla="*/ 18 w 523"/>
                <a:gd name="T9" fmla="*/ 236 h 438"/>
                <a:gd name="T10" fmla="*/ 27 w 523"/>
                <a:gd name="T11" fmla="*/ 229 h 438"/>
                <a:gd name="T12" fmla="*/ 36 w 523"/>
                <a:gd name="T13" fmla="*/ 220 h 438"/>
                <a:gd name="T14" fmla="*/ 36 w 523"/>
                <a:gd name="T15" fmla="*/ 200 h 438"/>
                <a:gd name="T16" fmla="*/ 57 w 523"/>
                <a:gd name="T17" fmla="*/ 191 h 438"/>
                <a:gd name="T18" fmla="*/ 45 w 523"/>
                <a:gd name="T19" fmla="*/ 181 h 438"/>
                <a:gd name="T20" fmla="*/ 63 w 523"/>
                <a:gd name="T21" fmla="*/ 145 h 438"/>
                <a:gd name="T22" fmla="*/ 73 w 523"/>
                <a:gd name="T23" fmla="*/ 127 h 438"/>
                <a:gd name="T24" fmla="*/ 73 w 523"/>
                <a:gd name="T25" fmla="*/ 109 h 438"/>
                <a:gd name="T26" fmla="*/ 84 w 523"/>
                <a:gd name="T27" fmla="*/ 91 h 438"/>
                <a:gd name="T28" fmla="*/ 93 w 523"/>
                <a:gd name="T29" fmla="*/ 72 h 438"/>
                <a:gd name="T30" fmla="*/ 102 w 523"/>
                <a:gd name="T31" fmla="*/ 61 h 438"/>
                <a:gd name="T32" fmla="*/ 102 w 523"/>
                <a:gd name="T33" fmla="*/ 45 h 438"/>
                <a:gd name="T34" fmla="*/ 102 w 523"/>
                <a:gd name="T35" fmla="*/ 36 h 438"/>
                <a:gd name="T36" fmla="*/ 109 w 523"/>
                <a:gd name="T37" fmla="*/ 16 h 438"/>
                <a:gd name="T38" fmla="*/ 120 w 523"/>
                <a:gd name="T39" fmla="*/ 0 h 438"/>
                <a:gd name="T40" fmla="*/ 120 w 523"/>
                <a:gd name="T41" fmla="*/ 0 h 438"/>
                <a:gd name="T42" fmla="*/ 129 w 523"/>
                <a:gd name="T43" fmla="*/ 7 h 438"/>
                <a:gd name="T44" fmla="*/ 148 w 523"/>
                <a:gd name="T45" fmla="*/ 16 h 438"/>
                <a:gd name="T46" fmla="*/ 166 w 523"/>
                <a:gd name="T47" fmla="*/ 16 h 438"/>
                <a:gd name="T48" fmla="*/ 175 w 523"/>
                <a:gd name="T49" fmla="*/ 36 h 438"/>
                <a:gd name="T50" fmla="*/ 175 w 523"/>
                <a:gd name="T51" fmla="*/ 61 h 438"/>
                <a:gd name="T52" fmla="*/ 184 w 523"/>
                <a:gd name="T53" fmla="*/ 72 h 438"/>
                <a:gd name="T54" fmla="*/ 202 w 523"/>
                <a:gd name="T55" fmla="*/ 81 h 438"/>
                <a:gd name="T56" fmla="*/ 220 w 523"/>
                <a:gd name="T57" fmla="*/ 72 h 438"/>
                <a:gd name="T58" fmla="*/ 239 w 523"/>
                <a:gd name="T59" fmla="*/ 72 h 438"/>
                <a:gd name="T60" fmla="*/ 257 w 523"/>
                <a:gd name="T61" fmla="*/ 81 h 438"/>
                <a:gd name="T62" fmla="*/ 266 w 523"/>
                <a:gd name="T63" fmla="*/ 91 h 438"/>
                <a:gd name="T64" fmla="*/ 286 w 523"/>
                <a:gd name="T65" fmla="*/ 81 h 438"/>
                <a:gd name="T66" fmla="*/ 302 w 523"/>
                <a:gd name="T67" fmla="*/ 91 h 438"/>
                <a:gd name="T68" fmla="*/ 323 w 523"/>
                <a:gd name="T69" fmla="*/ 91 h 438"/>
                <a:gd name="T70" fmla="*/ 350 w 523"/>
                <a:gd name="T71" fmla="*/ 91 h 438"/>
                <a:gd name="T72" fmla="*/ 368 w 523"/>
                <a:gd name="T73" fmla="*/ 91 h 438"/>
                <a:gd name="T74" fmla="*/ 386 w 523"/>
                <a:gd name="T75" fmla="*/ 91 h 438"/>
                <a:gd name="T76" fmla="*/ 505 w 523"/>
                <a:gd name="T77" fmla="*/ 118 h 438"/>
                <a:gd name="T78" fmla="*/ 514 w 523"/>
                <a:gd name="T79" fmla="*/ 136 h 438"/>
                <a:gd name="T80" fmla="*/ 514 w 523"/>
                <a:gd name="T81" fmla="*/ 154 h 438"/>
                <a:gd name="T82" fmla="*/ 495 w 523"/>
                <a:gd name="T83" fmla="*/ 181 h 438"/>
                <a:gd name="T84" fmla="*/ 486 w 523"/>
                <a:gd name="T85" fmla="*/ 200 h 438"/>
                <a:gd name="T86" fmla="*/ 468 w 523"/>
                <a:gd name="T87" fmla="*/ 220 h 438"/>
                <a:gd name="T88" fmla="*/ 459 w 523"/>
                <a:gd name="T89" fmla="*/ 229 h 438"/>
                <a:gd name="T90" fmla="*/ 459 w 523"/>
                <a:gd name="T91" fmla="*/ 256 h 438"/>
                <a:gd name="T92" fmla="*/ 468 w 523"/>
                <a:gd name="T93" fmla="*/ 265 h 438"/>
                <a:gd name="T94" fmla="*/ 459 w 523"/>
                <a:gd name="T95" fmla="*/ 284 h 438"/>
                <a:gd name="T96" fmla="*/ 423 w 523"/>
                <a:gd name="T97" fmla="*/ 438 h 438"/>
                <a:gd name="T98" fmla="*/ 248 w 523"/>
                <a:gd name="T99" fmla="*/ 393 h 438"/>
                <a:gd name="T100" fmla="*/ 9 w 523"/>
                <a:gd name="T101" fmla="*/ 32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3" h="438">
                  <a:moveTo>
                    <a:pt x="0" y="329"/>
                  </a:moveTo>
                  <a:lnTo>
                    <a:pt x="0" y="320"/>
                  </a:lnTo>
                  <a:lnTo>
                    <a:pt x="0" y="302"/>
                  </a:lnTo>
                  <a:lnTo>
                    <a:pt x="0" y="293"/>
                  </a:lnTo>
                  <a:lnTo>
                    <a:pt x="0" y="284"/>
                  </a:lnTo>
                  <a:lnTo>
                    <a:pt x="9" y="284"/>
                  </a:lnTo>
                  <a:lnTo>
                    <a:pt x="9" y="275"/>
                  </a:lnTo>
                  <a:lnTo>
                    <a:pt x="9" y="265"/>
                  </a:lnTo>
                  <a:lnTo>
                    <a:pt x="9" y="256"/>
                  </a:lnTo>
                  <a:lnTo>
                    <a:pt x="18" y="236"/>
                  </a:lnTo>
                  <a:lnTo>
                    <a:pt x="27" y="220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6" y="220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45" y="191"/>
                  </a:lnTo>
                  <a:lnTo>
                    <a:pt x="57" y="191"/>
                  </a:lnTo>
                  <a:lnTo>
                    <a:pt x="45" y="191"/>
                  </a:lnTo>
                  <a:lnTo>
                    <a:pt x="45" y="181"/>
                  </a:lnTo>
                  <a:lnTo>
                    <a:pt x="63" y="154"/>
                  </a:lnTo>
                  <a:lnTo>
                    <a:pt x="63" y="145"/>
                  </a:lnTo>
                  <a:lnTo>
                    <a:pt x="73" y="136"/>
                  </a:lnTo>
                  <a:lnTo>
                    <a:pt x="73" y="127"/>
                  </a:lnTo>
                  <a:lnTo>
                    <a:pt x="73" y="118"/>
                  </a:lnTo>
                  <a:lnTo>
                    <a:pt x="73" y="109"/>
                  </a:lnTo>
                  <a:lnTo>
                    <a:pt x="84" y="100"/>
                  </a:lnTo>
                  <a:lnTo>
                    <a:pt x="84" y="91"/>
                  </a:lnTo>
                  <a:lnTo>
                    <a:pt x="93" y="81"/>
                  </a:lnTo>
                  <a:lnTo>
                    <a:pt x="93" y="72"/>
                  </a:lnTo>
                  <a:lnTo>
                    <a:pt x="93" y="61"/>
                  </a:lnTo>
                  <a:lnTo>
                    <a:pt x="102" y="61"/>
                  </a:lnTo>
                  <a:lnTo>
                    <a:pt x="102" y="54"/>
                  </a:lnTo>
                  <a:lnTo>
                    <a:pt x="102" y="45"/>
                  </a:lnTo>
                  <a:lnTo>
                    <a:pt x="109" y="45"/>
                  </a:lnTo>
                  <a:lnTo>
                    <a:pt x="102" y="36"/>
                  </a:lnTo>
                  <a:lnTo>
                    <a:pt x="109" y="25"/>
                  </a:lnTo>
                  <a:lnTo>
                    <a:pt x="109" y="16"/>
                  </a:lnTo>
                  <a:lnTo>
                    <a:pt x="109" y="7"/>
                  </a:lnTo>
                  <a:lnTo>
                    <a:pt x="120" y="0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9" y="0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48" y="16"/>
                  </a:lnTo>
                  <a:lnTo>
                    <a:pt x="157" y="16"/>
                  </a:lnTo>
                  <a:lnTo>
                    <a:pt x="166" y="16"/>
                  </a:lnTo>
                  <a:lnTo>
                    <a:pt x="166" y="25"/>
                  </a:lnTo>
                  <a:lnTo>
                    <a:pt x="175" y="36"/>
                  </a:lnTo>
                  <a:lnTo>
                    <a:pt x="166" y="61"/>
                  </a:lnTo>
                  <a:lnTo>
                    <a:pt x="175" y="61"/>
                  </a:lnTo>
                  <a:lnTo>
                    <a:pt x="175" y="72"/>
                  </a:lnTo>
                  <a:lnTo>
                    <a:pt x="184" y="72"/>
                  </a:lnTo>
                  <a:lnTo>
                    <a:pt x="193" y="81"/>
                  </a:lnTo>
                  <a:lnTo>
                    <a:pt x="202" y="81"/>
                  </a:lnTo>
                  <a:lnTo>
                    <a:pt x="211" y="72"/>
                  </a:lnTo>
                  <a:lnTo>
                    <a:pt x="220" y="72"/>
                  </a:lnTo>
                  <a:lnTo>
                    <a:pt x="229" y="72"/>
                  </a:lnTo>
                  <a:lnTo>
                    <a:pt x="239" y="72"/>
                  </a:lnTo>
                  <a:lnTo>
                    <a:pt x="248" y="81"/>
                  </a:lnTo>
                  <a:lnTo>
                    <a:pt x="257" y="81"/>
                  </a:lnTo>
                  <a:lnTo>
                    <a:pt x="257" y="91"/>
                  </a:lnTo>
                  <a:lnTo>
                    <a:pt x="266" y="91"/>
                  </a:lnTo>
                  <a:lnTo>
                    <a:pt x="275" y="91"/>
                  </a:lnTo>
                  <a:lnTo>
                    <a:pt x="286" y="81"/>
                  </a:lnTo>
                  <a:lnTo>
                    <a:pt x="293" y="91"/>
                  </a:lnTo>
                  <a:lnTo>
                    <a:pt x="302" y="91"/>
                  </a:lnTo>
                  <a:lnTo>
                    <a:pt x="311" y="91"/>
                  </a:lnTo>
                  <a:lnTo>
                    <a:pt x="323" y="91"/>
                  </a:lnTo>
                  <a:lnTo>
                    <a:pt x="332" y="91"/>
                  </a:lnTo>
                  <a:lnTo>
                    <a:pt x="350" y="91"/>
                  </a:lnTo>
                  <a:lnTo>
                    <a:pt x="359" y="91"/>
                  </a:lnTo>
                  <a:lnTo>
                    <a:pt x="368" y="91"/>
                  </a:lnTo>
                  <a:lnTo>
                    <a:pt x="377" y="91"/>
                  </a:lnTo>
                  <a:lnTo>
                    <a:pt x="386" y="91"/>
                  </a:lnTo>
                  <a:lnTo>
                    <a:pt x="432" y="100"/>
                  </a:lnTo>
                  <a:lnTo>
                    <a:pt x="505" y="118"/>
                  </a:lnTo>
                  <a:lnTo>
                    <a:pt x="505" y="127"/>
                  </a:lnTo>
                  <a:lnTo>
                    <a:pt x="514" y="136"/>
                  </a:lnTo>
                  <a:lnTo>
                    <a:pt x="523" y="145"/>
                  </a:lnTo>
                  <a:lnTo>
                    <a:pt x="514" y="154"/>
                  </a:lnTo>
                  <a:lnTo>
                    <a:pt x="505" y="163"/>
                  </a:lnTo>
                  <a:lnTo>
                    <a:pt x="495" y="181"/>
                  </a:lnTo>
                  <a:lnTo>
                    <a:pt x="486" y="191"/>
                  </a:lnTo>
                  <a:lnTo>
                    <a:pt x="486" y="200"/>
                  </a:lnTo>
                  <a:lnTo>
                    <a:pt x="477" y="209"/>
                  </a:lnTo>
                  <a:lnTo>
                    <a:pt x="468" y="220"/>
                  </a:lnTo>
                  <a:lnTo>
                    <a:pt x="468" y="229"/>
                  </a:lnTo>
                  <a:lnTo>
                    <a:pt x="459" y="229"/>
                  </a:lnTo>
                  <a:lnTo>
                    <a:pt x="459" y="245"/>
                  </a:lnTo>
                  <a:lnTo>
                    <a:pt x="459" y="256"/>
                  </a:lnTo>
                  <a:lnTo>
                    <a:pt x="468" y="256"/>
                  </a:lnTo>
                  <a:lnTo>
                    <a:pt x="468" y="265"/>
                  </a:lnTo>
                  <a:lnTo>
                    <a:pt x="468" y="275"/>
                  </a:lnTo>
                  <a:lnTo>
                    <a:pt x="459" y="284"/>
                  </a:lnTo>
                  <a:lnTo>
                    <a:pt x="459" y="293"/>
                  </a:lnTo>
                  <a:lnTo>
                    <a:pt x="423" y="438"/>
                  </a:lnTo>
                  <a:lnTo>
                    <a:pt x="350" y="420"/>
                  </a:lnTo>
                  <a:lnTo>
                    <a:pt x="248" y="393"/>
                  </a:lnTo>
                  <a:lnTo>
                    <a:pt x="139" y="365"/>
                  </a:lnTo>
                  <a:lnTo>
                    <a:pt x="9" y="329"/>
                  </a:lnTo>
                  <a:lnTo>
                    <a:pt x="0" y="329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xmlns="" id="{64A2CED4-E01B-40B9-ADAA-AFB3F0F2F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01" y="3654119"/>
              <a:ext cx="998120" cy="511718"/>
            </a:xfrm>
            <a:custGeom>
              <a:avLst/>
              <a:gdLst>
                <a:gd name="T0" fmla="*/ 0 w 552"/>
                <a:gd name="T1" fmla="*/ 0 h 283"/>
                <a:gd name="T2" fmla="*/ 173 w 552"/>
                <a:gd name="T3" fmla="*/ 9 h 283"/>
                <a:gd name="T4" fmla="*/ 462 w 552"/>
                <a:gd name="T5" fmla="*/ 9 h 283"/>
                <a:gd name="T6" fmla="*/ 543 w 552"/>
                <a:gd name="T7" fmla="*/ 54 h 283"/>
                <a:gd name="T8" fmla="*/ 552 w 552"/>
                <a:gd name="T9" fmla="*/ 145 h 283"/>
                <a:gd name="T10" fmla="*/ 543 w 552"/>
                <a:gd name="T11" fmla="*/ 283 h 283"/>
                <a:gd name="T12" fmla="*/ 537 w 552"/>
                <a:gd name="T13" fmla="*/ 274 h 283"/>
                <a:gd name="T14" fmla="*/ 507 w 552"/>
                <a:gd name="T15" fmla="*/ 265 h 283"/>
                <a:gd name="T16" fmla="*/ 491 w 552"/>
                <a:gd name="T17" fmla="*/ 265 h 283"/>
                <a:gd name="T18" fmla="*/ 471 w 552"/>
                <a:gd name="T19" fmla="*/ 265 h 283"/>
                <a:gd name="T20" fmla="*/ 462 w 552"/>
                <a:gd name="T21" fmla="*/ 274 h 283"/>
                <a:gd name="T22" fmla="*/ 452 w 552"/>
                <a:gd name="T23" fmla="*/ 274 h 283"/>
                <a:gd name="T24" fmla="*/ 437 w 552"/>
                <a:gd name="T25" fmla="*/ 274 h 283"/>
                <a:gd name="T26" fmla="*/ 425 w 552"/>
                <a:gd name="T27" fmla="*/ 283 h 283"/>
                <a:gd name="T28" fmla="*/ 416 w 552"/>
                <a:gd name="T29" fmla="*/ 274 h 283"/>
                <a:gd name="T30" fmla="*/ 407 w 552"/>
                <a:gd name="T31" fmla="*/ 265 h 283"/>
                <a:gd name="T32" fmla="*/ 400 w 552"/>
                <a:gd name="T33" fmla="*/ 274 h 283"/>
                <a:gd name="T34" fmla="*/ 391 w 552"/>
                <a:gd name="T35" fmla="*/ 265 h 283"/>
                <a:gd name="T36" fmla="*/ 380 w 552"/>
                <a:gd name="T37" fmla="*/ 283 h 283"/>
                <a:gd name="T38" fmla="*/ 380 w 552"/>
                <a:gd name="T39" fmla="*/ 274 h 283"/>
                <a:gd name="T40" fmla="*/ 364 w 552"/>
                <a:gd name="T41" fmla="*/ 274 h 283"/>
                <a:gd name="T42" fmla="*/ 346 w 552"/>
                <a:gd name="T43" fmla="*/ 256 h 283"/>
                <a:gd name="T44" fmla="*/ 325 w 552"/>
                <a:gd name="T45" fmla="*/ 274 h 283"/>
                <a:gd name="T46" fmla="*/ 325 w 552"/>
                <a:gd name="T47" fmla="*/ 256 h 283"/>
                <a:gd name="T48" fmla="*/ 318 w 552"/>
                <a:gd name="T49" fmla="*/ 247 h 283"/>
                <a:gd name="T50" fmla="*/ 300 w 552"/>
                <a:gd name="T51" fmla="*/ 247 h 283"/>
                <a:gd name="T52" fmla="*/ 291 w 552"/>
                <a:gd name="T53" fmla="*/ 256 h 283"/>
                <a:gd name="T54" fmla="*/ 280 w 552"/>
                <a:gd name="T55" fmla="*/ 247 h 283"/>
                <a:gd name="T56" fmla="*/ 264 w 552"/>
                <a:gd name="T57" fmla="*/ 247 h 283"/>
                <a:gd name="T58" fmla="*/ 246 w 552"/>
                <a:gd name="T59" fmla="*/ 238 h 283"/>
                <a:gd name="T60" fmla="*/ 234 w 552"/>
                <a:gd name="T61" fmla="*/ 229 h 283"/>
                <a:gd name="T62" fmla="*/ 227 w 552"/>
                <a:gd name="T63" fmla="*/ 229 h 283"/>
                <a:gd name="T64" fmla="*/ 218 w 552"/>
                <a:gd name="T65" fmla="*/ 229 h 283"/>
                <a:gd name="T66" fmla="*/ 200 w 552"/>
                <a:gd name="T67" fmla="*/ 211 h 283"/>
                <a:gd name="T68" fmla="*/ 189 w 552"/>
                <a:gd name="T69" fmla="*/ 202 h 283"/>
                <a:gd name="T70" fmla="*/ 189 w 552"/>
                <a:gd name="T71" fmla="*/ 45 h 283"/>
                <a:gd name="T72" fmla="*/ 155 w 552"/>
                <a:gd name="T73" fmla="*/ 45 h 283"/>
                <a:gd name="T74" fmla="*/ 0 w 552"/>
                <a:gd name="T75" fmla="*/ 4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283">
                  <a:moveTo>
                    <a:pt x="0" y="4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173" y="9"/>
                  </a:lnTo>
                  <a:lnTo>
                    <a:pt x="318" y="9"/>
                  </a:lnTo>
                  <a:lnTo>
                    <a:pt x="462" y="9"/>
                  </a:lnTo>
                  <a:lnTo>
                    <a:pt x="543" y="9"/>
                  </a:lnTo>
                  <a:lnTo>
                    <a:pt x="543" y="54"/>
                  </a:lnTo>
                  <a:lnTo>
                    <a:pt x="552" y="120"/>
                  </a:lnTo>
                  <a:lnTo>
                    <a:pt x="552" y="145"/>
                  </a:lnTo>
                  <a:lnTo>
                    <a:pt x="552" y="283"/>
                  </a:lnTo>
                  <a:lnTo>
                    <a:pt x="543" y="283"/>
                  </a:lnTo>
                  <a:lnTo>
                    <a:pt x="537" y="283"/>
                  </a:lnTo>
                  <a:lnTo>
                    <a:pt x="537" y="274"/>
                  </a:lnTo>
                  <a:lnTo>
                    <a:pt x="527" y="274"/>
                  </a:lnTo>
                  <a:lnTo>
                    <a:pt x="507" y="265"/>
                  </a:lnTo>
                  <a:lnTo>
                    <a:pt x="498" y="265"/>
                  </a:lnTo>
                  <a:lnTo>
                    <a:pt x="491" y="265"/>
                  </a:lnTo>
                  <a:lnTo>
                    <a:pt x="482" y="265"/>
                  </a:lnTo>
                  <a:lnTo>
                    <a:pt x="471" y="265"/>
                  </a:lnTo>
                  <a:lnTo>
                    <a:pt x="471" y="274"/>
                  </a:lnTo>
                  <a:lnTo>
                    <a:pt x="462" y="274"/>
                  </a:lnTo>
                  <a:lnTo>
                    <a:pt x="462" y="265"/>
                  </a:lnTo>
                  <a:lnTo>
                    <a:pt x="452" y="274"/>
                  </a:lnTo>
                  <a:lnTo>
                    <a:pt x="446" y="274"/>
                  </a:lnTo>
                  <a:lnTo>
                    <a:pt x="437" y="274"/>
                  </a:lnTo>
                  <a:lnTo>
                    <a:pt x="437" y="283"/>
                  </a:lnTo>
                  <a:lnTo>
                    <a:pt x="425" y="283"/>
                  </a:lnTo>
                  <a:lnTo>
                    <a:pt x="425" y="274"/>
                  </a:lnTo>
                  <a:lnTo>
                    <a:pt x="416" y="274"/>
                  </a:lnTo>
                  <a:lnTo>
                    <a:pt x="416" y="265"/>
                  </a:lnTo>
                  <a:lnTo>
                    <a:pt x="407" y="265"/>
                  </a:lnTo>
                  <a:lnTo>
                    <a:pt x="407" y="274"/>
                  </a:lnTo>
                  <a:lnTo>
                    <a:pt x="400" y="274"/>
                  </a:lnTo>
                  <a:lnTo>
                    <a:pt x="400" y="265"/>
                  </a:lnTo>
                  <a:lnTo>
                    <a:pt x="391" y="265"/>
                  </a:lnTo>
                  <a:lnTo>
                    <a:pt x="380" y="274"/>
                  </a:lnTo>
                  <a:lnTo>
                    <a:pt x="380" y="283"/>
                  </a:lnTo>
                  <a:lnTo>
                    <a:pt x="371" y="274"/>
                  </a:lnTo>
                  <a:lnTo>
                    <a:pt x="380" y="274"/>
                  </a:lnTo>
                  <a:lnTo>
                    <a:pt x="371" y="265"/>
                  </a:lnTo>
                  <a:lnTo>
                    <a:pt x="364" y="274"/>
                  </a:lnTo>
                  <a:lnTo>
                    <a:pt x="355" y="265"/>
                  </a:lnTo>
                  <a:lnTo>
                    <a:pt x="346" y="256"/>
                  </a:lnTo>
                  <a:lnTo>
                    <a:pt x="336" y="265"/>
                  </a:lnTo>
                  <a:lnTo>
                    <a:pt x="325" y="274"/>
                  </a:lnTo>
                  <a:lnTo>
                    <a:pt x="325" y="265"/>
                  </a:lnTo>
                  <a:lnTo>
                    <a:pt x="325" y="256"/>
                  </a:lnTo>
                  <a:lnTo>
                    <a:pt x="318" y="256"/>
                  </a:lnTo>
                  <a:lnTo>
                    <a:pt x="318" y="247"/>
                  </a:lnTo>
                  <a:lnTo>
                    <a:pt x="309" y="247"/>
                  </a:lnTo>
                  <a:lnTo>
                    <a:pt x="300" y="247"/>
                  </a:lnTo>
                  <a:lnTo>
                    <a:pt x="300" y="256"/>
                  </a:lnTo>
                  <a:lnTo>
                    <a:pt x="291" y="256"/>
                  </a:lnTo>
                  <a:lnTo>
                    <a:pt x="291" y="247"/>
                  </a:lnTo>
                  <a:lnTo>
                    <a:pt x="280" y="247"/>
                  </a:lnTo>
                  <a:lnTo>
                    <a:pt x="273" y="247"/>
                  </a:lnTo>
                  <a:lnTo>
                    <a:pt x="264" y="247"/>
                  </a:lnTo>
                  <a:lnTo>
                    <a:pt x="255" y="238"/>
                  </a:lnTo>
                  <a:lnTo>
                    <a:pt x="246" y="238"/>
                  </a:lnTo>
                  <a:lnTo>
                    <a:pt x="246" y="229"/>
                  </a:lnTo>
                  <a:lnTo>
                    <a:pt x="234" y="229"/>
                  </a:lnTo>
                  <a:lnTo>
                    <a:pt x="234" y="220"/>
                  </a:lnTo>
                  <a:lnTo>
                    <a:pt x="227" y="229"/>
                  </a:lnTo>
                  <a:lnTo>
                    <a:pt x="218" y="220"/>
                  </a:lnTo>
                  <a:lnTo>
                    <a:pt x="218" y="229"/>
                  </a:lnTo>
                  <a:lnTo>
                    <a:pt x="209" y="220"/>
                  </a:lnTo>
                  <a:lnTo>
                    <a:pt x="200" y="211"/>
                  </a:lnTo>
                  <a:lnTo>
                    <a:pt x="189" y="211"/>
                  </a:lnTo>
                  <a:lnTo>
                    <a:pt x="189" y="202"/>
                  </a:lnTo>
                  <a:lnTo>
                    <a:pt x="189" y="54"/>
                  </a:lnTo>
                  <a:lnTo>
                    <a:pt x="189" y="45"/>
                  </a:lnTo>
                  <a:lnTo>
                    <a:pt x="182" y="45"/>
                  </a:lnTo>
                  <a:lnTo>
                    <a:pt x="155" y="45"/>
                  </a:lnTo>
                  <a:lnTo>
                    <a:pt x="91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xmlns="" id="{00E03253-975B-42CA-9124-B315A7676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01" y="3654119"/>
              <a:ext cx="998120" cy="511718"/>
            </a:xfrm>
            <a:custGeom>
              <a:avLst/>
              <a:gdLst>
                <a:gd name="T0" fmla="*/ 0 w 552"/>
                <a:gd name="T1" fmla="*/ 0 h 283"/>
                <a:gd name="T2" fmla="*/ 173 w 552"/>
                <a:gd name="T3" fmla="*/ 9 h 283"/>
                <a:gd name="T4" fmla="*/ 462 w 552"/>
                <a:gd name="T5" fmla="*/ 9 h 283"/>
                <a:gd name="T6" fmla="*/ 543 w 552"/>
                <a:gd name="T7" fmla="*/ 54 h 283"/>
                <a:gd name="T8" fmla="*/ 552 w 552"/>
                <a:gd name="T9" fmla="*/ 145 h 283"/>
                <a:gd name="T10" fmla="*/ 543 w 552"/>
                <a:gd name="T11" fmla="*/ 283 h 283"/>
                <a:gd name="T12" fmla="*/ 537 w 552"/>
                <a:gd name="T13" fmla="*/ 274 h 283"/>
                <a:gd name="T14" fmla="*/ 507 w 552"/>
                <a:gd name="T15" fmla="*/ 265 h 283"/>
                <a:gd name="T16" fmla="*/ 491 w 552"/>
                <a:gd name="T17" fmla="*/ 265 h 283"/>
                <a:gd name="T18" fmla="*/ 471 w 552"/>
                <a:gd name="T19" fmla="*/ 265 h 283"/>
                <a:gd name="T20" fmla="*/ 462 w 552"/>
                <a:gd name="T21" fmla="*/ 274 h 283"/>
                <a:gd name="T22" fmla="*/ 452 w 552"/>
                <a:gd name="T23" fmla="*/ 274 h 283"/>
                <a:gd name="T24" fmla="*/ 437 w 552"/>
                <a:gd name="T25" fmla="*/ 274 h 283"/>
                <a:gd name="T26" fmla="*/ 425 w 552"/>
                <a:gd name="T27" fmla="*/ 283 h 283"/>
                <a:gd name="T28" fmla="*/ 416 w 552"/>
                <a:gd name="T29" fmla="*/ 274 h 283"/>
                <a:gd name="T30" fmla="*/ 407 w 552"/>
                <a:gd name="T31" fmla="*/ 265 h 283"/>
                <a:gd name="T32" fmla="*/ 400 w 552"/>
                <a:gd name="T33" fmla="*/ 274 h 283"/>
                <a:gd name="T34" fmla="*/ 391 w 552"/>
                <a:gd name="T35" fmla="*/ 265 h 283"/>
                <a:gd name="T36" fmla="*/ 380 w 552"/>
                <a:gd name="T37" fmla="*/ 283 h 283"/>
                <a:gd name="T38" fmla="*/ 380 w 552"/>
                <a:gd name="T39" fmla="*/ 274 h 283"/>
                <a:gd name="T40" fmla="*/ 364 w 552"/>
                <a:gd name="T41" fmla="*/ 274 h 283"/>
                <a:gd name="T42" fmla="*/ 346 w 552"/>
                <a:gd name="T43" fmla="*/ 256 h 283"/>
                <a:gd name="T44" fmla="*/ 325 w 552"/>
                <a:gd name="T45" fmla="*/ 274 h 283"/>
                <a:gd name="T46" fmla="*/ 325 w 552"/>
                <a:gd name="T47" fmla="*/ 256 h 283"/>
                <a:gd name="T48" fmla="*/ 318 w 552"/>
                <a:gd name="T49" fmla="*/ 247 h 283"/>
                <a:gd name="T50" fmla="*/ 300 w 552"/>
                <a:gd name="T51" fmla="*/ 247 h 283"/>
                <a:gd name="T52" fmla="*/ 291 w 552"/>
                <a:gd name="T53" fmla="*/ 256 h 283"/>
                <a:gd name="T54" fmla="*/ 280 w 552"/>
                <a:gd name="T55" fmla="*/ 247 h 283"/>
                <a:gd name="T56" fmla="*/ 264 w 552"/>
                <a:gd name="T57" fmla="*/ 247 h 283"/>
                <a:gd name="T58" fmla="*/ 246 w 552"/>
                <a:gd name="T59" fmla="*/ 238 h 283"/>
                <a:gd name="T60" fmla="*/ 234 w 552"/>
                <a:gd name="T61" fmla="*/ 229 h 283"/>
                <a:gd name="T62" fmla="*/ 227 w 552"/>
                <a:gd name="T63" fmla="*/ 229 h 283"/>
                <a:gd name="T64" fmla="*/ 218 w 552"/>
                <a:gd name="T65" fmla="*/ 229 h 283"/>
                <a:gd name="T66" fmla="*/ 200 w 552"/>
                <a:gd name="T67" fmla="*/ 211 h 283"/>
                <a:gd name="T68" fmla="*/ 189 w 552"/>
                <a:gd name="T69" fmla="*/ 202 h 283"/>
                <a:gd name="T70" fmla="*/ 189 w 552"/>
                <a:gd name="T71" fmla="*/ 45 h 283"/>
                <a:gd name="T72" fmla="*/ 155 w 552"/>
                <a:gd name="T73" fmla="*/ 45 h 283"/>
                <a:gd name="T74" fmla="*/ 0 w 552"/>
                <a:gd name="T75" fmla="*/ 4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283">
                  <a:moveTo>
                    <a:pt x="0" y="4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173" y="9"/>
                  </a:lnTo>
                  <a:lnTo>
                    <a:pt x="318" y="9"/>
                  </a:lnTo>
                  <a:lnTo>
                    <a:pt x="462" y="9"/>
                  </a:lnTo>
                  <a:lnTo>
                    <a:pt x="543" y="9"/>
                  </a:lnTo>
                  <a:lnTo>
                    <a:pt x="543" y="54"/>
                  </a:lnTo>
                  <a:lnTo>
                    <a:pt x="552" y="120"/>
                  </a:lnTo>
                  <a:lnTo>
                    <a:pt x="552" y="145"/>
                  </a:lnTo>
                  <a:lnTo>
                    <a:pt x="552" y="283"/>
                  </a:lnTo>
                  <a:lnTo>
                    <a:pt x="543" y="283"/>
                  </a:lnTo>
                  <a:lnTo>
                    <a:pt x="537" y="283"/>
                  </a:lnTo>
                  <a:lnTo>
                    <a:pt x="537" y="274"/>
                  </a:lnTo>
                  <a:lnTo>
                    <a:pt x="527" y="274"/>
                  </a:lnTo>
                  <a:lnTo>
                    <a:pt x="507" y="265"/>
                  </a:lnTo>
                  <a:lnTo>
                    <a:pt x="498" y="265"/>
                  </a:lnTo>
                  <a:lnTo>
                    <a:pt x="491" y="265"/>
                  </a:lnTo>
                  <a:lnTo>
                    <a:pt x="482" y="265"/>
                  </a:lnTo>
                  <a:lnTo>
                    <a:pt x="471" y="265"/>
                  </a:lnTo>
                  <a:lnTo>
                    <a:pt x="471" y="274"/>
                  </a:lnTo>
                  <a:lnTo>
                    <a:pt x="462" y="274"/>
                  </a:lnTo>
                  <a:lnTo>
                    <a:pt x="462" y="265"/>
                  </a:lnTo>
                  <a:lnTo>
                    <a:pt x="452" y="274"/>
                  </a:lnTo>
                  <a:lnTo>
                    <a:pt x="446" y="274"/>
                  </a:lnTo>
                  <a:lnTo>
                    <a:pt x="437" y="274"/>
                  </a:lnTo>
                  <a:lnTo>
                    <a:pt x="437" y="283"/>
                  </a:lnTo>
                  <a:lnTo>
                    <a:pt x="425" y="283"/>
                  </a:lnTo>
                  <a:lnTo>
                    <a:pt x="425" y="274"/>
                  </a:lnTo>
                  <a:lnTo>
                    <a:pt x="416" y="274"/>
                  </a:lnTo>
                  <a:lnTo>
                    <a:pt x="416" y="265"/>
                  </a:lnTo>
                  <a:lnTo>
                    <a:pt x="407" y="265"/>
                  </a:lnTo>
                  <a:lnTo>
                    <a:pt x="407" y="274"/>
                  </a:lnTo>
                  <a:lnTo>
                    <a:pt x="400" y="274"/>
                  </a:lnTo>
                  <a:lnTo>
                    <a:pt x="400" y="265"/>
                  </a:lnTo>
                  <a:lnTo>
                    <a:pt x="391" y="265"/>
                  </a:lnTo>
                  <a:lnTo>
                    <a:pt x="380" y="274"/>
                  </a:lnTo>
                  <a:lnTo>
                    <a:pt x="380" y="283"/>
                  </a:lnTo>
                  <a:lnTo>
                    <a:pt x="371" y="274"/>
                  </a:lnTo>
                  <a:lnTo>
                    <a:pt x="380" y="274"/>
                  </a:lnTo>
                  <a:lnTo>
                    <a:pt x="371" y="265"/>
                  </a:lnTo>
                  <a:lnTo>
                    <a:pt x="364" y="274"/>
                  </a:lnTo>
                  <a:lnTo>
                    <a:pt x="355" y="265"/>
                  </a:lnTo>
                  <a:lnTo>
                    <a:pt x="346" y="256"/>
                  </a:lnTo>
                  <a:lnTo>
                    <a:pt x="336" y="265"/>
                  </a:lnTo>
                  <a:lnTo>
                    <a:pt x="325" y="274"/>
                  </a:lnTo>
                  <a:lnTo>
                    <a:pt x="325" y="265"/>
                  </a:lnTo>
                  <a:lnTo>
                    <a:pt x="325" y="256"/>
                  </a:lnTo>
                  <a:lnTo>
                    <a:pt x="318" y="256"/>
                  </a:lnTo>
                  <a:lnTo>
                    <a:pt x="318" y="247"/>
                  </a:lnTo>
                  <a:lnTo>
                    <a:pt x="309" y="247"/>
                  </a:lnTo>
                  <a:lnTo>
                    <a:pt x="300" y="247"/>
                  </a:lnTo>
                  <a:lnTo>
                    <a:pt x="300" y="256"/>
                  </a:lnTo>
                  <a:lnTo>
                    <a:pt x="291" y="256"/>
                  </a:lnTo>
                  <a:lnTo>
                    <a:pt x="291" y="247"/>
                  </a:lnTo>
                  <a:lnTo>
                    <a:pt x="280" y="247"/>
                  </a:lnTo>
                  <a:lnTo>
                    <a:pt x="273" y="247"/>
                  </a:lnTo>
                  <a:lnTo>
                    <a:pt x="264" y="247"/>
                  </a:lnTo>
                  <a:lnTo>
                    <a:pt x="255" y="238"/>
                  </a:lnTo>
                  <a:lnTo>
                    <a:pt x="246" y="238"/>
                  </a:lnTo>
                  <a:lnTo>
                    <a:pt x="246" y="229"/>
                  </a:lnTo>
                  <a:lnTo>
                    <a:pt x="234" y="229"/>
                  </a:lnTo>
                  <a:lnTo>
                    <a:pt x="234" y="220"/>
                  </a:lnTo>
                  <a:lnTo>
                    <a:pt x="227" y="229"/>
                  </a:lnTo>
                  <a:lnTo>
                    <a:pt x="218" y="220"/>
                  </a:lnTo>
                  <a:lnTo>
                    <a:pt x="218" y="229"/>
                  </a:lnTo>
                  <a:lnTo>
                    <a:pt x="209" y="220"/>
                  </a:lnTo>
                  <a:lnTo>
                    <a:pt x="200" y="211"/>
                  </a:lnTo>
                  <a:lnTo>
                    <a:pt x="189" y="211"/>
                  </a:lnTo>
                  <a:lnTo>
                    <a:pt x="189" y="202"/>
                  </a:lnTo>
                  <a:lnTo>
                    <a:pt x="189" y="54"/>
                  </a:lnTo>
                  <a:lnTo>
                    <a:pt x="189" y="45"/>
                  </a:lnTo>
                  <a:lnTo>
                    <a:pt x="182" y="45"/>
                  </a:lnTo>
                  <a:lnTo>
                    <a:pt x="155" y="45"/>
                  </a:lnTo>
                  <a:lnTo>
                    <a:pt x="91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xmlns="" id="{9F5976DD-E79F-4156-81B0-D80F1E39E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01" y="3654119"/>
              <a:ext cx="998120" cy="511718"/>
            </a:xfrm>
            <a:custGeom>
              <a:avLst/>
              <a:gdLst>
                <a:gd name="T0" fmla="*/ 0 w 552"/>
                <a:gd name="T1" fmla="*/ 0 h 283"/>
                <a:gd name="T2" fmla="*/ 173 w 552"/>
                <a:gd name="T3" fmla="*/ 9 h 283"/>
                <a:gd name="T4" fmla="*/ 462 w 552"/>
                <a:gd name="T5" fmla="*/ 9 h 283"/>
                <a:gd name="T6" fmla="*/ 543 w 552"/>
                <a:gd name="T7" fmla="*/ 54 h 283"/>
                <a:gd name="T8" fmla="*/ 552 w 552"/>
                <a:gd name="T9" fmla="*/ 145 h 283"/>
                <a:gd name="T10" fmla="*/ 543 w 552"/>
                <a:gd name="T11" fmla="*/ 283 h 283"/>
                <a:gd name="T12" fmla="*/ 537 w 552"/>
                <a:gd name="T13" fmla="*/ 274 h 283"/>
                <a:gd name="T14" fmla="*/ 507 w 552"/>
                <a:gd name="T15" fmla="*/ 265 h 283"/>
                <a:gd name="T16" fmla="*/ 491 w 552"/>
                <a:gd name="T17" fmla="*/ 265 h 283"/>
                <a:gd name="T18" fmla="*/ 471 w 552"/>
                <a:gd name="T19" fmla="*/ 265 h 283"/>
                <a:gd name="T20" fmla="*/ 462 w 552"/>
                <a:gd name="T21" fmla="*/ 274 h 283"/>
                <a:gd name="T22" fmla="*/ 452 w 552"/>
                <a:gd name="T23" fmla="*/ 274 h 283"/>
                <a:gd name="T24" fmla="*/ 437 w 552"/>
                <a:gd name="T25" fmla="*/ 274 h 283"/>
                <a:gd name="T26" fmla="*/ 425 w 552"/>
                <a:gd name="T27" fmla="*/ 283 h 283"/>
                <a:gd name="T28" fmla="*/ 416 w 552"/>
                <a:gd name="T29" fmla="*/ 274 h 283"/>
                <a:gd name="T30" fmla="*/ 407 w 552"/>
                <a:gd name="T31" fmla="*/ 265 h 283"/>
                <a:gd name="T32" fmla="*/ 400 w 552"/>
                <a:gd name="T33" fmla="*/ 274 h 283"/>
                <a:gd name="T34" fmla="*/ 391 w 552"/>
                <a:gd name="T35" fmla="*/ 265 h 283"/>
                <a:gd name="T36" fmla="*/ 380 w 552"/>
                <a:gd name="T37" fmla="*/ 283 h 283"/>
                <a:gd name="T38" fmla="*/ 380 w 552"/>
                <a:gd name="T39" fmla="*/ 274 h 283"/>
                <a:gd name="T40" fmla="*/ 364 w 552"/>
                <a:gd name="T41" fmla="*/ 274 h 283"/>
                <a:gd name="T42" fmla="*/ 346 w 552"/>
                <a:gd name="T43" fmla="*/ 256 h 283"/>
                <a:gd name="T44" fmla="*/ 325 w 552"/>
                <a:gd name="T45" fmla="*/ 274 h 283"/>
                <a:gd name="T46" fmla="*/ 325 w 552"/>
                <a:gd name="T47" fmla="*/ 256 h 283"/>
                <a:gd name="T48" fmla="*/ 318 w 552"/>
                <a:gd name="T49" fmla="*/ 247 h 283"/>
                <a:gd name="T50" fmla="*/ 300 w 552"/>
                <a:gd name="T51" fmla="*/ 247 h 283"/>
                <a:gd name="T52" fmla="*/ 291 w 552"/>
                <a:gd name="T53" fmla="*/ 256 h 283"/>
                <a:gd name="T54" fmla="*/ 280 w 552"/>
                <a:gd name="T55" fmla="*/ 247 h 283"/>
                <a:gd name="T56" fmla="*/ 264 w 552"/>
                <a:gd name="T57" fmla="*/ 247 h 283"/>
                <a:gd name="T58" fmla="*/ 246 w 552"/>
                <a:gd name="T59" fmla="*/ 238 h 283"/>
                <a:gd name="T60" fmla="*/ 234 w 552"/>
                <a:gd name="T61" fmla="*/ 229 h 283"/>
                <a:gd name="T62" fmla="*/ 227 w 552"/>
                <a:gd name="T63" fmla="*/ 229 h 283"/>
                <a:gd name="T64" fmla="*/ 218 w 552"/>
                <a:gd name="T65" fmla="*/ 229 h 283"/>
                <a:gd name="T66" fmla="*/ 200 w 552"/>
                <a:gd name="T67" fmla="*/ 211 h 283"/>
                <a:gd name="T68" fmla="*/ 189 w 552"/>
                <a:gd name="T69" fmla="*/ 202 h 283"/>
                <a:gd name="T70" fmla="*/ 189 w 552"/>
                <a:gd name="T71" fmla="*/ 45 h 283"/>
                <a:gd name="T72" fmla="*/ 155 w 552"/>
                <a:gd name="T73" fmla="*/ 45 h 283"/>
                <a:gd name="T74" fmla="*/ 0 w 552"/>
                <a:gd name="T75" fmla="*/ 4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283">
                  <a:moveTo>
                    <a:pt x="0" y="4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173" y="9"/>
                  </a:lnTo>
                  <a:lnTo>
                    <a:pt x="318" y="9"/>
                  </a:lnTo>
                  <a:lnTo>
                    <a:pt x="462" y="9"/>
                  </a:lnTo>
                  <a:lnTo>
                    <a:pt x="543" y="9"/>
                  </a:lnTo>
                  <a:lnTo>
                    <a:pt x="543" y="54"/>
                  </a:lnTo>
                  <a:lnTo>
                    <a:pt x="552" y="120"/>
                  </a:lnTo>
                  <a:lnTo>
                    <a:pt x="552" y="145"/>
                  </a:lnTo>
                  <a:lnTo>
                    <a:pt x="552" y="283"/>
                  </a:lnTo>
                  <a:lnTo>
                    <a:pt x="543" y="283"/>
                  </a:lnTo>
                  <a:lnTo>
                    <a:pt x="537" y="283"/>
                  </a:lnTo>
                  <a:lnTo>
                    <a:pt x="537" y="274"/>
                  </a:lnTo>
                  <a:lnTo>
                    <a:pt x="527" y="274"/>
                  </a:lnTo>
                  <a:lnTo>
                    <a:pt x="507" y="265"/>
                  </a:lnTo>
                  <a:lnTo>
                    <a:pt x="498" y="265"/>
                  </a:lnTo>
                  <a:lnTo>
                    <a:pt x="491" y="265"/>
                  </a:lnTo>
                  <a:lnTo>
                    <a:pt x="482" y="265"/>
                  </a:lnTo>
                  <a:lnTo>
                    <a:pt x="471" y="265"/>
                  </a:lnTo>
                  <a:lnTo>
                    <a:pt x="471" y="274"/>
                  </a:lnTo>
                  <a:lnTo>
                    <a:pt x="462" y="274"/>
                  </a:lnTo>
                  <a:lnTo>
                    <a:pt x="462" y="265"/>
                  </a:lnTo>
                  <a:lnTo>
                    <a:pt x="452" y="274"/>
                  </a:lnTo>
                  <a:lnTo>
                    <a:pt x="446" y="274"/>
                  </a:lnTo>
                  <a:lnTo>
                    <a:pt x="437" y="274"/>
                  </a:lnTo>
                  <a:lnTo>
                    <a:pt x="437" y="283"/>
                  </a:lnTo>
                  <a:lnTo>
                    <a:pt x="425" y="283"/>
                  </a:lnTo>
                  <a:lnTo>
                    <a:pt x="425" y="274"/>
                  </a:lnTo>
                  <a:lnTo>
                    <a:pt x="416" y="274"/>
                  </a:lnTo>
                  <a:lnTo>
                    <a:pt x="416" y="265"/>
                  </a:lnTo>
                  <a:lnTo>
                    <a:pt x="407" y="265"/>
                  </a:lnTo>
                  <a:lnTo>
                    <a:pt x="407" y="274"/>
                  </a:lnTo>
                  <a:lnTo>
                    <a:pt x="400" y="274"/>
                  </a:lnTo>
                  <a:lnTo>
                    <a:pt x="400" y="265"/>
                  </a:lnTo>
                  <a:lnTo>
                    <a:pt x="391" y="265"/>
                  </a:lnTo>
                  <a:lnTo>
                    <a:pt x="380" y="274"/>
                  </a:lnTo>
                  <a:lnTo>
                    <a:pt x="380" y="283"/>
                  </a:lnTo>
                  <a:lnTo>
                    <a:pt x="371" y="274"/>
                  </a:lnTo>
                  <a:lnTo>
                    <a:pt x="380" y="274"/>
                  </a:lnTo>
                  <a:lnTo>
                    <a:pt x="371" y="265"/>
                  </a:lnTo>
                  <a:lnTo>
                    <a:pt x="364" y="274"/>
                  </a:lnTo>
                  <a:lnTo>
                    <a:pt x="355" y="265"/>
                  </a:lnTo>
                  <a:lnTo>
                    <a:pt x="346" y="256"/>
                  </a:lnTo>
                  <a:lnTo>
                    <a:pt x="336" y="265"/>
                  </a:lnTo>
                  <a:lnTo>
                    <a:pt x="325" y="274"/>
                  </a:lnTo>
                  <a:lnTo>
                    <a:pt x="325" y="265"/>
                  </a:lnTo>
                  <a:lnTo>
                    <a:pt x="325" y="256"/>
                  </a:lnTo>
                  <a:lnTo>
                    <a:pt x="318" y="256"/>
                  </a:lnTo>
                  <a:lnTo>
                    <a:pt x="318" y="247"/>
                  </a:lnTo>
                  <a:lnTo>
                    <a:pt x="309" y="247"/>
                  </a:lnTo>
                  <a:lnTo>
                    <a:pt x="300" y="247"/>
                  </a:lnTo>
                  <a:lnTo>
                    <a:pt x="300" y="256"/>
                  </a:lnTo>
                  <a:lnTo>
                    <a:pt x="291" y="256"/>
                  </a:lnTo>
                  <a:lnTo>
                    <a:pt x="291" y="247"/>
                  </a:lnTo>
                  <a:lnTo>
                    <a:pt x="280" y="247"/>
                  </a:lnTo>
                  <a:lnTo>
                    <a:pt x="273" y="247"/>
                  </a:lnTo>
                  <a:lnTo>
                    <a:pt x="264" y="247"/>
                  </a:lnTo>
                  <a:lnTo>
                    <a:pt x="255" y="238"/>
                  </a:lnTo>
                  <a:lnTo>
                    <a:pt x="246" y="238"/>
                  </a:lnTo>
                  <a:lnTo>
                    <a:pt x="246" y="229"/>
                  </a:lnTo>
                  <a:lnTo>
                    <a:pt x="234" y="229"/>
                  </a:lnTo>
                  <a:lnTo>
                    <a:pt x="234" y="220"/>
                  </a:lnTo>
                  <a:lnTo>
                    <a:pt x="227" y="229"/>
                  </a:lnTo>
                  <a:lnTo>
                    <a:pt x="218" y="220"/>
                  </a:lnTo>
                  <a:lnTo>
                    <a:pt x="218" y="229"/>
                  </a:lnTo>
                  <a:lnTo>
                    <a:pt x="209" y="220"/>
                  </a:lnTo>
                  <a:lnTo>
                    <a:pt x="200" y="211"/>
                  </a:lnTo>
                  <a:lnTo>
                    <a:pt x="189" y="211"/>
                  </a:lnTo>
                  <a:lnTo>
                    <a:pt x="189" y="202"/>
                  </a:lnTo>
                  <a:lnTo>
                    <a:pt x="189" y="54"/>
                  </a:lnTo>
                  <a:lnTo>
                    <a:pt x="189" y="45"/>
                  </a:lnTo>
                  <a:lnTo>
                    <a:pt x="182" y="45"/>
                  </a:lnTo>
                  <a:lnTo>
                    <a:pt x="155" y="45"/>
                  </a:lnTo>
                  <a:lnTo>
                    <a:pt x="91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xmlns="" id="{3A4C8EE4-D98F-4CE6-86C2-4EED28F5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01" y="3654119"/>
              <a:ext cx="998120" cy="511718"/>
            </a:xfrm>
            <a:custGeom>
              <a:avLst/>
              <a:gdLst>
                <a:gd name="T0" fmla="*/ 0 w 552"/>
                <a:gd name="T1" fmla="*/ 0 h 283"/>
                <a:gd name="T2" fmla="*/ 173 w 552"/>
                <a:gd name="T3" fmla="*/ 9 h 283"/>
                <a:gd name="T4" fmla="*/ 462 w 552"/>
                <a:gd name="T5" fmla="*/ 9 h 283"/>
                <a:gd name="T6" fmla="*/ 543 w 552"/>
                <a:gd name="T7" fmla="*/ 54 h 283"/>
                <a:gd name="T8" fmla="*/ 552 w 552"/>
                <a:gd name="T9" fmla="*/ 145 h 283"/>
                <a:gd name="T10" fmla="*/ 543 w 552"/>
                <a:gd name="T11" fmla="*/ 283 h 283"/>
                <a:gd name="T12" fmla="*/ 537 w 552"/>
                <a:gd name="T13" fmla="*/ 274 h 283"/>
                <a:gd name="T14" fmla="*/ 507 w 552"/>
                <a:gd name="T15" fmla="*/ 265 h 283"/>
                <a:gd name="T16" fmla="*/ 491 w 552"/>
                <a:gd name="T17" fmla="*/ 265 h 283"/>
                <a:gd name="T18" fmla="*/ 471 w 552"/>
                <a:gd name="T19" fmla="*/ 265 h 283"/>
                <a:gd name="T20" fmla="*/ 462 w 552"/>
                <a:gd name="T21" fmla="*/ 274 h 283"/>
                <a:gd name="T22" fmla="*/ 452 w 552"/>
                <a:gd name="T23" fmla="*/ 274 h 283"/>
                <a:gd name="T24" fmla="*/ 437 w 552"/>
                <a:gd name="T25" fmla="*/ 274 h 283"/>
                <a:gd name="T26" fmla="*/ 425 w 552"/>
                <a:gd name="T27" fmla="*/ 283 h 283"/>
                <a:gd name="T28" fmla="*/ 416 w 552"/>
                <a:gd name="T29" fmla="*/ 274 h 283"/>
                <a:gd name="T30" fmla="*/ 407 w 552"/>
                <a:gd name="T31" fmla="*/ 265 h 283"/>
                <a:gd name="T32" fmla="*/ 400 w 552"/>
                <a:gd name="T33" fmla="*/ 274 h 283"/>
                <a:gd name="T34" fmla="*/ 391 w 552"/>
                <a:gd name="T35" fmla="*/ 265 h 283"/>
                <a:gd name="T36" fmla="*/ 380 w 552"/>
                <a:gd name="T37" fmla="*/ 283 h 283"/>
                <a:gd name="T38" fmla="*/ 380 w 552"/>
                <a:gd name="T39" fmla="*/ 274 h 283"/>
                <a:gd name="T40" fmla="*/ 364 w 552"/>
                <a:gd name="T41" fmla="*/ 274 h 283"/>
                <a:gd name="T42" fmla="*/ 346 w 552"/>
                <a:gd name="T43" fmla="*/ 256 h 283"/>
                <a:gd name="T44" fmla="*/ 325 w 552"/>
                <a:gd name="T45" fmla="*/ 274 h 283"/>
                <a:gd name="T46" fmla="*/ 325 w 552"/>
                <a:gd name="T47" fmla="*/ 256 h 283"/>
                <a:gd name="T48" fmla="*/ 318 w 552"/>
                <a:gd name="T49" fmla="*/ 247 h 283"/>
                <a:gd name="T50" fmla="*/ 300 w 552"/>
                <a:gd name="T51" fmla="*/ 247 h 283"/>
                <a:gd name="T52" fmla="*/ 291 w 552"/>
                <a:gd name="T53" fmla="*/ 256 h 283"/>
                <a:gd name="T54" fmla="*/ 280 w 552"/>
                <a:gd name="T55" fmla="*/ 247 h 283"/>
                <a:gd name="T56" fmla="*/ 264 w 552"/>
                <a:gd name="T57" fmla="*/ 247 h 283"/>
                <a:gd name="T58" fmla="*/ 246 w 552"/>
                <a:gd name="T59" fmla="*/ 238 h 283"/>
                <a:gd name="T60" fmla="*/ 234 w 552"/>
                <a:gd name="T61" fmla="*/ 229 h 283"/>
                <a:gd name="T62" fmla="*/ 227 w 552"/>
                <a:gd name="T63" fmla="*/ 229 h 283"/>
                <a:gd name="T64" fmla="*/ 218 w 552"/>
                <a:gd name="T65" fmla="*/ 229 h 283"/>
                <a:gd name="T66" fmla="*/ 200 w 552"/>
                <a:gd name="T67" fmla="*/ 211 h 283"/>
                <a:gd name="T68" fmla="*/ 189 w 552"/>
                <a:gd name="T69" fmla="*/ 202 h 283"/>
                <a:gd name="T70" fmla="*/ 189 w 552"/>
                <a:gd name="T71" fmla="*/ 45 h 283"/>
                <a:gd name="T72" fmla="*/ 155 w 552"/>
                <a:gd name="T73" fmla="*/ 45 h 283"/>
                <a:gd name="T74" fmla="*/ 0 w 552"/>
                <a:gd name="T75" fmla="*/ 4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283">
                  <a:moveTo>
                    <a:pt x="0" y="4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173" y="9"/>
                  </a:lnTo>
                  <a:lnTo>
                    <a:pt x="318" y="9"/>
                  </a:lnTo>
                  <a:lnTo>
                    <a:pt x="462" y="9"/>
                  </a:lnTo>
                  <a:lnTo>
                    <a:pt x="543" y="9"/>
                  </a:lnTo>
                  <a:lnTo>
                    <a:pt x="543" y="54"/>
                  </a:lnTo>
                  <a:lnTo>
                    <a:pt x="552" y="120"/>
                  </a:lnTo>
                  <a:lnTo>
                    <a:pt x="552" y="145"/>
                  </a:lnTo>
                  <a:lnTo>
                    <a:pt x="552" y="283"/>
                  </a:lnTo>
                  <a:lnTo>
                    <a:pt x="543" y="283"/>
                  </a:lnTo>
                  <a:lnTo>
                    <a:pt x="537" y="283"/>
                  </a:lnTo>
                  <a:lnTo>
                    <a:pt x="537" y="274"/>
                  </a:lnTo>
                  <a:lnTo>
                    <a:pt x="527" y="274"/>
                  </a:lnTo>
                  <a:lnTo>
                    <a:pt x="507" y="265"/>
                  </a:lnTo>
                  <a:lnTo>
                    <a:pt x="498" y="265"/>
                  </a:lnTo>
                  <a:lnTo>
                    <a:pt x="491" y="265"/>
                  </a:lnTo>
                  <a:lnTo>
                    <a:pt x="482" y="265"/>
                  </a:lnTo>
                  <a:lnTo>
                    <a:pt x="471" y="265"/>
                  </a:lnTo>
                  <a:lnTo>
                    <a:pt x="471" y="274"/>
                  </a:lnTo>
                  <a:lnTo>
                    <a:pt x="462" y="274"/>
                  </a:lnTo>
                  <a:lnTo>
                    <a:pt x="462" y="265"/>
                  </a:lnTo>
                  <a:lnTo>
                    <a:pt x="452" y="274"/>
                  </a:lnTo>
                  <a:lnTo>
                    <a:pt x="446" y="274"/>
                  </a:lnTo>
                  <a:lnTo>
                    <a:pt x="437" y="274"/>
                  </a:lnTo>
                  <a:lnTo>
                    <a:pt x="437" y="283"/>
                  </a:lnTo>
                  <a:lnTo>
                    <a:pt x="425" y="283"/>
                  </a:lnTo>
                  <a:lnTo>
                    <a:pt x="425" y="274"/>
                  </a:lnTo>
                  <a:lnTo>
                    <a:pt x="416" y="274"/>
                  </a:lnTo>
                  <a:lnTo>
                    <a:pt x="416" y="265"/>
                  </a:lnTo>
                  <a:lnTo>
                    <a:pt x="407" y="265"/>
                  </a:lnTo>
                  <a:lnTo>
                    <a:pt x="407" y="274"/>
                  </a:lnTo>
                  <a:lnTo>
                    <a:pt x="400" y="274"/>
                  </a:lnTo>
                  <a:lnTo>
                    <a:pt x="400" y="265"/>
                  </a:lnTo>
                  <a:lnTo>
                    <a:pt x="391" y="265"/>
                  </a:lnTo>
                  <a:lnTo>
                    <a:pt x="380" y="274"/>
                  </a:lnTo>
                  <a:lnTo>
                    <a:pt x="380" y="283"/>
                  </a:lnTo>
                  <a:lnTo>
                    <a:pt x="371" y="274"/>
                  </a:lnTo>
                  <a:lnTo>
                    <a:pt x="380" y="274"/>
                  </a:lnTo>
                  <a:lnTo>
                    <a:pt x="371" y="265"/>
                  </a:lnTo>
                  <a:lnTo>
                    <a:pt x="364" y="274"/>
                  </a:lnTo>
                  <a:lnTo>
                    <a:pt x="355" y="265"/>
                  </a:lnTo>
                  <a:lnTo>
                    <a:pt x="346" y="256"/>
                  </a:lnTo>
                  <a:lnTo>
                    <a:pt x="336" y="265"/>
                  </a:lnTo>
                  <a:lnTo>
                    <a:pt x="325" y="274"/>
                  </a:lnTo>
                  <a:lnTo>
                    <a:pt x="325" y="265"/>
                  </a:lnTo>
                  <a:lnTo>
                    <a:pt x="325" y="256"/>
                  </a:lnTo>
                  <a:lnTo>
                    <a:pt x="318" y="256"/>
                  </a:lnTo>
                  <a:lnTo>
                    <a:pt x="318" y="247"/>
                  </a:lnTo>
                  <a:lnTo>
                    <a:pt x="309" y="247"/>
                  </a:lnTo>
                  <a:lnTo>
                    <a:pt x="300" y="247"/>
                  </a:lnTo>
                  <a:lnTo>
                    <a:pt x="300" y="256"/>
                  </a:lnTo>
                  <a:lnTo>
                    <a:pt x="291" y="256"/>
                  </a:lnTo>
                  <a:lnTo>
                    <a:pt x="291" y="247"/>
                  </a:lnTo>
                  <a:lnTo>
                    <a:pt x="280" y="247"/>
                  </a:lnTo>
                  <a:lnTo>
                    <a:pt x="273" y="247"/>
                  </a:lnTo>
                  <a:lnTo>
                    <a:pt x="264" y="247"/>
                  </a:lnTo>
                  <a:lnTo>
                    <a:pt x="255" y="238"/>
                  </a:lnTo>
                  <a:lnTo>
                    <a:pt x="246" y="238"/>
                  </a:lnTo>
                  <a:lnTo>
                    <a:pt x="246" y="229"/>
                  </a:lnTo>
                  <a:lnTo>
                    <a:pt x="234" y="229"/>
                  </a:lnTo>
                  <a:lnTo>
                    <a:pt x="234" y="220"/>
                  </a:lnTo>
                  <a:lnTo>
                    <a:pt x="227" y="229"/>
                  </a:lnTo>
                  <a:lnTo>
                    <a:pt x="218" y="220"/>
                  </a:lnTo>
                  <a:lnTo>
                    <a:pt x="218" y="229"/>
                  </a:lnTo>
                  <a:lnTo>
                    <a:pt x="209" y="220"/>
                  </a:lnTo>
                  <a:lnTo>
                    <a:pt x="200" y="211"/>
                  </a:lnTo>
                  <a:lnTo>
                    <a:pt x="189" y="211"/>
                  </a:lnTo>
                  <a:lnTo>
                    <a:pt x="189" y="202"/>
                  </a:lnTo>
                  <a:lnTo>
                    <a:pt x="189" y="54"/>
                  </a:lnTo>
                  <a:lnTo>
                    <a:pt x="189" y="45"/>
                  </a:lnTo>
                  <a:lnTo>
                    <a:pt x="182" y="45"/>
                  </a:lnTo>
                  <a:lnTo>
                    <a:pt x="155" y="45"/>
                  </a:lnTo>
                  <a:lnTo>
                    <a:pt x="91" y="45"/>
                  </a:lnTo>
                  <a:lnTo>
                    <a:pt x="0" y="45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xmlns="" id="{87D6A0DB-3F5E-4214-9D92-E349344B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473300"/>
              <a:ext cx="10849" cy="10849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6 w 6"/>
                <a:gd name="T5" fmla="*/ 0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2">
              <a:extLst>
                <a:ext uri="{FF2B5EF4-FFF2-40B4-BE49-F238E27FC236}">
                  <a16:creationId xmlns:a16="http://schemas.microsoft.com/office/drawing/2014/main" xmlns="" id="{E2944988-E9C8-4E56-93FF-A70C19A0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473300"/>
              <a:ext cx="10849" cy="10849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6 w 6"/>
                <a:gd name="T5" fmla="*/ 0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xmlns="" id="{D0ABB6B3-B79A-4C5F-B5F1-98E95301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473300"/>
              <a:ext cx="10849" cy="10849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6 w 6"/>
                <a:gd name="T5" fmla="*/ 0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xmlns="" id="{E0CD5805-E22D-4D80-99B0-42BDEC889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473300"/>
              <a:ext cx="10849" cy="10849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6 w 6"/>
                <a:gd name="T5" fmla="*/ 0 h 6"/>
                <a:gd name="T6" fmla="*/ 6 w 6"/>
                <a:gd name="T7" fmla="*/ 6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5">
              <a:extLst>
                <a:ext uri="{FF2B5EF4-FFF2-40B4-BE49-F238E27FC236}">
                  <a16:creationId xmlns:a16="http://schemas.microsoft.com/office/drawing/2014/main" xmlns="" id="{60886ECD-64C1-4DE7-A80A-FC31A95B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686667"/>
              <a:ext cx="12658" cy="10849"/>
            </a:xfrm>
            <a:custGeom>
              <a:avLst/>
              <a:gdLst>
                <a:gd name="T0" fmla="*/ 0 w 7"/>
                <a:gd name="T1" fmla="*/ 6 h 6"/>
                <a:gd name="T2" fmla="*/ 7 w 7"/>
                <a:gd name="T3" fmla="*/ 0 h 6"/>
                <a:gd name="T4" fmla="*/ 0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xmlns="" id="{5C5BF488-DF7E-4BF0-943E-98B7F690C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686667"/>
              <a:ext cx="12658" cy="10849"/>
            </a:xfrm>
            <a:custGeom>
              <a:avLst/>
              <a:gdLst>
                <a:gd name="T0" fmla="*/ 0 w 7"/>
                <a:gd name="T1" fmla="*/ 6 h 6"/>
                <a:gd name="T2" fmla="*/ 7 w 7"/>
                <a:gd name="T3" fmla="*/ 0 h 6"/>
                <a:gd name="T4" fmla="*/ 0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7" y="0"/>
                  </a:lnTo>
                  <a:lnTo>
                    <a:pt x="0" y="6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xmlns="" id="{2B57A267-12D2-4447-AA49-E65176CF2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390" y="3473300"/>
              <a:ext cx="987271" cy="439391"/>
            </a:xfrm>
            <a:custGeom>
              <a:avLst/>
              <a:gdLst>
                <a:gd name="T0" fmla="*/ 9 w 546"/>
                <a:gd name="T1" fmla="*/ 197 h 243"/>
                <a:gd name="T2" fmla="*/ 19 w 546"/>
                <a:gd name="T3" fmla="*/ 170 h 243"/>
                <a:gd name="T4" fmla="*/ 46 w 546"/>
                <a:gd name="T5" fmla="*/ 161 h 243"/>
                <a:gd name="T6" fmla="*/ 82 w 546"/>
                <a:gd name="T7" fmla="*/ 134 h 243"/>
                <a:gd name="T8" fmla="*/ 91 w 546"/>
                <a:gd name="T9" fmla="*/ 118 h 243"/>
                <a:gd name="T10" fmla="*/ 119 w 546"/>
                <a:gd name="T11" fmla="*/ 109 h 243"/>
                <a:gd name="T12" fmla="*/ 137 w 546"/>
                <a:gd name="T13" fmla="*/ 88 h 243"/>
                <a:gd name="T14" fmla="*/ 146 w 546"/>
                <a:gd name="T15" fmla="*/ 70 h 243"/>
                <a:gd name="T16" fmla="*/ 182 w 546"/>
                <a:gd name="T17" fmla="*/ 63 h 243"/>
                <a:gd name="T18" fmla="*/ 446 w 546"/>
                <a:gd name="T19" fmla="*/ 18 h 243"/>
                <a:gd name="T20" fmla="*/ 521 w 546"/>
                <a:gd name="T21" fmla="*/ 9 h 243"/>
                <a:gd name="T22" fmla="*/ 530 w 546"/>
                <a:gd name="T23" fmla="*/ 36 h 243"/>
                <a:gd name="T24" fmla="*/ 521 w 546"/>
                <a:gd name="T25" fmla="*/ 27 h 243"/>
                <a:gd name="T26" fmla="*/ 510 w 546"/>
                <a:gd name="T27" fmla="*/ 27 h 243"/>
                <a:gd name="T28" fmla="*/ 510 w 546"/>
                <a:gd name="T29" fmla="*/ 36 h 243"/>
                <a:gd name="T30" fmla="*/ 501 w 546"/>
                <a:gd name="T31" fmla="*/ 36 h 243"/>
                <a:gd name="T32" fmla="*/ 491 w 546"/>
                <a:gd name="T33" fmla="*/ 54 h 243"/>
                <a:gd name="T34" fmla="*/ 476 w 546"/>
                <a:gd name="T35" fmla="*/ 36 h 243"/>
                <a:gd name="T36" fmla="*/ 476 w 546"/>
                <a:gd name="T37" fmla="*/ 45 h 243"/>
                <a:gd name="T38" fmla="*/ 485 w 546"/>
                <a:gd name="T39" fmla="*/ 54 h 243"/>
                <a:gd name="T40" fmla="*/ 521 w 546"/>
                <a:gd name="T41" fmla="*/ 45 h 243"/>
                <a:gd name="T42" fmla="*/ 530 w 546"/>
                <a:gd name="T43" fmla="*/ 63 h 243"/>
                <a:gd name="T44" fmla="*/ 530 w 546"/>
                <a:gd name="T45" fmla="*/ 54 h 243"/>
                <a:gd name="T46" fmla="*/ 537 w 546"/>
                <a:gd name="T47" fmla="*/ 54 h 243"/>
                <a:gd name="T48" fmla="*/ 546 w 546"/>
                <a:gd name="T49" fmla="*/ 70 h 243"/>
                <a:gd name="T50" fmla="*/ 530 w 546"/>
                <a:gd name="T51" fmla="*/ 88 h 243"/>
                <a:gd name="T52" fmla="*/ 501 w 546"/>
                <a:gd name="T53" fmla="*/ 88 h 243"/>
                <a:gd name="T54" fmla="*/ 501 w 546"/>
                <a:gd name="T55" fmla="*/ 88 h 243"/>
                <a:gd name="T56" fmla="*/ 485 w 546"/>
                <a:gd name="T57" fmla="*/ 100 h 243"/>
                <a:gd name="T58" fmla="*/ 491 w 546"/>
                <a:gd name="T59" fmla="*/ 109 h 243"/>
                <a:gd name="T60" fmla="*/ 491 w 546"/>
                <a:gd name="T61" fmla="*/ 118 h 243"/>
                <a:gd name="T62" fmla="*/ 491 w 546"/>
                <a:gd name="T63" fmla="*/ 134 h 243"/>
                <a:gd name="T64" fmla="*/ 476 w 546"/>
                <a:gd name="T65" fmla="*/ 127 h 243"/>
                <a:gd name="T66" fmla="*/ 485 w 546"/>
                <a:gd name="T67" fmla="*/ 143 h 243"/>
                <a:gd name="T68" fmla="*/ 510 w 546"/>
                <a:gd name="T69" fmla="*/ 134 h 243"/>
                <a:gd name="T70" fmla="*/ 510 w 546"/>
                <a:gd name="T71" fmla="*/ 127 h 243"/>
                <a:gd name="T72" fmla="*/ 521 w 546"/>
                <a:gd name="T73" fmla="*/ 127 h 243"/>
                <a:gd name="T74" fmla="*/ 510 w 546"/>
                <a:gd name="T75" fmla="*/ 152 h 243"/>
                <a:gd name="T76" fmla="*/ 476 w 546"/>
                <a:gd name="T77" fmla="*/ 161 h 243"/>
                <a:gd name="T78" fmla="*/ 455 w 546"/>
                <a:gd name="T79" fmla="*/ 170 h 243"/>
                <a:gd name="T80" fmla="*/ 439 w 546"/>
                <a:gd name="T81" fmla="*/ 197 h 243"/>
                <a:gd name="T82" fmla="*/ 428 w 546"/>
                <a:gd name="T83" fmla="*/ 215 h 243"/>
                <a:gd name="T84" fmla="*/ 428 w 546"/>
                <a:gd name="T85" fmla="*/ 243 h 243"/>
                <a:gd name="T86" fmla="*/ 391 w 546"/>
                <a:gd name="T87" fmla="*/ 243 h 243"/>
                <a:gd name="T88" fmla="*/ 228 w 546"/>
                <a:gd name="T89" fmla="*/ 188 h 243"/>
                <a:gd name="T90" fmla="*/ 191 w 546"/>
                <a:gd name="T91" fmla="*/ 179 h 243"/>
                <a:gd name="T92" fmla="*/ 119 w 546"/>
                <a:gd name="T93" fmla="*/ 188 h 243"/>
                <a:gd name="T94" fmla="*/ 91 w 546"/>
                <a:gd name="T95" fmla="*/ 19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6" h="243">
                  <a:moveTo>
                    <a:pt x="0" y="215"/>
                  </a:moveTo>
                  <a:lnTo>
                    <a:pt x="0" y="197"/>
                  </a:lnTo>
                  <a:lnTo>
                    <a:pt x="9" y="197"/>
                  </a:lnTo>
                  <a:lnTo>
                    <a:pt x="9" y="188"/>
                  </a:lnTo>
                  <a:lnTo>
                    <a:pt x="19" y="179"/>
                  </a:lnTo>
                  <a:lnTo>
                    <a:pt x="19" y="170"/>
                  </a:lnTo>
                  <a:lnTo>
                    <a:pt x="28" y="170"/>
                  </a:lnTo>
                  <a:lnTo>
                    <a:pt x="46" y="170"/>
                  </a:lnTo>
                  <a:lnTo>
                    <a:pt x="46" y="161"/>
                  </a:lnTo>
                  <a:lnTo>
                    <a:pt x="64" y="152"/>
                  </a:lnTo>
                  <a:lnTo>
                    <a:pt x="73" y="143"/>
                  </a:lnTo>
                  <a:lnTo>
                    <a:pt x="82" y="134"/>
                  </a:lnTo>
                  <a:lnTo>
                    <a:pt x="82" y="127"/>
                  </a:lnTo>
                  <a:lnTo>
                    <a:pt x="91" y="127"/>
                  </a:lnTo>
                  <a:lnTo>
                    <a:pt x="91" y="118"/>
                  </a:lnTo>
                  <a:lnTo>
                    <a:pt x="100" y="127"/>
                  </a:lnTo>
                  <a:lnTo>
                    <a:pt x="109" y="118"/>
                  </a:lnTo>
                  <a:lnTo>
                    <a:pt x="119" y="109"/>
                  </a:lnTo>
                  <a:lnTo>
                    <a:pt x="128" y="109"/>
                  </a:lnTo>
                  <a:lnTo>
                    <a:pt x="137" y="109"/>
                  </a:lnTo>
                  <a:lnTo>
                    <a:pt x="137" y="88"/>
                  </a:lnTo>
                  <a:lnTo>
                    <a:pt x="146" y="88"/>
                  </a:lnTo>
                  <a:lnTo>
                    <a:pt x="146" y="79"/>
                  </a:lnTo>
                  <a:lnTo>
                    <a:pt x="146" y="70"/>
                  </a:lnTo>
                  <a:lnTo>
                    <a:pt x="155" y="63"/>
                  </a:lnTo>
                  <a:lnTo>
                    <a:pt x="164" y="63"/>
                  </a:lnTo>
                  <a:lnTo>
                    <a:pt x="182" y="63"/>
                  </a:lnTo>
                  <a:lnTo>
                    <a:pt x="237" y="54"/>
                  </a:lnTo>
                  <a:lnTo>
                    <a:pt x="373" y="27"/>
                  </a:lnTo>
                  <a:lnTo>
                    <a:pt x="446" y="18"/>
                  </a:lnTo>
                  <a:lnTo>
                    <a:pt x="510" y="0"/>
                  </a:lnTo>
                  <a:lnTo>
                    <a:pt x="510" y="9"/>
                  </a:lnTo>
                  <a:lnTo>
                    <a:pt x="521" y="9"/>
                  </a:lnTo>
                  <a:lnTo>
                    <a:pt x="521" y="18"/>
                  </a:lnTo>
                  <a:lnTo>
                    <a:pt x="530" y="27"/>
                  </a:lnTo>
                  <a:lnTo>
                    <a:pt x="530" y="36"/>
                  </a:lnTo>
                  <a:lnTo>
                    <a:pt x="530" y="27"/>
                  </a:lnTo>
                  <a:lnTo>
                    <a:pt x="521" y="18"/>
                  </a:lnTo>
                  <a:lnTo>
                    <a:pt x="521" y="27"/>
                  </a:lnTo>
                  <a:lnTo>
                    <a:pt x="530" y="27"/>
                  </a:lnTo>
                  <a:lnTo>
                    <a:pt x="521" y="27"/>
                  </a:lnTo>
                  <a:lnTo>
                    <a:pt x="510" y="27"/>
                  </a:lnTo>
                  <a:lnTo>
                    <a:pt x="501" y="27"/>
                  </a:lnTo>
                  <a:lnTo>
                    <a:pt x="510" y="27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491" y="36"/>
                  </a:lnTo>
                  <a:lnTo>
                    <a:pt x="501" y="45"/>
                  </a:lnTo>
                  <a:lnTo>
                    <a:pt x="491" y="54"/>
                  </a:lnTo>
                  <a:lnTo>
                    <a:pt x="485" y="54"/>
                  </a:lnTo>
                  <a:lnTo>
                    <a:pt x="476" y="54"/>
                  </a:lnTo>
                  <a:lnTo>
                    <a:pt x="476" y="36"/>
                  </a:lnTo>
                  <a:lnTo>
                    <a:pt x="476" y="27"/>
                  </a:lnTo>
                  <a:lnTo>
                    <a:pt x="476" y="36"/>
                  </a:lnTo>
                  <a:lnTo>
                    <a:pt x="476" y="45"/>
                  </a:lnTo>
                  <a:lnTo>
                    <a:pt x="485" y="54"/>
                  </a:lnTo>
                  <a:lnTo>
                    <a:pt x="485" y="63"/>
                  </a:lnTo>
                  <a:lnTo>
                    <a:pt x="485" y="54"/>
                  </a:lnTo>
                  <a:lnTo>
                    <a:pt x="491" y="54"/>
                  </a:lnTo>
                  <a:lnTo>
                    <a:pt x="510" y="54"/>
                  </a:lnTo>
                  <a:lnTo>
                    <a:pt x="521" y="45"/>
                  </a:lnTo>
                  <a:lnTo>
                    <a:pt x="521" y="54"/>
                  </a:lnTo>
                  <a:lnTo>
                    <a:pt x="521" y="63"/>
                  </a:lnTo>
                  <a:lnTo>
                    <a:pt x="530" y="63"/>
                  </a:lnTo>
                  <a:lnTo>
                    <a:pt x="521" y="70"/>
                  </a:lnTo>
                  <a:lnTo>
                    <a:pt x="530" y="70"/>
                  </a:lnTo>
                  <a:lnTo>
                    <a:pt x="530" y="54"/>
                  </a:lnTo>
                  <a:lnTo>
                    <a:pt x="537" y="54"/>
                  </a:lnTo>
                  <a:lnTo>
                    <a:pt x="537" y="45"/>
                  </a:lnTo>
                  <a:lnTo>
                    <a:pt x="537" y="54"/>
                  </a:lnTo>
                  <a:lnTo>
                    <a:pt x="546" y="54"/>
                  </a:lnTo>
                  <a:lnTo>
                    <a:pt x="546" y="63"/>
                  </a:lnTo>
                  <a:lnTo>
                    <a:pt x="546" y="70"/>
                  </a:lnTo>
                  <a:lnTo>
                    <a:pt x="537" y="70"/>
                  </a:lnTo>
                  <a:lnTo>
                    <a:pt x="537" y="79"/>
                  </a:lnTo>
                  <a:lnTo>
                    <a:pt x="530" y="88"/>
                  </a:lnTo>
                  <a:lnTo>
                    <a:pt x="530" y="100"/>
                  </a:lnTo>
                  <a:lnTo>
                    <a:pt x="510" y="100"/>
                  </a:lnTo>
                  <a:lnTo>
                    <a:pt x="501" y="88"/>
                  </a:lnTo>
                  <a:lnTo>
                    <a:pt x="501" y="100"/>
                  </a:lnTo>
                  <a:lnTo>
                    <a:pt x="491" y="88"/>
                  </a:lnTo>
                  <a:lnTo>
                    <a:pt x="501" y="88"/>
                  </a:lnTo>
                  <a:lnTo>
                    <a:pt x="491" y="88"/>
                  </a:lnTo>
                  <a:lnTo>
                    <a:pt x="491" y="100"/>
                  </a:lnTo>
                  <a:lnTo>
                    <a:pt x="485" y="100"/>
                  </a:lnTo>
                  <a:lnTo>
                    <a:pt x="476" y="100"/>
                  </a:lnTo>
                  <a:lnTo>
                    <a:pt x="464" y="100"/>
                  </a:lnTo>
                  <a:lnTo>
                    <a:pt x="491" y="109"/>
                  </a:lnTo>
                  <a:lnTo>
                    <a:pt x="501" y="109"/>
                  </a:lnTo>
                  <a:lnTo>
                    <a:pt x="501" y="118"/>
                  </a:lnTo>
                  <a:lnTo>
                    <a:pt x="491" y="118"/>
                  </a:lnTo>
                  <a:lnTo>
                    <a:pt x="501" y="118"/>
                  </a:lnTo>
                  <a:lnTo>
                    <a:pt x="501" y="127"/>
                  </a:lnTo>
                  <a:lnTo>
                    <a:pt x="491" y="134"/>
                  </a:lnTo>
                  <a:lnTo>
                    <a:pt x="485" y="134"/>
                  </a:lnTo>
                  <a:lnTo>
                    <a:pt x="476" y="134"/>
                  </a:lnTo>
                  <a:lnTo>
                    <a:pt x="476" y="127"/>
                  </a:lnTo>
                  <a:lnTo>
                    <a:pt x="464" y="127"/>
                  </a:lnTo>
                  <a:lnTo>
                    <a:pt x="476" y="134"/>
                  </a:lnTo>
                  <a:lnTo>
                    <a:pt x="485" y="143"/>
                  </a:lnTo>
                  <a:lnTo>
                    <a:pt x="491" y="143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10" y="127"/>
                  </a:lnTo>
                  <a:lnTo>
                    <a:pt x="510" y="134"/>
                  </a:lnTo>
                  <a:lnTo>
                    <a:pt x="521" y="134"/>
                  </a:lnTo>
                  <a:lnTo>
                    <a:pt x="521" y="127"/>
                  </a:lnTo>
                  <a:lnTo>
                    <a:pt x="521" y="134"/>
                  </a:lnTo>
                  <a:lnTo>
                    <a:pt x="521" y="143"/>
                  </a:lnTo>
                  <a:lnTo>
                    <a:pt x="510" y="152"/>
                  </a:lnTo>
                  <a:lnTo>
                    <a:pt x="501" y="152"/>
                  </a:lnTo>
                  <a:lnTo>
                    <a:pt x="491" y="152"/>
                  </a:lnTo>
                  <a:lnTo>
                    <a:pt x="476" y="161"/>
                  </a:lnTo>
                  <a:lnTo>
                    <a:pt x="464" y="170"/>
                  </a:lnTo>
                  <a:lnTo>
                    <a:pt x="464" y="179"/>
                  </a:lnTo>
                  <a:lnTo>
                    <a:pt x="455" y="170"/>
                  </a:lnTo>
                  <a:lnTo>
                    <a:pt x="455" y="179"/>
                  </a:lnTo>
                  <a:lnTo>
                    <a:pt x="446" y="188"/>
                  </a:lnTo>
                  <a:lnTo>
                    <a:pt x="439" y="197"/>
                  </a:lnTo>
                  <a:lnTo>
                    <a:pt x="439" y="215"/>
                  </a:lnTo>
                  <a:lnTo>
                    <a:pt x="439" y="234"/>
                  </a:lnTo>
                  <a:lnTo>
                    <a:pt x="428" y="215"/>
                  </a:lnTo>
                  <a:lnTo>
                    <a:pt x="428" y="224"/>
                  </a:lnTo>
                  <a:lnTo>
                    <a:pt x="428" y="234"/>
                  </a:lnTo>
                  <a:lnTo>
                    <a:pt x="428" y="243"/>
                  </a:lnTo>
                  <a:lnTo>
                    <a:pt x="419" y="243"/>
                  </a:lnTo>
                  <a:lnTo>
                    <a:pt x="400" y="243"/>
                  </a:lnTo>
                  <a:lnTo>
                    <a:pt x="391" y="243"/>
                  </a:lnTo>
                  <a:lnTo>
                    <a:pt x="300" y="188"/>
                  </a:lnTo>
                  <a:lnTo>
                    <a:pt x="228" y="197"/>
                  </a:lnTo>
                  <a:lnTo>
                    <a:pt x="228" y="188"/>
                  </a:lnTo>
                  <a:lnTo>
                    <a:pt x="219" y="179"/>
                  </a:lnTo>
                  <a:lnTo>
                    <a:pt x="209" y="170"/>
                  </a:lnTo>
                  <a:lnTo>
                    <a:pt x="191" y="179"/>
                  </a:lnTo>
                  <a:lnTo>
                    <a:pt x="128" y="179"/>
                  </a:lnTo>
                  <a:lnTo>
                    <a:pt x="128" y="188"/>
                  </a:lnTo>
                  <a:lnTo>
                    <a:pt x="119" y="188"/>
                  </a:lnTo>
                  <a:lnTo>
                    <a:pt x="109" y="188"/>
                  </a:lnTo>
                  <a:lnTo>
                    <a:pt x="100" y="197"/>
                  </a:lnTo>
                  <a:lnTo>
                    <a:pt x="91" y="197"/>
                  </a:lnTo>
                  <a:lnTo>
                    <a:pt x="82" y="206"/>
                  </a:lnTo>
                  <a:lnTo>
                    <a:pt x="0" y="21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8">
              <a:extLst>
                <a:ext uri="{FF2B5EF4-FFF2-40B4-BE49-F238E27FC236}">
                  <a16:creationId xmlns:a16="http://schemas.microsoft.com/office/drawing/2014/main" xmlns="" id="{C3779141-FE41-4BAA-A57E-3D75B696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390" y="3473300"/>
              <a:ext cx="987271" cy="439391"/>
            </a:xfrm>
            <a:custGeom>
              <a:avLst/>
              <a:gdLst>
                <a:gd name="T0" fmla="*/ 9 w 546"/>
                <a:gd name="T1" fmla="*/ 197 h 243"/>
                <a:gd name="T2" fmla="*/ 19 w 546"/>
                <a:gd name="T3" fmla="*/ 170 h 243"/>
                <a:gd name="T4" fmla="*/ 46 w 546"/>
                <a:gd name="T5" fmla="*/ 161 h 243"/>
                <a:gd name="T6" fmla="*/ 82 w 546"/>
                <a:gd name="T7" fmla="*/ 134 h 243"/>
                <a:gd name="T8" fmla="*/ 91 w 546"/>
                <a:gd name="T9" fmla="*/ 118 h 243"/>
                <a:gd name="T10" fmla="*/ 119 w 546"/>
                <a:gd name="T11" fmla="*/ 109 h 243"/>
                <a:gd name="T12" fmla="*/ 137 w 546"/>
                <a:gd name="T13" fmla="*/ 88 h 243"/>
                <a:gd name="T14" fmla="*/ 146 w 546"/>
                <a:gd name="T15" fmla="*/ 70 h 243"/>
                <a:gd name="T16" fmla="*/ 182 w 546"/>
                <a:gd name="T17" fmla="*/ 63 h 243"/>
                <a:gd name="T18" fmla="*/ 446 w 546"/>
                <a:gd name="T19" fmla="*/ 18 h 243"/>
                <a:gd name="T20" fmla="*/ 521 w 546"/>
                <a:gd name="T21" fmla="*/ 9 h 243"/>
                <a:gd name="T22" fmla="*/ 530 w 546"/>
                <a:gd name="T23" fmla="*/ 36 h 243"/>
                <a:gd name="T24" fmla="*/ 521 w 546"/>
                <a:gd name="T25" fmla="*/ 27 h 243"/>
                <a:gd name="T26" fmla="*/ 510 w 546"/>
                <a:gd name="T27" fmla="*/ 27 h 243"/>
                <a:gd name="T28" fmla="*/ 510 w 546"/>
                <a:gd name="T29" fmla="*/ 36 h 243"/>
                <a:gd name="T30" fmla="*/ 501 w 546"/>
                <a:gd name="T31" fmla="*/ 36 h 243"/>
                <a:gd name="T32" fmla="*/ 491 w 546"/>
                <a:gd name="T33" fmla="*/ 54 h 243"/>
                <a:gd name="T34" fmla="*/ 476 w 546"/>
                <a:gd name="T35" fmla="*/ 36 h 243"/>
                <a:gd name="T36" fmla="*/ 476 w 546"/>
                <a:gd name="T37" fmla="*/ 45 h 243"/>
                <a:gd name="T38" fmla="*/ 485 w 546"/>
                <a:gd name="T39" fmla="*/ 54 h 243"/>
                <a:gd name="T40" fmla="*/ 521 w 546"/>
                <a:gd name="T41" fmla="*/ 45 h 243"/>
                <a:gd name="T42" fmla="*/ 530 w 546"/>
                <a:gd name="T43" fmla="*/ 63 h 243"/>
                <a:gd name="T44" fmla="*/ 530 w 546"/>
                <a:gd name="T45" fmla="*/ 54 h 243"/>
                <a:gd name="T46" fmla="*/ 537 w 546"/>
                <a:gd name="T47" fmla="*/ 54 h 243"/>
                <a:gd name="T48" fmla="*/ 546 w 546"/>
                <a:gd name="T49" fmla="*/ 70 h 243"/>
                <a:gd name="T50" fmla="*/ 530 w 546"/>
                <a:gd name="T51" fmla="*/ 88 h 243"/>
                <a:gd name="T52" fmla="*/ 501 w 546"/>
                <a:gd name="T53" fmla="*/ 88 h 243"/>
                <a:gd name="T54" fmla="*/ 501 w 546"/>
                <a:gd name="T55" fmla="*/ 88 h 243"/>
                <a:gd name="T56" fmla="*/ 485 w 546"/>
                <a:gd name="T57" fmla="*/ 100 h 243"/>
                <a:gd name="T58" fmla="*/ 491 w 546"/>
                <a:gd name="T59" fmla="*/ 109 h 243"/>
                <a:gd name="T60" fmla="*/ 491 w 546"/>
                <a:gd name="T61" fmla="*/ 118 h 243"/>
                <a:gd name="T62" fmla="*/ 491 w 546"/>
                <a:gd name="T63" fmla="*/ 134 h 243"/>
                <a:gd name="T64" fmla="*/ 476 w 546"/>
                <a:gd name="T65" fmla="*/ 127 h 243"/>
                <a:gd name="T66" fmla="*/ 485 w 546"/>
                <a:gd name="T67" fmla="*/ 143 h 243"/>
                <a:gd name="T68" fmla="*/ 510 w 546"/>
                <a:gd name="T69" fmla="*/ 134 h 243"/>
                <a:gd name="T70" fmla="*/ 510 w 546"/>
                <a:gd name="T71" fmla="*/ 127 h 243"/>
                <a:gd name="T72" fmla="*/ 521 w 546"/>
                <a:gd name="T73" fmla="*/ 127 h 243"/>
                <a:gd name="T74" fmla="*/ 510 w 546"/>
                <a:gd name="T75" fmla="*/ 152 h 243"/>
                <a:gd name="T76" fmla="*/ 476 w 546"/>
                <a:gd name="T77" fmla="*/ 161 h 243"/>
                <a:gd name="T78" fmla="*/ 455 w 546"/>
                <a:gd name="T79" fmla="*/ 170 h 243"/>
                <a:gd name="T80" fmla="*/ 439 w 546"/>
                <a:gd name="T81" fmla="*/ 197 h 243"/>
                <a:gd name="T82" fmla="*/ 428 w 546"/>
                <a:gd name="T83" fmla="*/ 215 h 243"/>
                <a:gd name="T84" fmla="*/ 428 w 546"/>
                <a:gd name="T85" fmla="*/ 243 h 243"/>
                <a:gd name="T86" fmla="*/ 391 w 546"/>
                <a:gd name="T87" fmla="*/ 243 h 243"/>
                <a:gd name="T88" fmla="*/ 228 w 546"/>
                <a:gd name="T89" fmla="*/ 188 h 243"/>
                <a:gd name="T90" fmla="*/ 191 w 546"/>
                <a:gd name="T91" fmla="*/ 179 h 243"/>
                <a:gd name="T92" fmla="*/ 119 w 546"/>
                <a:gd name="T93" fmla="*/ 188 h 243"/>
                <a:gd name="T94" fmla="*/ 91 w 546"/>
                <a:gd name="T95" fmla="*/ 19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6" h="243">
                  <a:moveTo>
                    <a:pt x="0" y="215"/>
                  </a:moveTo>
                  <a:lnTo>
                    <a:pt x="0" y="197"/>
                  </a:lnTo>
                  <a:lnTo>
                    <a:pt x="9" y="197"/>
                  </a:lnTo>
                  <a:lnTo>
                    <a:pt x="9" y="188"/>
                  </a:lnTo>
                  <a:lnTo>
                    <a:pt x="19" y="179"/>
                  </a:lnTo>
                  <a:lnTo>
                    <a:pt x="19" y="170"/>
                  </a:lnTo>
                  <a:lnTo>
                    <a:pt x="28" y="170"/>
                  </a:lnTo>
                  <a:lnTo>
                    <a:pt x="46" y="170"/>
                  </a:lnTo>
                  <a:lnTo>
                    <a:pt x="46" y="161"/>
                  </a:lnTo>
                  <a:lnTo>
                    <a:pt x="64" y="152"/>
                  </a:lnTo>
                  <a:lnTo>
                    <a:pt x="73" y="143"/>
                  </a:lnTo>
                  <a:lnTo>
                    <a:pt x="82" y="134"/>
                  </a:lnTo>
                  <a:lnTo>
                    <a:pt x="82" y="127"/>
                  </a:lnTo>
                  <a:lnTo>
                    <a:pt x="91" y="127"/>
                  </a:lnTo>
                  <a:lnTo>
                    <a:pt x="91" y="118"/>
                  </a:lnTo>
                  <a:lnTo>
                    <a:pt x="100" y="127"/>
                  </a:lnTo>
                  <a:lnTo>
                    <a:pt x="109" y="118"/>
                  </a:lnTo>
                  <a:lnTo>
                    <a:pt x="119" y="109"/>
                  </a:lnTo>
                  <a:lnTo>
                    <a:pt x="128" y="109"/>
                  </a:lnTo>
                  <a:lnTo>
                    <a:pt x="137" y="109"/>
                  </a:lnTo>
                  <a:lnTo>
                    <a:pt x="137" y="88"/>
                  </a:lnTo>
                  <a:lnTo>
                    <a:pt x="146" y="88"/>
                  </a:lnTo>
                  <a:lnTo>
                    <a:pt x="146" y="79"/>
                  </a:lnTo>
                  <a:lnTo>
                    <a:pt x="146" y="70"/>
                  </a:lnTo>
                  <a:lnTo>
                    <a:pt x="155" y="63"/>
                  </a:lnTo>
                  <a:lnTo>
                    <a:pt x="164" y="63"/>
                  </a:lnTo>
                  <a:lnTo>
                    <a:pt x="182" y="63"/>
                  </a:lnTo>
                  <a:lnTo>
                    <a:pt x="237" y="54"/>
                  </a:lnTo>
                  <a:lnTo>
                    <a:pt x="373" y="27"/>
                  </a:lnTo>
                  <a:lnTo>
                    <a:pt x="446" y="18"/>
                  </a:lnTo>
                  <a:lnTo>
                    <a:pt x="510" y="0"/>
                  </a:lnTo>
                  <a:lnTo>
                    <a:pt x="510" y="9"/>
                  </a:lnTo>
                  <a:lnTo>
                    <a:pt x="521" y="9"/>
                  </a:lnTo>
                  <a:lnTo>
                    <a:pt x="521" y="18"/>
                  </a:lnTo>
                  <a:lnTo>
                    <a:pt x="530" y="27"/>
                  </a:lnTo>
                  <a:lnTo>
                    <a:pt x="530" y="36"/>
                  </a:lnTo>
                  <a:lnTo>
                    <a:pt x="530" y="27"/>
                  </a:lnTo>
                  <a:lnTo>
                    <a:pt x="521" y="18"/>
                  </a:lnTo>
                  <a:lnTo>
                    <a:pt x="521" y="27"/>
                  </a:lnTo>
                  <a:lnTo>
                    <a:pt x="530" y="27"/>
                  </a:lnTo>
                  <a:lnTo>
                    <a:pt x="521" y="27"/>
                  </a:lnTo>
                  <a:lnTo>
                    <a:pt x="510" y="27"/>
                  </a:lnTo>
                  <a:lnTo>
                    <a:pt x="501" y="27"/>
                  </a:lnTo>
                  <a:lnTo>
                    <a:pt x="510" y="27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491" y="36"/>
                  </a:lnTo>
                  <a:lnTo>
                    <a:pt x="501" y="45"/>
                  </a:lnTo>
                  <a:lnTo>
                    <a:pt x="491" y="54"/>
                  </a:lnTo>
                  <a:lnTo>
                    <a:pt x="485" y="54"/>
                  </a:lnTo>
                  <a:lnTo>
                    <a:pt x="476" y="54"/>
                  </a:lnTo>
                  <a:lnTo>
                    <a:pt x="476" y="36"/>
                  </a:lnTo>
                  <a:lnTo>
                    <a:pt x="476" y="27"/>
                  </a:lnTo>
                  <a:lnTo>
                    <a:pt x="476" y="36"/>
                  </a:lnTo>
                  <a:lnTo>
                    <a:pt x="476" y="45"/>
                  </a:lnTo>
                  <a:lnTo>
                    <a:pt x="485" y="54"/>
                  </a:lnTo>
                  <a:lnTo>
                    <a:pt x="485" y="63"/>
                  </a:lnTo>
                  <a:lnTo>
                    <a:pt x="485" y="54"/>
                  </a:lnTo>
                  <a:lnTo>
                    <a:pt x="491" y="54"/>
                  </a:lnTo>
                  <a:lnTo>
                    <a:pt x="510" y="54"/>
                  </a:lnTo>
                  <a:lnTo>
                    <a:pt x="521" y="45"/>
                  </a:lnTo>
                  <a:lnTo>
                    <a:pt x="521" y="54"/>
                  </a:lnTo>
                  <a:lnTo>
                    <a:pt x="521" y="63"/>
                  </a:lnTo>
                  <a:lnTo>
                    <a:pt x="530" y="63"/>
                  </a:lnTo>
                  <a:lnTo>
                    <a:pt x="521" y="70"/>
                  </a:lnTo>
                  <a:lnTo>
                    <a:pt x="530" y="70"/>
                  </a:lnTo>
                  <a:lnTo>
                    <a:pt x="530" y="54"/>
                  </a:lnTo>
                  <a:lnTo>
                    <a:pt x="537" y="54"/>
                  </a:lnTo>
                  <a:lnTo>
                    <a:pt x="537" y="45"/>
                  </a:lnTo>
                  <a:lnTo>
                    <a:pt x="537" y="54"/>
                  </a:lnTo>
                  <a:lnTo>
                    <a:pt x="546" y="54"/>
                  </a:lnTo>
                  <a:lnTo>
                    <a:pt x="546" y="63"/>
                  </a:lnTo>
                  <a:lnTo>
                    <a:pt x="546" y="70"/>
                  </a:lnTo>
                  <a:lnTo>
                    <a:pt x="537" y="70"/>
                  </a:lnTo>
                  <a:lnTo>
                    <a:pt x="537" y="79"/>
                  </a:lnTo>
                  <a:lnTo>
                    <a:pt x="530" y="88"/>
                  </a:lnTo>
                  <a:lnTo>
                    <a:pt x="530" y="100"/>
                  </a:lnTo>
                  <a:lnTo>
                    <a:pt x="510" y="100"/>
                  </a:lnTo>
                  <a:lnTo>
                    <a:pt x="501" y="88"/>
                  </a:lnTo>
                  <a:lnTo>
                    <a:pt x="501" y="100"/>
                  </a:lnTo>
                  <a:lnTo>
                    <a:pt x="491" y="88"/>
                  </a:lnTo>
                  <a:lnTo>
                    <a:pt x="501" y="88"/>
                  </a:lnTo>
                  <a:lnTo>
                    <a:pt x="491" y="88"/>
                  </a:lnTo>
                  <a:lnTo>
                    <a:pt x="491" y="100"/>
                  </a:lnTo>
                  <a:lnTo>
                    <a:pt x="485" y="100"/>
                  </a:lnTo>
                  <a:lnTo>
                    <a:pt x="476" y="100"/>
                  </a:lnTo>
                  <a:lnTo>
                    <a:pt x="464" y="100"/>
                  </a:lnTo>
                  <a:lnTo>
                    <a:pt x="491" y="109"/>
                  </a:lnTo>
                  <a:lnTo>
                    <a:pt x="501" y="109"/>
                  </a:lnTo>
                  <a:lnTo>
                    <a:pt x="501" y="118"/>
                  </a:lnTo>
                  <a:lnTo>
                    <a:pt x="491" y="118"/>
                  </a:lnTo>
                  <a:lnTo>
                    <a:pt x="501" y="118"/>
                  </a:lnTo>
                  <a:lnTo>
                    <a:pt x="501" y="127"/>
                  </a:lnTo>
                  <a:lnTo>
                    <a:pt x="491" y="134"/>
                  </a:lnTo>
                  <a:lnTo>
                    <a:pt x="485" y="134"/>
                  </a:lnTo>
                  <a:lnTo>
                    <a:pt x="476" y="134"/>
                  </a:lnTo>
                  <a:lnTo>
                    <a:pt x="476" y="127"/>
                  </a:lnTo>
                  <a:lnTo>
                    <a:pt x="464" y="127"/>
                  </a:lnTo>
                  <a:lnTo>
                    <a:pt x="476" y="134"/>
                  </a:lnTo>
                  <a:lnTo>
                    <a:pt x="485" y="143"/>
                  </a:lnTo>
                  <a:lnTo>
                    <a:pt x="491" y="143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10" y="127"/>
                  </a:lnTo>
                  <a:lnTo>
                    <a:pt x="510" y="134"/>
                  </a:lnTo>
                  <a:lnTo>
                    <a:pt x="521" y="134"/>
                  </a:lnTo>
                  <a:lnTo>
                    <a:pt x="521" y="127"/>
                  </a:lnTo>
                  <a:lnTo>
                    <a:pt x="521" y="134"/>
                  </a:lnTo>
                  <a:lnTo>
                    <a:pt x="521" y="143"/>
                  </a:lnTo>
                  <a:lnTo>
                    <a:pt x="510" y="152"/>
                  </a:lnTo>
                  <a:lnTo>
                    <a:pt x="501" y="152"/>
                  </a:lnTo>
                  <a:lnTo>
                    <a:pt x="491" y="152"/>
                  </a:lnTo>
                  <a:lnTo>
                    <a:pt x="476" y="161"/>
                  </a:lnTo>
                  <a:lnTo>
                    <a:pt x="464" y="170"/>
                  </a:lnTo>
                  <a:lnTo>
                    <a:pt x="464" y="179"/>
                  </a:lnTo>
                  <a:lnTo>
                    <a:pt x="455" y="170"/>
                  </a:lnTo>
                  <a:lnTo>
                    <a:pt x="455" y="179"/>
                  </a:lnTo>
                  <a:lnTo>
                    <a:pt x="446" y="188"/>
                  </a:lnTo>
                  <a:lnTo>
                    <a:pt x="439" y="197"/>
                  </a:lnTo>
                  <a:lnTo>
                    <a:pt x="439" y="215"/>
                  </a:lnTo>
                  <a:lnTo>
                    <a:pt x="439" y="234"/>
                  </a:lnTo>
                  <a:lnTo>
                    <a:pt x="428" y="215"/>
                  </a:lnTo>
                  <a:lnTo>
                    <a:pt x="428" y="224"/>
                  </a:lnTo>
                  <a:lnTo>
                    <a:pt x="428" y="234"/>
                  </a:lnTo>
                  <a:lnTo>
                    <a:pt x="428" y="243"/>
                  </a:lnTo>
                  <a:lnTo>
                    <a:pt x="419" y="243"/>
                  </a:lnTo>
                  <a:lnTo>
                    <a:pt x="400" y="243"/>
                  </a:lnTo>
                  <a:lnTo>
                    <a:pt x="391" y="243"/>
                  </a:lnTo>
                  <a:lnTo>
                    <a:pt x="300" y="188"/>
                  </a:lnTo>
                  <a:lnTo>
                    <a:pt x="228" y="197"/>
                  </a:lnTo>
                  <a:lnTo>
                    <a:pt x="228" y="188"/>
                  </a:lnTo>
                  <a:lnTo>
                    <a:pt x="219" y="179"/>
                  </a:lnTo>
                  <a:lnTo>
                    <a:pt x="209" y="170"/>
                  </a:lnTo>
                  <a:lnTo>
                    <a:pt x="191" y="179"/>
                  </a:lnTo>
                  <a:lnTo>
                    <a:pt x="128" y="179"/>
                  </a:lnTo>
                  <a:lnTo>
                    <a:pt x="128" y="188"/>
                  </a:lnTo>
                  <a:lnTo>
                    <a:pt x="119" y="188"/>
                  </a:lnTo>
                  <a:lnTo>
                    <a:pt x="109" y="188"/>
                  </a:lnTo>
                  <a:lnTo>
                    <a:pt x="100" y="197"/>
                  </a:lnTo>
                  <a:lnTo>
                    <a:pt x="91" y="197"/>
                  </a:lnTo>
                  <a:lnTo>
                    <a:pt x="82" y="206"/>
                  </a:lnTo>
                  <a:lnTo>
                    <a:pt x="0" y="21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xmlns="" id="{C09D94D4-CE55-4C53-9E21-0D3747DF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390" y="3473300"/>
              <a:ext cx="987271" cy="439391"/>
            </a:xfrm>
            <a:custGeom>
              <a:avLst/>
              <a:gdLst>
                <a:gd name="T0" fmla="*/ 9 w 546"/>
                <a:gd name="T1" fmla="*/ 197 h 243"/>
                <a:gd name="T2" fmla="*/ 19 w 546"/>
                <a:gd name="T3" fmla="*/ 170 h 243"/>
                <a:gd name="T4" fmla="*/ 46 w 546"/>
                <a:gd name="T5" fmla="*/ 161 h 243"/>
                <a:gd name="T6" fmla="*/ 82 w 546"/>
                <a:gd name="T7" fmla="*/ 134 h 243"/>
                <a:gd name="T8" fmla="*/ 91 w 546"/>
                <a:gd name="T9" fmla="*/ 118 h 243"/>
                <a:gd name="T10" fmla="*/ 119 w 546"/>
                <a:gd name="T11" fmla="*/ 109 h 243"/>
                <a:gd name="T12" fmla="*/ 137 w 546"/>
                <a:gd name="T13" fmla="*/ 88 h 243"/>
                <a:gd name="T14" fmla="*/ 146 w 546"/>
                <a:gd name="T15" fmla="*/ 70 h 243"/>
                <a:gd name="T16" fmla="*/ 182 w 546"/>
                <a:gd name="T17" fmla="*/ 63 h 243"/>
                <a:gd name="T18" fmla="*/ 446 w 546"/>
                <a:gd name="T19" fmla="*/ 18 h 243"/>
                <a:gd name="T20" fmla="*/ 521 w 546"/>
                <a:gd name="T21" fmla="*/ 9 h 243"/>
                <a:gd name="T22" fmla="*/ 530 w 546"/>
                <a:gd name="T23" fmla="*/ 36 h 243"/>
                <a:gd name="T24" fmla="*/ 521 w 546"/>
                <a:gd name="T25" fmla="*/ 27 h 243"/>
                <a:gd name="T26" fmla="*/ 510 w 546"/>
                <a:gd name="T27" fmla="*/ 27 h 243"/>
                <a:gd name="T28" fmla="*/ 510 w 546"/>
                <a:gd name="T29" fmla="*/ 36 h 243"/>
                <a:gd name="T30" fmla="*/ 501 w 546"/>
                <a:gd name="T31" fmla="*/ 36 h 243"/>
                <a:gd name="T32" fmla="*/ 491 w 546"/>
                <a:gd name="T33" fmla="*/ 54 h 243"/>
                <a:gd name="T34" fmla="*/ 476 w 546"/>
                <a:gd name="T35" fmla="*/ 36 h 243"/>
                <a:gd name="T36" fmla="*/ 476 w 546"/>
                <a:gd name="T37" fmla="*/ 45 h 243"/>
                <a:gd name="T38" fmla="*/ 485 w 546"/>
                <a:gd name="T39" fmla="*/ 54 h 243"/>
                <a:gd name="T40" fmla="*/ 521 w 546"/>
                <a:gd name="T41" fmla="*/ 45 h 243"/>
                <a:gd name="T42" fmla="*/ 530 w 546"/>
                <a:gd name="T43" fmla="*/ 63 h 243"/>
                <a:gd name="T44" fmla="*/ 530 w 546"/>
                <a:gd name="T45" fmla="*/ 54 h 243"/>
                <a:gd name="T46" fmla="*/ 537 w 546"/>
                <a:gd name="T47" fmla="*/ 54 h 243"/>
                <a:gd name="T48" fmla="*/ 546 w 546"/>
                <a:gd name="T49" fmla="*/ 70 h 243"/>
                <a:gd name="T50" fmla="*/ 530 w 546"/>
                <a:gd name="T51" fmla="*/ 88 h 243"/>
                <a:gd name="T52" fmla="*/ 501 w 546"/>
                <a:gd name="T53" fmla="*/ 88 h 243"/>
                <a:gd name="T54" fmla="*/ 501 w 546"/>
                <a:gd name="T55" fmla="*/ 88 h 243"/>
                <a:gd name="T56" fmla="*/ 485 w 546"/>
                <a:gd name="T57" fmla="*/ 100 h 243"/>
                <a:gd name="T58" fmla="*/ 491 w 546"/>
                <a:gd name="T59" fmla="*/ 109 h 243"/>
                <a:gd name="T60" fmla="*/ 491 w 546"/>
                <a:gd name="T61" fmla="*/ 118 h 243"/>
                <a:gd name="T62" fmla="*/ 491 w 546"/>
                <a:gd name="T63" fmla="*/ 134 h 243"/>
                <a:gd name="T64" fmla="*/ 476 w 546"/>
                <a:gd name="T65" fmla="*/ 127 h 243"/>
                <a:gd name="T66" fmla="*/ 485 w 546"/>
                <a:gd name="T67" fmla="*/ 143 h 243"/>
                <a:gd name="T68" fmla="*/ 510 w 546"/>
                <a:gd name="T69" fmla="*/ 134 h 243"/>
                <a:gd name="T70" fmla="*/ 510 w 546"/>
                <a:gd name="T71" fmla="*/ 127 h 243"/>
                <a:gd name="T72" fmla="*/ 521 w 546"/>
                <a:gd name="T73" fmla="*/ 127 h 243"/>
                <a:gd name="T74" fmla="*/ 510 w 546"/>
                <a:gd name="T75" fmla="*/ 152 h 243"/>
                <a:gd name="T76" fmla="*/ 476 w 546"/>
                <a:gd name="T77" fmla="*/ 161 h 243"/>
                <a:gd name="T78" fmla="*/ 455 w 546"/>
                <a:gd name="T79" fmla="*/ 170 h 243"/>
                <a:gd name="T80" fmla="*/ 439 w 546"/>
                <a:gd name="T81" fmla="*/ 197 h 243"/>
                <a:gd name="T82" fmla="*/ 428 w 546"/>
                <a:gd name="T83" fmla="*/ 215 h 243"/>
                <a:gd name="T84" fmla="*/ 428 w 546"/>
                <a:gd name="T85" fmla="*/ 243 h 243"/>
                <a:gd name="T86" fmla="*/ 391 w 546"/>
                <a:gd name="T87" fmla="*/ 243 h 243"/>
                <a:gd name="T88" fmla="*/ 228 w 546"/>
                <a:gd name="T89" fmla="*/ 188 h 243"/>
                <a:gd name="T90" fmla="*/ 191 w 546"/>
                <a:gd name="T91" fmla="*/ 179 h 243"/>
                <a:gd name="T92" fmla="*/ 119 w 546"/>
                <a:gd name="T93" fmla="*/ 188 h 243"/>
                <a:gd name="T94" fmla="*/ 91 w 546"/>
                <a:gd name="T95" fmla="*/ 19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6" h="243">
                  <a:moveTo>
                    <a:pt x="0" y="215"/>
                  </a:moveTo>
                  <a:lnTo>
                    <a:pt x="0" y="197"/>
                  </a:lnTo>
                  <a:lnTo>
                    <a:pt x="9" y="197"/>
                  </a:lnTo>
                  <a:lnTo>
                    <a:pt x="9" y="188"/>
                  </a:lnTo>
                  <a:lnTo>
                    <a:pt x="19" y="179"/>
                  </a:lnTo>
                  <a:lnTo>
                    <a:pt x="19" y="170"/>
                  </a:lnTo>
                  <a:lnTo>
                    <a:pt x="28" y="170"/>
                  </a:lnTo>
                  <a:lnTo>
                    <a:pt x="46" y="170"/>
                  </a:lnTo>
                  <a:lnTo>
                    <a:pt x="46" y="161"/>
                  </a:lnTo>
                  <a:lnTo>
                    <a:pt x="64" y="152"/>
                  </a:lnTo>
                  <a:lnTo>
                    <a:pt x="73" y="143"/>
                  </a:lnTo>
                  <a:lnTo>
                    <a:pt x="82" y="134"/>
                  </a:lnTo>
                  <a:lnTo>
                    <a:pt x="82" y="127"/>
                  </a:lnTo>
                  <a:lnTo>
                    <a:pt x="91" y="127"/>
                  </a:lnTo>
                  <a:lnTo>
                    <a:pt x="91" y="118"/>
                  </a:lnTo>
                  <a:lnTo>
                    <a:pt x="100" y="127"/>
                  </a:lnTo>
                  <a:lnTo>
                    <a:pt x="109" y="118"/>
                  </a:lnTo>
                  <a:lnTo>
                    <a:pt x="119" y="109"/>
                  </a:lnTo>
                  <a:lnTo>
                    <a:pt x="128" y="109"/>
                  </a:lnTo>
                  <a:lnTo>
                    <a:pt x="137" y="109"/>
                  </a:lnTo>
                  <a:lnTo>
                    <a:pt x="137" y="88"/>
                  </a:lnTo>
                  <a:lnTo>
                    <a:pt x="146" y="88"/>
                  </a:lnTo>
                  <a:lnTo>
                    <a:pt x="146" y="79"/>
                  </a:lnTo>
                  <a:lnTo>
                    <a:pt x="146" y="70"/>
                  </a:lnTo>
                  <a:lnTo>
                    <a:pt x="155" y="63"/>
                  </a:lnTo>
                  <a:lnTo>
                    <a:pt x="164" y="63"/>
                  </a:lnTo>
                  <a:lnTo>
                    <a:pt x="182" y="63"/>
                  </a:lnTo>
                  <a:lnTo>
                    <a:pt x="237" y="54"/>
                  </a:lnTo>
                  <a:lnTo>
                    <a:pt x="373" y="27"/>
                  </a:lnTo>
                  <a:lnTo>
                    <a:pt x="446" y="18"/>
                  </a:lnTo>
                  <a:lnTo>
                    <a:pt x="510" y="0"/>
                  </a:lnTo>
                  <a:lnTo>
                    <a:pt x="510" y="9"/>
                  </a:lnTo>
                  <a:lnTo>
                    <a:pt x="521" y="9"/>
                  </a:lnTo>
                  <a:lnTo>
                    <a:pt x="521" y="18"/>
                  </a:lnTo>
                  <a:lnTo>
                    <a:pt x="530" y="27"/>
                  </a:lnTo>
                  <a:lnTo>
                    <a:pt x="530" y="36"/>
                  </a:lnTo>
                  <a:lnTo>
                    <a:pt x="530" y="27"/>
                  </a:lnTo>
                  <a:lnTo>
                    <a:pt x="521" y="18"/>
                  </a:lnTo>
                  <a:lnTo>
                    <a:pt x="521" y="27"/>
                  </a:lnTo>
                  <a:lnTo>
                    <a:pt x="530" y="27"/>
                  </a:lnTo>
                  <a:lnTo>
                    <a:pt x="521" y="27"/>
                  </a:lnTo>
                  <a:lnTo>
                    <a:pt x="510" y="27"/>
                  </a:lnTo>
                  <a:lnTo>
                    <a:pt x="501" y="27"/>
                  </a:lnTo>
                  <a:lnTo>
                    <a:pt x="510" y="27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491" y="36"/>
                  </a:lnTo>
                  <a:lnTo>
                    <a:pt x="501" y="45"/>
                  </a:lnTo>
                  <a:lnTo>
                    <a:pt x="491" y="54"/>
                  </a:lnTo>
                  <a:lnTo>
                    <a:pt x="485" y="54"/>
                  </a:lnTo>
                  <a:lnTo>
                    <a:pt x="476" y="54"/>
                  </a:lnTo>
                  <a:lnTo>
                    <a:pt x="476" y="36"/>
                  </a:lnTo>
                  <a:lnTo>
                    <a:pt x="476" y="27"/>
                  </a:lnTo>
                  <a:lnTo>
                    <a:pt x="476" y="36"/>
                  </a:lnTo>
                  <a:lnTo>
                    <a:pt x="476" y="45"/>
                  </a:lnTo>
                  <a:lnTo>
                    <a:pt x="485" y="54"/>
                  </a:lnTo>
                  <a:lnTo>
                    <a:pt x="485" y="63"/>
                  </a:lnTo>
                  <a:lnTo>
                    <a:pt x="485" y="54"/>
                  </a:lnTo>
                  <a:lnTo>
                    <a:pt x="491" y="54"/>
                  </a:lnTo>
                  <a:lnTo>
                    <a:pt x="510" y="54"/>
                  </a:lnTo>
                  <a:lnTo>
                    <a:pt x="521" y="45"/>
                  </a:lnTo>
                  <a:lnTo>
                    <a:pt x="521" y="54"/>
                  </a:lnTo>
                  <a:lnTo>
                    <a:pt x="521" y="63"/>
                  </a:lnTo>
                  <a:lnTo>
                    <a:pt x="530" y="63"/>
                  </a:lnTo>
                  <a:lnTo>
                    <a:pt x="521" y="70"/>
                  </a:lnTo>
                  <a:lnTo>
                    <a:pt x="530" y="70"/>
                  </a:lnTo>
                  <a:lnTo>
                    <a:pt x="530" y="54"/>
                  </a:lnTo>
                  <a:lnTo>
                    <a:pt x="537" y="54"/>
                  </a:lnTo>
                  <a:lnTo>
                    <a:pt x="537" y="45"/>
                  </a:lnTo>
                  <a:lnTo>
                    <a:pt x="537" y="54"/>
                  </a:lnTo>
                  <a:lnTo>
                    <a:pt x="546" y="54"/>
                  </a:lnTo>
                  <a:lnTo>
                    <a:pt x="546" y="63"/>
                  </a:lnTo>
                  <a:lnTo>
                    <a:pt x="546" y="70"/>
                  </a:lnTo>
                  <a:lnTo>
                    <a:pt x="537" y="70"/>
                  </a:lnTo>
                  <a:lnTo>
                    <a:pt x="537" y="79"/>
                  </a:lnTo>
                  <a:lnTo>
                    <a:pt x="530" y="88"/>
                  </a:lnTo>
                  <a:lnTo>
                    <a:pt x="530" y="100"/>
                  </a:lnTo>
                  <a:lnTo>
                    <a:pt x="510" y="100"/>
                  </a:lnTo>
                  <a:lnTo>
                    <a:pt x="501" y="88"/>
                  </a:lnTo>
                  <a:lnTo>
                    <a:pt x="501" y="100"/>
                  </a:lnTo>
                  <a:lnTo>
                    <a:pt x="491" y="88"/>
                  </a:lnTo>
                  <a:lnTo>
                    <a:pt x="501" y="88"/>
                  </a:lnTo>
                  <a:lnTo>
                    <a:pt x="491" y="88"/>
                  </a:lnTo>
                  <a:lnTo>
                    <a:pt x="491" y="100"/>
                  </a:lnTo>
                  <a:lnTo>
                    <a:pt x="485" y="100"/>
                  </a:lnTo>
                  <a:lnTo>
                    <a:pt x="476" y="100"/>
                  </a:lnTo>
                  <a:lnTo>
                    <a:pt x="464" y="100"/>
                  </a:lnTo>
                  <a:lnTo>
                    <a:pt x="491" y="109"/>
                  </a:lnTo>
                  <a:lnTo>
                    <a:pt x="501" y="109"/>
                  </a:lnTo>
                  <a:lnTo>
                    <a:pt x="501" y="118"/>
                  </a:lnTo>
                  <a:lnTo>
                    <a:pt x="491" y="118"/>
                  </a:lnTo>
                  <a:lnTo>
                    <a:pt x="501" y="118"/>
                  </a:lnTo>
                  <a:lnTo>
                    <a:pt x="501" y="127"/>
                  </a:lnTo>
                  <a:lnTo>
                    <a:pt x="491" y="134"/>
                  </a:lnTo>
                  <a:lnTo>
                    <a:pt x="485" y="134"/>
                  </a:lnTo>
                  <a:lnTo>
                    <a:pt x="476" y="134"/>
                  </a:lnTo>
                  <a:lnTo>
                    <a:pt x="476" y="127"/>
                  </a:lnTo>
                  <a:lnTo>
                    <a:pt x="464" y="127"/>
                  </a:lnTo>
                  <a:lnTo>
                    <a:pt x="476" y="134"/>
                  </a:lnTo>
                  <a:lnTo>
                    <a:pt x="485" y="143"/>
                  </a:lnTo>
                  <a:lnTo>
                    <a:pt x="491" y="143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10" y="127"/>
                  </a:lnTo>
                  <a:lnTo>
                    <a:pt x="510" y="134"/>
                  </a:lnTo>
                  <a:lnTo>
                    <a:pt x="521" y="134"/>
                  </a:lnTo>
                  <a:lnTo>
                    <a:pt x="521" y="127"/>
                  </a:lnTo>
                  <a:lnTo>
                    <a:pt x="521" y="134"/>
                  </a:lnTo>
                  <a:lnTo>
                    <a:pt x="521" y="143"/>
                  </a:lnTo>
                  <a:lnTo>
                    <a:pt x="510" y="152"/>
                  </a:lnTo>
                  <a:lnTo>
                    <a:pt x="501" y="152"/>
                  </a:lnTo>
                  <a:lnTo>
                    <a:pt x="491" y="152"/>
                  </a:lnTo>
                  <a:lnTo>
                    <a:pt x="476" y="161"/>
                  </a:lnTo>
                  <a:lnTo>
                    <a:pt x="464" y="170"/>
                  </a:lnTo>
                  <a:lnTo>
                    <a:pt x="464" y="179"/>
                  </a:lnTo>
                  <a:lnTo>
                    <a:pt x="455" y="170"/>
                  </a:lnTo>
                  <a:lnTo>
                    <a:pt x="455" y="179"/>
                  </a:lnTo>
                  <a:lnTo>
                    <a:pt x="446" y="188"/>
                  </a:lnTo>
                  <a:lnTo>
                    <a:pt x="439" y="197"/>
                  </a:lnTo>
                  <a:lnTo>
                    <a:pt x="439" y="215"/>
                  </a:lnTo>
                  <a:lnTo>
                    <a:pt x="439" y="234"/>
                  </a:lnTo>
                  <a:lnTo>
                    <a:pt x="428" y="215"/>
                  </a:lnTo>
                  <a:lnTo>
                    <a:pt x="428" y="224"/>
                  </a:lnTo>
                  <a:lnTo>
                    <a:pt x="428" y="234"/>
                  </a:lnTo>
                  <a:lnTo>
                    <a:pt x="428" y="243"/>
                  </a:lnTo>
                  <a:lnTo>
                    <a:pt x="419" y="243"/>
                  </a:lnTo>
                  <a:lnTo>
                    <a:pt x="400" y="243"/>
                  </a:lnTo>
                  <a:lnTo>
                    <a:pt x="391" y="243"/>
                  </a:lnTo>
                  <a:lnTo>
                    <a:pt x="300" y="188"/>
                  </a:lnTo>
                  <a:lnTo>
                    <a:pt x="228" y="197"/>
                  </a:lnTo>
                  <a:lnTo>
                    <a:pt x="228" y="188"/>
                  </a:lnTo>
                  <a:lnTo>
                    <a:pt x="219" y="179"/>
                  </a:lnTo>
                  <a:lnTo>
                    <a:pt x="209" y="170"/>
                  </a:lnTo>
                  <a:lnTo>
                    <a:pt x="191" y="179"/>
                  </a:lnTo>
                  <a:lnTo>
                    <a:pt x="128" y="179"/>
                  </a:lnTo>
                  <a:lnTo>
                    <a:pt x="128" y="188"/>
                  </a:lnTo>
                  <a:lnTo>
                    <a:pt x="119" y="188"/>
                  </a:lnTo>
                  <a:lnTo>
                    <a:pt x="109" y="188"/>
                  </a:lnTo>
                  <a:lnTo>
                    <a:pt x="100" y="197"/>
                  </a:lnTo>
                  <a:lnTo>
                    <a:pt x="91" y="197"/>
                  </a:lnTo>
                  <a:lnTo>
                    <a:pt x="82" y="206"/>
                  </a:lnTo>
                  <a:lnTo>
                    <a:pt x="0" y="21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0">
              <a:extLst>
                <a:ext uri="{FF2B5EF4-FFF2-40B4-BE49-F238E27FC236}">
                  <a16:creationId xmlns:a16="http://schemas.microsoft.com/office/drawing/2014/main" xmlns="" id="{3E8BE342-54DA-4433-B464-570D95A0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390" y="3473300"/>
              <a:ext cx="987271" cy="439391"/>
            </a:xfrm>
            <a:custGeom>
              <a:avLst/>
              <a:gdLst>
                <a:gd name="T0" fmla="*/ 9 w 546"/>
                <a:gd name="T1" fmla="*/ 197 h 243"/>
                <a:gd name="T2" fmla="*/ 19 w 546"/>
                <a:gd name="T3" fmla="*/ 170 h 243"/>
                <a:gd name="T4" fmla="*/ 46 w 546"/>
                <a:gd name="T5" fmla="*/ 161 h 243"/>
                <a:gd name="T6" fmla="*/ 82 w 546"/>
                <a:gd name="T7" fmla="*/ 134 h 243"/>
                <a:gd name="T8" fmla="*/ 91 w 546"/>
                <a:gd name="T9" fmla="*/ 118 h 243"/>
                <a:gd name="T10" fmla="*/ 119 w 546"/>
                <a:gd name="T11" fmla="*/ 109 h 243"/>
                <a:gd name="T12" fmla="*/ 137 w 546"/>
                <a:gd name="T13" fmla="*/ 88 h 243"/>
                <a:gd name="T14" fmla="*/ 146 w 546"/>
                <a:gd name="T15" fmla="*/ 70 h 243"/>
                <a:gd name="T16" fmla="*/ 182 w 546"/>
                <a:gd name="T17" fmla="*/ 63 h 243"/>
                <a:gd name="T18" fmla="*/ 446 w 546"/>
                <a:gd name="T19" fmla="*/ 18 h 243"/>
                <a:gd name="T20" fmla="*/ 521 w 546"/>
                <a:gd name="T21" fmla="*/ 9 h 243"/>
                <a:gd name="T22" fmla="*/ 530 w 546"/>
                <a:gd name="T23" fmla="*/ 36 h 243"/>
                <a:gd name="T24" fmla="*/ 521 w 546"/>
                <a:gd name="T25" fmla="*/ 27 h 243"/>
                <a:gd name="T26" fmla="*/ 510 w 546"/>
                <a:gd name="T27" fmla="*/ 27 h 243"/>
                <a:gd name="T28" fmla="*/ 510 w 546"/>
                <a:gd name="T29" fmla="*/ 36 h 243"/>
                <a:gd name="T30" fmla="*/ 501 w 546"/>
                <a:gd name="T31" fmla="*/ 36 h 243"/>
                <a:gd name="T32" fmla="*/ 491 w 546"/>
                <a:gd name="T33" fmla="*/ 54 h 243"/>
                <a:gd name="T34" fmla="*/ 476 w 546"/>
                <a:gd name="T35" fmla="*/ 36 h 243"/>
                <a:gd name="T36" fmla="*/ 476 w 546"/>
                <a:gd name="T37" fmla="*/ 45 h 243"/>
                <a:gd name="T38" fmla="*/ 485 w 546"/>
                <a:gd name="T39" fmla="*/ 54 h 243"/>
                <a:gd name="T40" fmla="*/ 521 w 546"/>
                <a:gd name="T41" fmla="*/ 45 h 243"/>
                <a:gd name="T42" fmla="*/ 530 w 546"/>
                <a:gd name="T43" fmla="*/ 63 h 243"/>
                <a:gd name="T44" fmla="*/ 530 w 546"/>
                <a:gd name="T45" fmla="*/ 54 h 243"/>
                <a:gd name="T46" fmla="*/ 537 w 546"/>
                <a:gd name="T47" fmla="*/ 54 h 243"/>
                <a:gd name="T48" fmla="*/ 546 w 546"/>
                <a:gd name="T49" fmla="*/ 70 h 243"/>
                <a:gd name="T50" fmla="*/ 530 w 546"/>
                <a:gd name="T51" fmla="*/ 88 h 243"/>
                <a:gd name="T52" fmla="*/ 501 w 546"/>
                <a:gd name="T53" fmla="*/ 88 h 243"/>
                <a:gd name="T54" fmla="*/ 501 w 546"/>
                <a:gd name="T55" fmla="*/ 88 h 243"/>
                <a:gd name="T56" fmla="*/ 485 w 546"/>
                <a:gd name="T57" fmla="*/ 100 h 243"/>
                <a:gd name="T58" fmla="*/ 491 w 546"/>
                <a:gd name="T59" fmla="*/ 109 h 243"/>
                <a:gd name="T60" fmla="*/ 491 w 546"/>
                <a:gd name="T61" fmla="*/ 118 h 243"/>
                <a:gd name="T62" fmla="*/ 491 w 546"/>
                <a:gd name="T63" fmla="*/ 134 h 243"/>
                <a:gd name="T64" fmla="*/ 476 w 546"/>
                <a:gd name="T65" fmla="*/ 127 h 243"/>
                <a:gd name="T66" fmla="*/ 485 w 546"/>
                <a:gd name="T67" fmla="*/ 143 h 243"/>
                <a:gd name="T68" fmla="*/ 510 w 546"/>
                <a:gd name="T69" fmla="*/ 134 h 243"/>
                <a:gd name="T70" fmla="*/ 510 w 546"/>
                <a:gd name="T71" fmla="*/ 127 h 243"/>
                <a:gd name="T72" fmla="*/ 521 w 546"/>
                <a:gd name="T73" fmla="*/ 127 h 243"/>
                <a:gd name="T74" fmla="*/ 510 w 546"/>
                <a:gd name="T75" fmla="*/ 152 h 243"/>
                <a:gd name="T76" fmla="*/ 476 w 546"/>
                <a:gd name="T77" fmla="*/ 161 h 243"/>
                <a:gd name="T78" fmla="*/ 455 w 546"/>
                <a:gd name="T79" fmla="*/ 170 h 243"/>
                <a:gd name="T80" fmla="*/ 439 w 546"/>
                <a:gd name="T81" fmla="*/ 197 h 243"/>
                <a:gd name="T82" fmla="*/ 428 w 546"/>
                <a:gd name="T83" fmla="*/ 215 h 243"/>
                <a:gd name="T84" fmla="*/ 428 w 546"/>
                <a:gd name="T85" fmla="*/ 243 h 243"/>
                <a:gd name="T86" fmla="*/ 391 w 546"/>
                <a:gd name="T87" fmla="*/ 243 h 243"/>
                <a:gd name="T88" fmla="*/ 228 w 546"/>
                <a:gd name="T89" fmla="*/ 188 h 243"/>
                <a:gd name="T90" fmla="*/ 191 w 546"/>
                <a:gd name="T91" fmla="*/ 179 h 243"/>
                <a:gd name="T92" fmla="*/ 119 w 546"/>
                <a:gd name="T93" fmla="*/ 188 h 243"/>
                <a:gd name="T94" fmla="*/ 91 w 546"/>
                <a:gd name="T95" fmla="*/ 19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6" h="243">
                  <a:moveTo>
                    <a:pt x="0" y="215"/>
                  </a:moveTo>
                  <a:lnTo>
                    <a:pt x="0" y="197"/>
                  </a:lnTo>
                  <a:lnTo>
                    <a:pt x="9" y="197"/>
                  </a:lnTo>
                  <a:lnTo>
                    <a:pt x="9" y="188"/>
                  </a:lnTo>
                  <a:lnTo>
                    <a:pt x="19" y="179"/>
                  </a:lnTo>
                  <a:lnTo>
                    <a:pt x="19" y="170"/>
                  </a:lnTo>
                  <a:lnTo>
                    <a:pt x="28" y="170"/>
                  </a:lnTo>
                  <a:lnTo>
                    <a:pt x="46" y="170"/>
                  </a:lnTo>
                  <a:lnTo>
                    <a:pt x="46" y="161"/>
                  </a:lnTo>
                  <a:lnTo>
                    <a:pt x="64" y="152"/>
                  </a:lnTo>
                  <a:lnTo>
                    <a:pt x="73" y="143"/>
                  </a:lnTo>
                  <a:lnTo>
                    <a:pt x="82" y="134"/>
                  </a:lnTo>
                  <a:lnTo>
                    <a:pt x="82" y="127"/>
                  </a:lnTo>
                  <a:lnTo>
                    <a:pt x="91" y="127"/>
                  </a:lnTo>
                  <a:lnTo>
                    <a:pt x="91" y="118"/>
                  </a:lnTo>
                  <a:lnTo>
                    <a:pt x="100" y="127"/>
                  </a:lnTo>
                  <a:lnTo>
                    <a:pt x="109" y="118"/>
                  </a:lnTo>
                  <a:lnTo>
                    <a:pt x="119" y="109"/>
                  </a:lnTo>
                  <a:lnTo>
                    <a:pt x="128" y="109"/>
                  </a:lnTo>
                  <a:lnTo>
                    <a:pt x="137" y="109"/>
                  </a:lnTo>
                  <a:lnTo>
                    <a:pt x="137" y="88"/>
                  </a:lnTo>
                  <a:lnTo>
                    <a:pt x="146" y="88"/>
                  </a:lnTo>
                  <a:lnTo>
                    <a:pt x="146" y="79"/>
                  </a:lnTo>
                  <a:lnTo>
                    <a:pt x="146" y="70"/>
                  </a:lnTo>
                  <a:lnTo>
                    <a:pt x="155" y="63"/>
                  </a:lnTo>
                  <a:lnTo>
                    <a:pt x="164" y="63"/>
                  </a:lnTo>
                  <a:lnTo>
                    <a:pt x="182" y="63"/>
                  </a:lnTo>
                  <a:lnTo>
                    <a:pt x="237" y="54"/>
                  </a:lnTo>
                  <a:lnTo>
                    <a:pt x="373" y="27"/>
                  </a:lnTo>
                  <a:lnTo>
                    <a:pt x="446" y="18"/>
                  </a:lnTo>
                  <a:lnTo>
                    <a:pt x="510" y="0"/>
                  </a:lnTo>
                  <a:lnTo>
                    <a:pt x="510" y="9"/>
                  </a:lnTo>
                  <a:lnTo>
                    <a:pt x="521" y="9"/>
                  </a:lnTo>
                  <a:lnTo>
                    <a:pt x="521" y="18"/>
                  </a:lnTo>
                  <a:lnTo>
                    <a:pt x="530" y="27"/>
                  </a:lnTo>
                  <a:lnTo>
                    <a:pt x="530" y="36"/>
                  </a:lnTo>
                  <a:lnTo>
                    <a:pt x="530" y="27"/>
                  </a:lnTo>
                  <a:lnTo>
                    <a:pt x="521" y="18"/>
                  </a:lnTo>
                  <a:lnTo>
                    <a:pt x="521" y="27"/>
                  </a:lnTo>
                  <a:lnTo>
                    <a:pt x="530" y="27"/>
                  </a:lnTo>
                  <a:lnTo>
                    <a:pt x="521" y="27"/>
                  </a:lnTo>
                  <a:lnTo>
                    <a:pt x="510" y="27"/>
                  </a:lnTo>
                  <a:lnTo>
                    <a:pt x="501" y="27"/>
                  </a:lnTo>
                  <a:lnTo>
                    <a:pt x="510" y="27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510" y="36"/>
                  </a:lnTo>
                  <a:lnTo>
                    <a:pt x="501" y="36"/>
                  </a:lnTo>
                  <a:lnTo>
                    <a:pt x="491" y="36"/>
                  </a:lnTo>
                  <a:lnTo>
                    <a:pt x="501" y="45"/>
                  </a:lnTo>
                  <a:lnTo>
                    <a:pt x="491" y="54"/>
                  </a:lnTo>
                  <a:lnTo>
                    <a:pt x="485" y="54"/>
                  </a:lnTo>
                  <a:lnTo>
                    <a:pt x="476" y="54"/>
                  </a:lnTo>
                  <a:lnTo>
                    <a:pt x="476" y="36"/>
                  </a:lnTo>
                  <a:lnTo>
                    <a:pt x="476" y="27"/>
                  </a:lnTo>
                  <a:lnTo>
                    <a:pt x="476" y="36"/>
                  </a:lnTo>
                  <a:lnTo>
                    <a:pt x="476" y="45"/>
                  </a:lnTo>
                  <a:lnTo>
                    <a:pt x="485" y="54"/>
                  </a:lnTo>
                  <a:lnTo>
                    <a:pt x="485" y="63"/>
                  </a:lnTo>
                  <a:lnTo>
                    <a:pt x="485" y="54"/>
                  </a:lnTo>
                  <a:lnTo>
                    <a:pt x="491" y="54"/>
                  </a:lnTo>
                  <a:lnTo>
                    <a:pt x="510" y="54"/>
                  </a:lnTo>
                  <a:lnTo>
                    <a:pt x="521" y="45"/>
                  </a:lnTo>
                  <a:lnTo>
                    <a:pt x="521" y="54"/>
                  </a:lnTo>
                  <a:lnTo>
                    <a:pt x="521" y="63"/>
                  </a:lnTo>
                  <a:lnTo>
                    <a:pt x="530" y="63"/>
                  </a:lnTo>
                  <a:lnTo>
                    <a:pt x="521" y="70"/>
                  </a:lnTo>
                  <a:lnTo>
                    <a:pt x="530" y="70"/>
                  </a:lnTo>
                  <a:lnTo>
                    <a:pt x="530" y="54"/>
                  </a:lnTo>
                  <a:lnTo>
                    <a:pt x="537" y="54"/>
                  </a:lnTo>
                  <a:lnTo>
                    <a:pt x="537" y="45"/>
                  </a:lnTo>
                  <a:lnTo>
                    <a:pt x="537" y="54"/>
                  </a:lnTo>
                  <a:lnTo>
                    <a:pt x="546" y="54"/>
                  </a:lnTo>
                  <a:lnTo>
                    <a:pt x="546" y="63"/>
                  </a:lnTo>
                  <a:lnTo>
                    <a:pt x="546" y="70"/>
                  </a:lnTo>
                  <a:lnTo>
                    <a:pt x="537" y="70"/>
                  </a:lnTo>
                  <a:lnTo>
                    <a:pt x="537" y="79"/>
                  </a:lnTo>
                  <a:lnTo>
                    <a:pt x="530" y="88"/>
                  </a:lnTo>
                  <a:lnTo>
                    <a:pt x="530" y="100"/>
                  </a:lnTo>
                  <a:lnTo>
                    <a:pt x="510" y="100"/>
                  </a:lnTo>
                  <a:lnTo>
                    <a:pt x="501" y="88"/>
                  </a:lnTo>
                  <a:lnTo>
                    <a:pt x="501" y="100"/>
                  </a:lnTo>
                  <a:lnTo>
                    <a:pt x="491" y="88"/>
                  </a:lnTo>
                  <a:lnTo>
                    <a:pt x="501" y="88"/>
                  </a:lnTo>
                  <a:lnTo>
                    <a:pt x="491" y="88"/>
                  </a:lnTo>
                  <a:lnTo>
                    <a:pt x="491" y="100"/>
                  </a:lnTo>
                  <a:lnTo>
                    <a:pt x="485" y="100"/>
                  </a:lnTo>
                  <a:lnTo>
                    <a:pt x="476" y="100"/>
                  </a:lnTo>
                  <a:lnTo>
                    <a:pt x="464" y="100"/>
                  </a:lnTo>
                  <a:lnTo>
                    <a:pt x="491" y="109"/>
                  </a:lnTo>
                  <a:lnTo>
                    <a:pt x="501" y="109"/>
                  </a:lnTo>
                  <a:lnTo>
                    <a:pt x="501" y="118"/>
                  </a:lnTo>
                  <a:lnTo>
                    <a:pt x="491" y="118"/>
                  </a:lnTo>
                  <a:lnTo>
                    <a:pt x="501" y="118"/>
                  </a:lnTo>
                  <a:lnTo>
                    <a:pt x="501" y="127"/>
                  </a:lnTo>
                  <a:lnTo>
                    <a:pt x="491" y="134"/>
                  </a:lnTo>
                  <a:lnTo>
                    <a:pt x="485" y="134"/>
                  </a:lnTo>
                  <a:lnTo>
                    <a:pt x="476" y="134"/>
                  </a:lnTo>
                  <a:lnTo>
                    <a:pt x="476" y="127"/>
                  </a:lnTo>
                  <a:lnTo>
                    <a:pt x="464" y="127"/>
                  </a:lnTo>
                  <a:lnTo>
                    <a:pt x="476" y="134"/>
                  </a:lnTo>
                  <a:lnTo>
                    <a:pt x="485" y="143"/>
                  </a:lnTo>
                  <a:lnTo>
                    <a:pt x="491" y="143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01" y="134"/>
                  </a:lnTo>
                  <a:lnTo>
                    <a:pt x="510" y="134"/>
                  </a:lnTo>
                  <a:lnTo>
                    <a:pt x="510" y="127"/>
                  </a:lnTo>
                  <a:lnTo>
                    <a:pt x="510" y="134"/>
                  </a:lnTo>
                  <a:lnTo>
                    <a:pt x="521" y="134"/>
                  </a:lnTo>
                  <a:lnTo>
                    <a:pt x="521" y="127"/>
                  </a:lnTo>
                  <a:lnTo>
                    <a:pt x="521" y="134"/>
                  </a:lnTo>
                  <a:lnTo>
                    <a:pt x="521" y="143"/>
                  </a:lnTo>
                  <a:lnTo>
                    <a:pt x="510" y="152"/>
                  </a:lnTo>
                  <a:lnTo>
                    <a:pt x="501" y="152"/>
                  </a:lnTo>
                  <a:lnTo>
                    <a:pt x="491" y="152"/>
                  </a:lnTo>
                  <a:lnTo>
                    <a:pt x="476" y="161"/>
                  </a:lnTo>
                  <a:lnTo>
                    <a:pt x="464" y="170"/>
                  </a:lnTo>
                  <a:lnTo>
                    <a:pt x="464" y="179"/>
                  </a:lnTo>
                  <a:lnTo>
                    <a:pt x="455" y="170"/>
                  </a:lnTo>
                  <a:lnTo>
                    <a:pt x="455" y="179"/>
                  </a:lnTo>
                  <a:lnTo>
                    <a:pt x="446" y="188"/>
                  </a:lnTo>
                  <a:lnTo>
                    <a:pt x="439" y="197"/>
                  </a:lnTo>
                  <a:lnTo>
                    <a:pt x="439" y="215"/>
                  </a:lnTo>
                  <a:lnTo>
                    <a:pt x="439" y="234"/>
                  </a:lnTo>
                  <a:lnTo>
                    <a:pt x="428" y="215"/>
                  </a:lnTo>
                  <a:lnTo>
                    <a:pt x="428" y="224"/>
                  </a:lnTo>
                  <a:lnTo>
                    <a:pt x="428" y="234"/>
                  </a:lnTo>
                  <a:lnTo>
                    <a:pt x="428" y="243"/>
                  </a:lnTo>
                  <a:lnTo>
                    <a:pt x="419" y="243"/>
                  </a:lnTo>
                  <a:lnTo>
                    <a:pt x="400" y="243"/>
                  </a:lnTo>
                  <a:lnTo>
                    <a:pt x="391" y="243"/>
                  </a:lnTo>
                  <a:lnTo>
                    <a:pt x="300" y="188"/>
                  </a:lnTo>
                  <a:lnTo>
                    <a:pt x="228" y="197"/>
                  </a:lnTo>
                  <a:lnTo>
                    <a:pt x="228" y="188"/>
                  </a:lnTo>
                  <a:lnTo>
                    <a:pt x="219" y="179"/>
                  </a:lnTo>
                  <a:lnTo>
                    <a:pt x="209" y="170"/>
                  </a:lnTo>
                  <a:lnTo>
                    <a:pt x="191" y="179"/>
                  </a:lnTo>
                  <a:lnTo>
                    <a:pt x="128" y="179"/>
                  </a:lnTo>
                  <a:lnTo>
                    <a:pt x="128" y="188"/>
                  </a:lnTo>
                  <a:lnTo>
                    <a:pt x="119" y="188"/>
                  </a:lnTo>
                  <a:lnTo>
                    <a:pt x="109" y="188"/>
                  </a:lnTo>
                  <a:lnTo>
                    <a:pt x="100" y="197"/>
                  </a:lnTo>
                  <a:lnTo>
                    <a:pt x="91" y="197"/>
                  </a:lnTo>
                  <a:lnTo>
                    <a:pt x="82" y="206"/>
                  </a:lnTo>
                  <a:lnTo>
                    <a:pt x="0" y="215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xmlns="" id="{E51D2B62-47C6-4398-A9C8-0D8B925D2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15" y="3473300"/>
              <a:ext cx="66904" cy="101259"/>
            </a:xfrm>
            <a:custGeom>
              <a:avLst/>
              <a:gdLst>
                <a:gd name="T0" fmla="*/ 0 w 37"/>
                <a:gd name="T1" fmla="*/ 0 h 56"/>
                <a:gd name="T2" fmla="*/ 0 w 37"/>
                <a:gd name="T3" fmla="*/ 0 h 56"/>
                <a:gd name="T4" fmla="*/ 10 w 37"/>
                <a:gd name="T5" fmla="*/ 18 h 56"/>
                <a:gd name="T6" fmla="*/ 19 w 37"/>
                <a:gd name="T7" fmla="*/ 27 h 56"/>
                <a:gd name="T8" fmla="*/ 37 w 37"/>
                <a:gd name="T9" fmla="*/ 47 h 56"/>
                <a:gd name="T10" fmla="*/ 37 w 37"/>
                <a:gd name="T11" fmla="*/ 56 h 56"/>
                <a:gd name="T12" fmla="*/ 28 w 37"/>
                <a:gd name="T13" fmla="*/ 47 h 56"/>
                <a:gd name="T14" fmla="*/ 19 w 37"/>
                <a:gd name="T15" fmla="*/ 47 h 56"/>
                <a:gd name="T16" fmla="*/ 28 w 37"/>
                <a:gd name="T17" fmla="*/ 36 h 56"/>
                <a:gd name="T18" fmla="*/ 19 w 37"/>
                <a:gd name="T19" fmla="*/ 36 h 56"/>
                <a:gd name="T20" fmla="*/ 19 w 37"/>
                <a:gd name="T21" fmla="*/ 27 h 56"/>
                <a:gd name="T22" fmla="*/ 10 w 37"/>
                <a:gd name="T23" fmla="*/ 18 h 56"/>
                <a:gd name="T24" fmla="*/ 0 w 37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lnTo>
                    <a:pt x="0" y="0"/>
                  </a:lnTo>
                  <a:lnTo>
                    <a:pt x="10" y="18"/>
                  </a:lnTo>
                  <a:lnTo>
                    <a:pt x="19" y="27"/>
                  </a:lnTo>
                  <a:lnTo>
                    <a:pt x="37" y="47"/>
                  </a:lnTo>
                  <a:lnTo>
                    <a:pt x="37" y="56"/>
                  </a:lnTo>
                  <a:lnTo>
                    <a:pt x="28" y="47"/>
                  </a:lnTo>
                  <a:lnTo>
                    <a:pt x="19" y="47"/>
                  </a:lnTo>
                  <a:lnTo>
                    <a:pt x="28" y="36"/>
                  </a:lnTo>
                  <a:lnTo>
                    <a:pt x="19" y="36"/>
                  </a:lnTo>
                  <a:lnTo>
                    <a:pt x="19" y="27"/>
                  </a:lnTo>
                  <a:lnTo>
                    <a:pt x="10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2">
              <a:extLst>
                <a:ext uri="{FF2B5EF4-FFF2-40B4-BE49-F238E27FC236}">
                  <a16:creationId xmlns:a16="http://schemas.microsoft.com/office/drawing/2014/main" xmlns="" id="{44190861-C9B7-42BE-9487-8784301DF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15" y="3473300"/>
              <a:ext cx="66904" cy="101259"/>
            </a:xfrm>
            <a:custGeom>
              <a:avLst/>
              <a:gdLst>
                <a:gd name="T0" fmla="*/ 0 w 37"/>
                <a:gd name="T1" fmla="*/ 0 h 56"/>
                <a:gd name="T2" fmla="*/ 0 w 37"/>
                <a:gd name="T3" fmla="*/ 0 h 56"/>
                <a:gd name="T4" fmla="*/ 10 w 37"/>
                <a:gd name="T5" fmla="*/ 18 h 56"/>
                <a:gd name="T6" fmla="*/ 19 w 37"/>
                <a:gd name="T7" fmla="*/ 27 h 56"/>
                <a:gd name="T8" fmla="*/ 37 w 37"/>
                <a:gd name="T9" fmla="*/ 47 h 56"/>
                <a:gd name="T10" fmla="*/ 37 w 37"/>
                <a:gd name="T11" fmla="*/ 56 h 56"/>
                <a:gd name="T12" fmla="*/ 28 w 37"/>
                <a:gd name="T13" fmla="*/ 47 h 56"/>
                <a:gd name="T14" fmla="*/ 19 w 37"/>
                <a:gd name="T15" fmla="*/ 47 h 56"/>
                <a:gd name="T16" fmla="*/ 28 w 37"/>
                <a:gd name="T17" fmla="*/ 36 h 56"/>
                <a:gd name="T18" fmla="*/ 19 w 37"/>
                <a:gd name="T19" fmla="*/ 36 h 56"/>
                <a:gd name="T20" fmla="*/ 19 w 37"/>
                <a:gd name="T21" fmla="*/ 27 h 56"/>
                <a:gd name="T22" fmla="*/ 10 w 37"/>
                <a:gd name="T23" fmla="*/ 18 h 56"/>
                <a:gd name="T24" fmla="*/ 0 w 37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lnTo>
                    <a:pt x="0" y="0"/>
                  </a:lnTo>
                  <a:lnTo>
                    <a:pt x="10" y="18"/>
                  </a:lnTo>
                  <a:lnTo>
                    <a:pt x="19" y="27"/>
                  </a:lnTo>
                  <a:lnTo>
                    <a:pt x="37" y="47"/>
                  </a:lnTo>
                  <a:lnTo>
                    <a:pt x="37" y="56"/>
                  </a:lnTo>
                  <a:lnTo>
                    <a:pt x="28" y="47"/>
                  </a:lnTo>
                  <a:lnTo>
                    <a:pt x="19" y="47"/>
                  </a:lnTo>
                  <a:lnTo>
                    <a:pt x="28" y="36"/>
                  </a:lnTo>
                  <a:lnTo>
                    <a:pt x="19" y="36"/>
                  </a:lnTo>
                  <a:lnTo>
                    <a:pt x="19" y="27"/>
                  </a:lnTo>
                  <a:lnTo>
                    <a:pt x="10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3">
              <a:extLst>
                <a:ext uri="{FF2B5EF4-FFF2-40B4-BE49-F238E27FC236}">
                  <a16:creationId xmlns:a16="http://schemas.microsoft.com/office/drawing/2014/main" xmlns="" id="{2DFC3479-30D2-49FB-AC96-695EECA8E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15" y="3473300"/>
              <a:ext cx="66904" cy="101259"/>
            </a:xfrm>
            <a:custGeom>
              <a:avLst/>
              <a:gdLst>
                <a:gd name="T0" fmla="*/ 0 w 37"/>
                <a:gd name="T1" fmla="*/ 0 h 56"/>
                <a:gd name="T2" fmla="*/ 0 w 37"/>
                <a:gd name="T3" fmla="*/ 0 h 56"/>
                <a:gd name="T4" fmla="*/ 10 w 37"/>
                <a:gd name="T5" fmla="*/ 18 h 56"/>
                <a:gd name="T6" fmla="*/ 19 w 37"/>
                <a:gd name="T7" fmla="*/ 27 h 56"/>
                <a:gd name="T8" fmla="*/ 37 w 37"/>
                <a:gd name="T9" fmla="*/ 47 h 56"/>
                <a:gd name="T10" fmla="*/ 37 w 37"/>
                <a:gd name="T11" fmla="*/ 56 h 56"/>
                <a:gd name="T12" fmla="*/ 28 w 37"/>
                <a:gd name="T13" fmla="*/ 47 h 56"/>
                <a:gd name="T14" fmla="*/ 19 w 37"/>
                <a:gd name="T15" fmla="*/ 47 h 56"/>
                <a:gd name="T16" fmla="*/ 28 w 37"/>
                <a:gd name="T17" fmla="*/ 36 h 56"/>
                <a:gd name="T18" fmla="*/ 19 w 37"/>
                <a:gd name="T19" fmla="*/ 36 h 56"/>
                <a:gd name="T20" fmla="*/ 19 w 37"/>
                <a:gd name="T21" fmla="*/ 27 h 56"/>
                <a:gd name="T22" fmla="*/ 10 w 37"/>
                <a:gd name="T23" fmla="*/ 18 h 56"/>
                <a:gd name="T24" fmla="*/ 0 w 37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lnTo>
                    <a:pt x="0" y="0"/>
                  </a:lnTo>
                  <a:lnTo>
                    <a:pt x="10" y="18"/>
                  </a:lnTo>
                  <a:lnTo>
                    <a:pt x="19" y="27"/>
                  </a:lnTo>
                  <a:lnTo>
                    <a:pt x="37" y="47"/>
                  </a:lnTo>
                  <a:lnTo>
                    <a:pt x="37" y="56"/>
                  </a:lnTo>
                  <a:lnTo>
                    <a:pt x="28" y="47"/>
                  </a:lnTo>
                  <a:lnTo>
                    <a:pt x="19" y="47"/>
                  </a:lnTo>
                  <a:lnTo>
                    <a:pt x="28" y="36"/>
                  </a:lnTo>
                  <a:lnTo>
                    <a:pt x="19" y="36"/>
                  </a:lnTo>
                  <a:lnTo>
                    <a:pt x="19" y="27"/>
                  </a:lnTo>
                  <a:lnTo>
                    <a:pt x="10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4">
              <a:extLst>
                <a:ext uri="{FF2B5EF4-FFF2-40B4-BE49-F238E27FC236}">
                  <a16:creationId xmlns:a16="http://schemas.microsoft.com/office/drawing/2014/main" xmlns="" id="{CC196D07-515D-4356-8FAE-1602F8395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415" y="3473300"/>
              <a:ext cx="66904" cy="101259"/>
            </a:xfrm>
            <a:custGeom>
              <a:avLst/>
              <a:gdLst>
                <a:gd name="T0" fmla="*/ 0 w 37"/>
                <a:gd name="T1" fmla="*/ 0 h 56"/>
                <a:gd name="T2" fmla="*/ 0 w 37"/>
                <a:gd name="T3" fmla="*/ 0 h 56"/>
                <a:gd name="T4" fmla="*/ 10 w 37"/>
                <a:gd name="T5" fmla="*/ 18 h 56"/>
                <a:gd name="T6" fmla="*/ 19 w 37"/>
                <a:gd name="T7" fmla="*/ 27 h 56"/>
                <a:gd name="T8" fmla="*/ 37 w 37"/>
                <a:gd name="T9" fmla="*/ 47 h 56"/>
                <a:gd name="T10" fmla="*/ 37 w 37"/>
                <a:gd name="T11" fmla="*/ 56 h 56"/>
                <a:gd name="T12" fmla="*/ 28 w 37"/>
                <a:gd name="T13" fmla="*/ 47 h 56"/>
                <a:gd name="T14" fmla="*/ 19 w 37"/>
                <a:gd name="T15" fmla="*/ 47 h 56"/>
                <a:gd name="T16" fmla="*/ 28 w 37"/>
                <a:gd name="T17" fmla="*/ 36 h 56"/>
                <a:gd name="T18" fmla="*/ 19 w 37"/>
                <a:gd name="T19" fmla="*/ 36 h 56"/>
                <a:gd name="T20" fmla="*/ 19 w 37"/>
                <a:gd name="T21" fmla="*/ 27 h 56"/>
                <a:gd name="T22" fmla="*/ 10 w 37"/>
                <a:gd name="T23" fmla="*/ 18 h 56"/>
                <a:gd name="T24" fmla="*/ 0 w 37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lnTo>
                    <a:pt x="0" y="0"/>
                  </a:lnTo>
                  <a:lnTo>
                    <a:pt x="10" y="18"/>
                  </a:lnTo>
                  <a:lnTo>
                    <a:pt x="19" y="27"/>
                  </a:lnTo>
                  <a:lnTo>
                    <a:pt x="37" y="47"/>
                  </a:lnTo>
                  <a:lnTo>
                    <a:pt x="37" y="56"/>
                  </a:lnTo>
                  <a:lnTo>
                    <a:pt x="28" y="47"/>
                  </a:lnTo>
                  <a:lnTo>
                    <a:pt x="19" y="47"/>
                  </a:lnTo>
                  <a:lnTo>
                    <a:pt x="28" y="36"/>
                  </a:lnTo>
                  <a:lnTo>
                    <a:pt x="19" y="36"/>
                  </a:lnTo>
                  <a:lnTo>
                    <a:pt x="19" y="27"/>
                  </a:lnTo>
                  <a:lnTo>
                    <a:pt x="10" y="18"/>
                  </a:lnTo>
                  <a:lnTo>
                    <a:pt x="0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5">
              <a:extLst>
                <a:ext uri="{FF2B5EF4-FFF2-40B4-BE49-F238E27FC236}">
                  <a16:creationId xmlns:a16="http://schemas.microsoft.com/office/drawing/2014/main" xmlns="" id="{19DA73F3-F984-46BA-9111-4C6843A9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5458" y="3796967"/>
              <a:ext cx="32547" cy="32547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9 h 18"/>
                <a:gd name="T4" fmla="*/ 0 w 18"/>
                <a:gd name="T5" fmla="*/ 18 h 18"/>
                <a:gd name="T6" fmla="*/ 0 w 18"/>
                <a:gd name="T7" fmla="*/ 9 h 18"/>
                <a:gd name="T8" fmla="*/ 9 w 18"/>
                <a:gd name="T9" fmla="*/ 9 h 18"/>
                <a:gd name="T10" fmla="*/ 9 w 18"/>
                <a:gd name="T11" fmla="*/ 0 h 18"/>
                <a:gd name="T12" fmla="*/ 18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xmlns="" id="{40A2A9A1-B269-4A5F-A8D3-B975255E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5458" y="3796967"/>
              <a:ext cx="32547" cy="32547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9 h 18"/>
                <a:gd name="T4" fmla="*/ 0 w 18"/>
                <a:gd name="T5" fmla="*/ 18 h 18"/>
                <a:gd name="T6" fmla="*/ 0 w 18"/>
                <a:gd name="T7" fmla="*/ 9 h 18"/>
                <a:gd name="T8" fmla="*/ 9 w 18"/>
                <a:gd name="T9" fmla="*/ 9 h 18"/>
                <a:gd name="T10" fmla="*/ 9 w 18"/>
                <a:gd name="T11" fmla="*/ 0 h 18"/>
                <a:gd name="T12" fmla="*/ 18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7">
              <a:extLst>
                <a:ext uri="{FF2B5EF4-FFF2-40B4-BE49-F238E27FC236}">
                  <a16:creationId xmlns:a16="http://schemas.microsoft.com/office/drawing/2014/main" xmlns="" id="{8510E430-2234-4075-954B-59D66D17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5458" y="3796967"/>
              <a:ext cx="32547" cy="32547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9 h 18"/>
                <a:gd name="T4" fmla="*/ 0 w 18"/>
                <a:gd name="T5" fmla="*/ 18 h 18"/>
                <a:gd name="T6" fmla="*/ 0 w 18"/>
                <a:gd name="T7" fmla="*/ 9 h 18"/>
                <a:gd name="T8" fmla="*/ 9 w 18"/>
                <a:gd name="T9" fmla="*/ 9 h 18"/>
                <a:gd name="T10" fmla="*/ 9 w 18"/>
                <a:gd name="T11" fmla="*/ 0 h 18"/>
                <a:gd name="T12" fmla="*/ 18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8">
              <a:extLst>
                <a:ext uri="{FF2B5EF4-FFF2-40B4-BE49-F238E27FC236}">
                  <a16:creationId xmlns:a16="http://schemas.microsoft.com/office/drawing/2014/main" xmlns="" id="{B2154102-0855-467C-A645-0EC7EE35B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5458" y="3796967"/>
              <a:ext cx="32547" cy="32547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9 h 18"/>
                <a:gd name="T4" fmla="*/ 0 w 18"/>
                <a:gd name="T5" fmla="*/ 18 h 18"/>
                <a:gd name="T6" fmla="*/ 0 w 18"/>
                <a:gd name="T7" fmla="*/ 9 h 18"/>
                <a:gd name="T8" fmla="*/ 9 w 18"/>
                <a:gd name="T9" fmla="*/ 9 h 18"/>
                <a:gd name="T10" fmla="*/ 9 w 18"/>
                <a:gd name="T11" fmla="*/ 0 h 18"/>
                <a:gd name="T12" fmla="*/ 18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9">
              <a:extLst>
                <a:ext uri="{FF2B5EF4-FFF2-40B4-BE49-F238E27FC236}">
                  <a16:creationId xmlns:a16="http://schemas.microsoft.com/office/drawing/2014/main" xmlns="" id="{B6C6A420-9159-4B23-900A-2D2AE5F37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3751762"/>
              <a:ext cx="23507" cy="12658"/>
            </a:xfrm>
            <a:custGeom>
              <a:avLst/>
              <a:gdLst>
                <a:gd name="T0" fmla="*/ 13 w 13"/>
                <a:gd name="T1" fmla="*/ 7 h 7"/>
                <a:gd name="T2" fmla="*/ 6 w 13"/>
                <a:gd name="T3" fmla="*/ 7 h 7"/>
                <a:gd name="T4" fmla="*/ 0 w 13"/>
                <a:gd name="T5" fmla="*/ 7 h 7"/>
                <a:gd name="T6" fmla="*/ 6 w 13"/>
                <a:gd name="T7" fmla="*/ 7 h 7"/>
                <a:gd name="T8" fmla="*/ 13 w 13"/>
                <a:gd name="T9" fmla="*/ 0 h 7"/>
                <a:gd name="T10" fmla="*/ 13 w 1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7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6" y="7"/>
                  </a:lnTo>
                  <a:lnTo>
                    <a:pt x="13" y="0"/>
                  </a:lnTo>
                  <a:lnTo>
                    <a:pt x="13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0">
              <a:extLst>
                <a:ext uri="{FF2B5EF4-FFF2-40B4-BE49-F238E27FC236}">
                  <a16:creationId xmlns:a16="http://schemas.microsoft.com/office/drawing/2014/main" xmlns="" id="{6A949B01-F058-4EE8-B06D-DB56FE8BD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3751762"/>
              <a:ext cx="23507" cy="12658"/>
            </a:xfrm>
            <a:custGeom>
              <a:avLst/>
              <a:gdLst>
                <a:gd name="T0" fmla="*/ 13 w 13"/>
                <a:gd name="T1" fmla="*/ 7 h 7"/>
                <a:gd name="T2" fmla="*/ 6 w 13"/>
                <a:gd name="T3" fmla="*/ 7 h 7"/>
                <a:gd name="T4" fmla="*/ 0 w 13"/>
                <a:gd name="T5" fmla="*/ 7 h 7"/>
                <a:gd name="T6" fmla="*/ 6 w 13"/>
                <a:gd name="T7" fmla="*/ 7 h 7"/>
                <a:gd name="T8" fmla="*/ 13 w 13"/>
                <a:gd name="T9" fmla="*/ 0 h 7"/>
                <a:gd name="T10" fmla="*/ 13 w 1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7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6" y="7"/>
                  </a:lnTo>
                  <a:lnTo>
                    <a:pt x="13" y="0"/>
                  </a:lnTo>
                  <a:lnTo>
                    <a:pt x="13" y="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1">
              <a:extLst>
                <a:ext uri="{FF2B5EF4-FFF2-40B4-BE49-F238E27FC236}">
                  <a16:creationId xmlns:a16="http://schemas.microsoft.com/office/drawing/2014/main" xmlns="" id="{F85C582A-FDF2-479A-9559-29724385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3751762"/>
              <a:ext cx="23507" cy="12658"/>
            </a:xfrm>
            <a:custGeom>
              <a:avLst/>
              <a:gdLst>
                <a:gd name="T0" fmla="*/ 13 w 13"/>
                <a:gd name="T1" fmla="*/ 7 h 7"/>
                <a:gd name="T2" fmla="*/ 6 w 13"/>
                <a:gd name="T3" fmla="*/ 7 h 7"/>
                <a:gd name="T4" fmla="*/ 0 w 13"/>
                <a:gd name="T5" fmla="*/ 7 h 7"/>
                <a:gd name="T6" fmla="*/ 6 w 13"/>
                <a:gd name="T7" fmla="*/ 7 h 7"/>
                <a:gd name="T8" fmla="*/ 13 w 13"/>
                <a:gd name="T9" fmla="*/ 0 h 7"/>
                <a:gd name="T10" fmla="*/ 13 w 1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7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6" y="7"/>
                  </a:lnTo>
                  <a:lnTo>
                    <a:pt x="13" y="0"/>
                  </a:lnTo>
                  <a:lnTo>
                    <a:pt x="13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2">
              <a:extLst>
                <a:ext uri="{FF2B5EF4-FFF2-40B4-BE49-F238E27FC236}">
                  <a16:creationId xmlns:a16="http://schemas.microsoft.com/office/drawing/2014/main" xmlns="" id="{D97FA9A0-235D-4288-915F-A0C1D6D26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3751762"/>
              <a:ext cx="23507" cy="12658"/>
            </a:xfrm>
            <a:custGeom>
              <a:avLst/>
              <a:gdLst>
                <a:gd name="T0" fmla="*/ 13 w 13"/>
                <a:gd name="T1" fmla="*/ 7 h 7"/>
                <a:gd name="T2" fmla="*/ 6 w 13"/>
                <a:gd name="T3" fmla="*/ 7 h 7"/>
                <a:gd name="T4" fmla="*/ 0 w 13"/>
                <a:gd name="T5" fmla="*/ 7 h 7"/>
                <a:gd name="T6" fmla="*/ 6 w 13"/>
                <a:gd name="T7" fmla="*/ 7 h 7"/>
                <a:gd name="T8" fmla="*/ 13 w 13"/>
                <a:gd name="T9" fmla="*/ 0 h 7"/>
                <a:gd name="T10" fmla="*/ 13 w 1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7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6" y="7"/>
                  </a:lnTo>
                  <a:lnTo>
                    <a:pt x="13" y="0"/>
                  </a:lnTo>
                  <a:lnTo>
                    <a:pt x="13" y="7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3">
              <a:extLst>
                <a:ext uri="{FF2B5EF4-FFF2-40B4-BE49-F238E27FC236}">
                  <a16:creationId xmlns:a16="http://schemas.microsoft.com/office/drawing/2014/main" xmlns="" id="{D8C4BC75-C784-47B0-8861-E50695BA2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719214"/>
              <a:ext cx="32547" cy="45205"/>
            </a:xfrm>
            <a:custGeom>
              <a:avLst/>
              <a:gdLst>
                <a:gd name="T0" fmla="*/ 18 w 18"/>
                <a:gd name="T1" fmla="*/ 0 h 25"/>
                <a:gd name="T2" fmla="*/ 9 w 18"/>
                <a:gd name="T3" fmla="*/ 9 h 25"/>
                <a:gd name="T4" fmla="*/ 0 w 18"/>
                <a:gd name="T5" fmla="*/ 25 h 25"/>
                <a:gd name="T6" fmla="*/ 9 w 18"/>
                <a:gd name="T7" fmla="*/ 16 h 25"/>
                <a:gd name="T8" fmla="*/ 9 w 18"/>
                <a:gd name="T9" fmla="*/ 9 h 25"/>
                <a:gd name="T10" fmla="*/ 9 w 18"/>
                <a:gd name="T11" fmla="*/ 0 h 25"/>
                <a:gd name="T12" fmla="*/ 18 w 1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lnTo>
                    <a:pt x="9" y="9"/>
                  </a:lnTo>
                  <a:lnTo>
                    <a:pt x="0" y="25"/>
                  </a:lnTo>
                  <a:lnTo>
                    <a:pt x="9" y="16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4">
              <a:extLst>
                <a:ext uri="{FF2B5EF4-FFF2-40B4-BE49-F238E27FC236}">
                  <a16:creationId xmlns:a16="http://schemas.microsoft.com/office/drawing/2014/main" xmlns="" id="{5183A266-DA41-4BBA-BB33-80D978695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719214"/>
              <a:ext cx="32547" cy="45205"/>
            </a:xfrm>
            <a:custGeom>
              <a:avLst/>
              <a:gdLst>
                <a:gd name="T0" fmla="*/ 18 w 18"/>
                <a:gd name="T1" fmla="*/ 0 h 25"/>
                <a:gd name="T2" fmla="*/ 9 w 18"/>
                <a:gd name="T3" fmla="*/ 9 h 25"/>
                <a:gd name="T4" fmla="*/ 0 w 18"/>
                <a:gd name="T5" fmla="*/ 25 h 25"/>
                <a:gd name="T6" fmla="*/ 9 w 18"/>
                <a:gd name="T7" fmla="*/ 16 h 25"/>
                <a:gd name="T8" fmla="*/ 9 w 18"/>
                <a:gd name="T9" fmla="*/ 9 h 25"/>
                <a:gd name="T10" fmla="*/ 9 w 18"/>
                <a:gd name="T11" fmla="*/ 0 h 25"/>
                <a:gd name="T12" fmla="*/ 18 w 1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lnTo>
                    <a:pt x="9" y="9"/>
                  </a:lnTo>
                  <a:lnTo>
                    <a:pt x="0" y="25"/>
                  </a:lnTo>
                  <a:lnTo>
                    <a:pt x="9" y="16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5">
              <a:extLst>
                <a:ext uri="{FF2B5EF4-FFF2-40B4-BE49-F238E27FC236}">
                  <a16:creationId xmlns:a16="http://schemas.microsoft.com/office/drawing/2014/main" xmlns="" id="{D6126C76-78D8-4FB0-9137-A56E51787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719214"/>
              <a:ext cx="32547" cy="45205"/>
            </a:xfrm>
            <a:custGeom>
              <a:avLst/>
              <a:gdLst>
                <a:gd name="T0" fmla="*/ 18 w 18"/>
                <a:gd name="T1" fmla="*/ 0 h 25"/>
                <a:gd name="T2" fmla="*/ 9 w 18"/>
                <a:gd name="T3" fmla="*/ 9 h 25"/>
                <a:gd name="T4" fmla="*/ 0 w 18"/>
                <a:gd name="T5" fmla="*/ 25 h 25"/>
                <a:gd name="T6" fmla="*/ 9 w 18"/>
                <a:gd name="T7" fmla="*/ 16 h 25"/>
                <a:gd name="T8" fmla="*/ 9 w 18"/>
                <a:gd name="T9" fmla="*/ 9 h 25"/>
                <a:gd name="T10" fmla="*/ 9 w 18"/>
                <a:gd name="T11" fmla="*/ 0 h 25"/>
                <a:gd name="T12" fmla="*/ 18 w 1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lnTo>
                    <a:pt x="9" y="9"/>
                  </a:lnTo>
                  <a:lnTo>
                    <a:pt x="0" y="25"/>
                  </a:lnTo>
                  <a:lnTo>
                    <a:pt x="9" y="16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6">
              <a:extLst>
                <a:ext uri="{FF2B5EF4-FFF2-40B4-BE49-F238E27FC236}">
                  <a16:creationId xmlns:a16="http://schemas.microsoft.com/office/drawing/2014/main" xmlns="" id="{760869BC-A6F2-4141-A975-D25152AB3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566" y="3719214"/>
              <a:ext cx="32547" cy="45205"/>
            </a:xfrm>
            <a:custGeom>
              <a:avLst/>
              <a:gdLst>
                <a:gd name="T0" fmla="*/ 18 w 18"/>
                <a:gd name="T1" fmla="*/ 0 h 25"/>
                <a:gd name="T2" fmla="*/ 9 w 18"/>
                <a:gd name="T3" fmla="*/ 9 h 25"/>
                <a:gd name="T4" fmla="*/ 0 w 18"/>
                <a:gd name="T5" fmla="*/ 25 h 25"/>
                <a:gd name="T6" fmla="*/ 9 w 18"/>
                <a:gd name="T7" fmla="*/ 16 h 25"/>
                <a:gd name="T8" fmla="*/ 9 w 18"/>
                <a:gd name="T9" fmla="*/ 9 h 25"/>
                <a:gd name="T10" fmla="*/ 9 w 18"/>
                <a:gd name="T11" fmla="*/ 0 h 25"/>
                <a:gd name="T12" fmla="*/ 18 w 1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8" y="0"/>
                  </a:moveTo>
                  <a:lnTo>
                    <a:pt x="9" y="9"/>
                  </a:lnTo>
                  <a:lnTo>
                    <a:pt x="0" y="25"/>
                  </a:lnTo>
                  <a:lnTo>
                    <a:pt x="9" y="16"/>
                  </a:lnTo>
                  <a:lnTo>
                    <a:pt x="9" y="9"/>
                  </a:lnTo>
                  <a:lnTo>
                    <a:pt x="9" y="0"/>
                  </a:lnTo>
                  <a:lnTo>
                    <a:pt x="18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7">
              <a:extLst>
                <a:ext uri="{FF2B5EF4-FFF2-40B4-BE49-F238E27FC236}">
                  <a16:creationId xmlns:a16="http://schemas.microsoft.com/office/drawing/2014/main" xmlns="" id="{49ABD7FE-AB5A-4448-9122-78D150C40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633" y="3583601"/>
              <a:ext cx="810069" cy="842616"/>
            </a:xfrm>
            <a:custGeom>
              <a:avLst/>
              <a:gdLst>
                <a:gd name="T0" fmla="*/ 0 w 448"/>
                <a:gd name="T1" fmla="*/ 466 h 466"/>
                <a:gd name="T2" fmla="*/ 0 w 448"/>
                <a:gd name="T3" fmla="*/ 456 h 466"/>
                <a:gd name="T4" fmla="*/ 64 w 448"/>
                <a:gd name="T5" fmla="*/ 0 h 466"/>
                <a:gd name="T6" fmla="*/ 164 w 448"/>
                <a:gd name="T7" fmla="*/ 9 h 466"/>
                <a:gd name="T8" fmla="*/ 266 w 448"/>
                <a:gd name="T9" fmla="*/ 18 h 466"/>
                <a:gd name="T10" fmla="*/ 373 w 448"/>
                <a:gd name="T11" fmla="*/ 27 h 466"/>
                <a:gd name="T12" fmla="*/ 448 w 448"/>
                <a:gd name="T13" fmla="*/ 36 h 466"/>
                <a:gd name="T14" fmla="*/ 448 w 448"/>
                <a:gd name="T15" fmla="*/ 82 h 466"/>
                <a:gd name="T16" fmla="*/ 430 w 448"/>
                <a:gd name="T17" fmla="*/ 284 h 466"/>
                <a:gd name="T18" fmla="*/ 430 w 448"/>
                <a:gd name="T19" fmla="*/ 356 h 466"/>
                <a:gd name="T20" fmla="*/ 421 w 448"/>
                <a:gd name="T21" fmla="*/ 438 h 466"/>
                <a:gd name="T22" fmla="*/ 421 w 448"/>
                <a:gd name="T23" fmla="*/ 447 h 466"/>
                <a:gd name="T24" fmla="*/ 409 w 448"/>
                <a:gd name="T25" fmla="*/ 447 h 466"/>
                <a:gd name="T26" fmla="*/ 357 w 448"/>
                <a:gd name="T27" fmla="*/ 438 h 466"/>
                <a:gd name="T28" fmla="*/ 291 w 448"/>
                <a:gd name="T29" fmla="*/ 438 h 466"/>
                <a:gd name="T30" fmla="*/ 227 w 448"/>
                <a:gd name="T31" fmla="*/ 429 h 466"/>
                <a:gd name="T32" fmla="*/ 173 w 448"/>
                <a:gd name="T33" fmla="*/ 429 h 466"/>
                <a:gd name="T34" fmla="*/ 173 w 448"/>
                <a:gd name="T35" fmla="*/ 438 h 466"/>
                <a:gd name="T36" fmla="*/ 182 w 448"/>
                <a:gd name="T37" fmla="*/ 438 h 466"/>
                <a:gd name="T38" fmla="*/ 182 w 448"/>
                <a:gd name="T39" fmla="*/ 447 h 466"/>
                <a:gd name="T40" fmla="*/ 64 w 448"/>
                <a:gd name="T41" fmla="*/ 429 h 466"/>
                <a:gd name="T42" fmla="*/ 64 w 448"/>
                <a:gd name="T43" fmla="*/ 438 h 466"/>
                <a:gd name="T44" fmla="*/ 64 w 448"/>
                <a:gd name="T45" fmla="*/ 466 h 466"/>
                <a:gd name="T46" fmla="*/ 55 w 448"/>
                <a:gd name="T47" fmla="*/ 466 h 466"/>
                <a:gd name="T48" fmla="*/ 0 w 448"/>
                <a:gd name="T4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" h="466">
                  <a:moveTo>
                    <a:pt x="0" y="466"/>
                  </a:moveTo>
                  <a:lnTo>
                    <a:pt x="0" y="456"/>
                  </a:lnTo>
                  <a:lnTo>
                    <a:pt x="64" y="0"/>
                  </a:lnTo>
                  <a:lnTo>
                    <a:pt x="164" y="9"/>
                  </a:lnTo>
                  <a:lnTo>
                    <a:pt x="266" y="18"/>
                  </a:lnTo>
                  <a:lnTo>
                    <a:pt x="373" y="27"/>
                  </a:lnTo>
                  <a:lnTo>
                    <a:pt x="448" y="36"/>
                  </a:lnTo>
                  <a:lnTo>
                    <a:pt x="448" y="82"/>
                  </a:lnTo>
                  <a:lnTo>
                    <a:pt x="430" y="284"/>
                  </a:lnTo>
                  <a:lnTo>
                    <a:pt x="430" y="356"/>
                  </a:lnTo>
                  <a:lnTo>
                    <a:pt x="421" y="438"/>
                  </a:lnTo>
                  <a:lnTo>
                    <a:pt x="421" y="447"/>
                  </a:lnTo>
                  <a:lnTo>
                    <a:pt x="409" y="447"/>
                  </a:lnTo>
                  <a:lnTo>
                    <a:pt x="357" y="438"/>
                  </a:lnTo>
                  <a:lnTo>
                    <a:pt x="291" y="438"/>
                  </a:lnTo>
                  <a:lnTo>
                    <a:pt x="227" y="429"/>
                  </a:lnTo>
                  <a:lnTo>
                    <a:pt x="173" y="429"/>
                  </a:lnTo>
                  <a:lnTo>
                    <a:pt x="173" y="438"/>
                  </a:lnTo>
                  <a:lnTo>
                    <a:pt x="182" y="438"/>
                  </a:lnTo>
                  <a:lnTo>
                    <a:pt x="182" y="447"/>
                  </a:lnTo>
                  <a:lnTo>
                    <a:pt x="64" y="429"/>
                  </a:lnTo>
                  <a:lnTo>
                    <a:pt x="64" y="438"/>
                  </a:lnTo>
                  <a:lnTo>
                    <a:pt x="64" y="466"/>
                  </a:lnTo>
                  <a:lnTo>
                    <a:pt x="55" y="466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8">
              <a:extLst>
                <a:ext uri="{FF2B5EF4-FFF2-40B4-BE49-F238E27FC236}">
                  <a16:creationId xmlns:a16="http://schemas.microsoft.com/office/drawing/2014/main" xmlns="" id="{B2E1239F-29AD-4C43-A671-09AEEE736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633" y="3583601"/>
              <a:ext cx="810069" cy="842616"/>
            </a:xfrm>
            <a:custGeom>
              <a:avLst/>
              <a:gdLst>
                <a:gd name="T0" fmla="*/ 0 w 448"/>
                <a:gd name="T1" fmla="*/ 466 h 466"/>
                <a:gd name="T2" fmla="*/ 0 w 448"/>
                <a:gd name="T3" fmla="*/ 456 h 466"/>
                <a:gd name="T4" fmla="*/ 64 w 448"/>
                <a:gd name="T5" fmla="*/ 0 h 466"/>
                <a:gd name="T6" fmla="*/ 164 w 448"/>
                <a:gd name="T7" fmla="*/ 9 h 466"/>
                <a:gd name="T8" fmla="*/ 266 w 448"/>
                <a:gd name="T9" fmla="*/ 18 h 466"/>
                <a:gd name="T10" fmla="*/ 373 w 448"/>
                <a:gd name="T11" fmla="*/ 27 h 466"/>
                <a:gd name="T12" fmla="*/ 448 w 448"/>
                <a:gd name="T13" fmla="*/ 36 h 466"/>
                <a:gd name="T14" fmla="*/ 448 w 448"/>
                <a:gd name="T15" fmla="*/ 82 h 466"/>
                <a:gd name="T16" fmla="*/ 430 w 448"/>
                <a:gd name="T17" fmla="*/ 284 h 466"/>
                <a:gd name="T18" fmla="*/ 430 w 448"/>
                <a:gd name="T19" fmla="*/ 356 h 466"/>
                <a:gd name="T20" fmla="*/ 421 w 448"/>
                <a:gd name="T21" fmla="*/ 438 h 466"/>
                <a:gd name="T22" fmla="*/ 421 w 448"/>
                <a:gd name="T23" fmla="*/ 447 h 466"/>
                <a:gd name="T24" fmla="*/ 409 w 448"/>
                <a:gd name="T25" fmla="*/ 447 h 466"/>
                <a:gd name="T26" fmla="*/ 357 w 448"/>
                <a:gd name="T27" fmla="*/ 438 h 466"/>
                <a:gd name="T28" fmla="*/ 291 w 448"/>
                <a:gd name="T29" fmla="*/ 438 h 466"/>
                <a:gd name="T30" fmla="*/ 227 w 448"/>
                <a:gd name="T31" fmla="*/ 429 h 466"/>
                <a:gd name="T32" fmla="*/ 173 w 448"/>
                <a:gd name="T33" fmla="*/ 429 h 466"/>
                <a:gd name="T34" fmla="*/ 173 w 448"/>
                <a:gd name="T35" fmla="*/ 438 h 466"/>
                <a:gd name="T36" fmla="*/ 182 w 448"/>
                <a:gd name="T37" fmla="*/ 438 h 466"/>
                <a:gd name="T38" fmla="*/ 182 w 448"/>
                <a:gd name="T39" fmla="*/ 447 h 466"/>
                <a:gd name="T40" fmla="*/ 64 w 448"/>
                <a:gd name="T41" fmla="*/ 429 h 466"/>
                <a:gd name="T42" fmla="*/ 64 w 448"/>
                <a:gd name="T43" fmla="*/ 438 h 466"/>
                <a:gd name="T44" fmla="*/ 64 w 448"/>
                <a:gd name="T45" fmla="*/ 466 h 466"/>
                <a:gd name="T46" fmla="*/ 55 w 448"/>
                <a:gd name="T47" fmla="*/ 466 h 466"/>
                <a:gd name="T48" fmla="*/ 0 w 448"/>
                <a:gd name="T4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" h="466">
                  <a:moveTo>
                    <a:pt x="0" y="466"/>
                  </a:moveTo>
                  <a:lnTo>
                    <a:pt x="0" y="456"/>
                  </a:lnTo>
                  <a:lnTo>
                    <a:pt x="64" y="0"/>
                  </a:lnTo>
                  <a:lnTo>
                    <a:pt x="164" y="9"/>
                  </a:lnTo>
                  <a:lnTo>
                    <a:pt x="266" y="18"/>
                  </a:lnTo>
                  <a:lnTo>
                    <a:pt x="373" y="27"/>
                  </a:lnTo>
                  <a:lnTo>
                    <a:pt x="448" y="36"/>
                  </a:lnTo>
                  <a:lnTo>
                    <a:pt x="448" y="82"/>
                  </a:lnTo>
                  <a:lnTo>
                    <a:pt x="430" y="284"/>
                  </a:lnTo>
                  <a:lnTo>
                    <a:pt x="430" y="356"/>
                  </a:lnTo>
                  <a:lnTo>
                    <a:pt x="421" y="438"/>
                  </a:lnTo>
                  <a:lnTo>
                    <a:pt x="421" y="447"/>
                  </a:lnTo>
                  <a:lnTo>
                    <a:pt x="409" y="447"/>
                  </a:lnTo>
                  <a:lnTo>
                    <a:pt x="357" y="438"/>
                  </a:lnTo>
                  <a:lnTo>
                    <a:pt x="291" y="438"/>
                  </a:lnTo>
                  <a:lnTo>
                    <a:pt x="227" y="429"/>
                  </a:lnTo>
                  <a:lnTo>
                    <a:pt x="173" y="429"/>
                  </a:lnTo>
                  <a:lnTo>
                    <a:pt x="173" y="438"/>
                  </a:lnTo>
                  <a:lnTo>
                    <a:pt x="182" y="438"/>
                  </a:lnTo>
                  <a:lnTo>
                    <a:pt x="182" y="447"/>
                  </a:lnTo>
                  <a:lnTo>
                    <a:pt x="64" y="429"/>
                  </a:lnTo>
                  <a:lnTo>
                    <a:pt x="64" y="438"/>
                  </a:lnTo>
                  <a:lnTo>
                    <a:pt x="64" y="466"/>
                  </a:lnTo>
                  <a:lnTo>
                    <a:pt x="55" y="466"/>
                  </a:lnTo>
                  <a:lnTo>
                    <a:pt x="0" y="46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9">
              <a:extLst>
                <a:ext uri="{FF2B5EF4-FFF2-40B4-BE49-F238E27FC236}">
                  <a16:creationId xmlns:a16="http://schemas.microsoft.com/office/drawing/2014/main" xmlns="" id="{D5AC14B6-25C3-4F10-B7BB-A9FDF7387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633" y="3583601"/>
              <a:ext cx="810069" cy="842616"/>
            </a:xfrm>
            <a:custGeom>
              <a:avLst/>
              <a:gdLst>
                <a:gd name="T0" fmla="*/ 0 w 448"/>
                <a:gd name="T1" fmla="*/ 466 h 466"/>
                <a:gd name="T2" fmla="*/ 0 w 448"/>
                <a:gd name="T3" fmla="*/ 456 h 466"/>
                <a:gd name="T4" fmla="*/ 64 w 448"/>
                <a:gd name="T5" fmla="*/ 0 h 466"/>
                <a:gd name="T6" fmla="*/ 164 w 448"/>
                <a:gd name="T7" fmla="*/ 9 h 466"/>
                <a:gd name="T8" fmla="*/ 266 w 448"/>
                <a:gd name="T9" fmla="*/ 18 h 466"/>
                <a:gd name="T10" fmla="*/ 373 w 448"/>
                <a:gd name="T11" fmla="*/ 27 h 466"/>
                <a:gd name="T12" fmla="*/ 448 w 448"/>
                <a:gd name="T13" fmla="*/ 36 h 466"/>
                <a:gd name="T14" fmla="*/ 448 w 448"/>
                <a:gd name="T15" fmla="*/ 82 h 466"/>
                <a:gd name="T16" fmla="*/ 430 w 448"/>
                <a:gd name="T17" fmla="*/ 284 h 466"/>
                <a:gd name="T18" fmla="*/ 430 w 448"/>
                <a:gd name="T19" fmla="*/ 356 h 466"/>
                <a:gd name="T20" fmla="*/ 421 w 448"/>
                <a:gd name="T21" fmla="*/ 438 h 466"/>
                <a:gd name="T22" fmla="*/ 421 w 448"/>
                <a:gd name="T23" fmla="*/ 447 h 466"/>
                <a:gd name="T24" fmla="*/ 409 w 448"/>
                <a:gd name="T25" fmla="*/ 447 h 466"/>
                <a:gd name="T26" fmla="*/ 357 w 448"/>
                <a:gd name="T27" fmla="*/ 438 h 466"/>
                <a:gd name="T28" fmla="*/ 291 w 448"/>
                <a:gd name="T29" fmla="*/ 438 h 466"/>
                <a:gd name="T30" fmla="*/ 227 w 448"/>
                <a:gd name="T31" fmla="*/ 429 h 466"/>
                <a:gd name="T32" fmla="*/ 173 w 448"/>
                <a:gd name="T33" fmla="*/ 429 h 466"/>
                <a:gd name="T34" fmla="*/ 173 w 448"/>
                <a:gd name="T35" fmla="*/ 438 h 466"/>
                <a:gd name="T36" fmla="*/ 182 w 448"/>
                <a:gd name="T37" fmla="*/ 438 h 466"/>
                <a:gd name="T38" fmla="*/ 182 w 448"/>
                <a:gd name="T39" fmla="*/ 447 h 466"/>
                <a:gd name="T40" fmla="*/ 64 w 448"/>
                <a:gd name="T41" fmla="*/ 429 h 466"/>
                <a:gd name="T42" fmla="*/ 64 w 448"/>
                <a:gd name="T43" fmla="*/ 438 h 466"/>
                <a:gd name="T44" fmla="*/ 64 w 448"/>
                <a:gd name="T45" fmla="*/ 466 h 466"/>
                <a:gd name="T46" fmla="*/ 55 w 448"/>
                <a:gd name="T47" fmla="*/ 466 h 466"/>
                <a:gd name="T48" fmla="*/ 0 w 448"/>
                <a:gd name="T4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" h="466">
                  <a:moveTo>
                    <a:pt x="0" y="466"/>
                  </a:moveTo>
                  <a:lnTo>
                    <a:pt x="0" y="456"/>
                  </a:lnTo>
                  <a:lnTo>
                    <a:pt x="64" y="0"/>
                  </a:lnTo>
                  <a:lnTo>
                    <a:pt x="164" y="9"/>
                  </a:lnTo>
                  <a:lnTo>
                    <a:pt x="266" y="18"/>
                  </a:lnTo>
                  <a:lnTo>
                    <a:pt x="373" y="27"/>
                  </a:lnTo>
                  <a:lnTo>
                    <a:pt x="448" y="36"/>
                  </a:lnTo>
                  <a:lnTo>
                    <a:pt x="448" y="82"/>
                  </a:lnTo>
                  <a:lnTo>
                    <a:pt x="430" y="284"/>
                  </a:lnTo>
                  <a:lnTo>
                    <a:pt x="430" y="356"/>
                  </a:lnTo>
                  <a:lnTo>
                    <a:pt x="421" y="438"/>
                  </a:lnTo>
                  <a:lnTo>
                    <a:pt x="421" y="447"/>
                  </a:lnTo>
                  <a:lnTo>
                    <a:pt x="409" y="447"/>
                  </a:lnTo>
                  <a:lnTo>
                    <a:pt x="357" y="438"/>
                  </a:lnTo>
                  <a:lnTo>
                    <a:pt x="291" y="438"/>
                  </a:lnTo>
                  <a:lnTo>
                    <a:pt x="227" y="429"/>
                  </a:lnTo>
                  <a:lnTo>
                    <a:pt x="173" y="429"/>
                  </a:lnTo>
                  <a:lnTo>
                    <a:pt x="173" y="438"/>
                  </a:lnTo>
                  <a:lnTo>
                    <a:pt x="182" y="438"/>
                  </a:lnTo>
                  <a:lnTo>
                    <a:pt x="182" y="447"/>
                  </a:lnTo>
                  <a:lnTo>
                    <a:pt x="64" y="429"/>
                  </a:lnTo>
                  <a:lnTo>
                    <a:pt x="64" y="438"/>
                  </a:lnTo>
                  <a:lnTo>
                    <a:pt x="64" y="466"/>
                  </a:lnTo>
                  <a:lnTo>
                    <a:pt x="55" y="466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0">
              <a:extLst>
                <a:ext uri="{FF2B5EF4-FFF2-40B4-BE49-F238E27FC236}">
                  <a16:creationId xmlns:a16="http://schemas.microsoft.com/office/drawing/2014/main" xmlns="" id="{42A262AD-8287-4B17-A293-6EEC38DFB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633" y="3583601"/>
              <a:ext cx="810069" cy="842616"/>
            </a:xfrm>
            <a:custGeom>
              <a:avLst/>
              <a:gdLst>
                <a:gd name="T0" fmla="*/ 0 w 448"/>
                <a:gd name="T1" fmla="*/ 466 h 466"/>
                <a:gd name="T2" fmla="*/ 0 w 448"/>
                <a:gd name="T3" fmla="*/ 456 h 466"/>
                <a:gd name="T4" fmla="*/ 64 w 448"/>
                <a:gd name="T5" fmla="*/ 0 h 466"/>
                <a:gd name="T6" fmla="*/ 164 w 448"/>
                <a:gd name="T7" fmla="*/ 9 h 466"/>
                <a:gd name="T8" fmla="*/ 266 w 448"/>
                <a:gd name="T9" fmla="*/ 18 h 466"/>
                <a:gd name="T10" fmla="*/ 373 w 448"/>
                <a:gd name="T11" fmla="*/ 27 h 466"/>
                <a:gd name="T12" fmla="*/ 448 w 448"/>
                <a:gd name="T13" fmla="*/ 36 h 466"/>
                <a:gd name="T14" fmla="*/ 448 w 448"/>
                <a:gd name="T15" fmla="*/ 82 h 466"/>
                <a:gd name="T16" fmla="*/ 430 w 448"/>
                <a:gd name="T17" fmla="*/ 284 h 466"/>
                <a:gd name="T18" fmla="*/ 430 w 448"/>
                <a:gd name="T19" fmla="*/ 356 h 466"/>
                <a:gd name="T20" fmla="*/ 421 w 448"/>
                <a:gd name="T21" fmla="*/ 438 h 466"/>
                <a:gd name="T22" fmla="*/ 421 w 448"/>
                <a:gd name="T23" fmla="*/ 447 h 466"/>
                <a:gd name="T24" fmla="*/ 409 w 448"/>
                <a:gd name="T25" fmla="*/ 447 h 466"/>
                <a:gd name="T26" fmla="*/ 357 w 448"/>
                <a:gd name="T27" fmla="*/ 438 h 466"/>
                <a:gd name="T28" fmla="*/ 291 w 448"/>
                <a:gd name="T29" fmla="*/ 438 h 466"/>
                <a:gd name="T30" fmla="*/ 227 w 448"/>
                <a:gd name="T31" fmla="*/ 429 h 466"/>
                <a:gd name="T32" fmla="*/ 173 w 448"/>
                <a:gd name="T33" fmla="*/ 429 h 466"/>
                <a:gd name="T34" fmla="*/ 173 w 448"/>
                <a:gd name="T35" fmla="*/ 438 h 466"/>
                <a:gd name="T36" fmla="*/ 182 w 448"/>
                <a:gd name="T37" fmla="*/ 438 h 466"/>
                <a:gd name="T38" fmla="*/ 182 w 448"/>
                <a:gd name="T39" fmla="*/ 447 h 466"/>
                <a:gd name="T40" fmla="*/ 64 w 448"/>
                <a:gd name="T41" fmla="*/ 429 h 466"/>
                <a:gd name="T42" fmla="*/ 64 w 448"/>
                <a:gd name="T43" fmla="*/ 438 h 466"/>
                <a:gd name="T44" fmla="*/ 64 w 448"/>
                <a:gd name="T45" fmla="*/ 466 h 466"/>
                <a:gd name="T46" fmla="*/ 55 w 448"/>
                <a:gd name="T47" fmla="*/ 466 h 466"/>
                <a:gd name="T48" fmla="*/ 0 w 448"/>
                <a:gd name="T4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" h="466">
                  <a:moveTo>
                    <a:pt x="0" y="466"/>
                  </a:moveTo>
                  <a:lnTo>
                    <a:pt x="0" y="456"/>
                  </a:lnTo>
                  <a:lnTo>
                    <a:pt x="64" y="0"/>
                  </a:lnTo>
                  <a:lnTo>
                    <a:pt x="164" y="9"/>
                  </a:lnTo>
                  <a:lnTo>
                    <a:pt x="266" y="18"/>
                  </a:lnTo>
                  <a:lnTo>
                    <a:pt x="373" y="27"/>
                  </a:lnTo>
                  <a:lnTo>
                    <a:pt x="448" y="36"/>
                  </a:lnTo>
                  <a:lnTo>
                    <a:pt x="448" y="82"/>
                  </a:lnTo>
                  <a:lnTo>
                    <a:pt x="430" y="284"/>
                  </a:lnTo>
                  <a:lnTo>
                    <a:pt x="430" y="356"/>
                  </a:lnTo>
                  <a:lnTo>
                    <a:pt x="421" y="438"/>
                  </a:lnTo>
                  <a:lnTo>
                    <a:pt x="421" y="447"/>
                  </a:lnTo>
                  <a:lnTo>
                    <a:pt x="409" y="447"/>
                  </a:lnTo>
                  <a:lnTo>
                    <a:pt x="357" y="438"/>
                  </a:lnTo>
                  <a:lnTo>
                    <a:pt x="291" y="438"/>
                  </a:lnTo>
                  <a:lnTo>
                    <a:pt x="227" y="429"/>
                  </a:lnTo>
                  <a:lnTo>
                    <a:pt x="173" y="429"/>
                  </a:lnTo>
                  <a:lnTo>
                    <a:pt x="173" y="438"/>
                  </a:lnTo>
                  <a:lnTo>
                    <a:pt x="182" y="438"/>
                  </a:lnTo>
                  <a:lnTo>
                    <a:pt x="182" y="447"/>
                  </a:lnTo>
                  <a:lnTo>
                    <a:pt x="64" y="429"/>
                  </a:lnTo>
                  <a:lnTo>
                    <a:pt x="64" y="438"/>
                  </a:lnTo>
                  <a:lnTo>
                    <a:pt x="64" y="466"/>
                  </a:lnTo>
                  <a:lnTo>
                    <a:pt x="55" y="466"/>
                  </a:lnTo>
                  <a:lnTo>
                    <a:pt x="0" y="466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1">
              <a:extLst>
                <a:ext uri="{FF2B5EF4-FFF2-40B4-BE49-F238E27FC236}">
                  <a16:creationId xmlns:a16="http://schemas.microsoft.com/office/drawing/2014/main" xmlns="" id="{BDF12A0F-1D1A-40DD-9EF6-1D1993B58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2746408"/>
              <a:ext cx="155504" cy="343556"/>
            </a:xfrm>
            <a:custGeom>
              <a:avLst/>
              <a:gdLst>
                <a:gd name="T0" fmla="*/ 0 w 86"/>
                <a:gd name="T1" fmla="*/ 145 h 190"/>
                <a:gd name="T2" fmla="*/ 9 w 86"/>
                <a:gd name="T3" fmla="*/ 145 h 190"/>
                <a:gd name="T4" fmla="*/ 9 w 86"/>
                <a:gd name="T5" fmla="*/ 136 h 190"/>
                <a:gd name="T6" fmla="*/ 9 w 86"/>
                <a:gd name="T7" fmla="*/ 127 h 190"/>
                <a:gd name="T8" fmla="*/ 16 w 86"/>
                <a:gd name="T9" fmla="*/ 127 h 190"/>
                <a:gd name="T10" fmla="*/ 25 w 86"/>
                <a:gd name="T11" fmla="*/ 118 h 190"/>
                <a:gd name="T12" fmla="*/ 25 w 86"/>
                <a:gd name="T13" fmla="*/ 109 h 190"/>
                <a:gd name="T14" fmla="*/ 34 w 86"/>
                <a:gd name="T15" fmla="*/ 99 h 190"/>
                <a:gd name="T16" fmla="*/ 43 w 86"/>
                <a:gd name="T17" fmla="*/ 90 h 190"/>
                <a:gd name="T18" fmla="*/ 25 w 86"/>
                <a:gd name="T19" fmla="*/ 81 h 190"/>
                <a:gd name="T20" fmla="*/ 16 w 86"/>
                <a:gd name="T21" fmla="*/ 81 h 190"/>
                <a:gd name="T22" fmla="*/ 16 w 86"/>
                <a:gd name="T23" fmla="*/ 72 h 190"/>
                <a:gd name="T24" fmla="*/ 9 w 86"/>
                <a:gd name="T25" fmla="*/ 63 h 190"/>
                <a:gd name="T26" fmla="*/ 0 w 86"/>
                <a:gd name="T27" fmla="*/ 54 h 190"/>
                <a:gd name="T28" fmla="*/ 9 w 86"/>
                <a:gd name="T29" fmla="*/ 45 h 190"/>
                <a:gd name="T30" fmla="*/ 9 w 86"/>
                <a:gd name="T31" fmla="*/ 36 h 190"/>
                <a:gd name="T32" fmla="*/ 0 w 86"/>
                <a:gd name="T33" fmla="*/ 36 h 190"/>
                <a:gd name="T34" fmla="*/ 9 w 86"/>
                <a:gd name="T35" fmla="*/ 27 h 190"/>
                <a:gd name="T36" fmla="*/ 16 w 86"/>
                <a:gd name="T37" fmla="*/ 15 h 190"/>
                <a:gd name="T38" fmla="*/ 16 w 86"/>
                <a:gd name="T39" fmla="*/ 9 h 190"/>
                <a:gd name="T40" fmla="*/ 16 w 86"/>
                <a:gd name="T41" fmla="*/ 0 h 190"/>
                <a:gd name="T42" fmla="*/ 70 w 86"/>
                <a:gd name="T43" fmla="*/ 15 h 190"/>
                <a:gd name="T44" fmla="*/ 70 w 86"/>
                <a:gd name="T45" fmla="*/ 27 h 190"/>
                <a:gd name="T46" fmla="*/ 70 w 86"/>
                <a:gd name="T47" fmla="*/ 36 h 190"/>
                <a:gd name="T48" fmla="*/ 70 w 86"/>
                <a:gd name="T49" fmla="*/ 45 h 190"/>
                <a:gd name="T50" fmla="*/ 61 w 86"/>
                <a:gd name="T51" fmla="*/ 45 h 190"/>
                <a:gd name="T52" fmla="*/ 61 w 86"/>
                <a:gd name="T53" fmla="*/ 63 h 190"/>
                <a:gd name="T54" fmla="*/ 70 w 86"/>
                <a:gd name="T55" fmla="*/ 63 h 190"/>
                <a:gd name="T56" fmla="*/ 77 w 86"/>
                <a:gd name="T57" fmla="*/ 63 h 190"/>
                <a:gd name="T58" fmla="*/ 77 w 86"/>
                <a:gd name="T59" fmla="*/ 72 h 190"/>
                <a:gd name="T60" fmla="*/ 77 w 86"/>
                <a:gd name="T61" fmla="*/ 90 h 190"/>
                <a:gd name="T62" fmla="*/ 86 w 86"/>
                <a:gd name="T63" fmla="*/ 90 h 190"/>
                <a:gd name="T64" fmla="*/ 86 w 86"/>
                <a:gd name="T65" fmla="*/ 109 h 190"/>
                <a:gd name="T66" fmla="*/ 77 w 86"/>
                <a:gd name="T67" fmla="*/ 99 h 190"/>
                <a:gd name="T68" fmla="*/ 86 w 86"/>
                <a:gd name="T69" fmla="*/ 99 h 190"/>
                <a:gd name="T70" fmla="*/ 77 w 86"/>
                <a:gd name="T71" fmla="*/ 90 h 190"/>
                <a:gd name="T72" fmla="*/ 77 w 86"/>
                <a:gd name="T73" fmla="*/ 99 h 190"/>
                <a:gd name="T74" fmla="*/ 77 w 86"/>
                <a:gd name="T75" fmla="*/ 109 h 190"/>
                <a:gd name="T76" fmla="*/ 77 w 86"/>
                <a:gd name="T77" fmla="*/ 118 h 190"/>
                <a:gd name="T78" fmla="*/ 77 w 86"/>
                <a:gd name="T79" fmla="*/ 127 h 190"/>
                <a:gd name="T80" fmla="*/ 77 w 86"/>
                <a:gd name="T81" fmla="*/ 136 h 190"/>
                <a:gd name="T82" fmla="*/ 70 w 86"/>
                <a:gd name="T83" fmla="*/ 136 h 190"/>
                <a:gd name="T84" fmla="*/ 70 w 86"/>
                <a:gd name="T85" fmla="*/ 145 h 190"/>
                <a:gd name="T86" fmla="*/ 70 w 86"/>
                <a:gd name="T87" fmla="*/ 154 h 190"/>
                <a:gd name="T88" fmla="*/ 61 w 86"/>
                <a:gd name="T89" fmla="*/ 163 h 190"/>
                <a:gd name="T90" fmla="*/ 61 w 86"/>
                <a:gd name="T91" fmla="*/ 174 h 190"/>
                <a:gd name="T92" fmla="*/ 61 w 86"/>
                <a:gd name="T93" fmla="*/ 184 h 190"/>
                <a:gd name="T94" fmla="*/ 52 w 86"/>
                <a:gd name="T95" fmla="*/ 190 h 190"/>
                <a:gd name="T96" fmla="*/ 52 w 86"/>
                <a:gd name="T97" fmla="*/ 184 h 190"/>
                <a:gd name="T98" fmla="*/ 52 w 86"/>
                <a:gd name="T99" fmla="*/ 174 h 190"/>
                <a:gd name="T100" fmla="*/ 34 w 86"/>
                <a:gd name="T101" fmla="*/ 174 h 190"/>
                <a:gd name="T102" fmla="*/ 34 w 86"/>
                <a:gd name="T103" fmla="*/ 184 h 190"/>
                <a:gd name="T104" fmla="*/ 25 w 86"/>
                <a:gd name="T105" fmla="*/ 174 h 190"/>
                <a:gd name="T106" fmla="*/ 16 w 86"/>
                <a:gd name="T107" fmla="*/ 174 h 190"/>
                <a:gd name="T108" fmla="*/ 16 w 86"/>
                <a:gd name="T109" fmla="*/ 163 h 190"/>
                <a:gd name="T110" fmla="*/ 9 w 86"/>
                <a:gd name="T111" fmla="*/ 154 h 190"/>
                <a:gd name="T112" fmla="*/ 0 w 86"/>
                <a:gd name="T113" fmla="*/ 154 h 190"/>
                <a:gd name="T114" fmla="*/ 0 w 86"/>
                <a:gd name="T115" fmla="*/ 1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90">
                  <a:moveTo>
                    <a:pt x="0" y="145"/>
                  </a:moveTo>
                  <a:lnTo>
                    <a:pt x="9" y="145"/>
                  </a:lnTo>
                  <a:lnTo>
                    <a:pt x="9" y="136"/>
                  </a:lnTo>
                  <a:lnTo>
                    <a:pt x="9" y="127"/>
                  </a:lnTo>
                  <a:lnTo>
                    <a:pt x="16" y="127"/>
                  </a:lnTo>
                  <a:lnTo>
                    <a:pt x="25" y="118"/>
                  </a:lnTo>
                  <a:lnTo>
                    <a:pt x="25" y="109"/>
                  </a:lnTo>
                  <a:lnTo>
                    <a:pt x="34" y="99"/>
                  </a:lnTo>
                  <a:lnTo>
                    <a:pt x="43" y="90"/>
                  </a:lnTo>
                  <a:lnTo>
                    <a:pt x="25" y="81"/>
                  </a:lnTo>
                  <a:lnTo>
                    <a:pt x="16" y="81"/>
                  </a:lnTo>
                  <a:lnTo>
                    <a:pt x="16" y="72"/>
                  </a:lnTo>
                  <a:lnTo>
                    <a:pt x="9" y="63"/>
                  </a:lnTo>
                  <a:lnTo>
                    <a:pt x="0" y="54"/>
                  </a:lnTo>
                  <a:lnTo>
                    <a:pt x="9" y="45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9" y="27"/>
                  </a:lnTo>
                  <a:lnTo>
                    <a:pt x="16" y="15"/>
                  </a:lnTo>
                  <a:lnTo>
                    <a:pt x="16" y="9"/>
                  </a:lnTo>
                  <a:lnTo>
                    <a:pt x="16" y="0"/>
                  </a:lnTo>
                  <a:lnTo>
                    <a:pt x="70" y="15"/>
                  </a:lnTo>
                  <a:lnTo>
                    <a:pt x="70" y="27"/>
                  </a:lnTo>
                  <a:lnTo>
                    <a:pt x="70" y="36"/>
                  </a:lnTo>
                  <a:lnTo>
                    <a:pt x="70" y="45"/>
                  </a:lnTo>
                  <a:lnTo>
                    <a:pt x="61" y="45"/>
                  </a:lnTo>
                  <a:lnTo>
                    <a:pt x="61" y="63"/>
                  </a:lnTo>
                  <a:lnTo>
                    <a:pt x="70" y="63"/>
                  </a:lnTo>
                  <a:lnTo>
                    <a:pt x="77" y="63"/>
                  </a:lnTo>
                  <a:lnTo>
                    <a:pt x="77" y="72"/>
                  </a:lnTo>
                  <a:lnTo>
                    <a:pt x="77" y="90"/>
                  </a:lnTo>
                  <a:lnTo>
                    <a:pt x="86" y="90"/>
                  </a:lnTo>
                  <a:lnTo>
                    <a:pt x="86" y="109"/>
                  </a:lnTo>
                  <a:lnTo>
                    <a:pt x="77" y="99"/>
                  </a:lnTo>
                  <a:lnTo>
                    <a:pt x="86" y="99"/>
                  </a:lnTo>
                  <a:lnTo>
                    <a:pt x="77" y="90"/>
                  </a:lnTo>
                  <a:lnTo>
                    <a:pt x="77" y="99"/>
                  </a:lnTo>
                  <a:lnTo>
                    <a:pt x="77" y="109"/>
                  </a:lnTo>
                  <a:lnTo>
                    <a:pt x="77" y="118"/>
                  </a:lnTo>
                  <a:lnTo>
                    <a:pt x="77" y="127"/>
                  </a:lnTo>
                  <a:lnTo>
                    <a:pt x="77" y="136"/>
                  </a:lnTo>
                  <a:lnTo>
                    <a:pt x="70" y="136"/>
                  </a:lnTo>
                  <a:lnTo>
                    <a:pt x="70" y="145"/>
                  </a:lnTo>
                  <a:lnTo>
                    <a:pt x="70" y="154"/>
                  </a:lnTo>
                  <a:lnTo>
                    <a:pt x="61" y="163"/>
                  </a:lnTo>
                  <a:lnTo>
                    <a:pt x="61" y="174"/>
                  </a:lnTo>
                  <a:lnTo>
                    <a:pt x="61" y="184"/>
                  </a:lnTo>
                  <a:lnTo>
                    <a:pt x="52" y="190"/>
                  </a:lnTo>
                  <a:lnTo>
                    <a:pt x="52" y="184"/>
                  </a:lnTo>
                  <a:lnTo>
                    <a:pt x="52" y="174"/>
                  </a:lnTo>
                  <a:lnTo>
                    <a:pt x="34" y="174"/>
                  </a:lnTo>
                  <a:lnTo>
                    <a:pt x="34" y="184"/>
                  </a:lnTo>
                  <a:lnTo>
                    <a:pt x="25" y="174"/>
                  </a:lnTo>
                  <a:lnTo>
                    <a:pt x="16" y="174"/>
                  </a:lnTo>
                  <a:lnTo>
                    <a:pt x="16" y="163"/>
                  </a:lnTo>
                  <a:lnTo>
                    <a:pt x="9" y="154"/>
                  </a:lnTo>
                  <a:lnTo>
                    <a:pt x="0" y="154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2">
              <a:extLst>
                <a:ext uri="{FF2B5EF4-FFF2-40B4-BE49-F238E27FC236}">
                  <a16:creationId xmlns:a16="http://schemas.microsoft.com/office/drawing/2014/main" xmlns="" id="{F2A67F82-A89A-4E0B-BD87-6688982FD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61" y="2746408"/>
              <a:ext cx="155504" cy="343556"/>
            </a:xfrm>
            <a:custGeom>
              <a:avLst/>
              <a:gdLst>
                <a:gd name="T0" fmla="*/ 0 w 86"/>
                <a:gd name="T1" fmla="*/ 145 h 190"/>
                <a:gd name="T2" fmla="*/ 9 w 86"/>
                <a:gd name="T3" fmla="*/ 145 h 190"/>
                <a:gd name="T4" fmla="*/ 9 w 86"/>
                <a:gd name="T5" fmla="*/ 136 h 190"/>
                <a:gd name="T6" fmla="*/ 9 w 86"/>
                <a:gd name="T7" fmla="*/ 127 h 190"/>
                <a:gd name="T8" fmla="*/ 16 w 86"/>
                <a:gd name="T9" fmla="*/ 127 h 190"/>
                <a:gd name="T10" fmla="*/ 25 w 86"/>
                <a:gd name="T11" fmla="*/ 118 h 190"/>
                <a:gd name="T12" fmla="*/ 25 w 86"/>
                <a:gd name="T13" fmla="*/ 109 h 190"/>
                <a:gd name="T14" fmla="*/ 34 w 86"/>
                <a:gd name="T15" fmla="*/ 99 h 190"/>
                <a:gd name="T16" fmla="*/ 43 w 86"/>
                <a:gd name="T17" fmla="*/ 90 h 190"/>
                <a:gd name="T18" fmla="*/ 25 w 86"/>
                <a:gd name="T19" fmla="*/ 81 h 190"/>
                <a:gd name="T20" fmla="*/ 16 w 86"/>
                <a:gd name="T21" fmla="*/ 81 h 190"/>
                <a:gd name="T22" fmla="*/ 16 w 86"/>
                <a:gd name="T23" fmla="*/ 72 h 190"/>
                <a:gd name="T24" fmla="*/ 9 w 86"/>
                <a:gd name="T25" fmla="*/ 63 h 190"/>
                <a:gd name="T26" fmla="*/ 0 w 86"/>
                <a:gd name="T27" fmla="*/ 54 h 190"/>
                <a:gd name="T28" fmla="*/ 9 w 86"/>
                <a:gd name="T29" fmla="*/ 45 h 190"/>
                <a:gd name="T30" fmla="*/ 9 w 86"/>
                <a:gd name="T31" fmla="*/ 36 h 190"/>
                <a:gd name="T32" fmla="*/ 0 w 86"/>
                <a:gd name="T33" fmla="*/ 36 h 190"/>
                <a:gd name="T34" fmla="*/ 9 w 86"/>
                <a:gd name="T35" fmla="*/ 27 h 190"/>
                <a:gd name="T36" fmla="*/ 16 w 86"/>
                <a:gd name="T37" fmla="*/ 15 h 190"/>
                <a:gd name="T38" fmla="*/ 16 w 86"/>
                <a:gd name="T39" fmla="*/ 9 h 190"/>
                <a:gd name="T40" fmla="*/ 16 w 86"/>
                <a:gd name="T41" fmla="*/ 0 h 190"/>
                <a:gd name="T42" fmla="*/ 70 w 86"/>
                <a:gd name="T43" fmla="*/ 15 h 190"/>
                <a:gd name="T44" fmla="*/ 70 w 86"/>
                <a:gd name="T45" fmla="*/ 27 h 190"/>
                <a:gd name="T46" fmla="*/ 70 w 86"/>
                <a:gd name="T47" fmla="*/ 36 h 190"/>
                <a:gd name="T48" fmla="*/ 70 w 86"/>
                <a:gd name="T49" fmla="*/ 45 h 190"/>
                <a:gd name="T50" fmla="*/ 61 w 86"/>
                <a:gd name="T51" fmla="*/ 45 h 190"/>
                <a:gd name="T52" fmla="*/ 61 w 86"/>
                <a:gd name="T53" fmla="*/ 63 h 190"/>
                <a:gd name="T54" fmla="*/ 70 w 86"/>
                <a:gd name="T55" fmla="*/ 63 h 190"/>
                <a:gd name="T56" fmla="*/ 77 w 86"/>
                <a:gd name="T57" fmla="*/ 63 h 190"/>
                <a:gd name="T58" fmla="*/ 77 w 86"/>
                <a:gd name="T59" fmla="*/ 72 h 190"/>
                <a:gd name="T60" fmla="*/ 77 w 86"/>
                <a:gd name="T61" fmla="*/ 90 h 190"/>
                <a:gd name="T62" fmla="*/ 86 w 86"/>
                <a:gd name="T63" fmla="*/ 90 h 190"/>
                <a:gd name="T64" fmla="*/ 86 w 86"/>
                <a:gd name="T65" fmla="*/ 109 h 190"/>
                <a:gd name="T66" fmla="*/ 77 w 86"/>
                <a:gd name="T67" fmla="*/ 99 h 190"/>
                <a:gd name="T68" fmla="*/ 86 w 86"/>
                <a:gd name="T69" fmla="*/ 99 h 190"/>
                <a:gd name="T70" fmla="*/ 77 w 86"/>
                <a:gd name="T71" fmla="*/ 90 h 190"/>
                <a:gd name="T72" fmla="*/ 77 w 86"/>
                <a:gd name="T73" fmla="*/ 99 h 190"/>
                <a:gd name="T74" fmla="*/ 77 w 86"/>
                <a:gd name="T75" fmla="*/ 109 h 190"/>
                <a:gd name="T76" fmla="*/ 77 w 86"/>
                <a:gd name="T77" fmla="*/ 118 h 190"/>
                <a:gd name="T78" fmla="*/ 77 w 86"/>
                <a:gd name="T79" fmla="*/ 127 h 190"/>
                <a:gd name="T80" fmla="*/ 77 w 86"/>
                <a:gd name="T81" fmla="*/ 136 h 190"/>
                <a:gd name="T82" fmla="*/ 70 w 86"/>
                <a:gd name="T83" fmla="*/ 136 h 190"/>
                <a:gd name="T84" fmla="*/ 70 w 86"/>
                <a:gd name="T85" fmla="*/ 145 h 190"/>
                <a:gd name="T86" fmla="*/ 70 w 86"/>
                <a:gd name="T87" fmla="*/ 154 h 190"/>
                <a:gd name="T88" fmla="*/ 61 w 86"/>
                <a:gd name="T89" fmla="*/ 163 h 190"/>
                <a:gd name="T90" fmla="*/ 61 w 86"/>
                <a:gd name="T91" fmla="*/ 174 h 190"/>
                <a:gd name="T92" fmla="*/ 61 w 86"/>
                <a:gd name="T93" fmla="*/ 184 h 190"/>
                <a:gd name="T94" fmla="*/ 52 w 86"/>
                <a:gd name="T95" fmla="*/ 190 h 190"/>
                <a:gd name="T96" fmla="*/ 52 w 86"/>
                <a:gd name="T97" fmla="*/ 184 h 190"/>
                <a:gd name="T98" fmla="*/ 52 w 86"/>
                <a:gd name="T99" fmla="*/ 174 h 190"/>
                <a:gd name="T100" fmla="*/ 34 w 86"/>
                <a:gd name="T101" fmla="*/ 174 h 190"/>
                <a:gd name="T102" fmla="*/ 34 w 86"/>
                <a:gd name="T103" fmla="*/ 184 h 190"/>
                <a:gd name="T104" fmla="*/ 25 w 86"/>
                <a:gd name="T105" fmla="*/ 174 h 190"/>
                <a:gd name="T106" fmla="*/ 16 w 86"/>
                <a:gd name="T107" fmla="*/ 174 h 190"/>
                <a:gd name="T108" fmla="*/ 16 w 86"/>
                <a:gd name="T109" fmla="*/ 163 h 190"/>
                <a:gd name="T110" fmla="*/ 9 w 86"/>
                <a:gd name="T111" fmla="*/ 154 h 190"/>
                <a:gd name="T112" fmla="*/ 0 w 86"/>
                <a:gd name="T113" fmla="*/ 154 h 190"/>
                <a:gd name="T114" fmla="*/ 0 w 86"/>
                <a:gd name="T115" fmla="*/ 1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90">
                  <a:moveTo>
                    <a:pt x="0" y="145"/>
                  </a:moveTo>
                  <a:lnTo>
                    <a:pt x="9" y="145"/>
                  </a:lnTo>
                  <a:lnTo>
                    <a:pt x="9" y="136"/>
                  </a:lnTo>
                  <a:lnTo>
                    <a:pt x="9" y="127"/>
                  </a:lnTo>
                  <a:lnTo>
                    <a:pt x="16" y="127"/>
                  </a:lnTo>
                  <a:lnTo>
                    <a:pt x="25" y="118"/>
                  </a:lnTo>
                  <a:lnTo>
                    <a:pt x="25" y="109"/>
                  </a:lnTo>
                  <a:lnTo>
                    <a:pt x="34" y="99"/>
                  </a:lnTo>
                  <a:lnTo>
                    <a:pt x="43" y="90"/>
                  </a:lnTo>
                  <a:lnTo>
                    <a:pt x="25" y="81"/>
                  </a:lnTo>
                  <a:lnTo>
                    <a:pt x="16" y="81"/>
                  </a:lnTo>
                  <a:lnTo>
                    <a:pt x="16" y="72"/>
                  </a:lnTo>
                  <a:lnTo>
                    <a:pt x="9" y="63"/>
                  </a:lnTo>
                  <a:lnTo>
                    <a:pt x="0" y="54"/>
                  </a:lnTo>
                  <a:lnTo>
                    <a:pt x="9" y="45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9" y="27"/>
                  </a:lnTo>
                  <a:lnTo>
                    <a:pt x="16" y="15"/>
                  </a:lnTo>
                  <a:lnTo>
                    <a:pt x="16" y="9"/>
                  </a:lnTo>
                  <a:lnTo>
                    <a:pt x="16" y="0"/>
                  </a:lnTo>
                  <a:lnTo>
                    <a:pt x="70" y="15"/>
                  </a:lnTo>
                  <a:lnTo>
                    <a:pt x="70" y="27"/>
                  </a:lnTo>
                  <a:lnTo>
                    <a:pt x="70" y="36"/>
                  </a:lnTo>
                  <a:lnTo>
                    <a:pt x="70" y="45"/>
                  </a:lnTo>
                  <a:lnTo>
                    <a:pt x="61" y="45"/>
                  </a:lnTo>
                  <a:lnTo>
                    <a:pt x="61" y="63"/>
                  </a:lnTo>
                  <a:lnTo>
                    <a:pt x="70" y="63"/>
                  </a:lnTo>
                  <a:lnTo>
                    <a:pt x="77" y="63"/>
                  </a:lnTo>
                  <a:lnTo>
                    <a:pt x="77" y="72"/>
                  </a:lnTo>
                  <a:lnTo>
                    <a:pt x="77" y="90"/>
                  </a:lnTo>
                  <a:lnTo>
                    <a:pt x="86" y="90"/>
                  </a:lnTo>
                  <a:lnTo>
                    <a:pt x="86" y="109"/>
                  </a:lnTo>
                  <a:lnTo>
                    <a:pt x="77" y="99"/>
                  </a:lnTo>
                  <a:lnTo>
                    <a:pt x="86" y="99"/>
                  </a:lnTo>
                  <a:lnTo>
                    <a:pt x="77" y="90"/>
                  </a:lnTo>
                  <a:lnTo>
                    <a:pt x="77" y="99"/>
                  </a:lnTo>
                  <a:lnTo>
                    <a:pt x="77" y="109"/>
                  </a:lnTo>
                  <a:lnTo>
                    <a:pt x="77" y="118"/>
                  </a:lnTo>
                  <a:lnTo>
                    <a:pt x="77" y="127"/>
                  </a:lnTo>
                  <a:lnTo>
                    <a:pt x="77" y="136"/>
                  </a:lnTo>
                  <a:lnTo>
                    <a:pt x="70" y="136"/>
                  </a:lnTo>
                  <a:lnTo>
                    <a:pt x="70" y="145"/>
                  </a:lnTo>
                  <a:lnTo>
                    <a:pt x="70" y="154"/>
                  </a:lnTo>
                  <a:lnTo>
                    <a:pt x="61" y="163"/>
                  </a:lnTo>
                  <a:lnTo>
                    <a:pt x="61" y="174"/>
                  </a:lnTo>
                  <a:lnTo>
                    <a:pt x="61" y="184"/>
                  </a:lnTo>
                  <a:lnTo>
                    <a:pt x="52" y="190"/>
                  </a:lnTo>
                  <a:lnTo>
                    <a:pt x="52" y="184"/>
                  </a:lnTo>
                  <a:lnTo>
                    <a:pt x="52" y="174"/>
                  </a:lnTo>
                  <a:lnTo>
                    <a:pt x="34" y="174"/>
                  </a:lnTo>
                  <a:lnTo>
                    <a:pt x="34" y="184"/>
                  </a:lnTo>
                  <a:lnTo>
                    <a:pt x="25" y="174"/>
                  </a:lnTo>
                  <a:lnTo>
                    <a:pt x="16" y="174"/>
                  </a:lnTo>
                  <a:lnTo>
                    <a:pt x="16" y="163"/>
                  </a:lnTo>
                  <a:lnTo>
                    <a:pt x="9" y="154"/>
                  </a:lnTo>
                  <a:lnTo>
                    <a:pt x="0" y="154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3">
              <a:extLst>
                <a:ext uri="{FF2B5EF4-FFF2-40B4-BE49-F238E27FC236}">
                  <a16:creationId xmlns:a16="http://schemas.microsoft.com/office/drawing/2014/main" xmlns="" id="{5BD82759-FD07-4DA1-BCBA-579896222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4029" y="2084611"/>
              <a:ext cx="202517" cy="390569"/>
            </a:xfrm>
            <a:custGeom>
              <a:avLst/>
              <a:gdLst>
                <a:gd name="T0" fmla="*/ 19 w 112"/>
                <a:gd name="T1" fmla="*/ 216 h 216"/>
                <a:gd name="T2" fmla="*/ 10 w 112"/>
                <a:gd name="T3" fmla="*/ 216 h 216"/>
                <a:gd name="T4" fmla="*/ 10 w 112"/>
                <a:gd name="T5" fmla="*/ 207 h 216"/>
                <a:gd name="T6" fmla="*/ 10 w 112"/>
                <a:gd name="T7" fmla="*/ 197 h 216"/>
                <a:gd name="T8" fmla="*/ 10 w 112"/>
                <a:gd name="T9" fmla="*/ 179 h 216"/>
                <a:gd name="T10" fmla="*/ 10 w 112"/>
                <a:gd name="T11" fmla="*/ 170 h 216"/>
                <a:gd name="T12" fmla="*/ 0 w 112"/>
                <a:gd name="T13" fmla="*/ 152 h 216"/>
                <a:gd name="T14" fmla="*/ 10 w 112"/>
                <a:gd name="T15" fmla="*/ 143 h 216"/>
                <a:gd name="T16" fmla="*/ 0 w 112"/>
                <a:gd name="T17" fmla="*/ 143 h 216"/>
                <a:gd name="T18" fmla="*/ 10 w 112"/>
                <a:gd name="T19" fmla="*/ 136 h 216"/>
                <a:gd name="T20" fmla="*/ 10 w 112"/>
                <a:gd name="T21" fmla="*/ 125 h 216"/>
                <a:gd name="T22" fmla="*/ 10 w 112"/>
                <a:gd name="T23" fmla="*/ 116 h 216"/>
                <a:gd name="T24" fmla="*/ 10 w 112"/>
                <a:gd name="T25" fmla="*/ 107 h 216"/>
                <a:gd name="T26" fmla="*/ 10 w 112"/>
                <a:gd name="T27" fmla="*/ 98 h 216"/>
                <a:gd name="T28" fmla="*/ 10 w 112"/>
                <a:gd name="T29" fmla="*/ 88 h 216"/>
                <a:gd name="T30" fmla="*/ 10 w 112"/>
                <a:gd name="T31" fmla="*/ 82 h 216"/>
                <a:gd name="T32" fmla="*/ 19 w 112"/>
                <a:gd name="T33" fmla="*/ 82 h 216"/>
                <a:gd name="T34" fmla="*/ 28 w 112"/>
                <a:gd name="T35" fmla="*/ 73 h 216"/>
                <a:gd name="T36" fmla="*/ 28 w 112"/>
                <a:gd name="T37" fmla="*/ 63 h 216"/>
                <a:gd name="T38" fmla="*/ 28 w 112"/>
                <a:gd name="T39" fmla="*/ 52 h 216"/>
                <a:gd name="T40" fmla="*/ 19 w 112"/>
                <a:gd name="T41" fmla="*/ 52 h 216"/>
                <a:gd name="T42" fmla="*/ 19 w 112"/>
                <a:gd name="T43" fmla="*/ 43 h 216"/>
                <a:gd name="T44" fmla="*/ 28 w 112"/>
                <a:gd name="T45" fmla="*/ 34 h 216"/>
                <a:gd name="T46" fmla="*/ 19 w 112"/>
                <a:gd name="T47" fmla="*/ 27 h 216"/>
                <a:gd name="T48" fmla="*/ 19 w 112"/>
                <a:gd name="T49" fmla="*/ 18 h 216"/>
                <a:gd name="T50" fmla="*/ 28 w 112"/>
                <a:gd name="T51" fmla="*/ 9 h 216"/>
                <a:gd name="T52" fmla="*/ 28 w 112"/>
                <a:gd name="T53" fmla="*/ 0 h 216"/>
                <a:gd name="T54" fmla="*/ 37 w 112"/>
                <a:gd name="T55" fmla="*/ 0 h 216"/>
                <a:gd name="T56" fmla="*/ 82 w 112"/>
                <a:gd name="T57" fmla="*/ 116 h 216"/>
                <a:gd name="T58" fmla="*/ 82 w 112"/>
                <a:gd name="T59" fmla="*/ 136 h 216"/>
                <a:gd name="T60" fmla="*/ 82 w 112"/>
                <a:gd name="T61" fmla="*/ 143 h 216"/>
                <a:gd name="T62" fmla="*/ 91 w 112"/>
                <a:gd name="T63" fmla="*/ 143 h 216"/>
                <a:gd name="T64" fmla="*/ 91 w 112"/>
                <a:gd name="T65" fmla="*/ 152 h 216"/>
                <a:gd name="T66" fmla="*/ 103 w 112"/>
                <a:gd name="T67" fmla="*/ 152 h 216"/>
                <a:gd name="T68" fmla="*/ 103 w 112"/>
                <a:gd name="T69" fmla="*/ 161 h 216"/>
                <a:gd name="T70" fmla="*/ 112 w 112"/>
                <a:gd name="T71" fmla="*/ 161 h 216"/>
                <a:gd name="T72" fmla="*/ 112 w 112"/>
                <a:gd name="T73" fmla="*/ 179 h 216"/>
                <a:gd name="T74" fmla="*/ 103 w 112"/>
                <a:gd name="T75" fmla="*/ 179 h 216"/>
                <a:gd name="T76" fmla="*/ 103 w 112"/>
                <a:gd name="T77" fmla="*/ 188 h 216"/>
                <a:gd name="T78" fmla="*/ 91 w 112"/>
                <a:gd name="T79" fmla="*/ 188 h 216"/>
                <a:gd name="T80" fmla="*/ 91 w 112"/>
                <a:gd name="T81" fmla="*/ 197 h 216"/>
                <a:gd name="T82" fmla="*/ 82 w 112"/>
                <a:gd name="T83" fmla="*/ 207 h 216"/>
                <a:gd name="T84" fmla="*/ 19 w 112"/>
                <a:gd name="T8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" h="216">
                  <a:moveTo>
                    <a:pt x="19" y="216"/>
                  </a:moveTo>
                  <a:lnTo>
                    <a:pt x="10" y="216"/>
                  </a:lnTo>
                  <a:lnTo>
                    <a:pt x="10" y="207"/>
                  </a:lnTo>
                  <a:lnTo>
                    <a:pt x="10" y="197"/>
                  </a:lnTo>
                  <a:lnTo>
                    <a:pt x="10" y="179"/>
                  </a:lnTo>
                  <a:lnTo>
                    <a:pt x="10" y="170"/>
                  </a:lnTo>
                  <a:lnTo>
                    <a:pt x="0" y="152"/>
                  </a:lnTo>
                  <a:lnTo>
                    <a:pt x="10" y="143"/>
                  </a:lnTo>
                  <a:lnTo>
                    <a:pt x="0" y="143"/>
                  </a:lnTo>
                  <a:lnTo>
                    <a:pt x="10" y="136"/>
                  </a:lnTo>
                  <a:lnTo>
                    <a:pt x="10" y="125"/>
                  </a:lnTo>
                  <a:lnTo>
                    <a:pt x="10" y="116"/>
                  </a:lnTo>
                  <a:lnTo>
                    <a:pt x="10" y="107"/>
                  </a:lnTo>
                  <a:lnTo>
                    <a:pt x="10" y="98"/>
                  </a:lnTo>
                  <a:lnTo>
                    <a:pt x="10" y="88"/>
                  </a:lnTo>
                  <a:lnTo>
                    <a:pt x="10" y="82"/>
                  </a:lnTo>
                  <a:lnTo>
                    <a:pt x="19" y="82"/>
                  </a:lnTo>
                  <a:lnTo>
                    <a:pt x="28" y="73"/>
                  </a:lnTo>
                  <a:lnTo>
                    <a:pt x="28" y="63"/>
                  </a:lnTo>
                  <a:lnTo>
                    <a:pt x="28" y="52"/>
                  </a:lnTo>
                  <a:lnTo>
                    <a:pt x="19" y="52"/>
                  </a:lnTo>
                  <a:lnTo>
                    <a:pt x="19" y="43"/>
                  </a:lnTo>
                  <a:lnTo>
                    <a:pt x="28" y="34"/>
                  </a:lnTo>
                  <a:lnTo>
                    <a:pt x="19" y="27"/>
                  </a:lnTo>
                  <a:lnTo>
                    <a:pt x="19" y="18"/>
                  </a:lnTo>
                  <a:lnTo>
                    <a:pt x="28" y="9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82" y="116"/>
                  </a:lnTo>
                  <a:lnTo>
                    <a:pt x="82" y="136"/>
                  </a:lnTo>
                  <a:lnTo>
                    <a:pt x="82" y="143"/>
                  </a:lnTo>
                  <a:lnTo>
                    <a:pt x="91" y="143"/>
                  </a:lnTo>
                  <a:lnTo>
                    <a:pt x="91" y="152"/>
                  </a:lnTo>
                  <a:lnTo>
                    <a:pt x="103" y="152"/>
                  </a:lnTo>
                  <a:lnTo>
                    <a:pt x="103" y="161"/>
                  </a:lnTo>
                  <a:lnTo>
                    <a:pt x="112" y="161"/>
                  </a:lnTo>
                  <a:lnTo>
                    <a:pt x="112" y="179"/>
                  </a:lnTo>
                  <a:lnTo>
                    <a:pt x="103" y="179"/>
                  </a:lnTo>
                  <a:lnTo>
                    <a:pt x="103" y="188"/>
                  </a:lnTo>
                  <a:lnTo>
                    <a:pt x="91" y="188"/>
                  </a:lnTo>
                  <a:lnTo>
                    <a:pt x="91" y="197"/>
                  </a:lnTo>
                  <a:lnTo>
                    <a:pt x="82" y="207"/>
                  </a:lnTo>
                  <a:lnTo>
                    <a:pt x="19" y="21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4">
              <a:extLst>
                <a:ext uri="{FF2B5EF4-FFF2-40B4-BE49-F238E27FC236}">
                  <a16:creationId xmlns:a16="http://schemas.microsoft.com/office/drawing/2014/main" xmlns="" id="{C4AA1D26-750B-4574-ADF4-ABE69791D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4029" y="2084611"/>
              <a:ext cx="202517" cy="390569"/>
            </a:xfrm>
            <a:custGeom>
              <a:avLst/>
              <a:gdLst>
                <a:gd name="T0" fmla="*/ 19 w 112"/>
                <a:gd name="T1" fmla="*/ 216 h 216"/>
                <a:gd name="T2" fmla="*/ 10 w 112"/>
                <a:gd name="T3" fmla="*/ 216 h 216"/>
                <a:gd name="T4" fmla="*/ 10 w 112"/>
                <a:gd name="T5" fmla="*/ 207 h 216"/>
                <a:gd name="T6" fmla="*/ 10 w 112"/>
                <a:gd name="T7" fmla="*/ 197 h 216"/>
                <a:gd name="T8" fmla="*/ 10 w 112"/>
                <a:gd name="T9" fmla="*/ 179 h 216"/>
                <a:gd name="T10" fmla="*/ 10 w 112"/>
                <a:gd name="T11" fmla="*/ 170 h 216"/>
                <a:gd name="T12" fmla="*/ 0 w 112"/>
                <a:gd name="T13" fmla="*/ 152 h 216"/>
                <a:gd name="T14" fmla="*/ 10 w 112"/>
                <a:gd name="T15" fmla="*/ 143 h 216"/>
                <a:gd name="T16" fmla="*/ 0 w 112"/>
                <a:gd name="T17" fmla="*/ 143 h 216"/>
                <a:gd name="T18" fmla="*/ 10 w 112"/>
                <a:gd name="T19" fmla="*/ 136 h 216"/>
                <a:gd name="T20" fmla="*/ 10 w 112"/>
                <a:gd name="T21" fmla="*/ 125 h 216"/>
                <a:gd name="T22" fmla="*/ 10 w 112"/>
                <a:gd name="T23" fmla="*/ 116 h 216"/>
                <a:gd name="T24" fmla="*/ 10 w 112"/>
                <a:gd name="T25" fmla="*/ 107 h 216"/>
                <a:gd name="T26" fmla="*/ 10 w 112"/>
                <a:gd name="T27" fmla="*/ 98 h 216"/>
                <a:gd name="T28" fmla="*/ 10 w 112"/>
                <a:gd name="T29" fmla="*/ 88 h 216"/>
                <a:gd name="T30" fmla="*/ 10 w 112"/>
                <a:gd name="T31" fmla="*/ 82 h 216"/>
                <a:gd name="T32" fmla="*/ 19 w 112"/>
                <a:gd name="T33" fmla="*/ 82 h 216"/>
                <a:gd name="T34" fmla="*/ 28 w 112"/>
                <a:gd name="T35" fmla="*/ 73 h 216"/>
                <a:gd name="T36" fmla="*/ 28 w 112"/>
                <a:gd name="T37" fmla="*/ 63 h 216"/>
                <a:gd name="T38" fmla="*/ 28 w 112"/>
                <a:gd name="T39" fmla="*/ 52 h 216"/>
                <a:gd name="T40" fmla="*/ 19 w 112"/>
                <a:gd name="T41" fmla="*/ 52 h 216"/>
                <a:gd name="T42" fmla="*/ 19 w 112"/>
                <a:gd name="T43" fmla="*/ 43 h 216"/>
                <a:gd name="T44" fmla="*/ 28 w 112"/>
                <a:gd name="T45" fmla="*/ 34 h 216"/>
                <a:gd name="T46" fmla="*/ 19 w 112"/>
                <a:gd name="T47" fmla="*/ 27 h 216"/>
                <a:gd name="T48" fmla="*/ 19 w 112"/>
                <a:gd name="T49" fmla="*/ 18 h 216"/>
                <a:gd name="T50" fmla="*/ 28 w 112"/>
                <a:gd name="T51" fmla="*/ 9 h 216"/>
                <a:gd name="T52" fmla="*/ 28 w 112"/>
                <a:gd name="T53" fmla="*/ 0 h 216"/>
                <a:gd name="T54" fmla="*/ 37 w 112"/>
                <a:gd name="T55" fmla="*/ 0 h 216"/>
                <a:gd name="T56" fmla="*/ 82 w 112"/>
                <a:gd name="T57" fmla="*/ 116 h 216"/>
                <a:gd name="T58" fmla="*/ 82 w 112"/>
                <a:gd name="T59" fmla="*/ 136 h 216"/>
                <a:gd name="T60" fmla="*/ 82 w 112"/>
                <a:gd name="T61" fmla="*/ 143 h 216"/>
                <a:gd name="T62" fmla="*/ 91 w 112"/>
                <a:gd name="T63" fmla="*/ 143 h 216"/>
                <a:gd name="T64" fmla="*/ 91 w 112"/>
                <a:gd name="T65" fmla="*/ 152 h 216"/>
                <a:gd name="T66" fmla="*/ 103 w 112"/>
                <a:gd name="T67" fmla="*/ 152 h 216"/>
                <a:gd name="T68" fmla="*/ 103 w 112"/>
                <a:gd name="T69" fmla="*/ 161 h 216"/>
                <a:gd name="T70" fmla="*/ 112 w 112"/>
                <a:gd name="T71" fmla="*/ 161 h 216"/>
                <a:gd name="T72" fmla="*/ 112 w 112"/>
                <a:gd name="T73" fmla="*/ 179 h 216"/>
                <a:gd name="T74" fmla="*/ 103 w 112"/>
                <a:gd name="T75" fmla="*/ 179 h 216"/>
                <a:gd name="T76" fmla="*/ 103 w 112"/>
                <a:gd name="T77" fmla="*/ 188 h 216"/>
                <a:gd name="T78" fmla="*/ 91 w 112"/>
                <a:gd name="T79" fmla="*/ 188 h 216"/>
                <a:gd name="T80" fmla="*/ 91 w 112"/>
                <a:gd name="T81" fmla="*/ 197 h 216"/>
                <a:gd name="T82" fmla="*/ 82 w 112"/>
                <a:gd name="T83" fmla="*/ 207 h 216"/>
                <a:gd name="T84" fmla="*/ 19 w 112"/>
                <a:gd name="T8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" h="216">
                  <a:moveTo>
                    <a:pt x="19" y="216"/>
                  </a:moveTo>
                  <a:lnTo>
                    <a:pt x="10" y="216"/>
                  </a:lnTo>
                  <a:lnTo>
                    <a:pt x="10" y="207"/>
                  </a:lnTo>
                  <a:lnTo>
                    <a:pt x="10" y="197"/>
                  </a:lnTo>
                  <a:lnTo>
                    <a:pt x="10" y="179"/>
                  </a:lnTo>
                  <a:lnTo>
                    <a:pt x="10" y="170"/>
                  </a:lnTo>
                  <a:lnTo>
                    <a:pt x="0" y="152"/>
                  </a:lnTo>
                  <a:lnTo>
                    <a:pt x="10" y="143"/>
                  </a:lnTo>
                  <a:lnTo>
                    <a:pt x="0" y="143"/>
                  </a:lnTo>
                  <a:lnTo>
                    <a:pt x="10" y="136"/>
                  </a:lnTo>
                  <a:lnTo>
                    <a:pt x="10" y="125"/>
                  </a:lnTo>
                  <a:lnTo>
                    <a:pt x="10" y="116"/>
                  </a:lnTo>
                  <a:lnTo>
                    <a:pt x="10" y="107"/>
                  </a:lnTo>
                  <a:lnTo>
                    <a:pt x="10" y="98"/>
                  </a:lnTo>
                  <a:lnTo>
                    <a:pt x="10" y="88"/>
                  </a:lnTo>
                  <a:lnTo>
                    <a:pt x="10" y="82"/>
                  </a:lnTo>
                  <a:lnTo>
                    <a:pt x="19" y="82"/>
                  </a:lnTo>
                  <a:lnTo>
                    <a:pt x="28" y="73"/>
                  </a:lnTo>
                  <a:lnTo>
                    <a:pt x="28" y="63"/>
                  </a:lnTo>
                  <a:lnTo>
                    <a:pt x="28" y="52"/>
                  </a:lnTo>
                  <a:lnTo>
                    <a:pt x="19" y="52"/>
                  </a:lnTo>
                  <a:lnTo>
                    <a:pt x="19" y="43"/>
                  </a:lnTo>
                  <a:lnTo>
                    <a:pt x="28" y="34"/>
                  </a:lnTo>
                  <a:lnTo>
                    <a:pt x="19" y="27"/>
                  </a:lnTo>
                  <a:lnTo>
                    <a:pt x="19" y="18"/>
                  </a:lnTo>
                  <a:lnTo>
                    <a:pt x="28" y="9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82" y="116"/>
                  </a:lnTo>
                  <a:lnTo>
                    <a:pt x="82" y="136"/>
                  </a:lnTo>
                  <a:lnTo>
                    <a:pt x="82" y="143"/>
                  </a:lnTo>
                  <a:lnTo>
                    <a:pt x="91" y="143"/>
                  </a:lnTo>
                  <a:lnTo>
                    <a:pt x="91" y="152"/>
                  </a:lnTo>
                  <a:lnTo>
                    <a:pt x="103" y="152"/>
                  </a:lnTo>
                  <a:lnTo>
                    <a:pt x="103" y="161"/>
                  </a:lnTo>
                  <a:lnTo>
                    <a:pt x="112" y="161"/>
                  </a:lnTo>
                  <a:lnTo>
                    <a:pt x="112" y="179"/>
                  </a:lnTo>
                  <a:lnTo>
                    <a:pt x="103" y="179"/>
                  </a:lnTo>
                  <a:lnTo>
                    <a:pt x="103" y="188"/>
                  </a:lnTo>
                  <a:lnTo>
                    <a:pt x="91" y="188"/>
                  </a:lnTo>
                  <a:lnTo>
                    <a:pt x="91" y="197"/>
                  </a:lnTo>
                  <a:lnTo>
                    <a:pt x="82" y="207"/>
                  </a:lnTo>
                  <a:lnTo>
                    <a:pt x="19" y="21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5">
              <a:extLst>
                <a:ext uri="{FF2B5EF4-FFF2-40B4-BE49-F238E27FC236}">
                  <a16:creationId xmlns:a16="http://schemas.microsoft.com/office/drawing/2014/main" xmlns="" id="{11266188-F86D-48AB-968E-E20EB494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36" y="2621644"/>
              <a:ext cx="744974" cy="1166283"/>
            </a:xfrm>
            <a:custGeom>
              <a:avLst/>
              <a:gdLst>
                <a:gd name="T0" fmla="*/ 9 w 412"/>
                <a:gd name="T1" fmla="*/ 184 h 645"/>
                <a:gd name="T2" fmla="*/ 55 w 412"/>
                <a:gd name="T3" fmla="*/ 0 h 645"/>
                <a:gd name="T4" fmla="*/ 155 w 412"/>
                <a:gd name="T5" fmla="*/ 28 h 645"/>
                <a:gd name="T6" fmla="*/ 230 w 412"/>
                <a:gd name="T7" fmla="*/ 46 h 645"/>
                <a:gd name="T8" fmla="*/ 330 w 412"/>
                <a:gd name="T9" fmla="*/ 64 h 645"/>
                <a:gd name="T10" fmla="*/ 412 w 412"/>
                <a:gd name="T11" fmla="*/ 73 h 645"/>
                <a:gd name="T12" fmla="*/ 339 w 412"/>
                <a:gd name="T13" fmla="*/ 486 h 645"/>
                <a:gd name="T14" fmla="*/ 330 w 412"/>
                <a:gd name="T15" fmla="*/ 552 h 645"/>
                <a:gd name="T16" fmla="*/ 318 w 412"/>
                <a:gd name="T17" fmla="*/ 552 h 645"/>
                <a:gd name="T18" fmla="*/ 312 w 412"/>
                <a:gd name="T19" fmla="*/ 561 h 645"/>
                <a:gd name="T20" fmla="*/ 302 w 412"/>
                <a:gd name="T21" fmla="*/ 552 h 645"/>
                <a:gd name="T22" fmla="*/ 293 w 412"/>
                <a:gd name="T23" fmla="*/ 552 h 645"/>
                <a:gd name="T24" fmla="*/ 293 w 412"/>
                <a:gd name="T25" fmla="*/ 543 h 645"/>
                <a:gd name="T26" fmla="*/ 282 w 412"/>
                <a:gd name="T27" fmla="*/ 552 h 645"/>
                <a:gd name="T28" fmla="*/ 275 w 412"/>
                <a:gd name="T29" fmla="*/ 561 h 645"/>
                <a:gd name="T30" fmla="*/ 282 w 412"/>
                <a:gd name="T31" fmla="*/ 571 h 645"/>
                <a:gd name="T32" fmla="*/ 275 w 412"/>
                <a:gd name="T33" fmla="*/ 571 h 645"/>
                <a:gd name="T34" fmla="*/ 275 w 412"/>
                <a:gd name="T35" fmla="*/ 580 h 645"/>
                <a:gd name="T36" fmla="*/ 275 w 412"/>
                <a:gd name="T37" fmla="*/ 589 h 645"/>
                <a:gd name="T38" fmla="*/ 275 w 412"/>
                <a:gd name="T39" fmla="*/ 598 h 645"/>
                <a:gd name="T40" fmla="*/ 275 w 412"/>
                <a:gd name="T41" fmla="*/ 607 h 645"/>
                <a:gd name="T42" fmla="*/ 275 w 412"/>
                <a:gd name="T43" fmla="*/ 616 h 645"/>
                <a:gd name="T44" fmla="*/ 275 w 412"/>
                <a:gd name="T45" fmla="*/ 625 h 645"/>
                <a:gd name="T46" fmla="*/ 266 w 412"/>
                <a:gd name="T47" fmla="*/ 645 h 645"/>
                <a:gd name="T48" fmla="*/ 191 w 412"/>
                <a:gd name="T49" fmla="*/ 525 h 645"/>
                <a:gd name="T50" fmla="*/ 0 w 412"/>
                <a:gd name="T51" fmla="*/ 239 h 645"/>
                <a:gd name="T52" fmla="*/ 9 w 412"/>
                <a:gd name="T53" fmla="*/ 18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2" h="645">
                  <a:moveTo>
                    <a:pt x="9" y="184"/>
                  </a:moveTo>
                  <a:lnTo>
                    <a:pt x="55" y="0"/>
                  </a:lnTo>
                  <a:lnTo>
                    <a:pt x="155" y="28"/>
                  </a:lnTo>
                  <a:lnTo>
                    <a:pt x="230" y="46"/>
                  </a:lnTo>
                  <a:lnTo>
                    <a:pt x="330" y="64"/>
                  </a:lnTo>
                  <a:lnTo>
                    <a:pt x="412" y="73"/>
                  </a:lnTo>
                  <a:lnTo>
                    <a:pt x="339" y="486"/>
                  </a:lnTo>
                  <a:lnTo>
                    <a:pt x="330" y="552"/>
                  </a:lnTo>
                  <a:lnTo>
                    <a:pt x="318" y="552"/>
                  </a:lnTo>
                  <a:lnTo>
                    <a:pt x="312" y="561"/>
                  </a:lnTo>
                  <a:lnTo>
                    <a:pt x="302" y="552"/>
                  </a:lnTo>
                  <a:lnTo>
                    <a:pt x="293" y="552"/>
                  </a:lnTo>
                  <a:lnTo>
                    <a:pt x="293" y="543"/>
                  </a:lnTo>
                  <a:lnTo>
                    <a:pt x="282" y="552"/>
                  </a:lnTo>
                  <a:lnTo>
                    <a:pt x="275" y="561"/>
                  </a:lnTo>
                  <a:lnTo>
                    <a:pt x="282" y="571"/>
                  </a:lnTo>
                  <a:lnTo>
                    <a:pt x="275" y="571"/>
                  </a:lnTo>
                  <a:lnTo>
                    <a:pt x="275" y="580"/>
                  </a:lnTo>
                  <a:lnTo>
                    <a:pt x="275" y="589"/>
                  </a:lnTo>
                  <a:lnTo>
                    <a:pt x="275" y="598"/>
                  </a:lnTo>
                  <a:lnTo>
                    <a:pt x="275" y="607"/>
                  </a:lnTo>
                  <a:lnTo>
                    <a:pt x="275" y="616"/>
                  </a:lnTo>
                  <a:lnTo>
                    <a:pt x="275" y="625"/>
                  </a:lnTo>
                  <a:lnTo>
                    <a:pt x="266" y="645"/>
                  </a:lnTo>
                  <a:lnTo>
                    <a:pt x="191" y="525"/>
                  </a:lnTo>
                  <a:lnTo>
                    <a:pt x="0" y="239"/>
                  </a:lnTo>
                  <a:lnTo>
                    <a:pt x="9" y="1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6">
              <a:extLst>
                <a:ext uri="{FF2B5EF4-FFF2-40B4-BE49-F238E27FC236}">
                  <a16:creationId xmlns:a16="http://schemas.microsoft.com/office/drawing/2014/main" xmlns="" id="{46D7F94C-3B38-44EC-8072-5121E63E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36" y="2621644"/>
              <a:ext cx="744974" cy="1166283"/>
            </a:xfrm>
            <a:custGeom>
              <a:avLst/>
              <a:gdLst>
                <a:gd name="T0" fmla="*/ 9 w 412"/>
                <a:gd name="T1" fmla="*/ 184 h 645"/>
                <a:gd name="T2" fmla="*/ 55 w 412"/>
                <a:gd name="T3" fmla="*/ 0 h 645"/>
                <a:gd name="T4" fmla="*/ 155 w 412"/>
                <a:gd name="T5" fmla="*/ 28 h 645"/>
                <a:gd name="T6" fmla="*/ 230 w 412"/>
                <a:gd name="T7" fmla="*/ 46 h 645"/>
                <a:gd name="T8" fmla="*/ 330 w 412"/>
                <a:gd name="T9" fmla="*/ 64 h 645"/>
                <a:gd name="T10" fmla="*/ 412 w 412"/>
                <a:gd name="T11" fmla="*/ 73 h 645"/>
                <a:gd name="T12" fmla="*/ 339 w 412"/>
                <a:gd name="T13" fmla="*/ 486 h 645"/>
                <a:gd name="T14" fmla="*/ 330 w 412"/>
                <a:gd name="T15" fmla="*/ 552 h 645"/>
                <a:gd name="T16" fmla="*/ 318 w 412"/>
                <a:gd name="T17" fmla="*/ 552 h 645"/>
                <a:gd name="T18" fmla="*/ 312 w 412"/>
                <a:gd name="T19" fmla="*/ 561 h 645"/>
                <a:gd name="T20" fmla="*/ 302 w 412"/>
                <a:gd name="T21" fmla="*/ 552 h 645"/>
                <a:gd name="T22" fmla="*/ 293 w 412"/>
                <a:gd name="T23" fmla="*/ 552 h 645"/>
                <a:gd name="T24" fmla="*/ 293 w 412"/>
                <a:gd name="T25" fmla="*/ 543 h 645"/>
                <a:gd name="T26" fmla="*/ 282 w 412"/>
                <a:gd name="T27" fmla="*/ 552 h 645"/>
                <a:gd name="T28" fmla="*/ 275 w 412"/>
                <a:gd name="T29" fmla="*/ 561 h 645"/>
                <a:gd name="T30" fmla="*/ 282 w 412"/>
                <a:gd name="T31" fmla="*/ 571 h 645"/>
                <a:gd name="T32" fmla="*/ 275 w 412"/>
                <a:gd name="T33" fmla="*/ 571 h 645"/>
                <a:gd name="T34" fmla="*/ 275 w 412"/>
                <a:gd name="T35" fmla="*/ 580 h 645"/>
                <a:gd name="T36" fmla="*/ 275 w 412"/>
                <a:gd name="T37" fmla="*/ 589 h 645"/>
                <a:gd name="T38" fmla="*/ 275 w 412"/>
                <a:gd name="T39" fmla="*/ 598 h 645"/>
                <a:gd name="T40" fmla="*/ 275 w 412"/>
                <a:gd name="T41" fmla="*/ 607 h 645"/>
                <a:gd name="T42" fmla="*/ 275 w 412"/>
                <a:gd name="T43" fmla="*/ 616 h 645"/>
                <a:gd name="T44" fmla="*/ 275 w 412"/>
                <a:gd name="T45" fmla="*/ 625 h 645"/>
                <a:gd name="T46" fmla="*/ 266 w 412"/>
                <a:gd name="T47" fmla="*/ 645 h 645"/>
                <a:gd name="T48" fmla="*/ 191 w 412"/>
                <a:gd name="T49" fmla="*/ 525 h 645"/>
                <a:gd name="T50" fmla="*/ 0 w 412"/>
                <a:gd name="T51" fmla="*/ 239 h 645"/>
                <a:gd name="T52" fmla="*/ 9 w 412"/>
                <a:gd name="T53" fmla="*/ 18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2" h="645">
                  <a:moveTo>
                    <a:pt x="9" y="184"/>
                  </a:moveTo>
                  <a:lnTo>
                    <a:pt x="55" y="0"/>
                  </a:lnTo>
                  <a:lnTo>
                    <a:pt x="155" y="28"/>
                  </a:lnTo>
                  <a:lnTo>
                    <a:pt x="230" y="46"/>
                  </a:lnTo>
                  <a:lnTo>
                    <a:pt x="330" y="64"/>
                  </a:lnTo>
                  <a:lnTo>
                    <a:pt x="412" y="73"/>
                  </a:lnTo>
                  <a:lnTo>
                    <a:pt x="339" y="486"/>
                  </a:lnTo>
                  <a:lnTo>
                    <a:pt x="330" y="552"/>
                  </a:lnTo>
                  <a:lnTo>
                    <a:pt x="318" y="552"/>
                  </a:lnTo>
                  <a:lnTo>
                    <a:pt x="312" y="561"/>
                  </a:lnTo>
                  <a:lnTo>
                    <a:pt x="302" y="552"/>
                  </a:lnTo>
                  <a:lnTo>
                    <a:pt x="293" y="552"/>
                  </a:lnTo>
                  <a:lnTo>
                    <a:pt x="293" y="543"/>
                  </a:lnTo>
                  <a:lnTo>
                    <a:pt x="282" y="552"/>
                  </a:lnTo>
                  <a:lnTo>
                    <a:pt x="275" y="561"/>
                  </a:lnTo>
                  <a:lnTo>
                    <a:pt x="282" y="571"/>
                  </a:lnTo>
                  <a:lnTo>
                    <a:pt x="275" y="571"/>
                  </a:lnTo>
                  <a:lnTo>
                    <a:pt x="275" y="580"/>
                  </a:lnTo>
                  <a:lnTo>
                    <a:pt x="275" y="589"/>
                  </a:lnTo>
                  <a:lnTo>
                    <a:pt x="275" y="598"/>
                  </a:lnTo>
                  <a:lnTo>
                    <a:pt x="275" y="607"/>
                  </a:lnTo>
                  <a:lnTo>
                    <a:pt x="275" y="616"/>
                  </a:lnTo>
                  <a:lnTo>
                    <a:pt x="275" y="625"/>
                  </a:lnTo>
                  <a:lnTo>
                    <a:pt x="266" y="645"/>
                  </a:lnTo>
                  <a:lnTo>
                    <a:pt x="191" y="525"/>
                  </a:lnTo>
                  <a:lnTo>
                    <a:pt x="0" y="239"/>
                  </a:lnTo>
                  <a:lnTo>
                    <a:pt x="9" y="184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xmlns="" id="{2BEED082-AC00-4625-8179-40A95062E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36" y="2621644"/>
              <a:ext cx="744974" cy="1166283"/>
            </a:xfrm>
            <a:custGeom>
              <a:avLst/>
              <a:gdLst>
                <a:gd name="T0" fmla="*/ 9 w 412"/>
                <a:gd name="T1" fmla="*/ 184 h 645"/>
                <a:gd name="T2" fmla="*/ 55 w 412"/>
                <a:gd name="T3" fmla="*/ 0 h 645"/>
                <a:gd name="T4" fmla="*/ 155 w 412"/>
                <a:gd name="T5" fmla="*/ 28 h 645"/>
                <a:gd name="T6" fmla="*/ 230 w 412"/>
                <a:gd name="T7" fmla="*/ 46 h 645"/>
                <a:gd name="T8" fmla="*/ 330 w 412"/>
                <a:gd name="T9" fmla="*/ 64 h 645"/>
                <a:gd name="T10" fmla="*/ 412 w 412"/>
                <a:gd name="T11" fmla="*/ 73 h 645"/>
                <a:gd name="T12" fmla="*/ 339 w 412"/>
                <a:gd name="T13" fmla="*/ 486 h 645"/>
                <a:gd name="T14" fmla="*/ 330 w 412"/>
                <a:gd name="T15" fmla="*/ 552 h 645"/>
                <a:gd name="T16" fmla="*/ 318 w 412"/>
                <a:gd name="T17" fmla="*/ 552 h 645"/>
                <a:gd name="T18" fmla="*/ 312 w 412"/>
                <a:gd name="T19" fmla="*/ 561 h 645"/>
                <a:gd name="T20" fmla="*/ 302 w 412"/>
                <a:gd name="T21" fmla="*/ 552 h 645"/>
                <a:gd name="T22" fmla="*/ 293 w 412"/>
                <a:gd name="T23" fmla="*/ 552 h 645"/>
                <a:gd name="T24" fmla="*/ 293 w 412"/>
                <a:gd name="T25" fmla="*/ 543 h 645"/>
                <a:gd name="T26" fmla="*/ 282 w 412"/>
                <a:gd name="T27" fmla="*/ 552 h 645"/>
                <a:gd name="T28" fmla="*/ 275 w 412"/>
                <a:gd name="T29" fmla="*/ 561 h 645"/>
                <a:gd name="T30" fmla="*/ 282 w 412"/>
                <a:gd name="T31" fmla="*/ 571 h 645"/>
                <a:gd name="T32" fmla="*/ 275 w 412"/>
                <a:gd name="T33" fmla="*/ 571 h 645"/>
                <a:gd name="T34" fmla="*/ 275 w 412"/>
                <a:gd name="T35" fmla="*/ 580 h 645"/>
                <a:gd name="T36" fmla="*/ 275 w 412"/>
                <a:gd name="T37" fmla="*/ 589 h 645"/>
                <a:gd name="T38" fmla="*/ 275 w 412"/>
                <a:gd name="T39" fmla="*/ 598 h 645"/>
                <a:gd name="T40" fmla="*/ 275 w 412"/>
                <a:gd name="T41" fmla="*/ 607 h 645"/>
                <a:gd name="T42" fmla="*/ 275 w 412"/>
                <a:gd name="T43" fmla="*/ 616 h 645"/>
                <a:gd name="T44" fmla="*/ 275 w 412"/>
                <a:gd name="T45" fmla="*/ 625 h 645"/>
                <a:gd name="T46" fmla="*/ 266 w 412"/>
                <a:gd name="T47" fmla="*/ 645 h 645"/>
                <a:gd name="T48" fmla="*/ 191 w 412"/>
                <a:gd name="T49" fmla="*/ 525 h 645"/>
                <a:gd name="T50" fmla="*/ 0 w 412"/>
                <a:gd name="T51" fmla="*/ 239 h 645"/>
                <a:gd name="T52" fmla="*/ 9 w 412"/>
                <a:gd name="T53" fmla="*/ 18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2" h="645">
                  <a:moveTo>
                    <a:pt x="9" y="184"/>
                  </a:moveTo>
                  <a:lnTo>
                    <a:pt x="55" y="0"/>
                  </a:lnTo>
                  <a:lnTo>
                    <a:pt x="155" y="28"/>
                  </a:lnTo>
                  <a:lnTo>
                    <a:pt x="230" y="46"/>
                  </a:lnTo>
                  <a:lnTo>
                    <a:pt x="330" y="64"/>
                  </a:lnTo>
                  <a:lnTo>
                    <a:pt x="412" y="73"/>
                  </a:lnTo>
                  <a:lnTo>
                    <a:pt x="339" y="486"/>
                  </a:lnTo>
                  <a:lnTo>
                    <a:pt x="330" y="552"/>
                  </a:lnTo>
                  <a:lnTo>
                    <a:pt x="318" y="552"/>
                  </a:lnTo>
                  <a:lnTo>
                    <a:pt x="312" y="561"/>
                  </a:lnTo>
                  <a:lnTo>
                    <a:pt x="302" y="552"/>
                  </a:lnTo>
                  <a:lnTo>
                    <a:pt x="293" y="552"/>
                  </a:lnTo>
                  <a:lnTo>
                    <a:pt x="293" y="543"/>
                  </a:lnTo>
                  <a:lnTo>
                    <a:pt x="282" y="552"/>
                  </a:lnTo>
                  <a:lnTo>
                    <a:pt x="275" y="561"/>
                  </a:lnTo>
                  <a:lnTo>
                    <a:pt x="282" y="571"/>
                  </a:lnTo>
                  <a:lnTo>
                    <a:pt x="275" y="571"/>
                  </a:lnTo>
                  <a:lnTo>
                    <a:pt x="275" y="580"/>
                  </a:lnTo>
                  <a:lnTo>
                    <a:pt x="275" y="589"/>
                  </a:lnTo>
                  <a:lnTo>
                    <a:pt x="275" y="598"/>
                  </a:lnTo>
                  <a:lnTo>
                    <a:pt x="275" y="607"/>
                  </a:lnTo>
                  <a:lnTo>
                    <a:pt x="275" y="616"/>
                  </a:lnTo>
                  <a:lnTo>
                    <a:pt x="275" y="625"/>
                  </a:lnTo>
                  <a:lnTo>
                    <a:pt x="266" y="645"/>
                  </a:lnTo>
                  <a:lnTo>
                    <a:pt x="191" y="525"/>
                  </a:lnTo>
                  <a:lnTo>
                    <a:pt x="0" y="239"/>
                  </a:lnTo>
                  <a:lnTo>
                    <a:pt x="9" y="1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8">
              <a:extLst>
                <a:ext uri="{FF2B5EF4-FFF2-40B4-BE49-F238E27FC236}">
                  <a16:creationId xmlns:a16="http://schemas.microsoft.com/office/drawing/2014/main" xmlns="" id="{30E9DD9C-347D-4389-BC89-A239F8036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36" y="2621644"/>
              <a:ext cx="744974" cy="1166283"/>
            </a:xfrm>
            <a:custGeom>
              <a:avLst/>
              <a:gdLst>
                <a:gd name="T0" fmla="*/ 9 w 412"/>
                <a:gd name="T1" fmla="*/ 184 h 645"/>
                <a:gd name="T2" fmla="*/ 55 w 412"/>
                <a:gd name="T3" fmla="*/ 0 h 645"/>
                <a:gd name="T4" fmla="*/ 155 w 412"/>
                <a:gd name="T5" fmla="*/ 28 h 645"/>
                <a:gd name="T6" fmla="*/ 230 w 412"/>
                <a:gd name="T7" fmla="*/ 46 h 645"/>
                <a:gd name="T8" fmla="*/ 330 w 412"/>
                <a:gd name="T9" fmla="*/ 64 h 645"/>
                <a:gd name="T10" fmla="*/ 412 w 412"/>
                <a:gd name="T11" fmla="*/ 73 h 645"/>
                <a:gd name="T12" fmla="*/ 339 w 412"/>
                <a:gd name="T13" fmla="*/ 486 h 645"/>
                <a:gd name="T14" fmla="*/ 330 w 412"/>
                <a:gd name="T15" fmla="*/ 552 h 645"/>
                <a:gd name="T16" fmla="*/ 318 w 412"/>
                <a:gd name="T17" fmla="*/ 552 h 645"/>
                <a:gd name="T18" fmla="*/ 312 w 412"/>
                <a:gd name="T19" fmla="*/ 561 h 645"/>
                <a:gd name="T20" fmla="*/ 302 w 412"/>
                <a:gd name="T21" fmla="*/ 552 h 645"/>
                <a:gd name="T22" fmla="*/ 293 w 412"/>
                <a:gd name="T23" fmla="*/ 552 h 645"/>
                <a:gd name="T24" fmla="*/ 293 w 412"/>
                <a:gd name="T25" fmla="*/ 543 h 645"/>
                <a:gd name="T26" fmla="*/ 282 w 412"/>
                <a:gd name="T27" fmla="*/ 552 h 645"/>
                <a:gd name="T28" fmla="*/ 275 w 412"/>
                <a:gd name="T29" fmla="*/ 561 h 645"/>
                <a:gd name="T30" fmla="*/ 282 w 412"/>
                <a:gd name="T31" fmla="*/ 571 h 645"/>
                <a:gd name="T32" fmla="*/ 275 w 412"/>
                <a:gd name="T33" fmla="*/ 571 h 645"/>
                <a:gd name="T34" fmla="*/ 275 w 412"/>
                <a:gd name="T35" fmla="*/ 580 h 645"/>
                <a:gd name="T36" fmla="*/ 275 w 412"/>
                <a:gd name="T37" fmla="*/ 589 h 645"/>
                <a:gd name="T38" fmla="*/ 275 w 412"/>
                <a:gd name="T39" fmla="*/ 598 h 645"/>
                <a:gd name="T40" fmla="*/ 275 w 412"/>
                <a:gd name="T41" fmla="*/ 607 h 645"/>
                <a:gd name="T42" fmla="*/ 275 w 412"/>
                <a:gd name="T43" fmla="*/ 616 h 645"/>
                <a:gd name="T44" fmla="*/ 275 w 412"/>
                <a:gd name="T45" fmla="*/ 625 h 645"/>
                <a:gd name="T46" fmla="*/ 266 w 412"/>
                <a:gd name="T47" fmla="*/ 645 h 645"/>
                <a:gd name="T48" fmla="*/ 191 w 412"/>
                <a:gd name="T49" fmla="*/ 525 h 645"/>
                <a:gd name="T50" fmla="*/ 0 w 412"/>
                <a:gd name="T51" fmla="*/ 239 h 645"/>
                <a:gd name="T52" fmla="*/ 9 w 412"/>
                <a:gd name="T53" fmla="*/ 18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2" h="645">
                  <a:moveTo>
                    <a:pt x="9" y="184"/>
                  </a:moveTo>
                  <a:lnTo>
                    <a:pt x="55" y="0"/>
                  </a:lnTo>
                  <a:lnTo>
                    <a:pt x="155" y="28"/>
                  </a:lnTo>
                  <a:lnTo>
                    <a:pt x="230" y="46"/>
                  </a:lnTo>
                  <a:lnTo>
                    <a:pt x="330" y="64"/>
                  </a:lnTo>
                  <a:lnTo>
                    <a:pt x="412" y="73"/>
                  </a:lnTo>
                  <a:lnTo>
                    <a:pt x="339" y="486"/>
                  </a:lnTo>
                  <a:lnTo>
                    <a:pt x="330" y="552"/>
                  </a:lnTo>
                  <a:lnTo>
                    <a:pt x="318" y="552"/>
                  </a:lnTo>
                  <a:lnTo>
                    <a:pt x="312" y="561"/>
                  </a:lnTo>
                  <a:lnTo>
                    <a:pt x="302" y="552"/>
                  </a:lnTo>
                  <a:lnTo>
                    <a:pt x="293" y="552"/>
                  </a:lnTo>
                  <a:lnTo>
                    <a:pt x="293" y="543"/>
                  </a:lnTo>
                  <a:lnTo>
                    <a:pt x="282" y="552"/>
                  </a:lnTo>
                  <a:lnTo>
                    <a:pt x="275" y="561"/>
                  </a:lnTo>
                  <a:lnTo>
                    <a:pt x="282" y="571"/>
                  </a:lnTo>
                  <a:lnTo>
                    <a:pt x="275" y="571"/>
                  </a:lnTo>
                  <a:lnTo>
                    <a:pt x="275" y="580"/>
                  </a:lnTo>
                  <a:lnTo>
                    <a:pt x="275" y="589"/>
                  </a:lnTo>
                  <a:lnTo>
                    <a:pt x="275" y="598"/>
                  </a:lnTo>
                  <a:lnTo>
                    <a:pt x="275" y="607"/>
                  </a:lnTo>
                  <a:lnTo>
                    <a:pt x="275" y="616"/>
                  </a:lnTo>
                  <a:lnTo>
                    <a:pt x="275" y="625"/>
                  </a:lnTo>
                  <a:lnTo>
                    <a:pt x="266" y="645"/>
                  </a:lnTo>
                  <a:lnTo>
                    <a:pt x="191" y="525"/>
                  </a:lnTo>
                  <a:lnTo>
                    <a:pt x="0" y="239"/>
                  </a:lnTo>
                  <a:lnTo>
                    <a:pt x="9" y="184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xmlns="" id="{BE19FB4C-D1C6-4BBE-AEEF-9B9CD1DC5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181" y="2753641"/>
              <a:ext cx="958340" cy="459280"/>
            </a:xfrm>
            <a:custGeom>
              <a:avLst/>
              <a:gdLst>
                <a:gd name="T0" fmla="*/ 0 w 530"/>
                <a:gd name="T1" fmla="*/ 164 h 254"/>
                <a:gd name="T2" fmla="*/ 12 w 530"/>
                <a:gd name="T3" fmla="*/ 0 h 254"/>
                <a:gd name="T4" fmla="*/ 75 w 530"/>
                <a:gd name="T5" fmla="*/ 0 h 254"/>
                <a:gd name="T6" fmla="*/ 175 w 530"/>
                <a:gd name="T7" fmla="*/ 9 h 254"/>
                <a:gd name="T8" fmla="*/ 275 w 530"/>
                <a:gd name="T9" fmla="*/ 9 h 254"/>
                <a:gd name="T10" fmla="*/ 339 w 530"/>
                <a:gd name="T11" fmla="*/ 9 h 254"/>
                <a:gd name="T12" fmla="*/ 348 w 530"/>
                <a:gd name="T13" fmla="*/ 18 h 254"/>
                <a:gd name="T14" fmla="*/ 366 w 530"/>
                <a:gd name="T15" fmla="*/ 27 h 254"/>
                <a:gd name="T16" fmla="*/ 375 w 530"/>
                <a:gd name="T17" fmla="*/ 27 h 254"/>
                <a:gd name="T18" fmla="*/ 375 w 530"/>
                <a:gd name="T19" fmla="*/ 18 h 254"/>
                <a:gd name="T20" fmla="*/ 385 w 530"/>
                <a:gd name="T21" fmla="*/ 27 h 254"/>
                <a:gd name="T22" fmla="*/ 412 w 530"/>
                <a:gd name="T23" fmla="*/ 18 h 254"/>
                <a:gd name="T24" fmla="*/ 421 w 530"/>
                <a:gd name="T25" fmla="*/ 27 h 254"/>
                <a:gd name="T26" fmla="*/ 430 w 530"/>
                <a:gd name="T27" fmla="*/ 27 h 254"/>
                <a:gd name="T28" fmla="*/ 430 w 530"/>
                <a:gd name="T29" fmla="*/ 36 h 254"/>
                <a:gd name="T30" fmla="*/ 439 w 530"/>
                <a:gd name="T31" fmla="*/ 36 h 254"/>
                <a:gd name="T32" fmla="*/ 448 w 530"/>
                <a:gd name="T33" fmla="*/ 36 h 254"/>
                <a:gd name="T34" fmla="*/ 448 w 530"/>
                <a:gd name="T35" fmla="*/ 45 h 254"/>
                <a:gd name="T36" fmla="*/ 457 w 530"/>
                <a:gd name="T37" fmla="*/ 45 h 254"/>
                <a:gd name="T38" fmla="*/ 457 w 530"/>
                <a:gd name="T39" fmla="*/ 55 h 254"/>
                <a:gd name="T40" fmla="*/ 466 w 530"/>
                <a:gd name="T41" fmla="*/ 55 h 254"/>
                <a:gd name="T42" fmla="*/ 466 w 530"/>
                <a:gd name="T43" fmla="*/ 64 h 254"/>
                <a:gd name="T44" fmla="*/ 466 w 530"/>
                <a:gd name="T45" fmla="*/ 73 h 254"/>
                <a:gd name="T46" fmla="*/ 476 w 530"/>
                <a:gd name="T47" fmla="*/ 82 h 254"/>
                <a:gd name="T48" fmla="*/ 476 w 530"/>
                <a:gd name="T49" fmla="*/ 91 h 254"/>
                <a:gd name="T50" fmla="*/ 485 w 530"/>
                <a:gd name="T51" fmla="*/ 100 h 254"/>
                <a:gd name="T52" fmla="*/ 485 w 530"/>
                <a:gd name="T53" fmla="*/ 109 h 254"/>
                <a:gd name="T54" fmla="*/ 485 w 530"/>
                <a:gd name="T55" fmla="*/ 118 h 254"/>
                <a:gd name="T56" fmla="*/ 485 w 530"/>
                <a:gd name="T57" fmla="*/ 127 h 254"/>
                <a:gd name="T58" fmla="*/ 494 w 530"/>
                <a:gd name="T59" fmla="*/ 127 h 254"/>
                <a:gd name="T60" fmla="*/ 494 w 530"/>
                <a:gd name="T61" fmla="*/ 136 h 254"/>
                <a:gd name="T62" fmla="*/ 494 w 530"/>
                <a:gd name="T63" fmla="*/ 145 h 254"/>
                <a:gd name="T64" fmla="*/ 494 w 530"/>
                <a:gd name="T65" fmla="*/ 155 h 254"/>
                <a:gd name="T66" fmla="*/ 503 w 530"/>
                <a:gd name="T67" fmla="*/ 164 h 254"/>
                <a:gd name="T68" fmla="*/ 494 w 530"/>
                <a:gd name="T69" fmla="*/ 164 h 254"/>
                <a:gd name="T70" fmla="*/ 494 w 530"/>
                <a:gd name="T71" fmla="*/ 175 h 254"/>
                <a:gd name="T72" fmla="*/ 503 w 530"/>
                <a:gd name="T73" fmla="*/ 182 h 254"/>
                <a:gd name="T74" fmla="*/ 503 w 530"/>
                <a:gd name="T75" fmla="*/ 200 h 254"/>
                <a:gd name="T76" fmla="*/ 503 w 530"/>
                <a:gd name="T77" fmla="*/ 209 h 254"/>
                <a:gd name="T78" fmla="*/ 512 w 530"/>
                <a:gd name="T79" fmla="*/ 218 h 254"/>
                <a:gd name="T80" fmla="*/ 512 w 530"/>
                <a:gd name="T81" fmla="*/ 229 h 254"/>
                <a:gd name="T82" fmla="*/ 521 w 530"/>
                <a:gd name="T83" fmla="*/ 236 h 254"/>
                <a:gd name="T84" fmla="*/ 521 w 530"/>
                <a:gd name="T85" fmla="*/ 245 h 254"/>
                <a:gd name="T86" fmla="*/ 530 w 530"/>
                <a:gd name="T87" fmla="*/ 245 h 254"/>
                <a:gd name="T88" fmla="*/ 530 w 530"/>
                <a:gd name="T89" fmla="*/ 254 h 254"/>
                <a:gd name="T90" fmla="*/ 430 w 530"/>
                <a:gd name="T91" fmla="*/ 254 h 254"/>
                <a:gd name="T92" fmla="*/ 348 w 530"/>
                <a:gd name="T93" fmla="*/ 254 h 254"/>
                <a:gd name="T94" fmla="*/ 194 w 530"/>
                <a:gd name="T95" fmla="*/ 254 h 254"/>
                <a:gd name="T96" fmla="*/ 121 w 530"/>
                <a:gd name="T97" fmla="*/ 245 h 254"/>
                <a:gd name="T98" fmla="*/ 121 w 530"/>
                <a:gd name="T99" fmla="*/ 175 h 254"/>
                <a:gd name="T100" fmla="*/ 121 w 530"/>
                <a:gd name="T101" fmla="*/ 164 h 254"/>
                <a:gd name="T102" fmla="*/ 57 w 530"/>
                <a:gd name="T103" fmla="*/ 164 h 254"/>
                <a:gd name="T104" fmla="*/ 0 w 530"/>
                <a:gd name="T105" fmla="*/ 16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0" h="254">
                  <a:moveTo>
                    <a:pt x="0" y="164"/>
                  </a:moveTo>
                  <a:lnTo>
                    <a:pt x="12" y="0"/>
                  </a:lnTo>
                  <a:lnTo>
                    <a:pt x="75" y="0"/>
                  </a:lnTo>
                  <a:lnTo>
                    <a:pt x="175" y="9"/>
                  </a:lnTo>
                  <a:lnTo>
                    <a:pt x="275" y="9"/>
                  </a:lnTo>
                  <a:lnTo>
                    <a:pt x="339" y="9"/>
                  </a:lnTo>
                  <a:lnTo>
                    <a:pt x="348" y="18"/>
                  </a:lnTo>
                  <a:lnTo>
                    <a:pt x="366" y="27"/>
                  </a:lnTo>
                  <a:lnTo>
                    <a:pt x="375" y="27"/>
                  </a:lnTo>
                  <a:lnTo>
                    <a:pt x="375" y="18"/>
                  </a:lnTo>
                  <a:lnTo>
                    <a:pt x="385" y="27"/>
                  </a:lnTo>
                  <a:lnTo>
                    <a:pt x="412" y="18"/>
                  </a:lnTo>
                  <a:lnTo>
                    <a:pt x="421" y="27"/>
                  </a:lnTo>
                  <a:lnTo>
                    <a:pt x="430" y="27"/>
                  </a:lnTo>
                  <a:lnTo>
                    <a:pt x="430" y="36"/>
                  </a:lnTo>
                  <a:lnTo>
                    <a:pt x="439" y="36"/>
                  </a:lnTo>
                  <a:lnTo>
                    <a:pt x="448" y="36"/>
                  </a:lnTo>
                  <a:lnTo>
                    <a:pt x="448" y="45"/>
                  </a:lnTo>
                  <a:lnTo>
                    <a:pt x="457" y="45"/>
                  </a:lnTo>
                  <a:lnTo>
                    <a:pt x="457" y="55"/>
                  </a:lnTo>
                  <a:lnTo>
                    <a:pt x="466" y="55"/>
                  </a:lnTo>
                  <a:lnTo>
                    <a:pt x="466" y="64"/>
                  </a:lnTo>
                  <a:lnTo>
                    <a:pt x="466" y="73"/>
                  </a:lnTo>
                  <a:lnTo>
                    <a:pt x="476" y="82"/>
                  </a:lnTo>
                  <a:lnTo>
                    <a:pt x="476" y="91"/>
                  </a:lnTo>
                  <a:lnTo>
                    <a:pt x="485" y="100"/>
                  </a:lnTo>
                  <a:lnTo>
                    <a:pt x="485" y="109"/>
                  </a:lnTo>
                  <a:lnTo>
                    <a:pt x="485" y="118"/>
                  </a:lnTo>
                  <a:lnTo>
                    <a:pt x="485" y="127"/>
                  </a:lnTo>
                  <a:lnTo>
                    <a:pt x="494" y="127"/>
                  </a:lnTo>
                  <a:lnTo>
                    <a:pt x="494" y="136"/>
                  </a:lnTo>
                  <a:lnTo>
                    <a:pt x="494" y="145"/>
                  </a:lnTo>
                  <a:lnTo>
                    <a:pt x="494" y="155"/>
                  </a:lnTo>
                  <a:lnTo>
                    <a:pt x="503" y="164"/>
                  </a:lnTo>
                  <a:lnTo>
                    <a:pt x="494" y="164"/>
                  </a:lnTo>
                  <a:lnTo>
                    <a:pt x="494" y="175"/>
                  </a:lnTo>
                  <a:lnTo>
                    <a:pt x="503" y="182"/>
                  </a:lnTo>
                  <a:lnTo>
                    <a:pt x="503" y="200"/>
                  </a:lnTo>
                  <a:lnTo>
                    <a:pt x="503" y="209"/>
                  </a:lnTo>
                  <a:lnTo>
                    <a:pt x="512" y="218"/>
                  </a:lnTo>
                  <a:lnTo>
                    <a:pt x="512" y="229"/>
                  </a:lnTo>
                  <a:lnTo>
                    <a:pt x="521" y="236"/>
                  </a:lnTo>
                  <a:lnTo>
                    <a:pt x="521" y="245"/>
                  </a:lnTo>
                  <a:lnTo>
                    <a:pt x="530" y="245"/>
                  </a:lnTo>
                  <a:lnTo>
                    <a:pt x="530" y="254"/>
                  </a:lnTo>
                  <a:lnTo>
                    <a:pt x="430" y="254"/>
                  </a:lnTo>
                  <a:lnTo>
                    <a:pt x="348" y="254"/>
                  </a:lnTo>
                  <a:lnTo>
                    <a:pt x="194" y="254"/>
                  </a:lnTo>
                  <a:lnTo>
                    <a:pt x="121" y="245"/>
                  </a:lnTo>
                  <a:lnTo>
                    <a:pt x="121" y="175"/>
                  </a:lnTo>
                  <a:lnTo>
                    <a:pt x="121" y="164"/>
                  </a:lnTo>
                  <a:lnTo>
                    <a:pt x="57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0">
              <a:extLst>
                <a:ext uri="{FF2B5EF4-FFF2-40B4-BE49-F238E27FC236}">
                  <a16:creationId xmlns:a16="http://schemas.microsoft.com/office/drawing/2014/main" xmlns="" id="{09C0F6FB-C691-4518-A95F-849F82A85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181" y="2753641"/>
              <a:ext cx="958340" cy="459280"/>
            </a:xfrm>
            <a:custGeom>
              <a:avLst/>
              <a:gdLst>
                <a:gd name="T0" fmla="*/ 0 w 530"/>
                <a:gd name="T1" fmla="*/ 164 h 254"/>
                <a:gd name="T2" fmla="*/ 12 w 530"/>
                <a:gd name="T3" fmla="*/ 0 h 254"/>
                <a:gd name="T4" fmla="*/ 75 w 530"/>
                <a:gd name="T5" fmla="*/ 0 h 254"/>
                <a:gd name="T6" fmla="*/ 175 w 530"/>
                <a:gd name="T7" fmla="*/ 9 h 254"/>
                <a:gd name="T8" fmla="*/ 275 w 530"/>
                <a:gd name="T9" fmla="*/ 9 h 254"/>
                <a:gd name="T10" fmla="*/ 339 w 530"/>
                <a:gd name="T11" fmla="*/ 9 h 254"/>
                <a:gd name="T12" fmla="*/ 348 w 530"/>
                <a:gd name="T13" fmla="*/ 18 h 254"/>
                <a:gd name="T14" fmla="*/ 366 w 530"/>
                <a:gd name="T15" fmla="*/ 27 h 254"/>
                <a:gd name="T16" fmla="*/ 375 w 530"/>
                <a:gd name="T17" fmla="*/ 27 h 254"/>
                <a:gd name="T18" fmla="*/ 375 w 530"/>
                <a:gd name="T19" fmla="*/ 18 h 254"/>
                <a:gd name="T20" fmla="*/ 385 w 530"/>
                <a:gd name="T21" fmla="*/ 27 h 254"/>
                <a:gd name="T22" fmla="*/ 412 w 530"/>
                <a:gd name="T23" fmla="*/ 18 h 254"/>
                <a:gd name="T24" fmla="*/ 421 w 530"/>
                <a:gd name="T25" fmla="*/ 27 h 254"/>
                <a:gd name="T26" fmla="*/ 430 w 530"/>
                <a:gd name="T27" fmla="*/ 27 h 254"/>
                <a:gd name="T28" fmla="*/ 430 w 530"/>
                <a:gd name="T29" fmla="*/ 36 h 254"/>
                <a:gd name="T30" fmla="*/ 439 w 530"/>
                <a:gd name="T31" fmla="*/ 36 h 254"/>
                <a:gd name="T32" fmla="*/ 448 w 530"/>
                <a:gd name="T33" fmla="*/ 36 h 254"/>
                <a:gd name="T34" fmla="*/ 448 w 530"/>
                <a:gd name="T35" fmla="*/ 45 h 254"/>
                <a:gd name="T36" fmla="*/ 457 w 530"/>
                <a:gd name="T37" fmla="*/ 45 h 254"/>
                <a:gd name="T38" fmla="*/ 457 w 530"/>
                <a:gd name="T39" fmla="*/ 55 h 254"/>
                <a:gd name="T40" fmla="*/ 466 w 530"/>
                <a:gd name="T41" fmla="*/ 55 h 254"/>
                <a:gd name="T42" fmla="*/ 466 w 530"/>
                <a:gd name="T43" fmla="*/ 64 h 254"/>
                <a:gd name="T44" fmla="*/ 466 w 530"/>
                <a:gd name="T45" fmla="*/ 73 h 254"/>
                <a:gd name="T46" fmla="*/ 476 w 530"/>
                <a:gd name="T47" fmla="*/ 82 h 254"/>
                <a:gd name="T48" fmla="*/ 476 w 530"/>
                <a:gd name="T49" fmla="*/ 91 h 254"/>
                <a:gd name="T50" fmla="*/ 485 w 530"/>
                <a:gd name="T51" fmla="*/ 100 h 254"/>
                <a:gd name="T52" fmla="*/ 485 w 530"/>
                <a:gd name="T53" fmla="*/ 109 h 254"/>
                <a:gd name="T54" fmla="*/ 485 w 530"/>
                <a:gd name="T55" fmla="*/ 118 h 254"/>
                <a:gd name="T56" fmla="*/ 485 w 530"/>
                <a:gd name="T57" fmla="*/ 127 h 254"/>
                <a:gd name="T58" fmla="*/ 494 w 530"/>
                <a:gd name="T59" fmla="*/ 127 h 254"/>
                <a:gd name="T60" fmla="*/ 494 w 530"/>
                <a:gd name="T61" fmla="*/ 136 h 254"/>
                <a:gd name="T62" fmla="*/ 494 w 530"/>
                <a:gd name="T63" fmla="*/ 145 h 254"/>
                <a:gd name="T64" fmla="*/ 494 w 530"/>
                <a:gd name="T65" fmla="*/ 155 h 254"/>
                <a:gd name="T66" fmla="*/ 503 w 530"/>
                <a:gd name="T67" fmla="*/ 164 h 254"/>
                <a:gd name="T68" fmla="*/ 494 w 530"/>
                <a:gd name="T69" fmla="*/ 164 h 254"/>
                <a:gd name="T70" fmla="*/ 494 w 530"/>
                <a:gd name="T71" fmla="*/ 175 h 254"/>
                <a:gd name="T72" fmla="*/ 503 w 530"/>
                <a:gd name="T73" fmla="*/ 182 h 254"/>
                <a:gd name="T74" fmla="*/ 503 w 530"/>
                <a:gd name="T75" fmla="*/ 200 h 254"/>
                <a:gd name="T76" fmla="*/ 503 w 530"/>
                <a:gd name="T77" fmla="*/ 209 h 254"/>
                <a:gd name="T78" fmla="*/ 512 w 530"/>
                <a:gd name="T79" fmla="*/ 218 h 254"/>
                <a:gd name="T80" fmla="*/ 512 w 530"/>
                <a:gd name="T81" fmla="*/ 229 h 254"/>
                <a:gd name="T82" fmla="*/ 521 w 530"/>
                <a:gd name="T83" fmla="*/ 236 h 254"/>
                <a:gd name="T84" fmla="*/ 521 w 530"/>
                <a:gd name="T85" fmla="*/ 245 h 254"/>
                <a:gd name="T86" fmla="*/ 530 w 530"/>
                <a:gd name="T87" fmla="*/ 245 h 254"/>
                <a:gd name="T88" fmla="*/ 530 w 530"/>
                <a:gd name="T89" fmla="*/ 254 h 254"/>
                <a:gd name="T90" fmla="*/ 430 w 530"/>
                <a:gd name="T91" fmla="*/ 254 h 254"/>
                <a:gd name="T92" fmla="*/ 348 w 530"/>
                <a:gd name="T93" fmla="*/ 254 h 254"/>
                <a:gd name="T94" fmla="*/ 194 w 530"/>
                <a:gd name="T95" fmla="*/ 254 h 254"/>
                <a:gd name="T96" fmla="*/ 121 w 530"/>
                <a:gd name="T97" fmla="*/ 245 h 254"/>
                <a:gd name="T98" fmla="*/ 121 w 530"/>
                <a:gd name="T99" fmla="*/ 175 h 254"/>
                <a:gd name="T100" fmla="*/ 121 w 530"/>
                <a:gd name="T101" fmla="*/ 164 h 254"/>
                <a:gd name="T102" fmla="*/ 57 w 530"/>
                <a:gd name="T103" fmla="*/ 164 h 254"/>
                <a:gd name="T104" fmla="*/ 0 w 530"/>
                <a:gd name="T105" fmla="*/ 16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0" h="254">
                  <a:moveTo>
                    <a:pt x="0" y="164"/>
                  </a:moveTo>
                  <a:lnTo>
                    <a:pt x="12" y="0"/>
                  </a:lnTo>
                  <a:lnTo>
                    <a:pt x="75" y="0"/>
                  </a:lnTo>
                  <a:lnTo>
                    <a:pt x="175" y="9"/>
                  </a:lnTo>
                  <a:lnTo>
                    <a:pt x="275" y="9"/>
                  </a:lnTo>
                  <a:lnTo>
                    <a:pt x="339" y="9"/>
                  </a:lnTo>
                  <a:lnTo>
                    <a:pt x="348" y="18"/>
                  </a:lnTo>
                  <a:lnTo>
                    <a:pt x="366" y="27"/>
                  </a:lnTo>
                  <a:lnTo>
                    <a:pt x="375" y="27"/>
                  </a:lnTo>
                  <a:lnTo>
                    <a:pt x="375" y="18"/>
                  </a:lnTo>
                  <a:lnTo>
                    <a:pt x="385" y="27"/>
                  </a:lnTo>
                  <a:lnTo>
                    <a:pt x="412" y="18"/>
                  </a:lnTo>
                  <a:lnTo>
                    <a:pt x="421" y="27"/>
                  </a:lnTo>
                  <a:lnTo>
                    <a:pt x="430" y="27"/>
                  </a:lnTo>
                  <a:lnTo>
                    <a:pt x="430" y="36"/>
                  </a:lnTo>
                  <a:lnTo>
                    <a:pt x="439" y="36"/>
                  </a:lnTo>
                  <a:lnTo>
                    <a:pt x="448" y="36"/>
                  </a:lnTo>
                  <a:lnTo>
                    <a:pt x="448" y="45"/>
                  </a:lnTo>
                  <a:lnTo>
                    <a:pt x="457" y="45"/>
                  </a:lnTo>
                  <a:lnTo>
                    <a:pt x="457" y="55"/>
                  </a:lnTo>
                  <a:lnTo>
                    <a:pt x="466" y="55"/>
                  </a:lnTo>
                  <a:lnTo>
                    <a:pt x="466" y="64"/>
                  </a:lnTo>
                  <a:lnTo>
                    <a:pt x="466" y="73"/>
                  </a:lnTo>
                  <a:lnTo>
                    <a:pt x="476" y="82"/>
                  </a:lnTo>
                  <a:lnTo>
                    <a:pt x="476" y="91"/>
                  </a:lnTo>
                  <a:lnTo>
                    <a:pt x="485" y="100"/>
                  </a:lnTo>
                  <a:lnTo>
                    <a:pt x="485" y="109"/>
                  </a:lnTo>
                  <a:lnTo>
                    <a:pt x="485" y="118"/>
                  </a:lnTo>
                  <a:lnTo>
                    <a:pt x="485" y="127"/>
                  </a:lnTo>
                  <a:lnTo>
                    <a:pt x="494" y="127"/>
                  </a:lnTo>
                  <a:lnTo>
                    <a:pt x="494" y="136"/>
                  </a:lnTo>
                  <a:lnTo>
                    <a:pt x="494" y="145"/>
                  </a:lnTo>
                  <a:lnTo>
                    <a:pt x="494" y="155"/>
                  </a:lnTo>
                  <a:lnTo>
                    <a:pt x="503" y="164"/>
                  </a:lnTo>
                  <a:lnTo>
                    <a:pt x="494" y="164"/>
                  </a:lnTo>
                  <a:lnTo>
                    <a:pt x="494" y="175"/>
                  </a:lnTo>
                  <a:lnTo>
                    <a:pt x="503" y="182"/>
                  </a:lnTo>
                  <a:lnTo>
                    <a:pt x="503" y="200"/>
                  </a:lnTo>
                  <a:lnTo>
                    <a:pt x="503" y="209"/>
                  </a:lnTo>
                  <a:lnTo>
                    <a:pt x="512" y="218"/>
                  </a:lnTo>
                  <a:lnTo>
                    <a:pt x="512" y="229"/>
                  </a:lnTo>
                  <a:lnTo>
                    <a:pt x="521" y="236"/>
                  </a:lnTo>
                  <a:lnTo>
                    <a:pt x="521" y="245"/>
                  </a:lnTo>
                  <a:lnTo>
                    <a:pt x="530" y="245"/>
                  </a:lnTo>
                  <a:lnTo>
                    <a:pt x="530" y="254"/>
                  </a:lnTo>
                  <a:lnTo>
                    <a:pt x="430" y="254"/>
                  </a:lnTo>
                  <a:lnTo>
                    <a:pt x="348" y="254"/>
                  </a:lnTo>
                  <a:lnTo>
                    <a:pt x="194" y="254"/>
                  </a:lnTo>
                  <a:lnTo>
                    <a:pt x="121" y="245"/>
                  </a:lnTo>
                  <a:lnTo>
                    <a:pt x="121" y="175"/>
                  </a:lnTo>
                  <a:lnTo>
                    <a:pt x="121" y="164"/>
                  </a:lnTo>
                  <a:lnTo>
                    <a:pt x="57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1">
              <a:extLst>
                <a:ext uri="{FF2B5EF4-FFF2-40B4-BE49-F238E27FC236}">
                  <a16:creationId xmlns:a16="http://schemas.microsoft.com/office/drawing/2014/main" xmlns="" id="{A80A4DDA-F960-414A-8B86-4740DF09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181" y="2753641"/>
              <a:ext cx="958340" cy="459280"/>
            </a:xfrm>
            <a:custGeom>
              <a:avLst/>
              <a:gdLst>
                <a:gd name="T0" fmla="*/ 0 w 530"/>
                <a:gd name="T1" fmla="*/ 164 h 254"/>
                <a:gd name="T2" fmla="*/ 12 w 530"/>
                <a:gd name="T3" fmla="*/ 0 h 254"/>
                <a:gd name="T4" fmla="*/ 75 w 530"/>
                <a:gd name="T5" fmla="*/ 0 h 254"/>
                <a:gd name="T6" fmla="*/ 175 w 530"/>
                <a:gd name="T7" fmla="*/ 9 h 254"/>
                <a:gd name="T8" fmla="*/ 275 w 530"/>
                <a:gd name="T9" fmla="*/ 9 h 254"/>
                <a:gd name="T10" fmla="*/ 339 w 530"/>
                <a:gd name="T11" fmla="*/ 9 h 254"/>
                <a:gd name="T12" fmla="*/ 348 w 530"/>
                <a:gd name="T13" fmla="*/ 18 h 254"/>
                <a:gd name="T14" fmla="*/ 366 w 530"/>
                <a:gd name="T15" fmla="*/ 27 h 254"/>
                <a:gd name="T16" fmla="*/ 375 w 530"/>
                <a:gd name="T17" fmla="*/ 27 h 254"/>
                <a:gd name="T18" fmla="*/ 375 w 530"/>
                <a:gd name="T19" fmla="*/ 18 h 254"/>
                <a:gd name="T20" fmla="*/ 385 w 530"/>
                <a:gd name="T21" fmla="*/ 27 h 254"/>
                <a:gd name="T22" fmla="*/ 412 w 530"/>
                <a:gd name="T23" fmla="*/ 18 h 254"/>
                <a:gd name="T24" fmla="*/ 421 w 530"/>
                <a:gd name="T25" fmla="*/ 27 h 254"/>
                <a:gd name="T26" fmla="*/ 430 w 530"/>
                <a:gd name="T27" fmla="*/ 27 h 254"/>
                <a:gd name="T28" fmla="*/ 430 w 530"/>
                <a:gd name="T29" fmla="*/ 36 h 254"/>
                <a:gd name="T30" fmla="*/ 439 w 530"/>
                <a:gd name="T31" fmla="*/ 36 h 254"/>
                <a:gd name="T32" fmla="*/ 448 w 530"/>
                <a:gd name="T33" fmla="*/ 36 h 254"/>
                <a:gd name="T34" fmla="*/ 448 w 530"/>
                <a:gd name="T35" fmla="*/ 45 h 254"/>
                <a:gd name="T36" fmla="*/ 457 w 530"/>
                <a:gd name="T37" fmla="*/ 45 h 254"/>
                <a:gd name="T38" fmla="*/ 457 w 530"/>
                <a:gd name="T39" fmla="*/ 55 h 254"/>
                <a:gd name="T40" fmla="*/ 466 w 530"/>
                <a:gd name="T41" fmla="*/ 55 h 254"/>
                <a:gd name="T42" fmla="*/ 466 w 530"/>
                <a:gd name="T43" fmla="*/ 64 h 254"/>
                <a:gd name="T44" fmla="*/ 466 w 530"/>
                <a:gd name="T45" fmla="*/ 73 h 254"/>
                <a:gd name="T46" fmla="*/ 476 w 530"/>
                <a:gd name="T47" fmla="*/ 82 h 254"/>
                <a:gd name="T48" fmla="*/ 476 w 530"/>
                <a:gd name="T49" fmla="*/ 91 h 254"/>
                <a:gd name="T50" fmla="*/ 485 w 530"/>
                <a:gd name="T51" fmla="*/ 100 h 254"/>
                <a:gd name="T52" fmla="*/ 485 w 530"/>
                <a:gd name="T53" fmla="*/ 109 h 254"/>
                <a:gd name="T54" fmla="*/ 485 w 530"/>
                <a:gd name="T55" fmla="*/ 118 h 254"/>
                <a:gd name="T56" fmla="*/ 485 w 530"/>
                <a:gd name="T57" fmla="*/ 127 h 254"/>
                <a:gd name="T58" fmla="*/ 494 w 530"/>
                <a:gd name="T59" fmla="*/ 127 h 254"/>
                <a:gd name="T60" fmla="*/ 494 w 530"/>
                <a:gd name="T61" fmla="*/ 136 h 254"/>
                <a:gd name="T62" fmla="*/ 494 w 530"/>
                <a:gd name="T63" fmla="*/ 145 h 254"/>
                <a:gd name="T64" fmla="*/ 494 w 530"/>
                <a:gd name="T65" fmla="*/ 155 h 254"/>
                <a:gd name="T66" fmla="*/ 503 w 530"/>
                <a:gd name="T67" fmla="*/ 164 h 254"/>
                <a:gd name="T68" fmla="*/ 494 w 530"/>
                <a:gd name="T69" fmla="*/ 164 h 254"/>
                <a:gd name="T70" fmla="*/ 494 w 530"/>
                <a:gd name="T71" fmla="*/ 175 h 254"/>
                <a:gd name="T72" fmla="*/ 503 w 530"/>
                <a:gd name="T73" fmla="*/ 182 h 254"/>
                <a:gd name="T74" fmla="*/ 503 w 530"/>
                <a:gd name="T75" fmla="*/ 200 h 254"/>
                <a:gd name="T76" fmla="*/ 503 w 530"/>
                <a:gd name="T77" fmla="*/ 209 h 254"/>
                <a:gd name="T78" fmla="*/ 512 w 530"/>
                <a:gd name="T79" fmla="*/ 218 h 254"/>
                <a:gd name="T80" fmla="*/ 512 w 530"/>
                <a:gd name="T81" fmla="*/ 229 h 254"/>
                <a:gd name="T82" fmla="*/ 521 w 530"/>
                <a:gd name="T83" fmla="*/ 236 h 254"/>
                <a:gd name="T84" fmla="*/ 521 w 530"/>
                <a:gd name="T85" fmla="*/ 245 h 254"/>
                <a:gd name="T86" fmla="*/ 530 w 530"/>
                <a:gd name="T87" fmla="*/ 245 h 254"/>
                <a:gd name="T88" fmla="*/ 530 w 530"/>
                <a:gd name="T89" fmla="*/ 254 h 254"/>
                <a:gd name="T90" fmla="*/ 430 w 530"/>
                <a:gd name="T91" fmla="*/ 254 h 254"/>
                <a:gd name="T92" fmla="*/ 348 w 530"/>
                <a:gd name="T93" fmla="*/ 254 h 254"/>
                <a:gd name="T94" fmla="*/ 194 w 530"/>
                <a:gd name="T95" fmla="*/ 254 h 254"/>
                <a:gd name="T96" fmla="*/ 121 w 530"/>
                <a:gd name="T97" fmla="*/ 245 h 254"/>
                <a:gd name="T98" fmla="*/ 121 w 530"/>
                <a:gd name="T99" fmla="*/ 175 h 254"/>
                <a:gd name="T100" fmla="*/ 121 w 530"/>
                <a:gd name="T101" fmla="*/ 164 h 254"/>
                <a:gd name="T102" fmla="*/ 57 w 530"/>
                <a:gd name="T103" fmla="*/ 164 h 254"/>
                <a:gd name="T104" fmla="*/ 0 w 530"/>
                <a:gd name="T105" fmla="*/ 16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0" h="254">
                  <a:moveTo>
                    <a:pt x="0" y="164"/>
                  </a:moveTo>
                  <a:lnTo>
                    <a:pt x="12" y="0"/>
                  </a:lnTo>
                  <a:lnTo>
                    <a:pt x="75" y="0"/>
                  </a:lnTo>
                  <a:lnTo>
                    <a:pt x="175" y="9"/>
                  </a:lnTo>
                  <a:lnTo>
                    <a:pt x="275" y="9"/>
                  </a:lnTo>
                  <a:lnTo>
                    <a:pt x="339" y="9"/>
                  </a:lnTo>
                  <a:lnTo>
                    <a:pt x="348" y="18"/>
                  </a:lnTo>
                  <a:lnTo>
                    <a:pt x="366" y="27"/>
                  </a:lnTo>
                  <a:lnTo>
                    <a:pt x="375" y="27"/>
                  </a:lnTo>
                  <a:lnTo>
                    <a:pt x="375" y="18"/>
                  </a:lnTo>
                  <a:lnTo>
                    <a:pt x="385" y="27"/>
                  </a:lnTo>
                  <a:lnTo>
                    <a:pt x="412" y="18"/>
                  </a:lnTo>
                  <a:lnTo>
                    <a:pt x="421" y="27"/>
                  </a:lnTo>
                  <a:lnTo>
                    <a:pt x="430" y="27"/>
                  </a:lnTo>
                  <a:lnTo>
                    <a:pt x="430" y="36"/>
                  </a:lnTo>
                  <a:lnTo>
                    <a:pt x="439" y="36"/>
                  </a:lnTo>
                  <a:lnTo>
                    <a:pt x="448" y="36"/>
                  </a:lnTo>
                  <a:lnTo>
                    <a:pt x="448" y="45"/>
                  </a:lnTo>
                  <a:lnTo>
                    <a:pt x="457" y="45"/>
                  </a:lnTo>
                  <a:lnTo>
                    <a:pt x="457" y="55"/>
                  </a:lnTo>
                  <a:lnTo>
                    <a:pt x="466" y="55"/>
                  </a:lnTo>
                  <a:lnTo>
                    <a:pt x="466" y="64"/>
                  </a:lnTo>
                  <a:lnTo>
                    <a:pt x="466" y="73"/>
                  </a:lnTo>
                  <a:lnTo>
                    <a:pt x="476" y="82"/>
                  </a:lnTo>
                  <a:lnTo>
                    <a:pt x="476" y="91"/>
                  </a:lnTo>
                  <a:lnTo>
                    <a:pt x="485" y="100"/>
                  </a:lnTo>
                  <a:lnTo>
                    <a:pt x="485" y="109"/>
                  </a:lnTo>
                  <a:lnTo>
                    <a:pt x="485" y="118"/>
                  </a:lnTo>
                  <a:lnTo>
                    <a:pt x="485" y="127"/>
                  </a:lnTo>
                  <a:lnTo>
                    <a:pt x="494" y="127"/>
                  </a:lnTo>
                  <a:lnTo>
                    <a:pt x="494" y="136"/>
                  </a:lnTo>
                  <a:lnTo>
                    <a:pt x="494" y="145"/>
                  </a:lnTo>
                  <a:lnTo>
                    <a:pt x="494" y="155"/>
                  </a:lnTo>
                  <a:lnTo>
                    <a:pt x="503" y="164"/>
                  </a:lnTo>
                  <a:lnTo>
                    <a:pt x="494" y="164"/>
                  </a:lnTo>
                  <a:lnTo>
                    <a:pt x="494" y="175"/>
                  </a:lnTo>
                  <a:lnTo>
                    <a:pt x="503" y="182"/>
                  </a:lnTo>
                  <a:lnTo>
                    <a:pt x="503" y="200"/>
                  </a:lnTo>
                  <a:lnTo>
                    <a:pt x="503" y="209"/>
                  </a:lnTo>
                  <a:lnTo>
                    <a:pt x="512" y="218"/>
                  </a:lnTo>
                  <a:lnTo>
                    <a:pt x="512" y="229"/>
                  </a:lnTo>
                  <a:lnTo>
                    <a:pt x="521" y="236"/>
                  </a:lnTo>
                  <a:lnTo>
                    <a:pt x="521" y="245"/>
                  </a:lnTo>
                  <a:lnTo>
                    <a:pt x="530" y="245"/>
                  </a:lnTo>
                  <a:lnTo>
                    <a:pt x="530" y="254"/>
                  </a:lnTo>
                  <a:lnTo>
                    <a:pt x="430" y="254"/>
                  </a:lnTo>
                  <a:lnTo>
                    <a:pt x="348" y="254"/>
                  </a:lnTo>
                  <a:lnTo>
                    <a:pt x="194" y="254"/>
                  </a:lnTo>
                  <a:lnTo>
                    <a:pt x="121" y="245"/>
                  </a:lnTo>
                  <a:lnTo>
                    <a:pt x="121" y="175"/>
                  </a:lnTo>
                  <a:lnTo>
                    <a:pt x="121" y="164"/>
                  </a:lnTo>
                  <a:lnTo>
                    <a:pt x="57" y="164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2">
              <a:extLst>
                <a:ext uri="{FF2B5EF4-FFF2-40B4-BE49-F238E27FC236}">
                  <a16:creationId xmlns:a16="http://schemas.microsoft.com/office/drawing/2014/main" xmlns="" id="{9AD2D9C1-D58F-4BC0-B025-827055C9D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181" y="2753641"/>
              <a:ext cx="958340" cy="459280"/>
            </a:xfrm>
            <a:custGeom>
              <a:avLst/>
              <a:gdLst>
                <a:gd name="T0" fmla="*/ 0 w 530"/>
                <a:gd name="T1" fmla="*/ 164 h 254"/>
                <a:gd name="T2" fmla="*/ 12 w 530"/>
                <a:gd name="T3" fmla="*/ 0 h 254"/>
                <a:gd name="T4" fmla="*/ 75 w 530"/>
                <a:gd name="T5" fmla="*/ 0 h 254"/>
                <a:gd name="T6" fmla="*/ 175 w 530"/>
                <a:gd name="T7" fmla="*/ 9 h 254"/>
                <a:gd name="T8" fmla="*/ 275 w 530"/>
                <a:gd name="T9" fmla="*/ 9 h 254"/>
                <a:gd name="T10" fmla="*/ 339 w 530"/>
                <a:gd name="T11" fmla="*/ 9 h 254"/>
                <a:gd name="T12" fmla="*/ 348 w 530"/>
                <a:gd name="T13" fmla="*/ 18 h 254"/>
                <a:gd name="T14" fmla="*/ 366 w 530"/>
                <a:gd name="T15" fmla="*/ 27 h 254"/>
                <a:gd name="T16" fmla="*/ 375 w 530"/>
                <a:gd name="T17" fmla="*/ 27 h 254"/>
                <a:gd name="T18" fmla="*/ 375 w 530"/>
                <a:gd name="T19" fmla="*/ 18 h 254"/>
                <a:gd name="T20" fmla="*/ 385 w 530"/>
                <a:gd name="T21" fmla="*/ 27 h 254"/>
                <a:gd name="T22" fmla="*/ 412 w 530"/>
                <a:gd name="T23" fmla="*/ 18 h 254"/>
                <a:gd name="T24" fmla="*/ 421 w 530"/>
                <a:gd name="T25" fmla="*/ 27 h 254"/>
                <a:gd name="T26" fmla="*/ 430 w 530"/>
                <a:gd name="T27" fmla="*/ 27 h 254"/>
                <a:gd name="T28" fmla="*/ 430 w 530"/>
                <a:gd name="T29" fmla="*/ 36 h 254"/>
                <a:gd name="T30" fmla="*/ 439 w 530"/>
                <a:gd name="T31" fmla="*/ 36 h 254"/>
                <a:gd name="T32" fmla="*/ 448 w 530"/>
                <a:gd name="T33" fmla="*/ 36 h 254"/>
                <a:gd name="T34" fmla="*/ 448 w 530"/>
                <a:gd name="T35" fmla="*/ 45 h 254"/>
                <a:gd name="T36" fmla="*/ 457 w 530"/>
                <a:gd name="T37" fmla="*/ 45 h 254"/>
                <a:gd name="T38" fmla="*/ 457 w 530"/>
                <a:gd name="T39" fmla="*/ 55 h 254"/>
                <a:gd name="T40" fmla="*/ 466 w 530"/>
                <a:gd name="T41" fmla="*/ 55 h 254"/>
                <a:gd name="T42" fmla="*/ 466 w 530"/>
                <a:gd name="T43" fmla="*/ 64 h 254"/>
                <a:gd name="T44" fmla="*/ 466 w 530"/>
                <a:gd name="T45" fmla="*/ 73 h 254"/>
                <a:gd name="T46" fmla="*/ 476 w 530"/>
                <a:gd name="T47" fmla="*/ 82 h 254"/>
                <a:gd name="T48" fmla="*/ 476 w 530"/>
                <a:gd name="T49" fmla="*/ 91 h 254"/>
                <a:gd name="T50" fmla="*/ 485 w 530"/>
                <a:gd name="T51" fmla="*/ 100 h 254"/>
                <a:gd name="T52" fmla="*/ 485 w 530"/>
                <a:gd name="T53" fmla="*/ 109 h 254"/>
                <a:gd name="T54" fmla="*/ 485 w 530"/>
                <a:gd name="T55" fmla="*/ 118 h 254"/>
                <a:gd name="T56" fmla="*/ 485 w 530"/>
                <a:gd name="T57" fmla="*/ 127 h 254"/>
                <a:gd name="T58" fmla="*/ 494 w 530"/>
                <a:gd name="T59" fmla="*/ 127 h 254"/>
                <a:gd name="T60" fmla="*/ 494 w 530"/>
                <a:gd name="T61" fmla="*/ 136 h 254"/>
                <a:gd name="T62" fmla="*/ 494 w 530"/>
                <a:gd name="T63" fmla="*/ 145 h 254"/>
                <a:gd name="T64" fmla="*/ 494 w 530"/>
                <a:gd name="T65" fmla="*/ 155 h 254"/>
                <a:gd name="T66" fmla="*/ 503 w 530"/>
                <a:gd name="T67" fmla="*/ 164 h 254"/>
                <a:gd name="T68" fmla="*/ 494 w 530"/>
                <a:gd name="T69" fmla="*/ 164 h 254"/>
                <a:gd name="T70" fmla="*/ 494 w 530"/>
                <a:gd name="T71" fmla="*/ 175 h 254"/>
                <a:gd name="T72" fmla="*/ 503 w 530"/>
                <a:gd name="T73" fmla="*/ 182 h 254"/>
                <a:gd name="T74" fmla="*/ 503 w 530"/>
                <a:gd name="T75" fmla="*/ 200 h 254"/>
                <a:gd name="T76" fmla="*/ 503 w 530"/>
                <a:gd name="T77" fmla="*/ 209 h 254"/>
                <a:gd name="T78" fmla="*/ 512 w 530"/>
                <a:gd name="T79" fmla="*/ 218 h 254"/>
                <a:gd name="T80" fmla="*/ 512 w 530"/>
                <a:gd name="T81" fmla="*/ 229 h 254"/>
                <a:gd name="T82" fmla="*/ 521 w 530"/>
                <a:gd name="T83" fmla="*/ 236 h 254"/>
                <a:gd name="T84" fmla="*/ 521 w 530"/>
                <a:gd name="T85" fmla="*/ 245 h 254"/>
                <a:gd name="T86" fmla="*/ 530 w 530"/>
                <a:gd name="T87" fmla="*/ 245 h 254"/>
                <a:gd name="T88" fmla="*/ 530 w 530"/>
                <a:gd name="T89" fmla="*/ 254 h 254"/>
                <a:gd name="T90" fmla="*/ 430 w 530"/>
                <a:gd name="T91" fmla="*/ 254 h 254"/>
                <a:gd name="T92" fmla="*/ 348 w 530"/>
                <a:gd name="T93" fmla="*/ 254 h 254"/>
                <a:gd name="T94" fmla="*/ 194 w 530"/>
                <a:gd name="T95" fmla="*/ 254 h 254"/>
                <a:gd name="T96" fmla="*/ 121 w 530"/>
                <a:gd name="T97" fmla="*/ 245 h 254"/>
                <a:gd name="T98" fmla="*/ 121 w 530"/>
                <a:gd name="T99" fmla="*/ 175 h 254"/>
                <a:gd name="T100" fmla="*/ 121 w 530"/>
                <a:gd name="T101" fmla="*/ 164 h 254"/>
                <a:gd name="T102" fmla="*/ 57 w 530"/>
                <a:gd name="T103" fmla="*/ 164 h 254"/>
                <a:gd name="T104" fmla="*/ 0 w 530"/>
                <a:gd name="T105" fmla="*/ 16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0" h="254">
                  <a:moveTo>
                    <a:pt x="0" y="164"/>
                  </a:moveTo>
                  <a:lnTo>
                    <a:pt x="12" y="0"/>
                  </a:lnTo>
                  <a:lnTo>
                    <a:pt x="75" y="0"/>
                  </a:lnTo>
                  <a:lnTo>
                    <a:pt x="175" y="9"/>
                  </a:lnTo>
                  <a:lnTo>
                    <a:pt x="275" y="9"/>
                  </a:lnTo>
                  <a:lnTo>
                    <a:pt x="339" y="9"/>
                  </a:lnTo>
                  <a:lnTo>
                    <a:pt x="348" y="18"/>
                  </a:lnTo>
                  <a:lnTo>
                    <a:pt x="366" y="27"/>
                  </a:lnTo>
                  <a:lnTo>
                    <a:pt x="375" y="27"/>
                  </a:lnTo>
                  <a:lnTo>
                    <a:pt x="375" y="18"/>
                  </a:lnTo>
                  <a:lnTo>
                    <a:pt x="385" y="27"/>
                  </a:lnTo>
                  <a:lnTo>
                    <a:pt x="412" y="18"/>
                  </a:lnTo>
                  <a:lnTo>
                    <a:pt x="421" y="27"/>
                  </a:lnTo>
                  <a:lnTo>
                    <a:pt x="430" y="27"/>
                  </a:lnTo>
                  <a:lnTo>
                    <a:pt x="430" y="36"/>
                  </a:lnTo>
                  <a:lnTo>
                    <a:pt x="439" y="36"/>
                  </a:lnTo>
                  <a:lnTo>
                    <a:pt x="448" y="36"/>
                  </a:lnTo>
                  <a:lnTo>
                    <a:pt x="448" y="45"/>
                  </a:lnTo>
                  <a:lnTo>
                    <a:pt x="457" y="45"/>
                  </a:lnTo>
                  <a:lnTo>
                    <a:pt x="457" y="55"/>
                  </a:lnTo>
                  <a:lnTo>
                    <a:pt x="466" y="55"/>
                  </a:lnTo>
                  <a:lnTo>
                    <a:pt x="466" y="64"/>
                  </a:lnTo>
                  <a:lnTo>
                    <a:pt x="466" y="73"/>
                  </a:lnTo>
                  <a:lnTo>
                    <a:pt x="476" y="82"/>
                  </a:lnTo>
                  <a:lnTo>
                    <a:pt x="476" y="91"/>
                  </a:lnTo>
                  <a:lnTo>
                    <a:pt x="485" y="100"/>
                  </a:lnTo>
                  <a:lnTo>
                    <a:pt x="485" y="109"/>
                  </a:lnTo>
                  <a:lnTo>
                    <a:pt x="485" y="118"/>
                  </a:lnTo>
                  <a:lnTo>
                    <a:pt x="485" y="127"/>
                  </a:lnTo>
                  <a:lnTo>
                    <a:pt x="494" y="127"/>
                  </a:lnTo>
                  <a:lnTo>
                    <a:pt x="494" y="136"/>
                  </a:lnTo>
                  <a:lnTo>
                    <a:pt x="494" y="145"/>
                  </a:lnTo>
                  <a:lnTo>
                    <a:pt x="494" y="155"/>
                  </a:lnTo>
                  <a:lnTo>
                    <a:pt x="503" y="164"/>
                  </a:lnTo>
                  <a:lnTo>
                    <a:pt x="494" y="164"/>
                  </a:lnTo>
                  <a:lnTo>
                    <a:pt x="494" y="175"/>
                  </a:lnTo>
                  <a:lnTo>
                    <a:pt x="503" y="182"/>
                  </a:lnTo>
                  <a:lnTo>
                    <a:pt x="503" y="200"/>
                  </a:lnTo>
                  <a:lnTo>
                    <a:pt x="503" y="209"/>
                  </a:lnTo>
                  <a:lnTo>
                    <a:pt x="512" y="218"/>
                  </a:lnTo>
                  <a:lnTo>
                    <a:pt x="512" y="229"/>
                  </a:lnTo>
                  <a:lnTo>
                    <a:pt x="521" y="236"/>
                  </a:lnTo>
                  <a:lnTo>
                    <a:pt x="521" y="245"/>
                  </a:lnTo>
                  <a:lnTo>
                    <a:pt x="530" y="245"/>
                  </a:lnTo>
                  <a:lnTo>
                    <a:pt x="530" y="254"/>
                  </a:lnTo>
                  <a:lnTo>
                    <a:pt x="430" y="254"/>
                  </a:lnTo>
                  <a:lnTo>
                    <a:pt x="348" y="254"/>
                  </a:lnTo>
                  <a:lnTo>
                    <a:pt x="194" y="254"/>
                  </a:lnTo>
                  <a:lnTo>
                    <a:pt x="121" y="245"/>
                  </a:lnTo>
                  <a:lnTo>
                    <a:pt x="121" y="175"/>
                  </a:lnTo>
                  <a:lnTo>
                    <a:pt x="121" y="164"/>
                  </a:lnTo>
                  <a:lnTo>
                    <a:pt x="57" y="164"/>
                  </a:lnTo>
                  <a:lnTo>
                    <a:pt x="0" y="164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3">
              <a:extLst>
                <a:ext uri="{FF2B5EF4-FFF2-40B4-BE49-F238E27FC236}">
                  <a16:creationId xmlns:a16="http://schemas.microsoft.com/office/drawing/2014/main" xmlns="" id="{B04853D9-FCDF-4E63-8418-381D6769A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59" y="3122512"/>
              <a:ext cx="802836" cy="674455"/>
            </a:xfrm>
            <a:custGeom>
              <a:avLst/>
              <a:gdLst>
                <a:gd name="T0" fmla="*/ 75 w 444"/>
                <a:gd name="T1" fmla="*/ 12 h 373"/>
                <a:gd name="T2" fmla="*/ 214 w 444"/>
                <a:gd name="T3" fmla="*/ 0 h 373"/>
                <a:gd name="T4" fmla="*/ 259 w 444"/>
                <a:gd name="T5" fmla="*/ 0 h 373"/>
                <a:gd name="T6" fmla="*/ 266 w 444"/>
                <a:gd name="T7" fmla="*/ 21 h 373"/>
                <a:gd name="T8" fmla="*/ 266 w 444"/>
                <a:gd name="T9" fmla="*/ 37 h 373"/>
                <a:gd name="T10" fmla="*/ 278 w 444"/>
                <a:gd name="T11" fmla="*/ 46 h 373"/>
                <a:gd name="T12" fmla="*/ 278 w 444"/>
                <a:gd name="T13" fmla="*/ 75 h 373"/>
                <a:gd name="T14" fmla="*/ 296 w 444"/>
                <a:gd name="T15" fmla="*/ 85 h 373"/>
                <a:gd name="T16" fmla="*/ 314 w 444"/>
                <a:gd name="T17" fmla="*/ 100 h 373"/>
                <a:gd name="T18" fmla="*/ 323 w 444"/>
                <a:gd name="T19" fmla="*/ 128 h 373"/>
                <a:gd name="T20" fmla="*/ 341 w 444"/>
                <a:gd name="T21" fmla="*/ 128 h 373"/>
                <a:gd name="T22" fmla="*/ 360 w 444"/>
                <a:gd name="T23" fmla="*/ 137 h 373"/>
                <a:gd name="T24" fmla="*/ 360 w 444"/>
                <a:gd name="T25" fmla="*/ 155 h 373"/>
                <a:gd name="T26" fmla="*/ 350 w 444"/>
                <a:gd name="T27" fmla="*/ 173 h 373"/>
                <a:gd name="T28" fmla="*/ 350 w 444"/>
                <a:gd name="T29" fmla="*/ 191 h 373"/>
                <a:gd name="T30" fmla="*/ 378 w 444"/>
                <a:gd name="T31" fmla="*/ 209 h 373"/>
                <a:gd name="T32" fmla="*/ 387 w 444"/>
                <a:gd name="T33" fmla="*/ 209 h 373"/>
                <a:gd name="T34" fmla="*/ 396 w 444"/>
                <a:gd name="T35" fmla="*/ 228 h 373"/>
                <a:gd name="T36" fmla="*/ 405 w 444"/>
                <a:gd name="T37" fmla="*/ 237 h 373"/>
                <a:gd name="T38" fmla="*/ 414 w 444"/>
                <a:gd name="T39" fmla="*/ 264 h 373"/>
                <a:gd name="T40" fmla="*/ 423 w 444"/>
                <a:gd name="T41" fmla="*/ 282 h 373"/>
                <a:gd name="T42" fmla="*/ 444 w 444"/>
                <a:gd name="T43" fmla="*/ 282 h 373"/>
                <a:gd name="T44" fmla="*/ 444 w 444"/>
                <a:gd name="T45" fmla="*/ 300 h 373"/>
                <a:gd name="T46" fmla="*/ 432 w 444"/>
                <a:gd name="T47" fmla="*/ 318 h 373"/>
                <a:gd name="T48" fmla="*/ 423 w 444"/>
                <a:gd name="T49" fmla="*/ 328 h 373"/>
                <a:gd name="T50" fmla="*/ 414 w 444"/>
                <a:gd name="T51" fmla="*/ 337 h 373"/>
                <a:gd name="T52" fmla="*/ 405 w 444"/>
                <a:gd name="T53" fmla="*/ 346 h 373"/>
                <a:gd name="T54" fmla="*/ 405 w 444"/>
                <a:gd name="T55" fmla="*/ 355 h 373"/>
                <a:gd name="T56" fmla="*/ 369 w 444"/>
                <a:gd name="T57" fmla="*/ 373 h 373"/>
                <a:gd name="T58" fmla="*/ 369 w 444"/>
                <a:gd name="T59" fmla="*/ 355 h 373"/>
                <a:gd name="T60" fmla="*/ 378 w 444"/>
                <a:gd name="T61" fmla="*/ 346 h 373"/>
                <a:gd name="T62" fmla="*/ 378 w 444"/>
                <a:gd name="T63" fmla="*/ 328 h 373"/>
                <a:gd name="T64" fmla="*/ 250 w 444"/>
                <a:gd name="T65" fmla="*/ 337 h 373"/>
                <a:gd name="T66" fmla="*/ 84 w 444"/>
                <a:gd name="T67" fmla="*/ 346 h 373"/>
                <a:gd name="T68" fmla="*/ 75 w 444"/>
                <a:gd name="T69" fmla="*/ 128 h 373"/>
                <a:gd name="T70" fmla="*/ 57 w 444"/>
                <a:gd name="T71" fmla="*/ 110 h 373"/>
                <a:gd name="T72" fmla="*/ 48 w 444"/>
                <a:gd name="T73" fmla="*/ 100 h 373"/>
                <a:gd name="T74" fmla="*/ 57 w 444"/>
                <a:gd name="T75" fmla="*/ 85 h 373"/>
                <a:gd name="T76" fmla="*/ 57 w 444"/>
                <a:gd name="T77" fmla="*/ 85 h 373"/>
                <a:gd name="T78" fmla="*/ 57 w 444"/>
                <a:gd name="T79" fmla="*/ 64 h 373"/>
                <a:gd name="T80" fmla="*/ 30 w 444"/>
                <a:gd name="T81" fmla="*/ 55 h 373"/>
                <a:gd name="T82" fmla="*/ 21 w 444"/>
                <a:gd name="T83" fmla="*/ 46 h 373"/>
                <a:gd name="T84" fmla="*/ 9 w 444"/>
                <a:gd name="T85" fmla="*/ 30 h 373"/>
                <a:gd name="T86" fmla="*/ 0 w 444"/>
                <a:gd name="T87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4" h="373">
                  <a:moveTo>
                    <a:pt x="0" y="12"/>
                  </a:moveTo>
                  <a:lnTo>
                    <a:pt x="75" y="12"/>
                  </a:lnTo>
                  <a:lnTo>
                    <a:pt x="112" y="12"/>
                  </a:lnTo>
                  <a:lnTo>
                    <a:pt x="214" y="0"/>
                  </a:lnTo>
                  <a:lnTo>
                    <a:pt x="250" y="0"/>
                  </a:lnTo>
                  <a:lnTo>
                    <a:pt x="259" y="0"/>
                  </a:lnTo>
                  <a:lnTo>
                    <a:pt x="266" y="12"/>
                  </a:lnTo>
                  <a:lnTo>
                    <a:pt x="266" y="21"/>
                  </a:lnTo>
                  <a:lnTo>
                    <a:pt x="266" y="30"/>
                  </a:lnTo>
                  <a:lnTo>
                    <a:pt x="266" y="37"/>
                  </a:lnTo>
                  <a:lnTo>
                    <a:pt x="266" y="46"/>
                  </a:lnTo>
                  <a:lnTo>
                    <a:pt x="278" y="46"/>
                  </a:lnTo>
                  <a:lnTo>
                    <a:pt x="278" y="64"/>
                  </a:lnTo>
                  <a:lnTo>
                    <a:pt x="278" y="75"/>
                  </a:lnTo>
                  <a:lnTo>
                    <a:pt x="287" y="75"/>
                  </a:lnTo>
                  <a:lnTo>
                    <a:pt x="296" y="85"/>
                  </a:lnTo>
                  <a:lnTo>
                    <a:pt x="296" y="91"/>
                  </a:lnTo>
                  <a:lnTo>
                    <a:pt x="314" y="100"/>
                  </a:lnTo>
                  <a:lnTo>
                    <a:pt x="323" y="110"/>
                  </a:lnTo>
                  <a:lnTo>
                    <a:pt x="323" y="128"/>
                  </a:lnTo>
                  <a:lnTo>
                    <a:pt x="332" y="137"/>
                  </a:lnTo>
                  <a:lnTo>
                    <a:pt x="341" y="128"/>
                  </a:lnTo>
                  <a:lnTo>
                    <a:pt x="350" y="128"/>
                  </a:lnTo>
                  <a:lnTo>
                    <a:pt x="360" y="137"/>
                  </a:lnTo>
                  <a:lnTo>
                    <a:pt x="360" y="148"/>
                  </a:lnTo>
                  <a:lnTo>
                    <a:pt x="360" y="155"/>
                  </a:lnTo>
                  <a:lnTo>
                    <a:pt x="360" y="164"/>
                  </a:lnTo>
                  <a:lnTo>
                    <a:pt x="350" y="173"/>
                  </a:lnTo>
                  <a:lnTo>
                    <a:pt x="350" y="182"/>
                  </a:lnTo>
                  <a:lnTo>
                    <a:pt x="350" y="191"/>
                  </a:lnTo>
                  <a:lnTo>
                    <a:pt x="360" y="200"/>
                  </a:lnTo>
                  <a:lnTo>
                    <a:pt x="378" y="209"/>
                  </a:lnTo>
                  <a:lnTo>
                    <a:pt x="378" y="219"/>
                  </a:lnTo>
                  <a:lnTo>
                    <a:pt x="387" y="209"/>
                  </a:lnTo>
                  <a:lnTo>
                    <a:pt x="396" y="219"/>
                  </a:lnTo>
                  <a:lnTo>
                    <a:pt x="396" y="228"/>
                  </a:lnTo>
                  <a:lnTo>
                    <a:pt x="405" y="228"/>
                  </a:lnTo>
                  <a:lnTo>
                    <a:pt x="405" y="237"/>
                  </a:lnTo>
                  <a:lnTo>
                    <a:pt x="414" y="255"/>
                  </a:lnTo>
                  <a:lnTo>
                    <a:pt x="414" y="264"/>
                  </a:lnTo>
                  <a:lnTo>
                    <a:pt x="414" y="273"/>
                  </a:lnTo>
                  <a:lnTo>
                    <a:pt x="423" y="282"/>
                  </a:lnTo>
                  <a:lnTo>
                    <a:pt x="432" y="282"/>
                  </a:lnTo>
                  <a:lnTo>
                    <a:pt x="444" y="282"/>
                  </a:lnTo>
                  <a:lnTo>
                    <a:pt x="444" y="291"/>
                  </a:lnTo>
                  <a:lnTo>
                    <a:pt x="444" y="300"/>
                  </a:lnTo>
                  <a:lnTo>
                    <a:pt x="432" y="309"/>
                  </a:lnTo>
                  <a:lnTo>
                    <a:pt x="432" y="318"/>
                  </a:lnTo>
                  <a:lnTo>
                    <a:pt x="423" y="318"/>
                  </a:lnTo>
                  <a:lnTo>
                    <a:pt x="423" y="328"/>
                  </a:lnTo>
                  <a:lnTo>
                    <a:pt x="414" y="328"/>
                  </a:lnTo>
                  <a:lnTo>
                    <a:pt x="414" y="337"/>
                  </a:lnTo>
                  <a:lnTo>
                    <a:pt x="414" y="346"/>
                  </a:lnTo>
                  <a:lnTo>
                    <a:pt x="405" y="346"/>
                  </a:lnTo>
                  <a:lnTo>
                    <a:pt x="414" y="355"/>
                  </a:lnTo>
                  <a:lnTo>
                    <a:pt x="405" y="355"/>
                  </a:lnTo>
                  <a:lnTo>
                    <a:pt x="405" y="364"/>
                  </a:lnTo>
                  <a:lnTo>
                    <a:pt x="369" y="373"/>
                  </a:lnTo>
                  <a:lnTo>
                    <a:pt x="369" y="364"/>
                  </a:lnTo>
                  <a:lnTo>
                    <a:pt x="369" y="355"/>
                  </a:lnTo>
                  <a:lnTo>
                    <a:pt x="378" y="355"/>
                  </a:lnTo>
                  <a:lnTo>
                    <a:pt x="378" y="346"/>
                  </a:lnTo>
                  <a:lnTo>
                    <a:pt x="378" y="337"/>
                  </a:lnTo>
                  <a:lnTo>
                    <a:pt x="378" y="328"/>
                  </a:lnTo>
                  <a:lnTo>
                    <a:pt x="369" y="328"/>
                  </a:lnTo>
                  <a:lnTo>
                    <a:pt x="250" y="337"/>
                  </a:lnTo>
                  <a:lnTo>
                    <a:pt x="148" y="337"/>
                  </a:lnTo>
                  <a:lnTo>
                    <a:pt x="84" y="346"/>
                  </a:lnTo>
                  <a:lnTo>
                    <a:pt x="84" y="300"/>
                  </a:lnTo>
                  <a:lnTo>
                    <a:pt x="75" y="128"/>
                  </a:lnTo>
                  <a:lnTo>
                    <a:pt x="66" y="119"/>
                  </a:lnTo>
                  <a:lnTo>
                    <a:pt x="57" y="110"/>
                  </a:lnTo>
                  <a:lnTo>
                    <a:pt x="57" y="100"/>
                  </a:lnTo>
                  <a:lnTo>
                    <a:pt x="48" y="100"/>
                  </a:lnTo>
                  <a:lnTo>
                    <a:pt x="48" y="91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64"/>
                  </a:lnTo>
                  <a:lnTo>
                    <a:pt x="48" y="64"/>
                  </a:lnTo>
                  <a:lnTo>
                    <a:pt x="30" y="55"/>
                  </a:lnTo>
                  <a:lnTo>
                    <a:pt x="30" y="46"/>
                  </a:lnTo>
                  <a:lnTo>
                    <a:pt x="21" y="46"/>
                  </a:lnTo>
                  <a:lnTo>
                    <a:pt x="21" y="37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4">
              <a:extLst>
                <a:ext uri="{FF2B5EF4-FFF2-40B4-BE49-F238E27FC236}">
                  <a16:creationId xmlns:a16="http://schemas.microsoft.com/office/drawing/2014/main" xmlns="" id="{ECC5743E-0D43-4D4A-A0E1-8063E23A7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59" y="3122512"/>
              <a:ext cx="802836" cy="674455"/>
            </a:xfrm>
            <a:custGeom>
              <a:avLst/>
              <a:gdLst>
                <a:gd name="T0" fmla="*/ 75 w 444"/>
                <a:gd name="T1" fmla="*/ 12 h 373"/>
                <a:gd name="T2" fmla="*/ 214 w 444"/>
                <a:gd name="T3" fmla="*/ 0 h 373"/>
                <a:gd name="T4" fmla="*/ 259 w 444"/>
                <a:gd name="T5" fmla="*/ 0 h 373"/>
                <a:gd name="T6" fmla="*/ 266 w 444"/>
                <a:gd name="T7" fmla="*/ 21 h 373"/>
                <a:gd name="T8" fmla="*/ 266 w 444"/>
                <a:gd name="T9" fmla="*/ 37 h 373"/>
                <a:gd name="T10" fmla="*/ 278 w 444"/>
                <a:gd name="T11" fmla="*/ 46 h 373"/>
                <a:gd name="T12" fmla="*/ 278 w 444"/>
                <a:gd name="T13" fmla="*/ 75 h 373"/>
                <a:gd name="T14" fmla="*/ 296 w 444"/>
                <a:gd name="T15" fmla="*/ 85 h 373"/>
                <a:gd name="T16" fmla="*/ 314 w 444"/>
                <a:gd name="T17" fmla="*/ 100 h 373"/>
                <a:gd name="T18" fmla="*/ 323 w 444"/>
                <a:gd name="T19" fmla="*/ 128 h 373"/>
                <a:gd name="T20" fmla="*/ 341 w 444"/>
                <a:gd name="T21" fmla="*/ 128 h 373"/>
                <a:gd name="T22" fmla="*/ 360 w 444"/>
                <a:gd name="T23" fmla="*/ 137 h 373"/>
                <a:gd name="T24" fmla="*/ 360 w 444"/>
                <a:gd name="T25" fmla="*/ 155 h 373"/>
                <a:gd name="T26" fmla="*/ 350 w 444"/>
                <a:gd name="T27" fmla="*/ 173 h 373"/>
                <a:gd name="T28" fmla="*/ 350 w 444"/>
                <a:gd name="T29" fmla="*/ 191 h 373"/>
                <a:gd name="T30" fmla="*/ 378 w 444"/>
                <a:gd name="T31" fmla="*/ 209 h 373"/>
                <a:gd name="T32" fmla="*/ 387 w 444"/>
                <a:gd name="T33" fmla="*/ 209 h 373"/>
                <a:gd name="T34" fmla="*/ 396 w 444"/>
                <a:gd name="T35" fmla="*/ 228 h 373"/>
                <a:gd name="T36" fmla="*/ 405 w 444"/>
                <a:gd name="T37" fmla="*/ 237 h 373"/>
                <a:gd name="T38" fmla="*/ 414 w 444"/>
                <a:gd name="T39" fmla="*/ 264 h 373"/>
                <a:gd name="T40" fmla="*/ 423 w 444"/>
                <a:gd name="T41" fmla="*/ 282 h 373"/>
                <a:gd name="T42" fmla="*/ 444 w 444"/>
                <a:gd name="T43" fmla="*/ 282 h 373"/>
                <a:gd name="T44" fmla="*/ 444 w 444"/>
                <a:gd name="T45" fmla="*/ 300 h 373"/>
                <a:gd name="T46" fmla="*/ 432 w 444"/>
                <a:gd name="T47" fmla="*/ 318 h 373"/>
                <a:gd name="T48" fmla="*/ 423 w 444"/>
                <a:gd name="T49" fmla="*/ 328 h 373"/>
                <a:gd name="T50" fmla="*/ 414 w 444"/>
                <a:gd name="T51" fmla="*/ 337 h 373"/>
                <a:gd name="T52" fmla="*/ 405 w 444"/>
                <a:gd name="T53" fmla="*/ 346 h 373"/>
                <a:gd name="T54" fmla="*/ 405 w 444"/>
                <a:gd name="T55" fmla="*/ 355 h 373"/>
                <a:gd name="T56" fmla="*/ 369 w 444"/>
                <a:gd name="T57" fmla="*/ 373 h 373"/>
                <a:gd name="T58" fmla="*/ 369 w 444"/>
                <a:gd name="T59" fmla="*/ 355 h 373"/>
                <a:gd name="T60" fmla="*/ 378 w 444"/>
                <a:gd name="T61" fmla="*/ 346 h 373"/>
                <a:gd name="T62" fmla="*/ 378 w 444"/>
                <a:gd name="T63" fmla="*/ 328 h 373"/>
                <a:gd name="T64" fmla="*/ 250 w 444"/>
                <a:gd name="T65" fmla="*/ 337 h 373"/>
                <a:gd name="T66" fmla="*/ 84 w 444"/>
                <a:gd name="T67" fmla="*/ 346 h 373"/>
                <a:gd name="T68" fmla="*/ 75 w 444"/>
                <a:gd name="T69" fmla="*/ 128 h 373"/>
                <a:gd name="T70" fmla="*/ 57 w 444"/>
                <a:gd name="T71" fmla="*/ 110 h 373"/>
                <a:gd name="T72" fmla="*/ 48 w 444"/>
                <a:gd name="T73" fmla="*/ 100 h 373"/>
                <a:gd name="T74" fmla="*/ 57 w 444"/>
                <a:gd name="T75" fmla="*/ 85 h 373"/>
                <a:gd name="T76" fmla="*/ 57 w 444"/>
                <a:gd name="T77" fmla="*/ 85 h 373"/>
                <a:gd name="T78" fmla="*/ 57 w 444"/>
                <a:gd name="T79" fmla="*/ 64 h 373"/>
                <a:gd name="T80" fmla="*/ 30 w 444"/>
                <a:gd name="T81" fmla="*/ 55 h 373"/>
                <a:gd name="T82" fmla="*/ 21 w 444"/>
                <a:gd name="T83" fmla="*/ 46 h 373"/>
                <a:gd name="T84" fmla="*/ 9 w 444"/>
                <a:gd name="T85" fmla="*/ 30 h 373"/>
                <a:gd name="T86" fmla="*/ 0 w 444"/>
                <a:gd name="T87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4" h="373">
                  <a:moveTo>
                    <a:pt x="0" y="12"/>
                  </a:moveTo>
                  <a:lnTo>
                    <a:pt x="75" y="12"/>
                  </a:lnTo>
                  <a:lnTo>
                    <a:pt x="112" y="12"/>
                  </a:lnTo>
                  <a:lnTo>
                    <a:pt x="214" y="0"/>
                  </a:lnTo>
                  <a:lnTo>
                    <a:pt x="250" y="0"/>
                  </a:lnTo>
                  <a:lnTo>
                    <a:pt x="259" y="0"/>
                  </a:lnTo>
                  <a:lnTo>
                    <a:pt x="266" y="12"/>
                  </a:lnTo>
                  <a:lnTo>
                    <a:pt x="266" y="21"/>
                  </a:lnTo>
                  <a:lnTo>
                    <a:pt x="266" y="30"/>
                  </a:lnTo>
                  <a:lnTo>
                    <a:pt x="266" y="37"/>
                  </a:lnTo>
                  <a:lnTo>
                    <a:pt x="266" y="46"/>
                  </a:lnTo>
                  <a:lnTo>
                    <a:pt x="278" y="46"/>
                  </a:lnTo>
                  <a:lnTo>
                    <a:pt x="278" y="64"/>
                  </a:lnTo>
                  <a:lnTo>
                    <a:pt x="278" y="75"/>
                  </a:lnTo>
                  <a:lnTo>
                    <a:pt x="287" y="75"/>
                  </a:lnTo>
                  <a:lnTo>
                    <a:pt x="296" y="85"/>
                  </a:lnTo>
                  <a:lnTo>
                    <a:pt x="296" y="91"/>
                  </a:lnTo>
                  <a:lnTo>
                    <a:pt x="314" y="100"/>
                  </a:lnTo>
                  <a:lnTo>
                    <a:pt x="323" y="110"/>
                  </a:lnTo>
                  <a:lnTo>
                    <a:pt x="323" y="128"/>
                  </a:lnTo>
                  <a:lnTo>
                    <a:pt x="332" y="137"/>
                  </a:lnTo>
                  <a:lnTo>
                    <a:pt x="341" y="128"/>
                  </a:lnTo>
                  <a:lnTo>
                    <a:pt x="350" y="128"/>
                  </a:lnTo>
                  <a:lnTo>
                    <a:pt x="360" y="137"/>
                  </a:lnTo>
                  <a:lnTo>
                    <a:pt x="360" y="148"/>
                  </a:lnTo>
                  <a:lnTo>
                    <a:pt x="360" y="155"/>
                  </a:lnTo>
                  <a:lnTo>
                    <a:pt x="360" y="164"/>
                  </a:lnTo>
                  <a:lnTo>
                    <a:pt x="350" y="173"/>
                  </a:lnTo>
                  <a:lnTo>
                    <a:pt x="350" y="182"/>
                  </a:lnTo>
                  <a:lnTo>
                    <a:pt x="350" y="191"/>
                  </a:lnTo>
                  <a:lnTo>
                    <a:pt x="360" y="200"/>
                  </a:lnTo>
                  <a:lnTo>
                    <a:pt x="378" y="209"/>
                  </a:lnTo>
                  <a:lnTo>
                    <a:pt x="378" y="219"/>
                  </a:lnTo>
                  <a:lnTo>
                    <a:pt x="387" y="209"/>
                  </a:lnTo>
                  <a:lnTo>
                    <a:pt x="396" y="219"/>
                  </a:lnTo>
                  <a:lnTo>
                    <a:pt x="396" y="228"/>
                  </a:lnTo>
                  <a:lnTo>
                    <a:pt x="405" y="228"/>
                  </a:lnTo>
                  <a:lnTo>
                    <a:pt x="405" y="237"/>
                  </a:lnTo>
                  <a:lnTo>
                    <a:pt x="414" y="255"/>
                  </a:lnTo>
                  <a:lnTo>
                    <a:pt x="414" y="264"/>
                  </a:lnTo>
                  <a:lnTo>
                    <a:pt x="414" y="273"/>
                  </a:lnTo>
                  <a:lnTo>
                    <a:pt x="423" y="282"/>
                  </a:lnTo>
                  <a:lnTo>
                    <a:pt x="432" y="282"/>
                  </a:lnTo>
                  <a:lnTo>
                    <a:pt x="444" y="282"/>
                  </a:lnTo>
                  <a:lnTo>
                    <a:pt x="444" y="291"/>
                  </a:lnTo>
                  <a:lnTo>
                    <a:pt x="444" y="300"/>
                  </a:lnTo>
                  <a:lnTo>
                    <a:pt x="432" y="309"/>
                  </a:lnTo>
                  <a:lnTo>
                    <a:pt x="432" y="318"/>
                  </a:lnTo>
                  <a:lnTo>
                    <a:pt x="423" y="318"/>
                  </a:lnTo>
                  <a:lnTo>
                    <a:pt x="423" y="328"/>
                  </a:lnTo>
                  <a:lnTo>
                    <a:pt x="414" y="328"/>
                  </a:lnTo>
                  <a:lnTo>
                    <a:pt x="414" y="337"/>
                  </a:lnTo>
                  <a:lnTo>
                    <a:pt x="414" y="346"/>
                  </a:lnTo>
                  <a:lnTo>
                    <a:pt x="405" y="346"/>
                  </a:lnTo>
                  <a:lnTo>
                    <a:pt x="414" y="355"/>
                  </a:lnTo>
                  <a:lnTo>
                    <a:pt x="405" y="355"/>
                  </a:lnTo>
                  <a:lnTo>
                    <a:pt x="405" y="364"/>
                  </a:lnTo>
                  <a:lnTo>
                    <a:pt x="369" y="373"/>
                  </a:lnTo>
                  <a:lnTo>
                    <a:pt x="369" y="364"/>
                  </a:lnTo>
                  <a:lnTo>
                    <a:pt x="369" y="355"/>
                  </a:lnTo>
                  <a:lnTo>
                    <a:pt x="378" y="355"/>
                  </a:lnTo>
                  <a:lnTo>
                    <a:pt x="378" y="346"/>
                  </a:lnTo>
                  <a:lnTo>
                    <a:pt x="378" y="337"/>
                  </a:lnTo>
                  <a:lnTo>
                    <a:pt x="378" y="328"/>
                  </a:lnTo>
                  <a:lnTo>
                    <a:pt x="369" y="328"/>
                  </a:lnTo>
                  <a:lnTo>
                    <a:pt x="250" y="337"/>
                  </a:lnTo>
                  <a:lnTo>
                    <a:pt x="148" y="337"/>
                  </a:lnTo>
                  <a:lnTo>
                    <a:pt x="84" y="346"/>
                  </a:lnTo>
                  <a:lnTo>
                    <a:pt x="84" y="300"/>
                  </a:lnTo>
                  <a:lnTo>
                    <a:pt x="75" y="128"/>
                  </a:lnTo>
                  <a:lnTo>
                    <a:pt x="66" y="119"/>
                  </a:lnTo>
                  <a:lnTo>
                    <a:pt x="57" y="110"/>
                  </a:lnTo>
                  <a:lnTo>
                    <a:pt x="57" y="100"/>
                  </a:lnTo>
                  <a:lnTo>
                    <a:pt x="48" y="100"/>
                  </a:lnTo>
                  <a:lnTo>
                    <a:pt x="48" y="91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64"/>
                  </a:lnTo>
                  <a:lnTo>
                    <a:pt x="48" y="64"/>
                  </a:lnTo>
                  <a:lnTo>
                    <a:pt x="30" y="55"/>
                  </a:lnTo>
                  <a:lnTo>
                    <a:pt x="30" y="46"/>
                  </a:lnTo>
                  <a:lnTo>
                    <a:pt x="21" y="46"/>
                  </a:lnTo>
                  <a:lnTo>
                    <a:pt x="21" y="37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5">
              <a:extLst>
                <a:ext uri="{FF2B5EF4-FFF2-40B4-BE49-F238E27FC236}">
                  <a16:creationId xmlns:a16="http://schemas.microsoft.com/office/drawing/2014/main" xmlns="" id="{77409A89-623E-48FA-927C-A43FF8DA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59" y="3122512"/>
              <a:ext cx="802836" cy="674455"/>
            </a:xfrm>
            <a:custGeom>
              <a:avLst/>
              <a:gdLst>
                <a:gd name="T0" fmla="*/ 75 w 444"/>
                <a:gd name="T1" fmla="*/ 12 h 373"/>
                <a:gd name="T2" fmla="*/ 214 w 444"/>
                <a:gd name="T3" fmla="*/ 0 h 373"/>
                <a:gd name="T4" fmla="*/ 259 w 444"/>
                <a:gd name="T5" fmla="*/ 0 h 373"/>
                <a:gd name="T6" fmla="*/ 266 w 444"/>
                <a:gd name="T7" fmla="*/ 21 h 373"/>
                <a:gd name="T8" fmla="*/ 266 w 444"/>
                <a:gd name="T9" fmla="*/ 37 h 373"/>
                <a:gd name="T10" fmla="*/ 278 w 444"/>
                <a:gd name="T11" fmla="*/ 46 h 373"/>
                <a:gd name="T12" fmla="*/ 278 w 444"/>
                <a:gd name="T13" fmla="*/ 75 h 373"/>
                <a:gd name="T14" fmla="*/ 296 w 444"/>
                <a:gd name="T15" fmla="*/ 85 h 373"/>
                <a:gd name="T16" fmla="*/ 314 w 444"/>
                <a:gd name="T17" fmla="*/ 100 h 373"/>
                <a:gd name="T18" fmla="*/ 323 w 444"/>
                <a:gd name="T19" fmla="*/ 128 h 373"/>
                <a:gd name="T20" fmla="*/ 341 w 444"/>
                <a:gd name="T21" fmla="*/ 128 h 373"/>
                <a:gd name="T22" fmla="*/ 360 w 444"/>
                <a:gd name="T23" fmla="*/ 137 h 373"/>
                <a:gd name="T24" fmla="*/ 360 w 444"/>
                <a:gd name="T25" fmla="*/ 155 h 373"/>
                <a:gd name="T26" fmla="*/ 350 w 444"/>
                <a:gd name="T27" fmla="*/ 173 h 373"/>
                <a:gd name="T28" fmla="*/ 350 w 444"/>
                <a:gd name="T29" fmla="*/ 191 h 373"/>
                <a:gd name="T30" fmla="*/ 378 w 444"/>
                <a:gd name="T31" fmla="*/ 209 h 373"/>
                <a:gd name="T32" fmla="*/ 387 w 444"/>
                <a:gd name="T33" fmla="*/ 209 h 373"/>
                <a:gd name="T34" fmla="*/ 396 w 444"/>
                <a:gd name="T35" fmla="*/ 228 h 373"/>
                <a:gd name="T36" fmla="*/ 405 w 444"/>
                <a:gd name="T37" fmla="*/ 237 h 373"/>
                <a:gd name="T38" fmla="*/ 414 w 444"/>
                <a:gd name="T39" fmla="*/ 264 h 373"/>
                <a:gd name="T40" fmla="*/ 423 w 444"/>
                <a:gd name="T41" fmla="*/ 282 h 373"/>
                <a:gd name="T42" fmla="*/ 444 w 444"/>
                <a:gd name="T43" fmla="*/ 282 h 373"/>
                <a:gd name="T44" fmla="*/ 444 w 444"/>
                <a:gd name="T45" fmla="*/ 300 h 373"/>
                <a:gd name="T46" fmla="*/ 432 w 444"/>
                <a:gd name="T47" fmla="*/ 318 h 373"/>
                <a:gd name="T48" fmla="*/ 423 w 444"/>
                <a:gd name="T49" fmla="*/ 328 h 373"/>
                <a:gd name="T50" fmla="*/ 414 w 444"/>
                <a:gd name="T51" fmla="*/ 337 h 373"/>
                <a:gd name="T52" fmla="*/ 405 w 444"/>
                <a:gd name="T53" fmla="*/ 346 h 373"/>
                <a:gd name="T54" fmla="*/ 405 w 444"/>
                <a:gd name="T55" fmla="*/ 355 h 373"/>
                <a:gd name="T56" fmla="*/ 369 w 444"/>
                <a:gd name="T57" fmla="*/ 373 h 373"/>
                <a:gd name="T58" fmla="*/ 369 w 444"/>
                <a:gd name="T59" fmla="*/ 355 h 373"/>
                <a:gd name="T60" fmla="*/ 378 w 444"/>
                <a:gd name="T61" fmla="*/ 346 h 373"/>
                <a:gd name="T62" fmla="*/ 378 w 444"/>
                <a:gd name="T63" fmla="*/ 328 h 373"/>
                <a:gd name="T64" fmla="*/ 250 w 444"/>
                <a:gd name="T65" fmla="*/ 337 h 373"/>
                <a:gd name="T66" fmla="*/ 84 w 444"/>
                <a:gd name="T67" fmla="*/ 346 h 373"/>
                <a:gd name="T68" fmla="*/ 75 w 444"/>
                <a:gd name="T69" fmla="*/ 128 h 373"/>
                <a:gd name="T70" fmla="*/ 57 w 444"/>
                <a:gd name="T71" fmla="*/ 110 h 373"/>
                <a:gd name="T72" fmla="*/ 48 w 444"/>
                <a:gd name="T73" fmla="*/ 100 h 373"/>
                <a:gd name="T74" fmla="*/ 57 w 444"/>
                <a:gd name="T75" fmla="*/ 85 h 373"/>
                <a:gd name="T76" fmla="*/ 57 w 444"/>
                <a:gd name="T77" fmla="*/ 85 h 373"/>
                <a:gd name="T78" fmla="*/ 57 w 444"/>
                <a:gd name="T79" fmla="*/ 64 h 373"/>
                <a:gd name="T80" fmla="*/ 30 w 444"/>
                <a:gd name="T81" fmla="*/ 55 h 373"/>
                <a:gd name="T82" fmla="*/ 21 w 444"/>
                <a:gd name="T83" fmla="*/ 46 h 373"/>
                <a:gd name="T84" fmla="*/ 9 w 444"/>
                <a:gd name="T85" fmla="*/ 30 h 373"/>
                <a:gd name="T86" fmla="*/ 0 w 444"/>
                <a:gd name="T87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4" h="373">
                  <a:moveTo>
                    <a:pt x="0" y="12"/>
                  </a:moveTo>
                  <a:lnTo>
                    <a:pt x="75" y="12"/>
                  </a:lnTo>
                  <a:lnTo>
                    <a:pt x="112" y="12"/>
                  </a:lnTo>
                  <a:lnTo>
                    <a:pt x="214" y="0"/>
                  </a:lnTo>
                  <a:lnTo>
                    <a:pt x="250" y="0"/>
                  </a:lnTo>
                  <a:lnTo>
                    <a:pt x="259" y="0"/>
                  </a:lnTo>
                  <a:lnTo>
                    <a:pt x="266" y="12"/>
                  </a:lnTo>
                  <a:lnTo>
                    <a:pt x="266" y="21"/>
                  </a:lnTo>
                  <a:lnTo>
                    <a:pt x="266" y="30"/>
                  </a:lnTo>
                  <a:lnTo>
                    <a:pt x="266" y="37"/>
                  </a:lnTo>
                  <a:lnTo>
                    <a:pt x="266" y="46"/>
                  </a:lnTo>
                  <a:lnTo>
                    <a:pt x="278" y="46"/>
                  </a:lnTo>
                  <a:lnTo>
                    <a:pt x="278" y="64"/>
                  </a:lnTo>
                  <a:lnTo>
                    <a:pt x="278" y="75"/>
                  </a:lnTo>
                  <a:lnTo>
                    <a:pt x="287" y="75"/>
                  </a:lnTo>
                  <a:lnTo>
                    <a:pt x="296" y="85"/>
                  </a:lnTo>
                  <a:lnTo>
                    <a:pt x="296" y="91"/>
                  </a:lnTo>
                  <a:lnTo>
                    <a:pt x="314" y="100"/>
                  </a:lnTo>
                  <a:lnTo>
                    <a:pt x="323" y="110"/>
                  </a:lnTo>
                  <a:lnTo>
                    <a:pt x="323" y="128"/>
                  </a:lnTo>
                  <a:lnTo>
                    <a:pt x="332" y="137"/>
                  </a:lnTo>
                  <a:lnTo>
                    <a:pt x="341" y="128"/>
                  </a:lnTo>
                  <a:lnTo>
                    <a:pt x="350" y="128"/>
                  </a:lnTo>
                  <a:lnTo>
                    <a:pt x="360" y="137"/>
                  </a:lnTo>
                  <a:lnTo>
                    <a:pt x="360" y="148"/>
                  </a:lnTo>
                  <a:lnTo>
                    <a:pt x="360" y="155"/>
                  </a:lnTo>
                  <a:lnTo>
                    <a:pt x="360" y="164"/>
                  </a:lnTo>
                  <a:lnTo>
                    <a:pt x="350" y="173"/>
                  </a:lnTo>
                  <a:lnTo>
                    <a:pt x="350" y="182"/>
                  </a:lnTo>
                  <a:lnTo>
                    <a:pt x="350" y="191"/>
                  </a:lnTo>
                  <a:lnTo>
                    <a:pt x="360" y="200"/>
                  </a:lnTo>
                  <a:lnTo>
                    <a:pt x="378" y="209"/>
                  </a:lnTo>
                  <a:lnTo>
                    <a:pt x="378" y="219"/>
                  </a:lnTo>
                  <a:lnTo>
                    <a:pt x="387" y="209"/>
                  </a:lnTo>
                  <a:lnTo>
                    <a:pt x="396" y="219"/>
                  </a:lnTo>
                  <a:lnTo>
                    <a:pt x="396" y="228"/>
                  </a:lnTo>
                  <a:lnTo>
                    <a:pt x="405" y="228"/>
                  </a:lnTo>
                  <a:lnTo>
                    <a:pt x="405" y="237"/>
                  </a:lnTo>
                  <a:lnTo>
                    <a:pt x="414" y="255"/>
                  </a:lnTo>
                  <a:lnTo>
                    <a:pt x="414" y="264"/>
                  </a:lnTo>
                  <a:lnTo>
                    <a:pt x="414" y="273"/>
                  </a:lnTo>
                  <a:lnTo>
                    <a:pt x="423" y="282"/>
                  </a:lnTo>
                  <a:lnTo>
                    <a:pt x="432" y="282"/>
                  </a:lnTo>
                  <a:lnTo>
                    <a:pt x="444" y="282"/>
                  </a:lnTo>
                  <a:lnTo>
                    <a:pt x="444" y="291"/>
                  </a:lnTo>
                  <a:lnTo>
                    <a:pt x="444" y="300"/>
                  </a:lnTo>
                  <a:lnTo>
                    <a:pt x="432" y="309"/>
                  </a:lnTo>
                  <a:lnTo>
                    <a:pt x="432" y="318"/>
                  </a:lnTo>
                  <a:lnTo>
                    <a:pt x="423" y="318"/>
                  </a:lnTo>
                  <a:lnTo>
                    <a:pt x="423" y="328"/>
                  </a:lnTo>
                  <a:lnTo>
                    <a:pt x="414" y="328"/>
                  </a:lnTo>
                  <a:lnTo>
                    <a:pt x="414" y="337"/>
                  </a:lnTo>
                  <a:lnTo>
                    <a:pt x="414" y="346"/>
                  </a:lnTo>
                  <a:lnTo>
                    <a:pt x="405" y="346"/>
                  </a:lnTo>
                  <a:lnTo>
                    <a:pt x="414" y="355"/>
                  </a:lnTo>
                  <a:lnTo>
                    <a:pt x="405" y="355"/>
                  </a:lnTo>
                  <a:lnTo>
                    <a:pt x="405" y="364"/>
                  </a:lnTo>
                  <a:lnTo>
                    <a:pt x="369" y="373"/>
                  </a:lnTo>
                  <a:lnTo>
                    <a:pt x="369" y="364"/>
                  </a:lnTo>
                  <a:lnTo>
                    <a:pt x="369" y="355"/>
                  </a:lnTo>
                  <a:lnTo>
                    <a:pt x="378" y="355"/>
                  </a:lnTo>
                  <a:lnTo>
                    <a:pt x="378" y="346"/>
                  </a:lnTo>
                  <a:lnTo>
                    <a:pt x="378" y="337"/>
                  </a:lnTo>
                  <a:lnTo>
                    <a:pt x="378" y="328"/>
                  </a:lnTo>
                  <a:lnTo>
                    <a:pt x="369" y="328"/>
                  </a:lnTo>
                  <a:lnTo>
                    <a:pt x="250" y="337"/>
                  </a:lnTo>
                  <a:lnTo>
                    <a:pt x="148" y="337"/>
                  </a:lnTo>
                  <a:lnTo>
                    <a:pt x="84" y="346"/>
                  </a:lnTo>
                  <a:lnTo>
                    <a:pt x="84" y="300"/>
                  </a:lnTo>
                  <a:lnTo>
                    <a:pt x="75" y="128"/>
                  </a:lnTo>
                  <a:lnTo>
                    <a:pt x="66" y="119"/>
                  </a:lnTo>
                  <a:lnTo>
                    <a:pt x="57" y="110"/>
                  </a:lnTo>
                  <a:lnTo>
                    <a:pt x="57" y="100"/>
                  </a:lnTo>
                  <a:lnTo>
                    <a:pt x="48" y="100"/>
                  </a:lnTo>
                  <a:lnTo>
                    <a:pt x="48" y="91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64"/>
                  </a:lnTo>
                  <a:lnTo>
                    <a:pt x="48" y="64"/>
                  </a:lnTo>
                  <a:lnTo>
                    <a:pt x="30" y="55"/>
                  </a:lnTo>
                  <a:lnTo>
                    <a:pt x="30" y="46"/>
                  </a:lnTo>
                  <a:lnTo>
                    <a:pt x="21" y="46"/>
                  </a:lnTo>
                  <a:lnTo>
                    <a:pt x="21" y="37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6">
              <a:extLst>
                <a:ext uri="{FF2B5EF4-FFF2-40B4-BE49-F238E27FC236}">
                  <a16:creationId xmlns:a16="http://schemas.microsoft.com/office/drawing/2014/main" xmlns="" id="{35B5EAE4-95FC-4A8B-A83F-1AA652646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59" y="3122512"/>
              <a:ext cx="802836" cy="674455"/>
            </a:xfrm>
            <a:custGeom>
              <a:avLst/>
              <a:gdLst>
                <a:gd name="T0" fmla="*/ 75 w 444"/>
                <a:gd name="T1" fmla="*/ 12 h 373"/>
                <a:gd name="T2" fmla="*/ 214 w 444"/>
                <a:gd name="T3" fmla="*/ 0 h 373"/>
                <a:gd name="T4" fmla="*/ 259 w 444"/>
                <a:gd name="T5" fmla="*/ 0 h 373"/>
                <a:gd name="T6" fmla="*/ 266 w 444"/>
                <a:gd name="T7" fmla="*/ 21 h 373"/>
                <a:gd name="T8" fmla="*/ 266 w 444"/>
                <a:gd name="T9" fmla="*/ 37 h 373"/>
                <a:gd name="T10" fmla="*/ 278 w 444"/>
                <a:gd name="T11" fmla="*/ 46 h 373"/>
                <a:gd name="T12" fmla="*/ 278 w 444"/>
                <a:gd name="T13" fmla="*/ 75 h 373"/>
                <a:gd name="T14" fmla="*/ 296 w 444"/>
                <a:gd name="T15" fmla="*/ 85 h 373"/>
                <a:gd name="T16" fmla="*/ 314 w 444"/>
                <a:gd name="T17" fmla="*/ 100 h 373"/>
                <a:gd name="T18" fmla="*/ 323 w 444"/>
                <a:gd name="T19" fmla="*/ 128 h 373"/>
                <a:gd name="T20" fmla="*/ 341 w 444"/>
                <a:gd name="T21" fmla="*/ 128 h 373"/>
                <a:gd name="T22" fmla="*/ 360 w 444"/>
                <a:gd name="T23" fmla="*/ 137 h 373"/>
                <a:gd name="T24" fmla="*/ 360 w 444"/>
                <a:gd name="T25" fmla="*/ 155 h 373"/>
                <a:gd name="T26" fmla="*/ 350 w 444"/>
                <a:gd name="T27" fmla="*/ 173 h 373"/>
                <a:gd name="T28" fmla="*/ 350 w 444"/>
                <a:gd name="T29" fmla="*/ 191 h 373"/>
                <a:gd name="T30" fmla="*/ 378 w 444"/>
                <a:gd name="T31" fmla="*/ 209 h 373"/>
                <a:gd name="T32" fmla="*/ 387 w 444"/>
                <a:gd name="T33" fmla="*/ 209 h 373"/>
                <a:gd name="T34" fmla="*/ 396 w 444"/>
                <a:gd name="T35" fmla="*/ 228 h 373"/>
                <a:gd name="T36" fmla="*/ 405 w 444"/>
                <a:gd name="T37" fmla="*/ 237 h 373"/>
                <a:gd name="T38" fmla="*/ 414 w 444"/>
                <a:gd name="T39" fmla="*/ 264 h 373"/>
                <a:gd name="T40" fmla="*/ 423 w 444"/>
                <a:gd name="T41" fmla="*/ 282 h 373"/>
                <a:gd name="T42" fmla="*/ 444 w 444"/>
                <a:gd name="T43" fmla="*/ 282 h 373"/>
                <a:gd name="T44" fmla="*/ 444 w 444"/>
                <a:gd name="T45" fmla="*/ 300 h 373"/>
                <a:gd name="T46" fmla="*/ 432 w 444"/>
                <a:gd name="T47" fmla="*/ 318 h 373"/>
                <a:gd name="T48" fmla="*/ 423 w 444"/>
                <a:gd name="T49" fmla="*/ 328 h 373"/>
                <a:gd name="T50" fmla="*/ 414 w 444"/>
                <a:gd name="T51" fmla="*/ 337 h 373"/>
                <a:gd name="T52" fmla="*/ 405 w 444"/>
                <a:gd name="T53" fmla="*/ 346 h 373"/>
                <a:gd name="T54" fmla="*/ 405 w 444"/>
                <a:gd name="T55" fmla="*/ 355 h 373"/>
                <a:gd name="T56" fmla="*/ 369 w 444"/>
                <a:gd name="T57" fmla="*/ 373 h 373"/>
                <a:gd name="T58" fmla="*/ 369 w 444"/>
                <a:gd name="T59" fmla="*/ 355 h 373"/>
                <a:gd name="T60" fmla="*/ 378 w 444"/>
                <a:gd name="T61" fmla="*/ 346 h 373"/>
                <a:gd name="T62" fmla="*/ 378 w 444"/>
                <a:gd name="T63" fmla="*/ 328 h 373"/>
                <a:gd name="T64" fmla="*/ 250 w 444"/>
                <a:gd name="T65" fmla="*/ 337 h 373"/>
                <a:gd name="T66" fmla="*/ 84 w 444"/>
                <a:gd name="T67" fmla="*/ 346 h 373"/>
                <a:gd name="T68" fmla="*/ 75 w 444"/>
                <a:gd name="T69" fmla="*/ 128 h 373"/>
                <a:gd name="T70" fmla="*/ 57 w 444"/>
                <a:gd name="T71" fmla="*/ 110 h 373"/>
                <a:gd name="T72" fmla="*/ 48 w 444"/>
                <a:gd name="T73" fmla="*/ 100 h 373"/>
                <a:gd name="T74" fmla="*/ 57 w 444"/>
                <a:gd name="T75" fmla="*/ 85 h 373"/>
                <a:gd name="T76" fmla="*/ 57 w 444"/>
                <a:gd name="T77" fmla="*/ 85 h 373"/>
                <a:gd name="T78" fmla="*/ 57 w 444"/>
                <a:gd name="T79" fmla="*/ 64 h 373"/>
                <a:gd name="T80" fmla="*/ 30 w 444"/>
                <a:gd name="T81" fmla="*/ 55 h 373"/>
                <a:gd name="T82" fmla="*/ 21 w 444"/>
                <a:gd name="T83" fmla="*/ 46 h 373"/>
                <a:gd name="T84" fmla="*/ 9 w 444"/>
                <a:gd name="T85" fmla="*/ 30 h 373"/>
                <a:gd name="T86" fmla="*/ 0 w 444"/>
                <a:gd name="T87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4" h="373">
                  <a:moveTo>
                    <a:pt x="0" y="12"/>
                  </a:moveTo>
                  <a:lnTo>
                    <a:pt x="75" y="12"/>
                  </a:lnTo>
                  <a:lnTo>
                    <a:pt x="112" y="12"/>
                  </a:lnTo>
                  <a:lnTo>
                    <a:pt x="214" y="0"/>
                  </a:lnTo>
                  <a:lnTo>
                    <a:pt x="250" y="0"/>
                  </a:lnTo>
                  <a:lnTo>
                    <a:pt x="259" y="0"/>
                  </a:lnTo>
                  <a:lnTo>
                    <a:pt x="266" y="12"/>
                  </a:lnTo>
                  <a:lnTo>
                    <a:pt x="266" y="21"/>
                  </a:lnTo>
                  <a:lnTo>
                    <a:pt x="266" y="30"/>
                  </a:lnTo>
                  <a:lnTo>
                    <a:pt x="266" y="37"/>
                  </a:lnTo>
                  <a:lnTo>
                    <a:pt x="266" y="46"/>
                  </a:lnTo>
                  <a:lnTo>
                    <a:pt x="278" y="46"/>
                  </a:lnTo>
                  <a:lnTo>
                    <a:pt x="278" y="64"/>
                  </a:lnTo>
                  <a:lnTo>
                    <a:pt x="278" y="75"/>
                  </a:lnTo>
                  <a:lnTo>
                    <a:pt x="287" y="75"/>
                  </a:lnTo>
                  <a:lnTo>
                    <a:pt x="296" y="85"/>
                  </a:lnTo>
                  <a:lnTo>
                    <a:pt x="296" y="91"/>
                  </a:lnTo>
                  <a:lnTo>
                    <a:pt x="314" y="100"/>
                  </a:lnTo>
                  <a:lnTo>
                    <a:pt x="323" y="110"/>
                  </a:lnTo>
                  <a:lnTo>
                    <a:pt x="323" y="128"/>
                  </a:lnTo>
                  <a:lnTo>
                    <a:pt x="332" y="137"/>
                  </a:lnTo>
                  <a:lnTo>
                    <a:pt x="341" y="128"/>
                  </a:lnTo>
                  <a:lnTo>
                    <a:pt x="350" y="128"/>
                  </a:lnTo>
                  <a:lnTo>
                    <a:pt x="360" y="137"/>
                  </a:lnTo>
                  <a:lnTo>
                    <a:pt x="360" y="148"/>
                  </a:lnTo>
                  <a:lnTo>
                    <a:pt x="360" y="155"/>
                  </a:lnTo>
                  <a:lnTo>
                    <a:pt x="360" y="164"/>
                  </a:lnTo>
                  <a:lnTo>
                    <a:pt x="350" y="173"/>
                  </a:lnTo>
                  <a:lnTo>
                    <a:pt x="350" y="182"/>
                  </a:lnTo>
                  <a:lnTo>
                    <a:pt x="350" y="191"/>
                  </a:lnTo>
                  <a:lnTo>
                    <a:pt x="360" y="200"/>
                  </a:lnTo>
                  <a:lnTo>
                    <a:pt x="378" y="209"/>
                  </a:lnTo>
                  <a:lnTo>
                    <a:pt x="378" y="219"/>
                  </a:lnTo>
                  <a:lnTo>
                    <a:pt x="387" y="209"/>
                  </a:lnTo>
                  <a:lnTo>
                    <a:pt x="396" y="219"/>
                  </a:lnTo>
                  <a:lnTo>
                    <a:pt x="396" y="228"/>
                  </a:lnTo>
                  <a:lnTo>
                    <a:pt x="405" y="228"/>
                  </a:lnTo>
                  <a:lnTo>
                    <a:pt x="405" y="237"/>
                  </a:lnTo>
                  <a:lnTo>
                    <a:pt x="414" y="255"/>
                  </a:lnTo>
                  <a:lnTo>
                    <a:pt x="414" y="264"/>
                  </a:lnTo>
                  <a:lnTo>
                    <a:pt x="414" y="273"/>
                  </a:lnTo>
                  <a:lnTo>
                    <a:pt x="423" y="282"/>
                  </a:lnTo>
                  <a:lnTo>
                    <a:pt x="432" y="282"/>
                  </a:lnTo>
                  <a:lnTo>
                    <a:pt x="444" y="282"/>
                  </a:lnTo>
                  <a:lnTo>
                    <a:pt x="444" y="291"/>
                  </a:lnTo>
                  <a:lnTo>
                    <a:pt x="444" y="300"/>
                  </a:lnTo>
                  <a:lnTo>
                    <a:pt x="432" y="309"/>
                  </a:lnTo>
                  <a:lnTo>
                    <a:pt x="432" y="318"/>
                  </a:lnTo>
                  <a:lnTo>
                    <a:pt x="423" y="318"/>
                  </a:lnTo>
                  <a:lnTo>
                    <a:pt x="423" y="328"/>
                  </a:lnTo>
                  <a:lnTo>
                    <a:pt x="414" y="328"/>
                  </a:lnTo>
                  <a:lnTo>
                    <a:pt x="414" y="337"/>
                  </a:lnTo>
                  <a:lnTo>
                    <a:pt x="414" y="346"/>
                  </a:lnTo>
                  <a:lnTo>
                    <a:pt x="405" y="346"/>
                  </a:lnTo>
                  <a:lnTo>
                    <a:pt x="414" y="355"/>
                  </a:lnTo>
                  <a:lnTo>
                    <a:pt x="405" y="355"/>
                  </a:lnTo>
                  <a:lnTo>
                    <a:pt x="405" y="364"/>
                  </a:lnTo>
                  <a:lnTo>
                    <a:pt x="369" y="373"/>
                  </a:lnTo>
                  <a:lnTo>
                    <a:pt x="369" y="364"/>
                  </a:lnTo>
                  <a:lnTo>
                    <a:pt x="369" y="355"/>
                  </a:lnTo>
                  <a:lnTo>
                    <a:pt x="378" y="355"/>
                  </a:lnTo>
                  <a:lnTo>
                    <a:pt x="378" y="346"/>
                  </a:lnTo>
                  <a:lnTo>
                    <a:pt x="378" y="337"/>
                  </a:lnTo>
                  <a:lnTo>
                    <a:pt x="378" y="328"/>
                  </a:lnTo>
                  <a:lnTo>
                    <a:pt x="369" y="328"/>
                  </a:lnTo>
                  <a:lnTo>
                    <a:pt x="250" y="337"/>
                  </a:lnTo>
                  <a:lnTo>
                    <a:pt x="148" y="337"/>
                  </a:lnTo>
                  <a:lnTo>
                    <a:pt x="84" y="346"/>
                  </a:lnTo>
                  <a:lnTo>
                    <a:pt x="84" y="300"/>
                  </a:lnTo>
                  <a:lnTo>
                    <a:pt x="75" y="128"/>
                  </a:lnTo>
                  <a:lnTo>
                    <a:pt x="66" y="119"/>
                  </a:lnTo>
                  <a:lnTo>
                    <a:pt x="57" y="110"/>
                  </a:lnTo>
                  <a:lnTo>
                    <a:pt x="57" y="100"/>
                  </a:lnTo>
                  <a:lnTo>
                    <a:pt x="48" y="100"/>
                  </a:lnTo>
                  <a:lnTo>
                    <a:pt x="48" y="91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85"/>
                  </a:lnTo>
                  <a:lnTo>
                    <a:pt x="57" y="75"/>
                  </a:lnTo>
                  <a:lnTo>
                    <a:pt x="57" y="64"/>
                  </a:lnTo>
                  <a:lnTo>
                    <a:pt x="48" y="64"/>
                  </a:lnTo>
                  <a:lnTo>
                    <a:pt x="30" y="55"/>
                  </a:lnTo>
                  <a:lnTo>
                    <a:pt x="30" y="46"/>
                  </a:lnTo>
                  <a:lnTo>
                    <a:pt x="21" y="46"/>
                  </a:lnTo>
                  <a:lnTo>
                    <a:pt x="21" y="37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0" y="12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7">
              <a:extLst>
                <a:ext uri="{FF2B5EF4-FFF2-40B4-BE49-F238E27FC236}">
                  <a16:creationId xmlns:a16="http://schemas.microsoft.com/office/drawing/2014/main" xmlns="" id="{F6220D02-E4CB-42FB-99D0-EA9B8DF1B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3912691"/>
              <a:ext cx="419500" cy="726892"/>
            </a:xfrm>
            <a:custGeom>
              <a:avLst/>
              <a:gdLst>
                <a:gd name="T0" fmla="*/ 18 w 232"/>
                <a:gd name="T1" fmla="*/ 172 h 402"/>
                <a:gd name="T2" fmla="*/ 27 w 232"/>
                <a:gd name="T3" fmla="*/ 163 h 402"/>
                <a:gd name="T4" fmla="*/ 18 w 232"/>
                <a:gd name="T5" fmla="*/ 154 h 402"/>
                <a:gd name="T6" fmla="*/ 18 w 232"/>
                <a:gd name="T7" fmla="*/ 136 h 402"/>
                <a:gd name="T8" fmla="*/ 18 w 232"/>
                <a:gd name="T9" fmla="*/ 136 h 402"/>
                <a:gd name="T10" fmla="*/ 18 w 232"/>
                <a:gd name="T11" fmla="*/ 127 h 402"/>
                <a:gd name="T12" fmla="*/ 18 w 232"/>
                <a:gd name="T13" fmla="*/ 118 h 402"/>
                <a:gd name="T14" fmla="*/ 27 w 232"/>
                <a:gd name="T15" fmla="*/ 109 h 402"/>
                <a:gd name="T16" fmla="*/ 18 w 232"/>
                <a:gd name="T17" fmla="*/ 100 h 402"/>
                <a:gd name="T18" fmla="*/ 39 w 232"/>
                <a:gd name="T19" fmla="*/ 90 h 402"/>
                <a:gd name="T20" fmla="*/ 27 w 232"/>
                <a:gd name="T21" fmla="*/ 81 h 402"/>
                <a:gd name="T22" fmla="*/ 48 w 232"/>
                <a:gd name="T23" fmla="*/ 72 h 402"/>
                <a:gd name="T24" fmla="*/ 55 w 232"/>
                <a:gd name="T25" fmla="*/ 63 h 402"/>
                <a:gd name="T26" fmla="*/ 55 w 232"/>
                <a:gd name="T27" fmla="*/ 45 h 402"/>
                <a:gd name="T28" fmla="*/ 55 w 232"/>
                <a:gd name="T29" fmla="*/ 45 h 402"/>
                <a:gd name="T30" fmla="*/ 55 w 232"/>
                <a:gd name="T31" fmla="*/ 27 h 402"/>
                <a:gd name="T32" fmla="*/ 75 w 232"/>
                <a:gd name="T33" fmla="*/ 18 h 402"/>
                <a:gd name="T34" fmla="*/ 157 w 232"/>
                <a:gd name="T35" fmla="*/ 9 h 402"/>
                <a:gd name="T36" fmla="*/ 211 w 232"/>
                <a:gd name="T37" fmla="*/ 9 h 402"/>
                <a:gd name="T38" fmla="*/ 211 w 232"/>
                <a:gd name="T39" fmla="*/ 254 h 402"/>
                <a:gd name="T40" fmla="*/ 211 w 232"/>
                <a:gd name="T41" fmla="*/ 383 h 402"/>
                <a:gd name="T42" fmla="*/ 193 w 232"/>
                <a:gd name="T43" fmla="*/ 383 h 402"/>
                <a:gd name="T44" fmla="*/ 193 w 232"/>
                <a:gd name="T45" fmla="*/ 383 h 402"/>
                <a:gd name="T46" fmla="*/ 175 w 232"/>
                <a:gd name="T47" fmla="*/ 393 h 402"/>
                <a:gd name="T48" fmla="*/ 157 w 232"/>
                <a:gd name="T49" fmla="*/ 402 h 402"/>
                <a:gd name="T50" fmla="*/ 148 w 232"/>
                <a:gd name="T51" fmla="*/ 393 h 402"/>
                <a:gd name="T52" fmla="*/ 139 w 232"/>
                <a:gd name="T53" fmla="*/ 383 h 402"/>
                <a:gd name="T54" fmla="*/ 130 w 232"/>
                <a:gd name="T55" fmla="*/ 365 h 402"/>
                <a:gd name="T56" fmla="*/ 130 w 232"/>
                <a:gd name="T57" fmla="*/ 345 h 402"/>
                <a:gd name="T58" fmla="*/ 64 w 232"/>
                <a:gd name="T59" fmla="*/ 345 h 402"/>
                <a:gd name="T60" fmla="*/ 0 w 232"/>
                <a:gd name="T61" fmla="*/ 338 h 402"/>
                <a:gd name="T62" fmla="*/ 9 w 232"/>
                <a:gd name="T63" fmla="*/ 320 h 402"/>
                <a:gd name="T64" fmla="*/ 9 w 232"/>
                <a:gd name="T65" fmla="*/ 320 h 402"/>
                <a:gd name="T66" fmla="*/ 9 w 232"/>
                <a:gd name="T67" fmla="*/ 299 h 402"/>
                <a:gd name="T68" fmla="*/ 18 w 232"/>
                <a:gd name="T69" fmla="*/ 284 h 402"/>
                <a:gd name="T70" fmla="*/ 18 w 232"/>
                <a:gd name="T71" fmla="*/ 274 h 402"/>
                <a:gd name="T72" fmla="*/ 27 w 232"/>
                <a:gd name="T73" fmla="*/ 265 h 402"/>
                <a:gd name="T74" fmla="*/ 39 w 232"/>
                <a:gd name="T75" fmla="*/ 254 h 402"/>
                <a:gd name="T76" fmla="*/ 27 w 232"/>
                <a:gd name="T77" fmla="*/ 254 h 402"/>
                <a:gd name="T78" fmla="*/ 39 w 232"/>
                <a:gd name="T79" fmla="*/ 245 h 402"/>
                <a:gd name="T80" fmla="*/ 48 w 232"/>
                <a:gd name="T81" fmla="*/ 236 h 402"/>
                <a:gd name="T82" fmla="*/ 39 w 232"/>
                <a:gd name="T83" fmla="*/ 229 h 402"/>
                <a:gd name="T84" fmla="*/ 27 w 232"/>
                <a:gd name="T85" fmla="*/ 220 h 402"/>
                <a:gd name="T86" fmla="*/ 27 w 232"/>
                <a:gd name="T87" fmla="*/ 220 h 402"/>
                <a:gd name="T88" fmla="*/ 27 w 232"/>
                <a:gd name="T89" fmla="*/ 220 h 402"/>
                <a:gd name="T90" fmla="*/ 27 w 232"/>
                <a:gd name="T91" fmla="*/ 199 h 402"/>
                <a:gd name="T92" fmla="*/ 27 w 232"/>
                <a:gd name="T93" fmla="*/ 190 h 402"/>
                <a:gd name="T94" fmla="*/ 18 w 232"/>
                <a:gd name="T95" fmla="*/ 181 h 402"/>
                <a:gd name="T96" fmla="*/ 18 w 232"/>
                <a:gd name="T97" fmla="*/ 18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402">
                  <a:moveTo>
                    <a:pt x="18" y="181"/>
                  </a:moveTo>
                  <a:lnTo>
                    <a:pt x="18" y="172"/>
                  </a:lnTo>
                  <a:lnTo>
                    <a:pt x="27" y="172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45"/>
                  </a:lnTo>
                  <a:lnTo>
                    <a:pt x="18" y="136"/>
                  </a:lnTo>
                  <a:lnTo>
                    <a:pt x="9" y="136"/>
                  </a:lnTo>
                  <a:lnTo>
                    <a:pt x="18" y="127"/>
                  </a:lnTo>
                  <a:lnTo>
                    <a:pt x="27" y="118"/>
                  </a:lnTo>
                  <a:lnTo>
                    <a:pt x="18" y="118"/>
                  </a:lnTo>
                  <a:lnTo>
                    <a:pt x="27" y="118"/>
                  </a:lnTo>
                  <a:lnTo>
                    <a:pt x="27" y="109"/>
                  </a:lnTo>
                  <a:lnTo>
                    <a:pt x="27" y="100"/>
                  </a:lnTo>
                  <a:lnTo>
                    <a:pt x="18" y="100"/>
                  </a:lnTo>
                  <a:lnTo>
                    <a:pt x="39" y="100"/>
                  </a:lnTo>
                  <a:lnTo>
                    <a:pt x="39" y="90"/>
                  </a:lnTo>
                  <a:lnTo>
                    <a:pt x="39" y="81"/>
                  </a:lnTo>
                  <a:lnTo>
                    <a:pt x="27" y="81"/>
                  </a:lnTo>
                  <a:lnTo>
                    <a:pt x="39" y="81"/>
                  </a:lnTo>
                  <a:lnTo>
                    <a:pt x="48" y="72"/>
                  </a:lnTo>
                  <a:lnTo>
                    <a:pt x="48" y="63"/>
                  </a:lnTo>
                  <a:lnTo>
                    <a:pt x="55" y="63"/>
                  </a:lnTo>
                  <a:lnTo>
                    <a:pt x="55" y="54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27"/>
                  </a:lnTo>
                  <a:lnTo>
                    <a:pt x="64" y="27"/>
                  </a:lnTo>
                  <a:lnTo>
                    <a:pt x="75" y="18"/>
                  </a:lnTo>
                  <a:lnTo>
                    <a:pt x="64" y="18"/>
                  </a:lnTo>
                  <a:lnTo>
                    <a:pt x="157" y="9"/>
                  </a:lnTo>
                  <a:lnTo>
                    <a:pt x="211" y="0"/>
                  </a:lnTo>
                  <a:lnTo>
                    <a:pt x="211" y="9"/>
                  </a:lnTo>
                  <a:lnTo>
                    <a:pt x="223" y="9"/>
                  </a:lnTo>
                  <a:lnTo>
                    <a:pt x="211" y="254"/>
                  </a:lnTo>
                  <a:lnTo>
                    <a:pt x="232" y="383"/>
                  </a:lnTo>
                  <a:lnTo>
                    <a:pt x="211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184" y="383"/>
                  </a:lnTo>
                  <a:lnTo>
                    <a:pt x="175" y="393"/>
                  </a:lnTo>
                  <a:lnTo>
                    <a:pt x="166" y="393"/>
                  </a:lnTo>
                  <a:lnTo>
                    <a:pt x="157" y="402"/>
                  </a:lnTo>
                  <a:lnTo>
                    <a:pt x="148" y="402"/>
                  </a:lnTo>
                  <a:lnTo>
                    <a:pt x="148" y="393"/>
                  </a:lnTo>
                  <a:lnTo>
                    <a:pt x="139" y="393"/>
                  </a:lnTo>
                  <a:lnTo>
                    <a:pt x="139" y="383"/>
                  </a:lnTo>
                  <a:lnTo>
                    <a:pt x="130" y="374"/>
                  </a:lnTo>
                  <a:lnTo>
                    <a:pt x="130" y="365"/>
                  </a:lnTo>
                  <a:lnTo>
                    <a:pt x="130" y="356"/>
                  </a:lnTo>
                  <a:lnTo>
                    <a:pt x="130" y="345"/>
                  </a:lnTo>
                  <a:lnTo>
                    <a:pt x="130" y="338"/>
                  </a:lnTo>
                  <a:lnTo>
                    <a:pt x="64" y="345"/>
                  </a:lnTo>
                  <a:lnTo>
                    <a:pt x="0" y="345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0"/>
                  </a:lnTo>
                  <a:lnTo>
                    <a:pt x="0" y="320"/>
                  </a:lnTo>
                  <a:lnTo>
                    <a:pt x="9" y="320"/>
                  </a:lnTo>
                  <a:lnTo>
                    <a:pt x="0" y="299"/>
                  </a:lnTo>
                  <a:lnTo>
                    <a:pt x="9" y="299"/>
                  </a:lnTo>
                  <a:lnTo>
                    <a:pt x="9" y="290"/>
                  </a:lnTo>
                  <a:lnTo>
                    <a:pt x="18" y="284"/>
                  </a:lnTo>
                  <a:lnTo>
                    <a:pt x="9" y="284"/>
                  </a:lnTo>
                  <a:lnTo>
                    <a:pt x="18" y="274"/>
                  </a:lnTo>
                  <a:lnTo>
                    <a:pt x="39" y="265"/>
                  </a:lnTo>
                  <a:lnTo>
                    <a:pt x="27" y="265"/>
                  </a:lnTo>
                  <a:lnTo>
                    <a:pt x="27" y="254"/>
                  </a:lnTo>
                  <a:lnTo>
                    <a:pt x="39" y="254"/>
                  </a:lnTo>
                  <a:lnTo>
                    <a:pt x="39" y="245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39" y="245"/>
                  </a:lnTo>
                  <a:lnTo>
                    <a:pt x="39" y="236"/>
                  </a:lnTo>
                  <a:lnTo>
                    <a:pt x="48" y="236"/>
                  </a:lnTo>
                  <a:lnTo>
                    <a:pt x="39" y="236"/>
                  </a:lnTo>
                  <a:lnTo>
                    <a:pt x="39" y="229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9" y="229"/>
                  </a:lnTo>
                  <a:lnTo>
                    <a:pt x="27" y="220"/>
                  </a:lnTo>
                  <a:lnTo>
                    <a:pt x="39" y="209"/>
                  </a:lnTo>
                  <a:lnTo>
                    <a:pt x="27" y="220"/>
                  </a:lnTo>
                  <a:lnTo>
                    <a:pt x="27" y="209"/>
                  </a:lnTo>
                  <a:lnTo>
                    <a:pt x="27" y="199"/>
                  </a:lnTo>
                  <a:lnTo>
                    <a:pt x="18" y="199"/>
                  </a:lnTo>
                  <a:lnTo>
                    <a:pt x="27" y="190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18" y="190"/>
                  </a:lnTo>
                  <a:lnTo>
                    <a:pt x="18" y="18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88">
              <a:extLst>
                <a:ext uri="{FF2B5EF4-FFF2-40B4-BE49-F238E27FC236}">
                  <a16:creationId xmlns:a16="http://schemas.microsoft.com/office/drawing/2014/main" xmlns="" id="{FF9CE985-D6BE-4F99-BA0D-8877451E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3912691"/>
              <a:ext cx="419500" cy="726892"/>
            </a:xfrm>
            <a:custGeom>
              <a:avLst/>
              <a:gdLst>
                <a:gd name="T0" fmla="*/ 18 w 232"/>
                <a:gd name="T1" fmla="*/ 172 h 402"/>
                <a:gd name="T2" fmla="*/ 27 w 232"/>
                <a:gd name="T3" fmla="*/ 163 h 402"/>
                <a:gd name="T4" fmla="*/ 18 w 232"/>
                <a:gd name="T5" fmla="*/ 154 h 402"/>
                <a:gd name="T6" fmla="*/ 18 w 232"/>
                <a:gd name="T7" fmla="*/ 136 h 402"/>
                <a:gd name="T8" fmla="*/ 18 w 232"/>
                <a:gd name="T9" fmla="*/ 136 h 402"/>
                <a:gd name="T10" fmla="*/ 18 w 232"/>
                <a:gd name="T11" fmla="*/ 127 h 402"/>
                <a:gd name="T12" fmla="*/ 18 w 232"/>
                <a:gd name="T13" fmla="*/ 118 h 402"/>
                <a:gd name="T14" fmla="*/ 27 w 232"/>
                <a:gd name="T15" fmla="*/ 109 h 402"/>
                <a:gd name="T16" fmla="*/ 18 w 232"/>
                <a:gd name="T17" fmla="*/ 100 h 402"/>
                <a:gd name="T18" fmla="*/ 39 w 232"/>
                <a:gd name="T19" fmla="*/ 90 h 402"/>
                <a:gd name="T20" fmla="*/ 27 w 232"/>
                <a:gd name="T21" fmla="*/ 81 h 402"/>
                <a:gd name="T22" fmla="*/ 48 w 232"/>
                <a:gd name="T23" fmla="*/ 72 h 402"/>
                <a:gd name="T24" fmla="*/ 55 w 232"/>
                <a:gd name="T25" fmla="*/ 63 h 402"/>
                <a:gd name="T26" fmla="*/ 55 w 232"/>
                <a:gd name="T27" fmla="*/ 45 h 402"/>
                <a:gd name="T28" fmla="*/ 55 w 232"/>
                <a:gd name="T29" fmla="*/ 45 h 402"/>
                <a:gd name="T30" fmla="*/ 55 w 232"/>
                <a:gd name="T31" fmla="*/ 27 h 402"/>
                <a:gd name="T32" fmla="*/ 75 w 232"/>
                <a:gd name="T33" fmla="*/ 18 h 402"/>
                <a:gd name="T34" fmla="*/ 157 w 232"/>
                <a:gd name="T35" fmla="*/ 9 h 402"/>
                <a:gd name="T36" fmla="*/ 211 w 232"/>
                <a:gd name="T37" fmla="*/ 9 h 402"/>
                <a:gd name="T38" fmla="*/ 211 w 232"/>
                <a:gd name="T39" fmla="*/ 254 h 402"/>
                <a:gd name="T40" fmla="*/ 211 w 232"/>
                <a:gd name="T41" fmla="*/ 383 h 402"/>
                <a:gd name="T42" fmla="*/ 193 w 232"/>
                <a:gd name="T43" fmla="*/ 383 h 402"/>
                <a:gd name="T44" fmla="*/ 193 w 232"/>
                <a:gd name="T45" fmla="*/ 383 h 402"/>
                <a:gd name="T46" fmla="*/ 175 w 232"/>
                <a:gd name="T47" fmla="*/ 393 h 402"/>
                <a:gd name="T48" fmla="*/ 157 w 232"/>
                <a:gd name="T49" fmla="*/ 402 h 402"/>
                <a:gd name="T50" fmla="*/ 148 w 232"/>
                <a:gd name="T51" fmla="*/ 393 h 402"/>
                <a:gd name="T52" fmla="*/ 139 w 232"/>
                <a:gd name="T53" fmla="*/ 383 h 402"/>
                <a:gd name="T54" fmla="*/ 130 w 232"/>
                <a:gd name="T55" fmla="*/ 365 h 402"/>
                <a:gd name="T56" fmla="*/ 130 w 232"/>
                <a:gd name="T57" fmla="*/ 345 h 402"/>
                <a:gd name="T58" fmla="*/ 64 w 232"/>
                <a:gd name="T59" fmla="*/ 345 h 402"/>
                <a:gd name="T60" fmla="*/ 0 w 232"/>
                <a:gd name="T61" fmla="*/ 338 h 402"/>
                <a:gd name="T62" fmla="*/ 9 w 232"/>
                <a:gd name="T63" fmla="*/ 320 h 402"/>
                <a:gd name="T64" fmla="*/ 9 w 232"/>
                <a:gd name="T65" fmla="*/ 320 h 402"/>
                <a:gd name="T66" fmla="*/ 9 w 232"/>
                <a:gd name="T67" fmla="*/ 299 h 402"/>
                <a:gd name="T68" fmla="*/ 18 w 232"/>
                <a:gd name="T69" fmla="*/ 284 h 402"/>
                <a:gd name="T70" fmla="*/ 18 w 232"/>
                <a:gd name="T71" fmla="*/ 274 h 402"/>
                <a:gd name="T72" fmla="*/ 27 w 232"/>
                <a:gd name="T73" fmla="*/ 265 h 402"/>
                <a:gd name="T74" fmla="*/ 39 w 232"/>
                <a:gd name="T75" fmla="*/ 254 h 402"/>
                <a:gd name="T76" fmla="*/ 27 w 232"/>
                <a:gd name="T77" fmla="*/ 254 h 402"/>
                <a:gd name="T78" fmla="*/ 39 w 232"/>
                <a:gd name="T79" fmla="*/ 245 h 402"/>
                <a:gd name="T80" fmla="*/ 48 w 232"/>
                <a:gd name="T81" fmla="*/ 236 h 402"/>
                <a:gd name="T82" fmla="*/ 39 w 232"/>
                <a:gd name="T83" fmla="*/ 229 h 402"/>
                <a:gd name="T84" fmla="*/ 27 w 232"/>
                <a:gd name="T85" fmla="*/ 220 h 402"/>
                <a:gd name="T86" fmla="*/ 27 w 232"/>
                <a:gd name="T87" fmla="*/ 220 h 402"/>
                <a:gd name="T88" fmla="*/ 27 w 232"/>
                <a:gd name="T89" fmla="*/ 220 h 402"/>
                <a:gd name="T90" fmla="*/ 27 w 232"/>
                <a:gd name="T91" fmla="*/ 199 h 402"/>
                <a:gd name="T92" fmla="*/ 27 w 232"/>
                <a:gd name="T93" fmla="*/ 190 h 402"/>
                <a:gd name="T94" fmla="*/ 18 w 232"/>
                <a:gd name="T95" fmla="*/ 181 h 402"/>
                <a:gd name="T96" fmla="*/ 18 w 232"/>
                <a:gd name="T97" fmla="*/ 18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402">
                  <a:moveTo>
                    <a:pt x="18" y="181"/>
                  </a:moveTo>
                  <a:lnTo>
                    <a:pt x="18" y="172"/>
                  </a:lnTo>
                  <a:lnTo>
                    <a:pt x="27" y="172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45"/>
                  </a:lnTo>
                  <a:lnTo>
                    <a:pt x="18" y="136"/>
                  </a:lnTo>
                  <a:lnTo>
                    <a:pt x="9" y="136"/>
                  </a:lnTo>
                  <a:lnTo>
                    <a:pt x="18" y="127"/>
                  </a:lnTo>
                  <a:lnTo>
                    <a:pt x="27" y="118"/>
                  </a:lnTo>
                  <a:lnTo>
                    <a:pt x="18" y="118"/>
                  </a:lnTo>
                  <a:lnTo>
                    <a:pt x="27" y="118"/>
                  </a:lnTo>
                  <a:lnTo>
                    <a:pt x="27" y="109"/>
                  </a:lnTo>
                  <a:lnTo>
                    <a:pt x="27" y="100"/>
                  </a:lnTo>
                  <a:lnTo>
                    <a:pt x="18" y="100"/>
                  </a:lnTo>
                  <a:lnTo>
                    <a:pt x="39" y="100"/>
                  </a:lnTo>
                  <a:lnTo>
                    <a:pt x="39" y="90"/>
                  </a:lnTo>
                  <a:lnTo>
                    <a:pt x="39" y="81"/>
                  </a:lnTo>
                  <a:lnTo>
                    <a:pt x="27" y="81"/>
                  </a:lnTo>
                  <a:lnTo>
                    <a:pt x="39" y="81"/>
                  </a:lnTo>
                  <a:lnTo>
                    <a:pt x="48" y="72"/>
                  </a:lnTo>
                  <a:lnTo>
                    <a:pt x="48" y="63"/>
                  </a:lnTo>
                  <a:lnTo>
                    <a:pt x="55" y="63"/>
                  </a:lnTo>
                  <a:lnTo>
                    <a:pt x="55" y="54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27"/>
                  </a:lnTo>
                  <a:lnTo>
                    <a:pt x="64" y="27"/>
                  </a:lnTo>
                  <a:lnTo>
                    <a:pt x="75" y="18"/>
                  </a:lnTo>
                  <a:lnTo>
                    <a:pt x="64" y="18"/>
                  </a:lnTo>
                  <a:lnTo>
                    <a:pt x="157" y="9"/>
                  </a:lnTo>
                  <a:lnTo>
                    <a:pt x="211" y="0"/>
                  </a:lnTo>
                  <a:lnTo>
                    <a:pt x="211" y="9"/>
                  </a:lnTo>
                  <a:lnTo>
                    <a:pt x="223" y="9"/>
                  </a:lnTo>
                  <a:lnTo>
                    <a:pt x="211" y="254"/>
                  </a:lnTo>
                  <a:lnTo>
                    <a:pt x="232" y="383"/>
                  </a:lnTo>
                  <a:lnTo>
                    <a:pt x="211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184" y="383"/>
                  </a:lnTo>
                  <a:lnTo>
                    <a:pt x="175" y="393"/>
                  </a:lnTo>
                  <a:lnTo>
                    <a:pt x="166" y="393"/>
                  </a:lnTo>
                  <a:lnTo>
                    <a:pt x="157" y="402"/>
                  </a:lnTo>
                  <a:lnTo>
                    <a:pt x="148" y="402"/>
                  </a:lnTo>
                  <a:lnTo>
                    <a:pt x="148" y="393"/>
                  </a:lnTo>
                  <a:lnTo>
                    <a:pt x="139" y="393"/>
                  </a:lnTo>
                  <a:lnTo>
                    <a:pt x="139" y="383"/>
                  </a:lnTo>
                  <a:lnTo>
                    <a:pt x="130" y="374"/>
                  </a:lnTo>
                  <a:lnTo>
                    <a:pt x="130" y="365"/>
                  </a:lnTo>
                  <a:lnTo>
                    <a:pt x="130" y="356"/>
                  </a:lnTo>
                  <a:lnTo>
                    <a:pt x="130" y="345"/>
                  </a:lnTo>
                  <a:lnTo>
                    <a:pt x="130" y="338"/>
                  </a:lnTo>
                  <a:lnTo>
                    <a:pt x="64" y="345"/>
                  </a:lnTo>
                  <a:lnTo>
                    <a:pt x="0" y="345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0"/>
                  </a:lnTo>
                  <a:lnTo>
                    <a:pt x="0" y="320"/>
                  </a:lnTo>
                  <a:lnTo>
                    <a:pt x="9" y="320"/>
                  </a:lnTo>
                  <a:lnTo>
                    <a:pt x="0" y="299"/>
                  </a:lnTo>
                  <a:lnTo>
                    <a:pt x="9" y="299"/>
                  </a:lnTo>
                  <a:lnTo>
                    <a:pt x="9" y="290"/>
                  </a:lnTo>
                  <a:lnTo>
                    <a:pt x="18" y="284"/>
                  </a:lnTo>
                  <a:lnTo>
                    <a:pt x="9" y="284"/>
                  </a:lnTo>
                  <a:lnTo>
                    <a:pt x="18" y="274"/>
                  </a:lnTo>
                  <a:lnTo>
                    <a:pt x="39" y="265"/>
                  </a:lnTo>
                  <a:lnTo>
                    <a:pt x="27" y="265"/>
                  </a:lnTo>
                  <a:lnTo>
                    <a:pt x="27" y="254"/>
                  </a:lnTo>
                  <a:lnTo>
                    <a:pt x="39" y="254"/>
                  </a:lnTo>
                  <a:lnTo>
                    <a:pt x="39" y="245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39" y="245"/>
                  </a:lnTo>
                  <a:lnTo>
                    <a:pt x="39" y="236"/>
                  </a:lnTo>
                  <a:lnTo>
                    <a:pt x="48" y="236"/>
                  </a:lnTo>
                  <a:lnTo>
                    <a:pt x="39" y="236"/>
                  </a:lnTo>
                  <a:lnTo>
                    <a:pt x="39" y="229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9" y="229"/>
                  </a:lnTo>
                  <a:lnTo>
                    <a:pt x="27" y="220"/>
                  </a:lnTo>
                  <a:lnTo>
                    <a:pt x="39" y="209"/>
                  </a:lnTo>
                  <a:lnTo>
                    <a:pt x="27" y="220"/>
                  </a:lnTo>
                  <a:lnTo>
                    <a:pt x="27" y="209"/>
                  </a:lnTo>
                  <a:lnTo>
                    <a:pt x="27" y="199"/>
                  </a:lnTo>
                  <a:lnTo>
                    <a:pt x="18" y="199"/>
                  </a:lnTo>
                  <a:lnTo>
                    <a:pt x="27" y="190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18" y="190"/>
                  </a:lnTo>
                  <a:lnTo>
                    <a:pt x="18" y="181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9">
              <a:extLst>
                <a:ext uri="{FF2B5EF4-FFF2-40B4-BE49-F238E27FC236}">
                  <a16:creationId xmlns:a16="http://schemas.microsoft.com/office/drawing/2014/main" xmlns="" id="{26FD0DB6-0DAE-47A1-BCA8-AE4936DB4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3912691"/>
              <a:ext cx="419500" cy="726892"/>
            </a:xfrm>
            <a:custGeom>
              <a:avLst/>
              <a:gdLst>
                <a:gd name="T0" fmla="*/ 18 w 232"/>
                <a:gd name="T1" fmla="*/ 172 h 402"/>
                <a:gd name="T2" fmla="*/ 27 w 232"/>
                <a:gd name="T3" fmla="*/ 163 h 402"/>
                <a:gd name="T4" fmla="*/ 18 w 232"/>
                <a:gd name="T5" fmla="*/ 154 h 402"/>
                <a:gd name="T6" fmla="*/ 18 w 232"/>
                <a:gd name="T7" fmla="*/ 136 h 402"/>
                <a:gd name="T8" fmla="*/ 18 w 232"/>
                <a:gd name="T9" fmla="*/ 136 h 402"/>
                <a:gd name="T10" fmla="*/ 18 w 232"/>
                <a:gd name="T11" fmla="*/ 127 h 402"/>
                <a:gd name="T12" fmla="*/ 18 w 232"/>
                <a:gd name="T13" fmla="*/ 118 h 402"/>
                <a:gd name="T14" fmla="*/ 27 w 232"/>
                <a:gd name="T15" fmla="*/ 109 h 402"/>
                <a:gd name="T16" fmla="*/ 18 w 232"/>
                <a:gd name="T17" fmla="*/ 100 h 402"/>
                <a:gd name="T18" fmla="*/ 39 w 232"/>
                <a:gd name="T19" fmla="*/ 90 h 402"/>
                <a:gd name="T20" fmla="*/ 27 w 232"/>
                <a:gd name="T21" fmla="*/ 81 h 402"/>
                <a:gd name="T22" fmla="*/ 48 w 232"/>
                <a:gd name="T23" fmla="*/ 72 h 402"/>
                <a:gd name="T24" fmla="*/ 55 w 232"/>
                <a:gd name="T25" fmla="*/ 63 h 402"/>
                <a:gd name="T26" fmla="*/ 55 w 232"/>
                <a:gd name="T27" fmla="*/ 45 h 402"/>
                <a:gd name="T28" fmla="*/ 55 w 232"/>
                <a:gd name="T29" fmla="*/ 45 h 402"/>
                <a:gd name="T30" fmla="*/ 55 w 232"/>
                <a:gd name="T31" fmla="*/ 27 h 402"/>
                <a:gd name="T32" fmla="*/ 75 w 232"/>
                <a:gd name="T33" fmla="*/ 18 h 402"/>
                <a:gd name="T34" fmla="*/ 157 w 232"/>
                <a:gd name="T35" fmla="*/ 9 h 402"/>
                <a:gd name="T36" fmla="*/ 211 w 232"/>
                <a:gd name="T37" fmla="*/ 9 h 402"/>
                <a:gd name="T38" fmla="*/ 211 w 232"/>
                <a:gd name="T39" fmla="*/ 254 h 402"/>
                <a:gd name="T40" fmla="*/ 211 w 232"/>
                <a:gd name="T41" fmla="*/ 383 h 402"/>
                <a:gd name="T42" fmla="*/ 193 w 232"/>
                <a:gd name="T43" fmla="*/ 383 h 402"/>
                <a:gd name="T44" fmla="*/ 193 w 232"/>
                <a:gd name="T45" fmla="*/ 383 h 402"/>
                <a:gd name="T46" fmla="*/ 175 w 232"/>
                <a:gd name="T47" fmla="*/ 393 h 402"/>
                <a:gd name="T48" fmla="*/ 157 w 232"/>
                <a:gd name="T49" fmla="*/ 402 h 402"/>
                <a:gd name="T50" fmla="*/ 148 w 232"/>
                <a:gd name="T51" fmla="*/ 393 h 402"/>
                <a:gd name="T52" fmla="*/ 139 w 232"/>
                <a:gd name="T53" fmla="*/ 383 h 402"/>
                <a:gd name="T54" fmla="*/ 130 w 232"/>
                <a:gd name="T55" fmla="*/ 365 h 402"/>
                <a:gd name="T56" fmla="*/ 130 w 232"/>
                <a:gd name="T57" fmla="*/ 345 h 402"/>
                <a:gd name="T58" fmla="*/ 64 w 232"/>
                <a:gd name="T59" fmla="*/ 345 h 402"/>
                <a:gd name="T60" fmla="*/ 0 w 232"/>
                <a:gd name="T61" fmla="*/ 338 h 402"/>
                <a:gd name="T62" fmla="*/ 9 w 232"/>
                <a:gd name="T63" fmla="*/ 320 h 402"/>
                <a:gd name="T64" fmla="*/ 9 w 232"/>
                <a:gd name="T65" fmla="*/ 320 h 402"/>
                <a:gd name="T66" fmla="*/ 9 w 232"/>
                <a:gd name="T67" fmla="*/ 299 h 402"/>
                <a:gd name="T68" fmla="*/ 18 w 232"/>
                <a:gd name="T69" fmla="*/ 284 h 402"/>
                <a:gd name="T70" fmla="*/ 18 w 232"/>
                <a:gd name="T71" fmla="*/ 274 h 402"/>
                <a:gd name="T72" fmla="*/ 27 w 232"/>
                <a:gd name="T73" fmla="*/ 265 h 402"/>
                <a:gd name="T74" fmla="*/ 39 w 232"/>
                <a:gd name="T75" fmla="*/ 254 h 402"/>
                <a:gd name="T76" fmla="*/ 27 w 232"/>
                <a:gd name="T77" fmla="*/ 254 h 402"/>
                <a:gd name="T78" fmla="*/ 39 w 232"/>
                <a:gd name="T79" fmla="*/ 245 h 402"/>
                <a:gd name="T80" fmla="*/ 48 w 232"/>
                <a:gd name="T81" fmla="*/ 236 h 402"/>
                <a:gd name="T82" fmla="*/ 39 w 232"/>
                <a:gd name="T83" fmla="*/ 229 h 402"/>
                <a:gd name="T84" fmla="*/ 27 w 232"/>
                <a:gd name="T85" fmla="*/ 220 h 402"/>
                <a:gd name="T86" fmla="*/ 27 w 232"/>
                <a:gd name="T87" fmla="*/ 220 h 402"/>
                <a:gd name="T88" fmla="*/ 27 w 232"/>
                <a:gd name="T89" fmla="*/ 220 h 402"/>
                <a:gd name="T90" fmla="*/ 27 w 232"/>
                <a:gd name="T91" fmla="*/ 199 h 402"/>
                <a:gd name="T92" fmla="*/ 27 w 232"/>
                <a:gd name="T93" fmla="*/ 190 h 402"/>
                <a:gd name="T94" fmla="*/ 18 w 232"/>
                <a:gd name="T95" fmla="*/ 181 h 402"/>
                <a:gd name="T96" fmla="*/ 18 w 232"/>
                <a:gd name="T97" fmla="*/ 18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402">
                  <a:moveTo>
                    <a:pt x="18" y="181"/>
                  </a:moveTo>
                  <a:lnTo>
                    <a:pt x="18" y="172"/>
                  </a:lnTo>
                  <a:lnTo>
                    <a:pt x="27" y="172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45"/>
                  </a:lnTo>
                  <a:lnTo>
                    <a:pt x="18" y="136"/>
                  </a:lnTo>
                  <a:lnTo>
                    <a:pt x="9" y="136"/>
                  </a:lnTo>
                  <a:lnTo>
                    <a:pt x="18" y="127"/>
                  </a:lnTo>
                  <a:lnTo>
                    <a:pt x="27" y="118"/>
                  </a:lnTo>
                  <a:lnTo>
                    <a:pt x="18" y="118"/>
                  </a:lnTo>
                  <a:lnTo>
                    <a:pt x="27" y="118"/>
                  </a:lnTo>
                  <a:lnTo>
                    <a:pt x="27" y="109"/>
                  </a:lnTo>
                  <a:lnTo>
                    <a:pt x="27" y="100"/>
                  </a:lnTo>
                  <a:lnTo>
                    <a:pt x="18" y="100"/>
                  </a:lnTo>
                  <a:lnTo>
                    <a:pt x="39" y="100"/>
                  </a:lnTo>
                  <a:lnTo>
                    <a:pt x="39" y="90"/>
                  </a:lnTo>
                  <a:lnTo>
                    <a:pt x="39" y="81"/>
                  </a:lnTo>
                  <a:lnTo>
                    <a:pt x="27" y="81"/>
                  </a:lnTo>
                  <a:lnTo>
                    <a:pt x="39" y="81"/>
                  </a:lnTo>
                  <a:lnTo>
                    <a:pt x="48" y="72"/>
                  </a:lnTo>
                  <a:lnTo>
                    <a:pt x="48" y="63"/>
                  </a:lnTo>
                  <a:lnTo>
                    <a:pt x="55" y="63"/>
                  </a:lnTo>
                  <a:lnTo>
                    <a:pt x="55" y="54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27"/>
                  </a:lnTo>
                  <a:lnTo>
                    <a:pt x="64" y="27"/>
                  </a:lnTo>
                  <a:lnTo>
                    <a:pt x="75" y="18"/>
                  </a:lnTo>
                  <a:lnTo>
                    <a:pt x="64" y="18"/>
                  </a:lnTo>
                  <a:lnTo>
                    <a:pt x="157" y="9"/>
                  </a:lnTo>
                  <a:lnTo>
                    <a:pt x="211" y="0"/>
                  </a:lnTo>
                  <a:lnTo>
                    <a:pt x="211" y="9"/>
                  </a:lnTo>
                  <a:lnTo>
                    <a:pt x="223" y="9"/>
                  </a:lnTo>
                  <a:lnTo>
                    <a:pt x="211" y="254"/>
                  </a:lnTo>
                  <a:lnTo>
                    <a:pt x="232" y="383"/>
                  </a:lnTo>
                  <a:lnTo>
                    <a:pt x="211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184" y="383"/>
                  </a:lnTo>
                  <a:lnTo>
                    <a:pt x="175" y="393"/>
                  </a:lnTo>
                  <a:lnTo>
                    <a:pt x="166" y="393"/>
                  </a:lnTo>
                  <a:lnTo>
                    <a:pt x="157" y="402"/>
                  </a:lnTo>
                  <a:lnTo>
                    <a:pt x="148" y="402"/>
                  </a:lnTo>
                  <a:lnTo>
                    <a:pt x="148" y="393"/>
                  </a:lnTo>
                  <a:lnTo>
                    <a:pt x="139" y="393"/>
                  </a:lnTo>
                  <a:lnTo>
                    <a:pt x="139" y="383"/>
                  </a:lnTo>
                  <a:lnTo>
                    <a:pt x="130" y="374"/>
                  </a:lnTo>
                  <a:lnTo>
                    <a:pt x="130" y="365"/>
                  </a:lnTo>
                  <a:lnTo>
                    <a:pt x="130" y="356"/>
                  </a:lnTo>
                  <a:lnTo>
                    <a:pt x="130" y="345"/>
                  </a:lnTo>
                  <a:lnTo>
                    <a:pt x="130" y="338"/>
                  </a:lnTo>
                  <a:lnTo>
                    <a:pt x="64" y="345"/>
                  </a:lnTo>
                  <a:lnTo>
                    <a:pt x="0" y="345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0"/>
                  </a:lnTo>
                  <a:lnTo>
                    <a:pt x="0" y="320"/>
                  </a:lnTo>
                  <a:lnTo>
                    <a:pt x="9" y="320"/>
                  </a:lnTo>
                  <a:lnTo>
                    <a:pt x="0" y="299"/>
                  </a:lnTo>
                  <a:lnTo>
                    <a:pt x="9" y="299"/>
                  </a:lnTo>
                  <a:lnTo>
                    <a:pt x="9" y="290"/>
                  </a:lnTo>
                  <a:lnTo>
                    <a:pt x="18" y="284"/>
                  </a:lnTo>
                  <a:lnTo>
                    <a:pt x="9" y="284"/>
                  </a:lnTo>
                  <a:lnTo>
                    <a:pt x="18" y="274"/>
                  </a:lnTo>
                  <a:lnTo>
                    <a:pt x="39" y="265"/>
                  </a:lnTo>
                  <a:lnTo>
                    <a:pt x="27" y="265"/>
                  </a:lnTo>
                  <a:lnTo>
                    <a:pt x="27" y="254"/>
                  </a:lnTo>
                  <a:lnTo>
                    <a:pt x="39" y="254"/>
                  </a:lnTo>
                  <a:lnTo>
                    <a:pt x="39" y="245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39" y="245"/>
                  </a:lnTo>
                  <a:lnTo>
                    <a:pt x="39" y="236"/>
                  </a:lnTo>
                  <a:lnTo>
                    <a:pt x="48" y="236"/>
                  </a:lnTo>
                  <a:lnTo>
                    <a:pt x="39" y="236"/>
                  </a:lnTo>
                  <a:lnTo>
                    <a:pt x="39" y="229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9" y="229"/>
                  </a:lnTo>
                  <a:lnTo>
                    <a:pt x="27" y="220"/>
                  </a:lnTo>
                  <a:lnTo>
                    <a:pt x="39" y="209"/>
                  </a:lnTo>
                  <a:lnTo>
                    <a:pt x="27" y="220"/>
                  </a:lnTo>
                  <a:lnTo>
                    <a:pt x="27" y="209"/>
                  </a:lnTo>
                  <a:lnTo>
                    <a:pt x="27" y="199"/>
                  </a:lnTo>
                  <a:lnTo>
                    <a:pt x="18" y="199"/>
                  </a:lnTo>
                  <a:lnTo>
                    <a:pt x="27" y="190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18" y="190"/>
                  </a:lnTo>
                  <a:lnTo>
                    <a:pt x="18" y="18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0">
              <a:extLst>
                <a:ext uri="{FF2B5EF4-FFF2-40B4-BE49-F238E27FC236}">
                  <a16:creationId xmlns:a16="http://schemas.microsoft.com/office/drawing/2014/main" xmlns="" id="{9D603A10-68C5-4A89-99F7-4177A0516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3912691"/>
              <a:ext cx="419500" cy="726892"/>
            </a:xfrm>
            <a:custGeom>
              <a:avLst/>
              <a:gdLst>
                <a:gd name="T0" fmla="*/ 18 w 232"/>
                <a:gd name="T1" fmla="*/ 172 h 402"/>
                <a:gd name="T2" fmla="*/ 27 w 232"/>
                <a:gd name="T3" fmla="*/ 163 h 402"/>
                <a:gd name="T4" fmla="*/ 18 w 232"/>
                <a:gd name="T5" fmla="*/ 154 h 402"/>
                <a:gd name="T6" fmla="*/ 18 w 232"/>
                <a:gd name="T7" fmla="*/ 136 h 402"/>
                <a:gd name="T8" fmla="*/ 18 w 232"/>
                <a:gd name="T9" fmla="*/ 136 h 402"/>
                <a:gd name="T10" fmla="*/ 18 w 232"/>
                <a:gd name="T11" fmla="*/ 127 h 402"/>
                <a:gd name="T12" fmla="*/ 18 w 232"/>
                <a:gd name="T13" fmla="*/ 118 h 402"/>
                <a:gd name="T14" fmla="*/ 27 w 232"/>
                <a:gd name="T15" fmla="*/ 109 h 402"/>
                <a:gd name="T16" fmla="*/ 18 w 232"/>
                <a:gd name="T17" fmla="*/ 100 h 402"/>
                <a:gd name="T18" fmla="*/ 39 w 232"/>
                <a:gd name="T19" fmla="*/ 90 h 402"/>
                <a:gd name="T20" fmla="*/ 27 w 232"/>
                <a:gd name="T21" fmla="*/ 81 h 402"/>
                <a:gd name="T22" fmla="*/ 48 w 232"/>
                <a:gd name="T23" fmla="*/ 72 h 402"/>
                <a:gd name="T24" fmla="*/ 55 w 232"/>
                <a:gd name="T25" fmla="*/ 63 h 402"/>
                <a:gd name="T26" fmla="*/ 55 w 232"/>
                <a:gd name="T27" fmla="*/ 45 h 402"/>
                <a:gd name="T28" fmla="*/ 55 w 232"/>
                <a:gd name="T29" fmla="*/ 45 h 402"/>
                <a:gd name="T30" fmla="*/ 55 w 232"/>
                <a:gd name="T31" fmla="*/ 27 h 402"/>
                <a:gd name="T32" fmla="*/ 75 w 232"/>
                <a:gd name="T33" fmla="*/ 18 h 402"/>
                <a:gd name="T34" fmla="*/ 157 w 232"/>
                <a:gd name="T35" fmla="*/ 9 h 402"/>
                <a:gd name="T36" fmla="*/ 211 w 232"/>
                <a:gd name="T37" fmla="*/ 9 h 402"/>
                <a:gd name="T38" fmla="*/ 211 w 232"/>
                <a:gd name="T39" fmla="*/ 254 h 402"/>
                <a:gd name="T40" fmla="*/ 211 w 232"/>
                <a:gd name="T41" fmla="*/ 383 h 402"/>
                <a:gd name="T42" fmla="*/ 193 w 232"/>
                <a:gd name="T43" fmla="*/ 383 h 402"/>
                <a:gd name="T44" fmla="*/ 193 w 232"/>
                <a:gd name="T45" fmla="*/ 383 h 402"/>
                <a:gd name="T46" fmla="*/ 175 w 232"/>
                <a:gd name="T47" fmla="*/ 393 h 402"/>
                <a:gd name="T48" fmla="*/ 157 w 232"/>
                <a:gd name="T49" fmla="*/ 402 h 402"/>
                <a:gd name="T50" fmla="*/ 148 w 232"/>
                <a:gd name="T51" fmla="*/ 393 h 402"/>
                <a:gd name="T52" fmla="*/ 139 w 232"/>
                <a:gd name="T53" fmla="*/ 383 h 402"/>
                <a:gd name="T54" fmla="*/ 130 w 232"/>
                <a:gd name="T55" fmla="*/ 365 h 402"/>
                <a:gd name="T56" fmla="*/ 130 w 232"/>
                <a:gd name="T57" fmla="*/ 345 h 402"/>
                <a:gd name="T58" fmla="*/ 64 w 232"/>
                <a:gd name="T59" fmla="*/ 345 h 402"/>
                <a:gd name="T60" fmla="*/ 0 w 232"/>
                <a:gd name="T61" fmla="*/ 338 h 402"/>
                <a:gd name="T62" fmla="*/ 9 w 232"/>
                <a:gd name="T63" fmla="*/ 320 h 402"/>
                <a:gd name="T64" fmla="*/ 9 w 232"/>
                <a:gd name="T65" fmla="*/ 320 h 402"/>
                <a:gd name="T66" fmla="*/ 9 w 232"/>
                <a:gd name="T67" fmla="*/ 299 h 402"/>
                <a:gd name="T68" fmla="*/ 18 w 232"/>
                <a:gd name="T69" fmla="*/ 284 h 402"/>
                <a:gd name="T70" fmla="*/ 18 w 232"/>
                <a:gd name="T71" fmla="*/ 274 h 402"/>
                <a:gd name="T72" fmla="*/ 27 w 232"/>
                <a:gd name="T73" fmla="*/ 265 h 402"/>
                <a:gd name="T74" fmla="*/ 39 w 232"/>
                <a:gd name="T75" fmla="*/ 254 h 402"/>
                <a:gd name="T76" fmla="*/ 27 w 232"/>
                <a:gd name="T77" fmla="*/ 254 h 402"/>
                <a:gd name="T78" fmla="*/ 39 w 232"/>
                <a:gd name="T79" fmla="*/ 245 h 402"/>
                <a:gd name="T80" fmla="*/ 48 w 232"/>
                <a:gd name="T81" fmla="*/ 236 h 402"/>
                <a:gd name="T82" fmla="*/ 39 w 232"/>
                <a:gd name="T83" fmla="*/ 229 h 402"/>
                <a:gd name="T84" fmla="*/ 27 w 232"/>
                <a:gd name="T85" fmla="*/ 220 h 402"/>
                <a:gd name="T86" fmla="*/ 27 w 232"/>
                <a:gd name="T87" fmla="*/ 220 h 402"/>
                <a:gd name="T88" fmla="*/ 27 w 232"/>
                <a:gd name="T89" fmla="*/ 220 h 402"/>
                <a:gd name="T90" fmla="*/ 27 w 232"/>
                <a:gd name="T91" fmla="*/ 199 h 402"/>
                <a:gd name="T92" fmla="*/ 27 w 232"/>
                <a:gd name="T93" fmla="*/ 190 h 402"/>
                <a:gd name="T94" fmla="*/ 18 w 232"/>
                <a:gd name="T95" fmla="*/ 181 h 402"/>
                <a:gd name="T96" fmla="*/ 18 w 232"/>
                <a:gd name="T97" fmla="*/ 18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402">
                  <a:moveTo>
                    <a:pt x="18" y="181"/>
                  </a:moveTo>
                  <a:lnTo>
                    <a:pt x="18" y="172"/>
                  </a:lnTo>
                  <a:lnTo>
                    <a:pt x="27" y="172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45"/>
                  </a:lnTo>
                  <a:lnTo>
                    <a:pt x="18" y="136"/>
                  </a:lnTo>
                  <a:lnTo>
                    <a:pt x="9" y="136"/>
                  </a:lnTo>
                  <a:lnTo>
                    <a:pt x="18" y="127"/>
                  </a:lnTo>
                  <a:lnTo>
                    <a:pt x="27" y="118"/>
                  </a:lnTo>
                  <a:lnTo>
                    <a:pt x="18" y="118"/>
                  </a:lnTo>
                  <a:lnTo>
                    <a:pt x="27" y="118"/>
                  </a:lnTo>
                  <a:lnTo>
                    <a:pt x="27" y="109"/>
                  </a:lnTo>
                  <a:lnTo>
                    <a:pt x="27" y="100"/>
                  </a:lnTo>
                  <a:lnTo>
                    <a:pt x="18" y="100"/>
                  </a:lnTo>
                  <a:lnTo>
                    <a:pt x="39" y="100"/>
                  </a:lnTo>
                  <a:lnTo>
                    <a:pt x="39" y="90"/>
                  </a:lnTo>
                  <a:lnTo>
                    <a:pt x="39" y="81"/>
                  </a:lnTo>
                  <a:lnTo>
                    <a:pt x="27" y="81"/>
                  </a:lnTo>
                  <a:lnTo>
                    <a:pt x="39" y="81"/>
                  </a:lnTo>
                  <a:lnTo>
                    <a:pt x="48" y="72"/>
                  </a:lnTo>
                  <a:lnTo>
                    <a:pt x="48" y="63"/>
                  </a:lnTo>
                  <a:lnTo>
                    <a:pt x="55" y="63"/>
                  </a:lnTo>
                  <a:lnTo>
                    <a:pt x="55" y="54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45"/>
                  </a:lnTo>
                  <a:lnTo>
                    <a:pt x="55" y="36"/>
                  </a:lnTo>
                  <a:lnTo>
                    <a:pt x="55" y="27"/>
                  </a:lnTo>
                  <a:lnTo>
                    <a:pt x="64" y="27"/>
                  </a:lnTo>
                  <a:lnTo>
                    <a:pt x="75" y="18"/>
                  </a:lnTo>
                  <a:lnTo>
                    <a:pt x="64" y="18"/>
                  </a:lnTo>
                  <a:lnTo>
                    <a:pt x="157" y="9"/>
                  </a:lnTo>
                  <a:lnTo>
                    <a:pt x="211" y="0"/>
                  </a:lnTo>
                  <a:lnTo>
                    <a:pt x="211" y="9"/>
                  </a:lnTo>
                  <a:lnTo>
                    <a:pt x="223" y="9"/>
                  </a:lnTo>
                  <a:lnTo>
                    <a:pt x="211" y="254"/>
                  </a:lnTo>
                  <a:lnTo>
                    <a:pt x="232" y="383"/>
                  </a:lnTo>
                  <a:lnTo>
                    <a:pt x="211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202" y="383"/>
                  </a:lnTo>
                  <a:lnTo>
                    <a:pt x="193" y="383"/>
                  </a:lnTo>
                  <a:lnTo>
                    <a:pt x="184" y="383"/>
                  </a:lnTo>
                  <a:lnTo>
                    <a:pt x="175" y="393"/>
                  </a:lnTo>
                  <a:lnTo>
                    <a:pt x="166" y="393"/>
                  </a:lnTo>
                  <a:lnTo>
                    <a:pt x="157" y="402"/>
                  </a:lnTo>
                  <a:lnTo>
                    <a:pt x="148" y="402"/>
                  </a:lnTo>
                  <a:lnTo>
                    <a:pt x="148" y="393"/>
                  </a:lnTo>
                  <a:lnTo>
                    <a:pt x="139" y="393"/>
                  </a:lnTo>
                  <a:lnTo>
                    <a:pt x="139" y="383"/>
                  </a:lnTo>
                  <a:lnTo>
                    <a:pt x="130" y="374"/>
                  </a:lnTo>
                  <a:lnTo>
                    <a:pt x="130" y="365"/>
                  </a:lnTo>
                  <a:lnTo>
                    <a:pt x="130" y="356"/>
                  </a:lnTo>
                  <a:lnTo>
                    <a:pt x="130" y="345"/>
                  </a:lnTo>
                  <a:lnTo>
                    <a:pt x="130" y="338"/>
                  </a:lnTo>
                  <a:lnTo>
                    <a:pt x="64" y="345"/>
                  </a:lnTo>
                  <a:lnTo>
                    <a:pt x="0" y="345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0"/>
                  </a:lnTo>
                  <a:lnTo>
                    <a:pt x="0" y="320"/>
                  </a:lnTo>
                  <a:lnTo>
                    <a:pt x="9" y="320"/>
                  </a:lnTo>
                  <a:lnTo>
                    <a:pt x="0" y="299"/>
                  </a:lnTo>
                  <a:lnTo>
                    <a:pt x="9" y="299"/>
                  </a:lnTo>
                  <a:lnTo>
                    <a:pt x="9" y="290"/>
                  </a:lnTo>
                  <a:lnTo>
                    <a:pt x="18" y="284"/>
                  </a:lnTo>
                  <a:lnTo>
                    <a:pt x="9" y="284"/>
                  </a:lnTo>
                  <a:lnTo>
                    <a:pt x="18" y="274"/>
                  </a:lnTo>
                  <a:lnTo>
                    <a:pt x="39" y="265"/>
                  </a:lnTo>
                  <a:lnTo>
                    <a:pt x="27" y="265"/>
                  </a:lnTo>
                  <a:lnTo>
                    <a:pt x="27" y="254"/>
                  </a:lnTo>
                  <a:lnTo>
                    <a:pt x="39" y="254"/>
                  </a:lnTo>
                  <a:lnTo>
                    <a:pt x="39" y="245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39" y="245"/>
                  </a:lnTo>
                  <a:lnTo>
                    <a:pt x="39" y="236"/>
                  </a:lnTo>
                  <a:lnTo>
                    <a:pt x="48" y="236"/>
                  </a:lnTo>
                  <a:lnTo>
                    <a:pt x="39" y="236"/>
                  </a:lnTo>
                  <a:lnTo>
                    <a:pt x="39" y="229"/>
                  </a:lnTo>
                  <a:lnTo>
                    <a:pt x="27" y="229"/>
                  </a:lnTo>
                  <a:lnTo>
                    <a:pt x="27" y="220"/>
                  </a:lnTo>
                  <a:lnTo>
                    <a:pt x="39" y="229"/>
                  </a:lnTo>
                  <a:lnTo>
                    <a:pt x="27" y="220"/>
                  </a:lnTo>
                  <a:lnTo>
                    <a:pt x="39" y="209"/>
                  </a:lnTo>
                  <a:lnTo>
                    <a:pt x="27" y="220"/>
                  </a:lnTo>
                  <a:lnTo>
                    <a:pt x="27" y="209"/>
                  </a:lnTo>
                  <a:lnTo>
                    <a:pt x="27" y="199"/>
                  </a:lnTo>
                  <a:lnTo>
                    <a:pt x="18" y="199"/>
                  </a:lnTo>
                  <a:lnTo>
                    <a:pt x="27" y="190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18" y="190"/>
                  </a:lnTo>
                  <a:lnTo>
                    <a:pt x="18" y="181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1">
              <a:extLst>
                <a:ext uri="{FF2B5EF4-FFF2-40B4-BE49-F238E27FC236}">
                  <a16:creationId xmlns:a16="http://schemas.microsoft.com/office/drawing/2014/main" xmlns="" id="{9ABCD3CA-AE49-4904-9F9F-E007A67D5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700" y="4663089"/>
              <a:ext cx="19891" cy="0"/>
            </a:xfrm>
            <a:custGeom>
              <a:avLst/>
              <a:gdLst>
                <a:gd name="T0" fmla="*/ 0 w 11"/>
                <a:gd name="T1" fmla="*/ 11 w 11"/>
                <a:gd name="T2" fmla="*/ 0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2">
              <a:extLst>
                <a:ext uri="{FF2B5EF4-FFF2-40B4-BE49-F238E27FC236}">
                  <a16:creationId xmlns:a16="http://schemas.microsoft.com/office/drawing/2014/main" xmlns="" id="{4F9590E7-8D7A-49AE-9FC7-B5620D7EE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700" y="4663089"/>
              <a:ext cx="19891" cy="0"/>
            </a:xfrm>
            <a:custGeom>
              <a:avLst/>
              <a:gdLst>
                <a:gd name="T0" fmla="*/ 0 w 11"/>
                <a:gd name="T1" fmla="*/ 11 w 11"/>
                <a:gd name="T2" fmla="*/ 0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3">
              <a:extLst>
                <a:ext uri="{FF2B5EF4-FFF2-40B4-BE49-F238E27FC236}">
                  <a16:creationId xmlns:a16="http://schemas.microsoft.com/office/drawing/2014/main" xmlns="" id="{AFD5BCF0-4789-4987-917D-29A88A601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700" y="4663089"/>
              <a:ext cx="19891" cy="0"/>
            </a:xfrm>
            <a:custGeom>
              <a:avLst/>
              <a:gdLst>
                <a:gd name="T0" fmla="*/ 0 w 11"/>
                <a:gd name="T1" fmla="*/ 11 w 11"/>
                <a:gd name="T2" fmla="*/ 0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4">
              <a:extLst>
                <a:ext uri="{FF2B5EF4-FFF2-40B4-BE49-F238E27FC236}">
                  <a16:creationId xmlns:a16="http://schemas.microsoft.com/office/drawing/2014/main" xmlns="" id="{F1C23183-7241-4361-9497-8FF9498CC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700" y="4663089"/>
              <a:ext cx="19891" cy="0"/>
            </a:xfrm>
            <a:custGeom>
              <a:avLst/>
              <a:gdLst>
                <a:gd name="T0" fmla="*/ 0 w 11"/>
                <a:gd name="T1" fmla="*/ 11 w 11"/>
                <a:gd name="T2" fmla="*/ 0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5">
              <a:extLst>
                <a:ext uri="{FF2B5EF4-FFF2-40B4-BE49-F238E27FC236}">
                  <a16:creationId xmlns:a16="http://schemas.microsoft.com/office/drawing/2014/main" xmlns="" id="{B3F1E06B-864F-4AF5-800C-C5274431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685" y="4626925"/>
              <a:ext cx="12658" cy="0"/>
            </a:xfrm>
            <a:custGeom>
              <a:avLst/>
              <a:gdLst>
                <a:gd name="T0" fmla="*/ 0 w 7"/>
                <a:gd name="T1" fmla="*/ 7 w 7"/>
                <a:gd name="T2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6">
              <a:extLst>
                <a:ext uri="{FF2B5EF4-FFF2-40B4-BE49-F238E27FC236}">
                  <a16:creationId xmlns:a16="http://schemas.microsoft.com/office/drawing/2014/main" xmlns="" id="{E98E8396-0BF0-4EA4-9652-B061F5C06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685" y="4626925"/>
              <a:ext cx="12658" cy="0"/>
            </a:xfrm>
            <a:custGeom>
              <a:avLst/>
              <a:gdLst>
                <a:gd name="T0" fmla="*/ 0 w 7"/>
                <a:gd name="T1" fmla="*/ 7 w 7"/>
                <a:gd name="T2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7">
              <a:extLst>
                <a:ext uri="{FF2B5EF4-FFF2-40B4-BE49-F238E27FC236}">
                  <a16:creationId xmlns:a16="http://schemas.microsoft.com/office/drawing/2014/main" xmlns="" id="{8A88F1C8-63E6-47B3-BA7C-75C67F9D4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155" y="1833273"/>
              <a:ext cx="777521" cy="875164"/>
            </a:xfrm>
            <a:custGeom>
              <a:avLst/>
              <a:gdLst>
                <a:gd name="T0" fmla="*/ 73 w 430"/>
                <a:gd name="T1" fmla="*/ 39 h 484"/>
                <a:gd name="T2" fmla="*/ 118 w 430"/>
                <a:gd name="T3" fmla="*/ 30 h 484"/>
                <a:gd name="T4" fmla="*/ 127 w 430"/>
                <a:gd name="T5" fmla="*/ 12 h 484"/>
                <a:gd name="T6" fmla="*/ 136 w 430"/>
                <a:gd name="T7" fmla="*/ 30 h 484"/>
                <a:gd name="T8" fmla="*/ 145 w 430"/>
                <a:gd name="T9" fmla="*/ 57 h 484"/>
                <a:gd name="T10" fmla="*/ 166 w 430"/>
                <a:gd name="T11" fmla="*/ 57 h 484"/>
                <a:gd name="T12" fmla="*/ 200 w 430"/>
                <a:gd name="T13" fmla="*/ 75 h 484"/>
                <a:gd name="T14" fmla="*/ 218 w 430"/>
                <a:gd name="T15" fmla="*/ 66 h 484"/>
                <a:gd name="T16" fmla="*/ 236 w 430"/>
                <a:gd name="T17" fmla="*/ 57 h 484"/>
                <a:gd name="T18" fmla="*/ 257 w 430"/>
                <a:gd name="T19" fmla="*/ 75 h 484"/>
                <a:gd name="T20" fmla="*/ 264 w 430"/>
                <a:gd name="T21" fmla="*/ 84 h 484"/>
                <a:gd name="T22" fmla="*/ 273 w 430"/>
                <a:gd name="T23" fmla="*/ 93 h 484"/>
                <a:gd name="T24" fmla="*/ 284 w 430"/>
                <a:gd name="T25" fmla="*/ 84 h 484"/>
                <a:gd name="T26" fmla="*/ 309 w 430"/>
                <a:gd name="T27" fmla="*/ 93 h 484"/>
                <a:gd name="T28" fmla="*/ 318 w 430"/>
                <a:gd name="T29" fmla="*/ 102 h 484"/>
                <a:gd name="T30" fmla="*/ 339 w 430"/>
                <a:gd name="T31" fmla="*/ 102 h 484"/>
                <a:gd name="T32" fmla="*/ 348 w 430"/>
                <a:gd name="T33" fmla="*/ 84 h 484"/>
                <a:gd name="T34" fmla="*/ 355 w 430"/>
                <a:gd name="T35" fmla="*/ 93 h 484"/>
                <a:gd name="T36" fmla="*/ 375 w 430"/>
                <a:gd name="T37" fmla="*/ 93 h 484"/>
                <a:gd name="T38" fmla="*/ 402 w 430"/>
                <a:gd name="T39" fmla="*/ 93 h 484"/>
                <a:gd name="T40" fmla="*/ 411 w 430"/>
                <a:gd name="T41" fmla="*/ 102 h 484"/>
                <a:gd name="T42" fmla="*/ 420 w 430"/>
                <a:gd name="T43" fmla="*/ 102 h 484"/>
                <a:gd name="T44" fmla="*/ 411 w 430"/>
                <a:gd name="T45" fmla="*/ 112 h 484"/>
                <a:gd name="T46" fmla="*/ 375 w 430"/>
                <a:gd name="T47" fmla="*/ 130 h 484"/>
                <a:gd name="T48" fmla="*/ 348 w 430"/>
                <a:gd name="T49" fmla="*/ 157 h 484"/>
                <a:gd name="T50" fmla="*/ 318 w 430"/>
                <a:gd name="T51" fmla="*/ 175 h 484"/>
                <a:gd name="T52" fmla="*/ 309 w 430"/>
                <a:gd name="T53" fmla="*/ 193 h 484"/>
                <a:gd name="T54" fmla="*/ 293 w 430"/>
                <a:gd name="T55" fmla="*/ 212 h 484"/>
                <a:gd name="T56" fmla="*/ 284 w 430"/>
                <a:gd name="T57" fmla="*/ 257 h 484"/>
                <a:gd name="T58" fmla="*/ 273 w 430"/>
                <a:gd name="T59" fmla="*/ 275 h 484"/>
                <a:gd name="T60" fmla="*/ 257 w 430"/>
                <a:gd name="T61" fmla="*/ 293 h 484"/>
                <a:gd name="T62" fmla="*/ 257 w 430"/>
                <a:gd name="T63" fmla="*/ 311 h 484"/>
                <a:gd name="T64" fmla="*/ 264 w 430"/>
                <a:gd name="T65" fmla="*/ 321 h 484"/>
                <a:gd name="T66" fmla="*/ 264 w 430"/>
                <a:gd name="T67" fmla="*/ 339 h 484"/>
                <a:gd name="T68" fmla="*/ 264 w 430"/>
                <a:gd name="T69" fmla="*/ 357 h 484"/>
                <a:gd name="T70" fmla="*/ 257 w 430"/>
                <a:gd name="T71" fmla="*/ 375 h 484"/>
                <a:gd name="T72" fmla="*/ 273 w 430"/>
                <a:gd name="T73" fmla="*/ 384 h 484"/>
                <a:gd name="T74" fmla="*/ 293 w 430"/>
                <a:gd name="T75" fmla="*/ 393 h 484"/>
                <a:gd name="T76" fmla="*/ 302 w 430"/>
                <a:gd name="T77" fmla="*/ 402 h 484"/>
                <a:gd name="T78" fmla="*/ 318 w 430"/>
                <a:gd name="T79" fmla="*/ 420 h 484"/>
                <a:gd name="T80" fmla="*/ 339 w 430"/>
                <a:gd name="T81" fmla="*/ 430 h 484"/>
                <a:gd name="T82" fmla="*/ 348 w 430"/>
                <a:gd name="T83" fmla="*/ 439 h 484"/>
                <a:gd name="T84" fmla="*/ 355 w 430"/>
                <a:gd name="T85" fmla="*/ 457 h 484"/>
                <a:gd name="T86" fmla="*/ 355 w 430"/>
                <a:gd name="T87" fmla="*/ 475 h 484"/>
                <a:gd name="T88" fmla="*/ 211 w 430"/>
                <a:gd name="T89" fmla="*/ 475 h 484"/>
                <a:gd name="T90" fmla="*/ 45 w 430"/>
                <a:gd name="T91" fmla="*/ 484 h 484"/>
                <a:gd name="T92" fmla="*/ 45 w 430"/>
                <a:gd name="T93" fmla="*/ 330 h 484"/>
                <a:gd name="T94" fmla="*/ 27 w 430"/>
                <a:gd name="T95" fmla="*/ 311 h 484"/>
                <a:gd name="T96" fmla="*/ 36 w 430"/>
                <a:gd name="T97" fmla="*/ 302 h 484"/>
                <a:gd name="T98" fmla="*/ 45 w 430"/>
                <a:gd name="T99" fmla="*/ 284 h 484"/>
                <a:gd name="T100" fmla="*/ 36 w 430"/>
                <a:gd name="T101" fmla="*/ 266 h 484"/>
                <a:gd name="T102" fmla="*/ 36 w 430"/>
                <a:gd name="T103" fmla="*/ 248 h 484"/>
                <a:gd name="T104" fmla="*/ 27 w 430"/>
                <a:gd name="T105" fmla="*/ 239 h 484"/>
                <a:gd name="T106" fmla="*/ 27 w 430"/>
                <a:gd name="T107" fmla="*/ 212 h 484"/>
                <a:gd name="T108" fmla="*/ 27 w 430"/>
                <a:gd name="T109" fmla="*/ 193 h 484"/>
                <a:gd name="T110" fmla="*/ 27 w 430"/>
                <a:gd name="T111" fmla="*/ 166 h 484"/>
                <a:gd name="T112" fmla="*/ 27 w 430"/>
                <a:gd name="T113" fmla="*/ 139 h 484"/>
                <a:gd name="T114" fmla="*/ 18 w 430"/>
                <a:gd name="T115" fmla="*/ 121 h 484"/>
                <a:gd name="T116" fmla="*/ 9 w 430"/>
                <a:gd name="T117" fmla="*/ 93 h 484"/>
                <a:gd name="T118" fmla="*/ 9 w 430"/>
                <a:gd name="T119" fmla="*/ 75 h 484"/>
                <a:gd name="T120" fmla="*/ 9 w 430"/>
                <a:gd name="T121" fmla="*/ 57 h 484"/>
                <a:gd name="T122" fmla="*/ 0 w 430"/>
                <a:gd name="T123" fmla="*/ 3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84">
                  <a:moveTo>
                    <a:pt x="9" y="39"/>
                  </a:moveTo>
                  <a:lnTo>
                    <a:pt x="73" y="39"/>
                  </a:lnTo>
                  <a:lnTo>
                    <a:pt x="118" y="39"/>
                  </a:lnTo>
                  <a:lnTo>
                    <a:pt x="118" y="30"/>
                  </a:lnTo>
                  <a:lnTo>
                    <a:pt x="118" y="0"/>
                  </a:lnTo>
                  <a:lnTo>
                    <a:pt x="127" y="12"/>
                  </a:lnTo>
                  <a:lnTo>
                    <a:pt x="136" y="12"/>
                  </a:lnTo>
                  <a:lnTo>
                    <a:pt x="136" y="30"/>
                  </a:lnTo>
                  <a:lnTo>
                    <a:pt x="145" y="48"/>
                  </a:lnTo>
                  <a:lnTo>
                    <a:pt x="145" y="57"/>
                  </a:lnTo>
                  <a:lnTo>
                    <a:pt x="154" y="57"/>
                  </a:lnTo>
                  <a:lnTo>
                    <a:pt x="166" y="57"/>
                  </a:lnTo>
                  <a:lnTo>
                    <a:pt x="191" y="66"/>
                  </a:lnTo>
                  <a:lnTo>
                    <a:pt x="200" y="75"/>
                  </a:lnTo>
                  <a:lnTo>
                    <a:pt x="211" y="66"/>
                  </a:lnTo>
                  <a:lnTo>
                    <a:pt x="218" y="66"/>
                  </a:lnTo>
                  <a:lnTo>
                    <a:pt x="227" y="57"/>
                  </a:lnTo>
                  <a:lnTo>
                    <a:pt x="236" y="57"/>
                  </a:lnTo>
                  <a:lnTo>
                    <a:pt x="257" y="66"/>
                  </a:lnTo>
                  <a:lnTo>
                    <a:pt x="257" y="75"/>
                  </a:lnTo>
                  <a:lnTo>
                    <a:pt x="264" y="75"/>
                  </a:lnTo>
                  <a:lnTo>
                    <a:pt x="264" y="84"/>
                  </a:lnTo>
                  <a:lnTo>
                    <a:pt x="273" y="84"/>
                  </a:lnTo>
                  <a:lnTo>
                    <a:pt x="273" y="93"/>
                  </a:lnTo>
                  <a:lnTo>
                    <a:pt x="273" y="84"/>
                  </a:lnTo>
                  <a:lnTo>
                    <a:pt x="284" y="84"/>
                  </a:lnTo>
                  <a:lnTo>
                    <a:pt x="293" y="84"/>
                  </a:lnTo>
                  <a:lnTo>
                    <a:pt x="309" y="93"/>
                  </a:lnTo>
                  <a:lnTo>
                    <a:pt x="309" y="102"/>
                  </a:lnTo>
                  <a:lnTo>
                    <a:pt x="318" y="102"/>
                  </a:lnTo>
                  <a:lnTo>
                    <a:pt x="330" y="102"/>
                  </a:lnTo>
                  <a:lnTo>
                    <a:pt x="339" y="102"/>
                  </a:lnTo>
                  <a:lnTo>
                    <a:pt x="339" y="93"/>
                  </a:lnTo>
                  <a:lnTo>
                    <a:pt x="348" y="84"/>
                  </a:lnTo>
                  <a:lnTo>
                    <a:pt x="355" y="84"/>
                  </a:lnTo>
                  <a:lnTo>
                    <a:pt x="355" y="93"/>
                  </a:lnTo>
                  <a:lnTo>
                    <a:pt x="366" y="93"/>
                  </a:lnTo>
                  <a:lnTo>
                    <a:pt x="375" y="93"/>
                  </a:lnTo>
                  <a:lnTo>
                    <a:pt x="384" y="93"/>
                  </a:lnTo>
                  <a:lnTo>
                    <a:pt x="402" y="93"/>
                  </a:lnTo>
                  <a:lnTo>
                    <a:pt x="402" y="102"/>
                  </a:lnTo>
                  <a:lnTo>
                    <a:pt x="411" y="102"/>
                  </a:lnTo>
                  <a:lnTo>
                    <a:pt x="430" y="102"/>
                  </a:lnTo>
                  <a:lnTo>
                    <a:pt x="420" y="102"/>
                  </a:lnTo>
                  <a:lnTo>
                    <a:pt x="420" y="112"/>
                  </a:lnTo>
                  <a:lnTo>
                    <a:pt x="411" y="112"/>
                  </a:lnTo>
                  <a:lnTo>
                    <a:pt x="393" y="121"/>
                  </a:lnTo>
                  <a:lnTo>
                    <a:pt x="375" y="130"/>
                  </a:lnTo>
                  <a:lnTo>
                    <a:pt x="366" y="139"/>
                  </a:lnTo>
                  <a:lnTo>
                    <a:pt x="348" y="157"/>
                  </a:lnTo>
                  <a:lnTo>
                    <a:pt x="339" y="166"/>
                  </a:lnTo>
                  <a:lnTo>
                    <a:pt x="318" y="175"/>
                  </a:lnTo>
                  <a:lnTo>
                    <a:pt x="318" y="184"/>
                  </a:lnTo>
                  <a:lnTo>
                    <a:pt x="309" y="193"/>
                  </a:lnTo>
                  <a:lnTo>
                    <a:pt x="293" y="202"/>
                  </a:lnTo>
                  <a:lnTo>
                    <a:pt x="293" y="212"/>
                  </a:lnTo>
                  <a:lnTo>
                    <a:pt x="284" y="221"/>
                  </a:lnTo>
                  <a:lnTo>
                    <a:pt x="284" y="257"/>
                  </a:lnTo>
                  <a:lnTo>
                    <a:pt x="284" y="266"/>
                  </a:lnTo>
                  <a:lnTo>
                    <a:pt x="273" y="275"/>
                  </a:lnTo>
                  <a:lnTo>
                    <a:pt x="257" y="284"/>
                  </a:lnTo>
                  <a:lnTo>
                    <a:pt x="257" y="293"/>
                  </a:lnTo>
                  <a:lnTo>
                    <a:pt x="257" y="302"/>
                  </a:lnTo>
                  <a:lnTo>
                    <a:pt x="257" y="311"/>
                  </a:lnTo>
                  <a:lnTo>
                    <a:pt x="264" y="311"/>
                  </a:lnTo>
                  <a:lnTo>
                    <a:pt x="264" y="321"/>
                  </a:lnTo>
                  <a:lnTo>
                    <a:pt x="264" y="330"/>
                  </a:lnTo>
                  <a:lnTo>
                    <a:pt x="264" y="339"/>
                  </a:lnTo>
                  <a:lnTo>
                    <a:pt x="257" y="348"/>
                  </a:lnTo>
                  <a:lnTo>
                    <a:pt x="264" y="357"/>
                  </a:lnTo>
                  <a:lnTo>
                    <a:pt x="264" y="366"/>
                  </a:lnTo>
                  <a:lnTo>
                    <a:pt x="257" y="375"/>
                  </a:lnTo>
                  <a:lnTo>
                    <a:pt x="264" y="384"/>
                  </a:lnTo>
                  <a:lnTo>
                    <a:pt x="273" y="384"/>
                  </a:lnTo>
                  <a:lnTo>
                    <a:pt x="284" y="384"/>
                  </a:lnTo>
                  <a:lnTo>
                    <a:pt x="293" y="393"/>
                  </a:lnTo>
                  <a:lnTo>
                    <a:pt x="293" y="402"/>
                  </a:lnTo>
                  <a:lnTo>
                    <a:pt x="302" y="402"/>
                  </a:lnTo>
                  <a:lnTo>
                    <a:pt x="309" y="402"/>
                  </a:lnTo>
                  <a:lnTo>
                    <a:pt x="318" y="420"/>
                  </a:lnTo>
                  <a:lnTo>
                    <a:pt x="330" y="430"/>
                  </a:lnTo>
                  <a:lnTo>
                    <a:pt x="339" y="430"/>
                  </a:lnTo>
                  <a:lnTo>
                    <a:pt x="348" y="430"/>
                  </a:lnTo>
                  <a:lnTo>
                    <a:pt x="348" y="439"/>
                  </a:lnTo>
                  <a:lnTo>
                    <a:pt x="355" y="450"/>
                  </a:lnTo>
                  <a:lnTo>
                    <a:pt x="355" y="457"/>
                  </a:lnTo>
                  <a:lnTo>
                    <a:pt x="355" y="466"/>
                  </a:lnTo>
                  <a:lnTo>
                    <a:pt x="355" y="475"/>
                  </a:lnTo>
                  <a:lnTo>
                    <a:pt x="302" y="475"/>
                  </a:lnTo>
                  <a:lnTo>
                    <a:pt x="211" y="475"/>
                  </a:lnTo>
                  <a:lnTo>
                    <a:pt x="109" y="484"/>
                  </a:lnTo>
                  <a:lnTo>
                    <a:pt x="45" y="484"/>
                  </a:lnTo>
                  <a:lnTo>
                    <a:pt x="45" y="339"/>
                  </a:lnTo>
                  <a:lnTo>
                    <a:pt x="45" y="330"/>
                  </a:lnTo>
                  <a:lnTo>
                    <a:pt x="36" y="330"/>
                  </a:lnTo>
                  <a:lnTo>
                    <a:pt x="27" y="311"/>
                  </a:lnTo>
                  <a:lnTo>
                    <a:pt x="27" y="302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45" y="284"/>
                  </a:lnTo>
                  <a:lnTo>
                    <a:pt x="45" y="275"/>
                  </a:lnTo>
                  <a:lnTo>
                    <a:pt x="36" y="266"/>
                  </a:lnTo>
                  <a:lnTo>
                    <a:pt x="36" y="257"/>
                  </a:lnTo>
                  <a:lnTo>
                    <a:pt x="36" y="248"/>
                  </a:lnTo>
                  <a:lnTo>
                    <a:pt x="36" y="239"/>
                  </a:lnTo>
                  <a:lnTo>
                    <a:pt x="27" y="239"/>
                  </a:lnTo>
                  <a:lnTo>
                    <a:pt x="27" y="230"/>
                  </a:lnTo>
                  <a:lnTo>
                    <a:pt x="27" y="212"/>
                  </a:lnTo>
                  <a:lnTo>
                    <a:pt x="27" y="202"/>
                  </a:lnTo>
                  <a:lnTo>
                    <a:pt x="27" y="193"/>
                  </a:lnTo>
                  <a:lnTo>
                    <a:pt x="27" y="175"/>
                  </a:lnTo>
                  <a:lnTo>
                    <a:pt x="27" y="166"/>
                  </a:lnTo>
                  <a:lnTo>
                    <a:pt x="27" y="157"/>
                  </a:lnTo>
                  <a:lnTo>
                    <a:pt x="27" y="139"/>
                  </a:lnTo>
                  <a:lnTo>
                    <a:pt x="18" y="130"/>
                  </a:lnTo>
                  <a:lnTo>
                    <a:pt x="18" y="121"/>
                  </a:lnTo>
                  <a:lnTo>
                    <a:pt x="9" y="102"/>
                  </a:lnTo>
                  <a:lnTo>
                    <a:pt x="9" y="93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9" y="66"/>
                  </a:lnTo>
                  <a:lnTo>
                    <a:pt x="9" y="57"/>
                  </a:lnTo>
                  <a:lnTo>
                    <a:pt x="9" y="39"/>
                  </a:lnTo>
                  <a:lnTo>
                    <a:pt x="0" y="39"/>
                  </a:lnTo>
                  <a:lnTo>
                    <a:pt x="9" y="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8">
              <a:extLst>
                <a:ext uri="{FF2B5EF4-FFF2-40B4-BE49-F238E27FC236}">
                  <a16:creationId xmlns:a16="http://schemas.microsoft.com/office/drawing/2014/main" xmlns="" id="{BFE20A9A-5E35-479D-91D6-C92472550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155" y="1833273"/>
              <a:ext cx="777521" cy="875164"/>
            </a:xfrm>
            <a:custGeom>
              <a:avLst/>
              <a:gdLst>
                <a:gd name="T0" fmla="*/ 73 w 430"/>
                <a:gd name="T1" fmla="*/ 39 h 484"/>
                <a:gd name="T2" fmla="*/ 118 w 430"/>
                <a:gd name="T3" fmla="*/ 30 h 484"/>
                <a:gd name="T4" fmla="*/ 127 w 430"/>
                <a:gd name="T5" fmla="*/ 12 h 484"/>
                <a:gd name="T6" fmla="*/ 136 w 430"/>
                <a:gd name="T7" fmla="*/ 30 h 484"/>
                <a:gd name="T8" fmla="*/ 145 w 430"/>
                <a:gd name="T9" fmla="*/ 57 h 484"/>
                <a:gd name="T10" fmla="*/ 166 w 430"/>
                <a:gd name="T11" fmla="*/ 57 h 484"/>
                <a:gd name="T12" fmla="*/ 200 w 430"/>
                <a:gd name="T13" fmla="*/ 75 h 484"/>
                <a:gd name="T14" fmla="*/ 218 w 430"/>
                <a:gd name="T15" fmla="*/ 66 h 484"/>
                <a:gd name="T16" fmla="*/ 236 w 430"/>
                <a:gd name="T17" fmla="*/ 57 h 484"/>
                <a:gd name="T18" fmla="*/ 257 w 430"/>
                <a:gd name="T19" fmla="*/ 75 h 484"/>
                <a:gd name="T20" fmla="*/ 264 w 430"/>
                <a:gd name="T21" fmla="*/ 84 h 484"/>
                <a:gd name="T22" fmla="*/ 273 w 430"/>
                <a:gd name="T23" fmla="*/ 93 h 484"/>
                <a:gd name="T24" fmla="*/ 284 w 430"/>
                <a:gd name="T25" fmla="*/ 84 h 484"/>
                <a:gd name="T26" fmla="*/ 309 w 430"/>
                <a:gd name="T27" fmla="*/ 93 h 484"/>
                <a:gd name="T28" fmla="*/ 318 w 430"/>
                <a:gd name="T29" fmla="*/ 102 h 484"/>
                <a:gd name="T30" fmla="*/ 339 w 430"/>
                <a:gd name="T31" fmla="*/ 102 h 484"/>
                <a:gd name="T32" fmla="*/ 348 w 430"/>
                <a:gd name="T33" fmla="*/ 84 h 484"/>
                <a:gd name="T34" fmla="*/ 355 w 430"/>
                <a:gd name="T35" fmla="*/ 93 h 484"/>
                <a:gd name="T36" fmla="*/ 375 w 430"/>
                <a:gd name="T37" fmla="*/ 93 h 484"/>
                <a:gd name="T38" fmla="*/ 402 w 430"/>
                <a:gd name="T39" fmla="*/ 93 h 484"/>
                <a:gd name="T40" fmla="*/ 411 w 430"/>
                <a:gd name="T41" fmla="*/ 102 h 484"/>
                <a:gd name="T42" fmla="*/ 420 w 430"/>
                <a:gd name="T43" fmla="*/ 102 h 484"/>
                <a:gd name="T44" fmla="*/ 411 w 430"/>
                <a:gd name="T45" fmla="*/ 112 h 484"/>
                <a:gd name="T46" fmla="*/ 375 w 430"/>
                <a:gd name="T47" fmla="*/ 130 h 484"/>
                <a:gd name="T48" fmla="*/ 348 w 430"/>
                <a:gd name="T49" fmla="*/ 157 h 484"/>
                <a:gd name="T50" fmla="*/ 318 w 430"/>
                <a:gd name="T51" fmla="*/ 175 h 484"/>
                <a:gd name="T52" fmla="*/ 309 w 430"/>
                <a:gd name="T53" fmla="*/ 193 h 484"/>
                <a:gd name="T54" fmla="*/ 293 w 430"/>
                <a:gd name="T55" fmla="*/ 212 h 484"/>
                <a:gd name="T56" fmla="*/ 284 w 430"/>
                <a:gd name="T57" fmla="*/ 257 h 484"/>
                <a:gd name="T58" fmla="*/ 273 w 430"/>
                <a:gd name="T59" fmla="*/ 275 h 484"/>
                <a:gd name="T60" fmla="*/ 257 w 430"/>
                <a:gd name="T61" fmla="*/ 293 h 484"/>
                <a:gd name="T62" fmla="*/ 257 w 430"/>
                <a:gd name="T63" fmla="*/ 311 h 484"/>
                <a:gd name="T64" fmla="*/ 264 w 430"/>
                <a:gd name="T65" fmla="*/ 321 h 484"/>
                <a:gd name="T66" fmla="*/ 264 w 430"/>
                <a:gd name="T67" fmla="*/ 339 h 484"/>
                <a:gd name="T68" fmla="*/ 264 w 430"/>
                <a:gd name="T69" fmla="*/ 357 h 484"/>
                <a:gd name="T70" fmla="*/ 257 w 430"/>
                <a:gd name="T71" fmla="*/ 375 h 484"/>
                <a:gd name="T72" fmla="*/ 273 w 430"/>
                <a:gd name="T73" fmla="*/ 384 h 484"/>
                <a:gd name="T74" fmla="*/ 293 w 430"/>
                <a:gd name="T75" fmla="*/ 393 h 484"/>
                <a:gd name="T76" fmla="*/ 302 w 430"/>
                <a:gd name="T77" fmla="*/ 402 h 484"/>
                <a:gd name="T78" fmla="*/ 318 w 430"/>
                <a:gd name="T79" fmla="*/ 420 h 484"/>
                <a:gd name="T80" fmla="*/ 339 w 430"/>
                <a:gd name="T81" fmla="*/ 430 h 484"/>
                <a:gd name="T82" fmla="*/ 348 w 430"/>
                <a:gd name="T83" fmla="*/ 439 h 484"/>
                <a:gd name="T84" fmla="*/ 355 w 430"/>
                <a:gd name="T85" fmla="*/ 457 h 484"/>
                <a:gd name="T86" fmla="*/ 355 w 430"/>
                <a:gd name="T87" fmla="*/ 475 h 484"/>
                <a:gd name="T88" fmla="*/ 211 w 430"/>
                <a:gd name="T89" fmla="*/ 475 h 484"/>
                <a:gd name="T90" fmla="*/ 45 w 430"/>
                <a:gd name="T91" fmla="*/ 484 h 484"/>
                <a:gd name="T92" fmla="*/ 45 w 430"/>
                <a:gd name="T93" fmla="*/ 330 h 484"/>
                <a:gd name="T94" fmla="*/ 27 w 430"/>
                <a:gd name="T95" fmla="*/ 311 h 484"/>
                <a:gd name="T96" fmla="*/ 36 w 430"/>
                <a:gd name="T97" fmla="*/ 302 h 484"/>
                <a:gd name="T98" fmla="*/ 45 w 430"/>
                <a:gd name="T99" fmla="*/ 284 h 484"/>
                <a:gd name="T100" fmla="*/ 36 w 430"/>
                <a:gd name="T101" fmla="*/ 266 h 484"/>
                <a:gd name="T102" fmla="*/ 36 w 430"/>
                <a:gd name="T103" fmla="*/ 248 h 484"/>
                <a:gd name="T104" fmla="*/ 27 w 430"/>
                <a:gd name="T105" fmla="*/ 239 h 484"/>
                <a:gd name="T106" fmla="*/ 27 w 430"/>
                <a:gd name="T107" fmla="*/ 212 h 484"/>
                <a:gd name="T108" fmla="*/ 27 w 430"/>
                <a:gd name="T109" fmla="*/ 193 h 484"/>
                <a:gd name="T110" fmla="*/ 27 w 430"/>
                <a:gd name="T111" fmla="*/ 166 h 484"/>
                <a:gd name="T112" fmla="*/ 27 w 430"/>
                <a:gd name="T113" fmla="*/ 139 h 484"/>
                <a:gd name="T114" fmla="*/ 18 w 430"/>
                <a:gd name="T115" fmla="*/ 121 h 484"/>
                <a:gd name="T116" fmla="*/ 9 w 430"/>
                <a:gd name="T117" fmla="*/ 93 h 484"/>
                <a:gd name="T118" fmla="*/ 9 w 430"/>
                <a:gd name="T119" fmla="*/ 75 h 484"/>
                <a:gd name="T120" fmla="*/ 9 w 430"/>
                <a:gd name="T121" fmla="*/ 57 h 484"/>
                <a:gd name="T122" fmla="*/ 0 w 430"/>
                <a:gd name="T123" fmla="*/ 3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84">
                  <a:moveTo>
                    <a:pt x="9" y="39"/>
                  </a:moveTo>
                  <a:lnTo>
                    <a:pt x="73" y="39"/>
                  </a:lnTo>
                  <a:lnTo>
                    <a:pt x="118" y="39"/>
                  </a:lnTo>
                  <a:lnTo>
                    <a:pt x="118" y="30"/>
                  </a:lnTo>
                  <a:lnTo>
                    <a:pt x="118" y="0"/>
                  </a:lnTo>
                  <a:lnTo>
                    <a:pt x="127" y="12"/>
                  </a:lnTo>
                  <a:lnTo>
                    <a:pt x="136" y="12"/>
                  </a:lnTo>
                  <a:lnTo>
                    <a:pt x="136" y="30"/>
                  </a:lnTo>
                  <a:lnTo>
                    <a:pt x="145" y="48"/>
                  </a:lnTo>
                  <a:lnTo>
                    <a:pt x="145" y="57"/>
                  </a:lnTo>
                  <a:lnTo>
                    <a:pt x="154" y="57"/>
                  </a:lnTo>
                  <a:lnTo>
                    <a:pt x="166" y="57"/>
                  </a:lnTo>
                  <a:lnTo>
                    <a:pt x="191" y="66"/>
                  </a:lnTo>
                  <a:lnTo>
                    <a:pt x="200" y="75"/>
                  </a:lnTo>
                  <a:lnTo>
                    <a:pt x="211" y="66"/>
                  </a:lnTo>
                  <a:lnTo>
                    <a:pt x="218" y="66"/>
                  </a:lnTo>
                  <a:lnTo>
                    <a:pt x="227" y="57"/>
                  </a:lnTo>
                  <a:lnTo>
                    <a:pt x="236" y="57"/>
                  </a:lnTo>
                  <a:lnTo>
                    <a:pt x="257" y="66"/>
                  </a:lnTo>
                  <a:lnTo>
                    <a:pt x="257" y="75"/>
                  </a:lnTo>
                  <a:lnTo>
                    <a:pt x="264" y="75"/>
                  </a:lnTo>
                  <a:lnTo>
                    <a:pt x="264" y="84"/>
                  </a:lnTo>
                  <a:lnTo>
                    <a:pt x="273" y="84"/>
                  </a:lnTo>
                  <a:lnTo>
                    <a:pt x="273" y="93"/>
                  </a:lnTo>
                  <a:lnTo>
                    <a:pt x="273" y="84"/>
                  </a:lnTo>
                  <a:lnTo>
                    <a:pt x="284" y="84"/>
                  </a:lnTo>
                  <a:lnTo>
                    <a:pt x="293" y="84"/>
                  </a:lnTo>
                  <a:lnTo>
                    <a:pt x="309" y="93"/>
                  </a:lnTo>
                  <a:lnTo>
                    <a:pt x="309" y="102"/>
                  </a:lnTo>
                  <a:lnTo>
                    <a:pt x="318" y="102"/>
                  </a:lnTo>
                  <a:lnTo>
                    <a:pt x="330" y="102"/>
                  </a:lnTo>
                  <a:lnTo>
                    <a:pt x="339" y="102"/>
                  </a:lnTo>
                  <a:lnTo>
                    <a:pt x="339" y="93"/>
                  </a:lnTo>
                  <a:lnTo>
                    <a:pt x="348" y="84"/>
                  </a:lnTo>
                  <a:lnTo>
                    <a:pt x="355" y="84"/>
                  </a:lnTo>
                  <a:lnTo>
                    <a:pt x="355" y="93"/>
                  </a:lnTo>
                  <a:lnTo>
                    <a:pt x="366" y="93"/>
                  </a:lnTo>
                  <a:lnTo>
                    <a:pt x="375" y="93"/>
                  </a:lnTo>
                  <a:lnTo>
                    <a:pt x="384" y="93"/>
                  </a:lnTo>
                  <a:lnTo>
                    <a:pt x="402" y="93"/>
                  </a:lnTo>
                  <a:lnTo>
                    <a:pt x="402" y="102"/>
                  </a:lnTo>
                  <a:lnTo>
                    <a:pt x="411" y="102"/>
                  </a:lnTo>
                  <a:lnTo>
                    <a:pt x="430" y="102"/>
                  </a:lnTo>
                  <a:lnTo>
                    <a:pt x="420" y="102"/>
                  </a:lnTo>
                  <a:lnTo>
                    <a:pt x="420" y="112"/>
                  </a:lnTo>
                  <a:lnTo>
                    <a:pt x="411" y="112"/>
                  </a:lnTo>
                  <a:lnTo>
                    <a:pt x="393" y="121"/>
                  </a:lnTo>
                  <a:lnTo>
                    <a:pt x="375" y="130"/>
                  </a:lnTo>
                  <a:lnTo>
                    <a:pt x="366" y="139"/>
                  </a:lnTo>
                  <a:lnTo>
                    <a:pt x="348" y="157"/>
                  </a:lnTo>
                  <a:lnTo>
                    <a:pt x="339" y="166"/>
                  </a:lnTo>
                  <a:lnTo>
                    <a:pt x="318" y="175"/>
                  </a:lnTo>
                  <a:lnTo>
                    <a:pt x="318" y="184"/>
                  </a:lnTo>
                  <a:lnTo>
                    <a:pt x="309" y="193"/>
                  </a:lnTo>
                  <a:lnTo>
                    <a:pt x="293" y="202"/>
                  </a:lnTo>
                  <a:lnTo>
                    <a:pt x="293" y="212"/>
                  </a:lnTo>
                  <a:lnTo>
                    <a:pt x="284" y="221"/>
                  </a:lnTo>
                  <a:lnTo>
                    <a:pt x="284" y="257"/>
                  </a:lnTo>
                  <a:lnTo>
                    <a:pt x="284" y="266"/>
                  </a:lnTo>
                  <a:lnTo>
                    <a:pt x="273" y="275"/>
                  </a:lnTo>
                  <a:lnTo>
                    <a:pt x="257" y="284"/>
                  </a:lnTo>
                  <a:lnTo>
                    <a:pt x="257" y="293"/>
                  </a:lnTo>
                  <a:lnTo>
                    <a:pt x="257" y="302"/>
                  </a:lnTo>
                  <a:lnTo>
                    <a:pt x="257" y="311"/>
                  </a:lnTo>
                  <a:lnTo>
                    <a:pt x="264" y="311"/>
                  </a:lnTo>
                  <a:lnTo>
                    <a:pt x="264" y="321"/>
                  </a:lnTo>
                  <a:lnTo>
                    <a:pt x="264" y="330"/>
                  </a:lnTo>
                  <a:lnTo>
                    <a:pt x="264" y="339"/>
                  </a:lnTo>
                  <a:lnTo>
                    <a:pt x="257" y="348"/>
                  </a:lnTo>
                  <a:lnTo>
                    <a:pt x="264" y="357"/>
                  </a:lnTo>
                  <a:lnTo>
                    <a:pt x="264" y="366"/>
                  </a:lnTo>
                  <a:lnTo>
                    <a:pt x="257" y="375"/>
                  </a:lnTo>
                  <a:lnTo>
                    <a:pt x="264" y="384"/>
                  </a:lnTo>
                  <a:lnTo>
                    <a:pt x="273" y="384"/>
                  </a:lnTo>
                  <a:lnTo>
                    <a:pt x="284" y="384"/>
                  </a:lnTo>
                  <a:lnTo>
                    <a:pt x="293" y="393"/>
                  </a:lnTo>
                  <a:lnTo>
                    <a:pt x="293" y="402"/>
                  </a:lnTo>
                  <a:lnTo>
                    <a:pt x="302" y="402"/>
                  </a:lnTo>
                  <a:lnTo>
                    <a:pt x="309" y="402"/>
                  </a:lnTo>
                  <a:lnTo>
                    <a:pt x="318" y="420"/>
                  </a:lnTo>
                  <a:lnTo>
                    <a:pt x="330" y="430"/>
                  </a:lnTo>
                  <a:lnTo>
                    <a:pt x="339" y="430"/>
                  </a:lnTo>
                  <a:lnTo>
                    <a:pt x="348" y="430"/>
                  </a:lnTo>
                  <a:lnTo>
                    <a:pt x="348" y="439"/>
                  </a:lnTo>
                  <a:lnTo>
                    <a:pt x="355" y="450"/>
                  </a:lnTo>
                  <a:lnTo>
                    <a:pt x="355" y="457"/>
                  </a:lnTo>
                  <a:lnTo>
                    <a:pt x="355" y="466"/>
                  </a:lnTo>
                  <a:lnTo>
                    <a:pt x="355" y="475"/>
                  </a:lnTo>
                  <a:lnTo>
                    <a:pt x="302" y="475"/>
                  </a:lnTo>
                  <a:lnTo>
                    <a:pt x="211" y="475"/>
                  </a:lnTo>
                  <a:lnTo>
                    <a:pt x="109" y="484"/>
                  </a:lnTo>
                  <a:lnTo>
                    <a:pt x="45" y="484"/>
                  </a:lnTo>
                  <a:lnTo>
                    <a:pt x="45" y="339"/>
                  </a:lnTo>
                  <a:lnTo>
                    <a:pt x="45" y="330"/>
                  </a:lnTo>
                  <a:lnTo>
                    <a:pt x="36" y="330"/>
                  </a:lnTo>
                  <a:lnTo>
                    <a:pt x="27" y="311"/>
                  </a:lnTo>
                  <a:lnTo>
                    <a:pt x="27" y="302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45" y="284"/>
                  </a:lnTo>
                  <a:lnTo>
                    <a:pt x="45" y="275"/>
                  </a:lnTo>
                  <a:lnTo>
                    <a:pt x="36" y="266"/>
                  </a:lnTo>
                  <a:lnTo>
                    <a:pt x="36" y="257"/>
                  </a:lnTo>
                  <a:lnTo>
                    <a:pt x="36" y="248"/>
                  </a:lnTo>
                  <a:lnTo>
                    <a:pt x="36" y="239"/>
                  </a:lnTo>
                  <a:lnTo>
                    <a:pt x="27" y="239"/>
                  </a:lnTo>
                  <a:lnTo>
                    <a:pt x="27" y="230"/>
                  </a:lnTo>
                  <a:lnTo>
                    <a:pt x="27" y="212"/>
                  </a:lnTo>
                  <a:lnTo>
                    <a:pt x="27" y="202"/>
                  </a:lnTo>
                  <a:lnTo>
                    <a:pt x="27" y="193"/>
                  </a:lnTo>
                  <a:lnTo>
                    <a:pt x="27" y="175"/>
                  </a:lnTo>
                  <a:lnTo>
                    <a:pt x="27" y="166"/>
                  </a:lnTo>
                  <a:lnTo>
                    <a:pt x="27" y="157"/>
                  </a:lnTo>
                  <a:lnTo>
                    <a:pt x="27" y="139"/>
                  </a:lnTo>
                  <a:lnTo>
                    <a:pt x="18" y="130"/>
                  </a:lnTo>
                  <a:lnTo>
                    <a:pt x="18" y="121"/>
                  </a:lnTo>
                  <a:lnTo>
                    <a:pt x="9" y="102"/>
                  </a:lnTo>
                  <a:lnTo>
                    <a:pt x="9" y="93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9" y="66"/>
                  </a:lnTo>
                  <a:lnTo>
                    <a:pt x="9" y="57"/>
                  </a:lnTo>
                  <a:lnTo>
                    <a:pt x="9" y="39"/>
                  </a:lnTo>
                  <a:lnTo>
                    <a:pt x="0" y="39"/>
                  </a:lnTo>
                  <a:lnTo>
                    <a:pt x="9" y="3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9">
              <a:extLst>
                <a:ext uri="{FF2B5EF4-FFF2-40B4-BE49-F238E27FC236}">
                  <a16:creationId xmlns:a16="http://schemas.microsoft.com/office/drawing/2014/main" xmlns="" id="{43EC8909-CE9C-4C23-A0CC-48D821D54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155" y="1833273"/>
              <a:ext cx="777521" cy="875164"/>
            </a:xfrm>
            <a:custGeom>
              <a:avLst/>
              <a:gdLst>
                <a:gd name="T0" fmla="*/ 73 w 430"/>
                <a:gd name="T1" fmla="*/ 39 h 484"/>
                <a:gd name="T2" fmla="*/ 118 w 430"/>
                <a:gd name="T3" fmla="*/ 30 h 484"/>
                <a:gd name="T4" fmla="*/ 127 w 430"/>
                <a:gd name="T5" fmla="*/ 12 h 484"/>
                <a:gd name="T6" fmla="*/ 136 w 430"/>
                <a:gd name="T7" fmla="*/ 30 h 484"/>
                <a:gd name="T8" fmla="*/ 145 w 430"/>
                <a:gd name="T9" fmla="*/ 57 h 484"/>
                <a:gd name="T10" fmla="*/ 166 w 430"/>
                <a:gd name="T11" fmla="*/ 57 h 484"/>
                <a:gd name="T12" fmla="*/ 200 w 430"/>
                <a:gd name="T13" fmla="*/ 75 h 484"/>
                <a:gd name="T14" fmla="*/ 218 w 430"/>
                <a:gd name="T15" fmla="*/ 66 h 484"/>
                <a:gd name="T16" fmla="*/ 236 w 430"/>
                <a:gd name="T17" fmla="*/ 57 h 484"/>
                <a:gd name="T18" fmla="*/ 257 w 430"/>
                <a:gd name="T19" fmla="*/ 75 h 484"/>
                <a:gd name="T20" fmla="*/ 264 w 430"/>
                <a:gd name="T21" fmla="*/ 84 h 484"/>
                <a:gd name="T22" fmla="*/ 273 w 430"/>
                <a:gd name="T23" fmla="*/ 93 h 484"/>
                <a:gd name="T24" fmla="*/ 284 w 430"/>
                <a:gd name="T25" fmla="*/ 84 h 484"/>
                <a:gd name="T26" fmla="*/ 309 w 430"/>
                <a:gd name="T27" fmla="*/ 93 h 484"/>
                <a:gd name="T28" fmla="*/ 318 w 430"/>
                <a:gd name="T29" fmla="*/ 102 h 484"/>
                <a:gd name="T30" fmla="*/ 339 w 430"/>
                <a:gd name="T31" fmla="*/ 102 h 484"/>
                <a:gd name="T32" fmla="*/ 348 w 430"/>
                <a:gd name="T33" fmla="*/ 84 h 484"/>
                <a:gd name="T34" fmla="*/ 355 w 430"/>
                <a:gd name="T35" fmla="*/ 93 h 484"/>
                <a:gd name="T36" fmla="*/ 375 w 430"/>
                <a:gd name="T37" fmla="*/ 93 h 484"/>
                <a:gd name="T38" fmla="*/ 402 w 430"/>
                <a:gd name="T39" fmla="*/ 93 h 484"/>
                <a:gd name="T40" fmla="*/ 411 w 430"/>
                <a:gd name="T41" fmla="*/ 102 h 484"/>
                <a:gd name="T42" fmla="*/ 420 w 430"/>
                <a:gd name="T43" fmla="*/ 102 h 484"/>
                <a:gd name="T44" fmla="*/ 411 w 430"/>
                <a:gd name="T45" fmla="*/ 112 h 484"/>
                <a:gd name="T46" fmla="*/ 375 w 430"/>
                <a:gd name="T47" fmla="*/ 130 h 484"/>
                <a:gd name="T48" fmla="*/ 348 w 430"/>
                <a:gd name="T49" fmla="*/ 157 h 484"/>
                <a:gd name="T50" fmla="*/ 318 w 430"/>
                <a:gd name="T51" fmla="*/ 175 h 484"/>
                <a:gd name="T52" fmla="*/ 309 w 430"/>
                <a:gd name="T53" fmla="*/ 193 h 484"/>
                <a:gd name="T54" fmla="*/ 293 w 430"/>
                <a:gd name="T55" fmla="*/ 212 h 484"/>
                <a:gd name="T56" fmla="*/ 284 w 430"/>
                <a:gd name="T57" fmla="*/ 257 h 484"/>
                <a:gd name="T58" fmla="*/ 273 w 430"/>
                <a:gd name="T59" fmla="*/ 275 h 484"/>
                <a:gd name="T60" fmla="*/ 257 w 430"/>
                <a:gd name="T61" fmla="*/ 293 h 484"/>
                <a:gd name="T62" fmla="*/ 257 w 430"/>
                <a:gd name="T63" fmla="*/ 311 h 484"/>
                <a:gd name="T64" fmla="*/ 264 w 430"/>
                <a:gd name="T65" fmla="*/ 321 h 484"/>
                <a:gd name="T66" fmla="*/ 264 w 430"/>
                <a:gd name="T67" fmla="*/ 339 h 484"/>
                <a:gd name="T68" fmla="*/ 264 w 430"/>
                <a:gd name="T69" fmla="*/ 357 h 484"/>
                <a:gd name="T70" fmla="*/ 257 w 430"/>
                <a:gd name="T71" fmla="*/ 375 h 484"/>
                <a:gd name="T72" fmla="*/ 273 w 430"/>
                <a:gd name="T73" fmla="*/ 384 h 484"/>
                <a:gd name="T74" fmla="*/ 293 w 430"/>
                <a:gd name="T75" fmla="*/ 393 h 484"/>
                <a:gd name="T76" fmla="*/ 302 w 430"/>
                <a:gd name="T77" fmla="*/ 402 h 484"/>
                <a:gd name="T78" fmla="*/ 318 w 430"/>
                <a:gd name="T79" fmla="*/ 420 h 484"/>
                <a:gd name="T80" fmla="*/ 339 w 430"/>
                <a:gd name="T81" fmla="*/ 430 h 484"/>
                <a:gd name="T82" fmla="*/ 348 w 430"/>
                <a:gd name="T83" fmla="*/ 439 h 484"/>
                <a:gd name="T84" fmla="*/ 355 w 430"/>
                <a:gd name="T85" fmla="*/ 457 h 484"/>
                <a:gd name="T86" fmla="*/ 355 w 430"/>
                <a:gd name="T87" fmla="*/ 475 h 484"/>
                <a:gd name="T88" fmla="*/ 211 w 430"/>
                <a:gd name="T89" fmla="*/ 475 h 484"/>
                <a:gd name="T90" fmla="*/ 45 w 430"/>
                <a:gd name="T91" fmla="*/ 484 h 484"/>
                <a:gd name="T92" fmla="*/ 45 w 430"/>
                <a:gd name="T93" fmla="*/ 330 h 484"/>
                <a:gd name="T94" fmla="*/ 27 w 430"/>
                <a:gd name="T95" fmla="*/ 311 h 484"/>
                <a:gd name="T96" fmla="*/ 36 w 430"/>
                <a:gd name="T97" fmla="*/ 302 h 484"/>
                <a:gd name="T98" fmla="*/ 45 w 430"/>
                <a:gd name="T99" fmla="*/ 284 h 484"/>
                <a:gd name="T100" fmla="*/ 36 w 430"/>
                <a:gd name="T101" fmla="*/ 266 h 484"/>
                <a:gd name="T102" fmla="*/ 36 w 430"/>
                <a:gd name="T103" fmla="*/ 248 h 484"/>
                <a:gd name="T104" fmla="*/ 27 w 430"/>
                <a:gd name="T105" fmla="*/ 239 h 484"/>
                <a:gd name="T106" fmla="*/ 27 w 430"/>
                <a:gd name="T107" fmla="*/ 212 h 484"/>
                <a:gd name="T108" fmla="*/ 27 w 430"/>
                <a:gd name="T109" fmla="*/ 193 h 484"/>
                <a:gd name="T110" fmla="*/ 27 w 430"/>
                <a:gd name="T111" fmla="*/ 166 h 484"/>
                <a:gd name="T112" fmla="*/ 27 w 430"/>
                <a:gd name="T113" fmla="*/ 139 h 484"/>
                <a:gd name="T114" fmla="*/ 18 w 430"/>
                <a:gd name="T115" fmla="*/ 121 h 484"/>
                <a:gd name="T116" fmla="*/ 9 w 430"/>
                <a:gd name="T117" fmla="*/ 93 h 484"/>
                <a:gd name="T118" fmla="*/ 9 w 430"/>
                <a:gd name="T119" fmla="*/ 75 h 484"/>
                <a:gd name="T120" fmla="*/ 9 w 430"/>
                <a:gd name="T121" fmla="*/ 57 h 484"/>
                <a:gd name="T122" fmla="*/ 0 w 430"/>
                <a:gd name="T123" fmla="*/ 3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84">
                  <a:moveTo>
                    <a:pt x="9" y="39"/>
                  </a:moveTo>
                  <a:lnTo>
                    <a:pt x="73" y="39"/>
                  </a:lnTo>
                  <a:lnTo>
                    <a:pt x="118" y="39"/>
                  </a:lnTo>
                  <a:lnTo>
                    <a:pt x="118" y="30"/>
                  </a:lnTo>
                  <a:lnTo>
                    <a:pt x="118" y="0"/>
                  </a:lnTo>
                  <a:lnTo>
                    <a:pt x="127" y="12"/>
                  </a:lnTo>
                  <a:lnTo>
                    <a:pt x="136" y="12"/>
                  </a:lnTo>
                  <a:lnTo>
                    <a:pt x="136" y="30"/>
                  </a:lnTo>
                  <a:lnTo>
                    <a:pt x="145" y="48"/>
                  </a:lnTo>
                  <a:lnTo>
                    <a:pt x="145" y="57"/>
                  </a:lnTo>
                  <a:lnTo>
                    <a:pt x="154" y="57"/>
                  </a:lnTo>
                  <a:lnTo>
                    <a:pt x="166" y="57"/>
                  </a:lnTo>
                  <a:lnTo>
                    <a:pt x="191" y="66"/>
                  </a:lnTo>
                  <a:lnTo>
                    <a:pt x="200" y="75"/>
                  </a:lnTo>
                  <a:lnTo>
                    <a:pt x="211" y="66"/>
                  </a:lnTo>
                  <a:lnTo>
                    <a:pt x="218" y="66"/>
                  </a:lnTo>
                  <a:lnTo>
                    <a:pt x="227" y="57"/>
                  </a:lnTo>
                  <a:lnTo>
                    <a:pt x="236" y="57"/>
                  </a:lnTo>
                  <a:lnTo>
                    <a:pt x="257" y="66"/>
                  </a:lnTo>
                  <a:lnTo>
                    <a:pt x="257" y="75"/>
                  </a:lnTo>
                  <a:lnTo>
                    <a:pt x="264" y="75"/>
                  </a:lnTo>
                  <a:lnTo>
                    <a:pt x="264" y="84"/>
                  </a:lnTo>
                  <a:lnTo>
                    <a:pt x="273" y="84"/>
                  </a:lnTo>
                  <a:lnTo>
                    <a:pt x="273" y="93"/>
                  </a:lnTo>
                  <a:lnTo>
                    <a:pt x="273" y="84"/>
                  </a:lnTo>
                  <a:lnTo>
                    <a:pt x="284" y="84"/>
                  </a:lnTo>
                  <a:lnTo>
                    <a:pt x="293" y="84"/>
                  </a:lnTo>
                  <a:lnTo>
                    <a:pt x="309" y="93"/>
                  </a:lnTo>
                  <a:lnTo>
                    <a:pt x="309" y="102"/>
                  </a:lnTo>
                  <a:lnTo>
                    <a:pt x="318" y="102"/>
                  </a:lnTo>
                  <a:lnTo>
                    <a:pt x="330" y="102"/>
                  </a:lnTo>
                  <a:lnTo>
                    <a:pt x="339" y="102"/>
                  </a:lnTo>
                  <a:lnTo>
                    <a:pt x="339" y="93"/>
                  </a:lnTo>
                  <a:lnTo>
                    <a:pt x="348" y="84"/>
                  </a:lnTo>
                  <a:lnTo>
                    <a:pt x="355" y="84"/>
                  </a:lnTo>
                  <a:lnTo>
                    <a:pt x="355" y="93"/>
                  </a:lnTo>
                  <a:lnTo>
                    <a:pt x="366" y="93"/>
                  </a:lnTo>
                  <a:lnTo>
                    <a:pt x="375" y="93"/>
                  </a:lnTo>
                  <a:lnTo>
                    <a:pt x="384" y="93"/>
                  </a:lnTo>
                  <a:lnTo>
                    <a:pt x="402" y="93"/>
                  </a:lnTo>
                  <a:lnTo>
                    <a:pt x="402" y="102"/>
                  </a:lnTo>
                  <a:lnTo>
                    <a:pt x="411" y="102"/>
                  </a:lnTo>
                  <a:lnTo>
                    <a:pt x="430" y="102"/>
                  </a:lnTo>
                  <a:lnTo>
                    <a:pt x="420" y="102"/>
                  </a:lnTo>
                  <a:lnTo>
                    <a:pt x="420" y="112"/>
                  </a:lnTo>
                  <a:lnTo>
                    <a:pt x="411" y="112"/>
                  </a:lnTo>
                  <a:lnTo>
                    <a:pt x="393" y="121"/>
                  </a:lnTo>
                  <a:lnTo>
                    <a:pt x="375" y="130"/>
                  </a:lnTo>
                  <a:lnTo>
                    <a:pt x="366" y="139"/>
                  </a:lnTo>
                  <a:lnTo>
                    <a:pt x="348" y="157"/>
                  </a:lnTo>
                  <a:lnTo>
                    <a:pt x="339" y="166"/>
                  </a:lnTo>
                  <a:lnTo>
                    <a:pt x="318" y="175"/>
                  </a:lnTo>
                  <a:lnTo>
                    <a:pt x="318" y="184"/>
                  </a:lnTo>
                  <a:lnTo>
                    <a:pt x="309" y="193"/>
                  </a:lnTo>
                  <a:lnTo>
                    <a:pt x="293" y="202"/>
                  </a:lnTo>
                  <a:lnTo>
                    <a:pt x="293" y="212"/>
                  </a:lnTo>
                  <a:lnTo>
                    <a:pt x="284" y="221"/>
                  </a:lnTo>
                  <a:lnTo>
                    <a:pt x="284" y="257"/>
                  </a:lnTo>
                  <a:lnTo>
                    <a:pt x="284" y="266"/>
                  </a:lnTo>
                  <a:lnTo>
                    <a:pt x="273" y="275"/>
                  </a:lnTo>
                  <a:lnTo>
                    <a:pt x="257" y="284"/>
                  </a:lnTo>
                  <a:lnTo>
                    <a:pt x="257" y="293"/>
                  </a:lnTo>
                  <a:lnTo>
                    <a:pt x="257" y="302"/>
                  </a:lnTo>
                  <a:lnTo>
                    <a:pt x="257" y="311"/>
                  </a:lnTo>
                  <a:lnTo>
                    <a:pt x="264" y="311"/>
                  </a:lnTo>
                  <a:lnTo>
                    <a:pt x="264" y="321"/>
                  </a:lnTo>
                  <a:lnTo>
                    <a:pt x="264" y="330"/>
                  </a:lnTo>
                  <a:lnTo>
                    <a:pt x="264" y="339"/>
                  </a:lnTo>
                  <a:lnTo>
                    <a:pt x="257" y="348"/>
                  </a:lnTo>
                  <a:lnTo>
                    <a:pt x="264" y="357"/>
                  </a:lnTo>
                  <a:lnTo>
                    <a:pt x="264" y="366"/>
                  </a:lnTo>
                  <a:lnTo>
                    <a:pt x="257" y="375"/>
                  </a:lnTo>
                  <a:lnTo>
                    <a:pt x="264" y="384"/>
                  </a:lnTo>
                  <a:lnTo>
                    <a:pt x="273" y="384"/>
                  </a:lnTo>
                  <a:lnTo>
                    <a:pt x="284" y="384"/>
                  </a:lnTo>
                  <a:lnTo>
                    <a:pt x="293" y="393"/>
                  </a:lnTo>
                  <a:lnTo>
                    <a:pt x="293" y="402"/>
                  </a:lnTo>
                  <a:lnTo>
                    <a:pt x="302" y="402"/>
                  </a:lnTo>
                  <a:lnTo>
                    <a:pt x="309" y="402"/>
                  </a:lnTo>
                  <a:lnTo>
                    <a:pt x="318" y="420"/>
                  </a:lnTo>
                  <a:lnTo>
                    <a:pt x="330" y="430"/>
                  </a:lnTo>
                  <a:lnTo>
                    <a:pt x="339" y="430"/>
                  </a:lnTo>
                  <a:lnTo>
                    <a:pt x="348" y="430"/>
                  </a:lnTo>
                  <a:lnTo>
                    <a:pt x="348" y="439"/>
                  </a:lnTo>
                  <a:lnTo>
                    <a:pt x="355" y="450"/>
                  </a:lnTo>
                  <a:lnTo>
                    <a:pt x="355" y="457"/>
                  </a:lnTo>
                  <a:lnTo>
                    <a:pt x="355" y="466"/>
                  </a:lnTo>
                  <a:lnTo>
                    <a:pt x="355" y="475"/>
                  </a:lnTo>
                  <a:lnTo>
                    <a:pt x="302" y="475"/>
                  </a:lnTo>
                  <a:lnTo>
                    <a:pt x="211" y="475"/>
                  </a:lnTo>
                  <a:lnTo>
                    <a:pt x="109" y="484"/>
                  </a:lnTo>
                  <a:lnTo>
                    <a:pt x="45" y="484"/>
                  </a:lnTo>
                  <a:lnTo>
                    <a:pt x="45" y="339"/>
                  </a:lnTo>
                  <a:lnTo>
                    <a:pt x="45" y="330"/>
                  </a:lnTo>
                  <a:lnTo>
                    <a:pt x="36" y="330"/>
                  </a:lnTo>
                  <a:lnTo>
                    <a:pt x="27" y="311"/>
                  </a:lnTo>
                  <a:lnTo>
                    <a:pt x="27" y="302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45" y="284"/>
                  </a:lnTo>
                  <a:lnTo>
                    <a:pt x="45" y="275"/>
                  </a:lnTo>
                  <a:lnTo>
                    <a:pt x="36" y="266"/>
                  </a:lnTo>
                  <a:lnTo>
                    <a:pt x="36" y="257"/>
                  </a:lnTo>
                  <a:lnTo>
                    <a:pt x="36" y="248"/>
                  </a:lnTo>
                  <a:lnTo>
                    <a:pt x="36" y="239"/>
                  </a:lnTo>
                  <a:lnTo>
                    <a:pt x="27" y="239"/>
                  </a:lnTo>
                  <a:lnTo>
                    <a:pt x="27" y="230"/>
                  </a:lnTo>
                  <a:lnTo>
                    <a:pt x="27" y="212"/>
                  </a:lnTo>
                  <a:lnTo>
                    <a:pt x="27" y="202"/>
                  </a:lnTo>
                  <a:lnTo>
                    <a:pt x="27" y="193"/>
                  </a:lnTo>
                  <a:lnTo>
                    <a:pt x="27" y="175"/>
                  </a:lnTo>
                  <a:lnTo>
                    <a:pt x="27" y="166"/>
                  </a:lnTo>
                  <a:lnTo>
                    <a:pt x="27" y="157"/>
                  </a:lnTo>
                  <a:lnTo>
                    <a:pt x="27" y="139"/>
                  </a:lnTo>
                  <a:lnTo>
                    <a:pt x="18" y="130"/>
                  </a:lnTo>
                  <a:lnTo>
                    <a:pt x="18" y="121"/>
                  </a:lnTo>
                  <a:lnTo>
                    <a:pt x="9" y="102"/>
                  </a:lnTo>
                  <a:lnTo>
                    <a:pt x="9" y="93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9" y="66"/>
                  </a:lnTo>
                  <a:lnTo>
                    <a:pt x="9" y="57"/>
                  </a:lnTo>
                  <a:lnTo>
                    <a:pt x="9" y="39"/>
                  </a:lnTo>
                  <a:lnTo>
                    <a:pt x="0" y="39"/>
                  </a:lnTo>
                  <a:lnTo>
                    <a:pt x="9" y="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0">
              <a:extLst>
                <a:ext uri="{FF2B5EF4-FFF2-40B4-BE49-F238E27FC236}">
                  <a16:creationId xmlns:a16="http://schemas.microsoft.com/office/drawing/2014/main" xmlns="" id="{1756721B-9A0B-461D-9CA0-23C342D81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155" y="1833273"/>
              <a:ext cx="777521" cy="875164"/>
            </a:xfrm>
            <a:custGeom>
              <a:avLst/>
              <a:gdLst>
                <a:gd name="T0" fmla="*/ 73 w 430"/>
                <a:gd name="T1" fmla="*/ 39 h 484"/>
                <a:gd name="T2" fmla="*/ 118 w 430"/>
                <a:gd name="T3" fmla="*/ 30 h 484"/>
                <a:gd name="T4" fmla="*/ 127 w 430"/>
                <a:gd name="T5" fmla="*/ 12 h 484"/>
                <a:gd name="T6" fmla="*/ 136 w 430"/>
                <a:gd name="T7" fmla="*/ 30 h 484"/>
                <a:gd name="T8" fmla="*/ 145 w 430"/>
                <a:gd name="T9" fmla="*/ 57 h 484"/>
                <a:gd name="T10" fmla="*/ 166 w 430"/>
                <a:gd name="T11" fmla="*/ 57 h 484"/>
                <a:gd name="T12" fmla="*/ 200 w 430"/>
                <a:gd name="T13" fmla="*/ 75 h 484"/>
                <a:gd name="T14" fmla="*/ 218 w 430"/>
                <a:gd name="T15" fmla="*/ 66 h 484"/>
                <a:gd name="T16" fmla="*/ 236 w 430"/>
                <a:gd name="T17" fmla="*/ 57 h 484"/>
                <a:gd name="T18" fmla="*/ 257 w 430"/>
                <a:gd name="T19" fmla="*/ 75 h 484"/>
                <a:gd name="T20" fmla="*/ 264 w 430"/>
                <a:gd name="T21" fmla="*/ 84 h 484"/>
                <a:gd name="T22" fmla="*/ 273 w 430"/>
                <a:gd name="T23" fmla="*/ 93 h 484"/>
                <a:gd name="T24" fmla="*/ 284 w 430"/>
                <a:gd name="T25" fmla="*/ 84 h 484"/>
                <a:gd name="T26" fmla="*/ 309 w 430"/>
                <a:gd name="T27" fmla="*/ 93 h 484"/>
                <a:gd name="T28" fmla="*/ 318 w 430"/>
                <a:gd name="T29" fmla="*/ 102 h 484"/>
                <a:gd name="T30" fmla="*/ 339 w 430"/>
                <a:gd name="T31" fmla="*/ 102 h 484"/>
                <a:gd name="T32" fmla="*/ 348 w 430"/>
                <a:gd name="T33" fmla="*/ 84 h 484"/>
                <a:gd name="T34" fmla="*/ 355 w 430"/>
                <a:gd name="T35" fmla="*/ 93 h 484"/>
                <a:gd name="T36" fmla="*/ 375 w 430"/>
                <a:gd name="T37" fmla="*/ 93 h 484"/>
                <a:gd name="T38" fmla="*/ 402 w 430"/>
                <a:gd name="T39" fmla="*/ 93 h 484"/>
                <a:gd name="T40" fmla="*/ 411 w 430"/>
                <a:gd name="T41" fmla="*/ 102 h 484"/>
                <a:gd name="T42" fmla="*/ 420 w 430"/>
                <a:gd name="T43" fmla="*/ 102 h 484"/>
                <a:gd name="T44" fmla="*/ 411 w 430"/>
                <a:gd name="T45" fmla="*/ 112 h 484"/>
                <a:gd name="T46" fmla="*/ 375 w 430"/>
                <a:gd name="T47" fmla="*/ 130 h 484"/>
                <a:gd name="T48" fmla="*/ 348 w 430"/>
                <a:gd name="T49" fmla="*/ 157 h 484"/>
                <a:gd name="T50" fmla="*/ 318 w 430"/>
                <a:gd name="T51" fmla="*/ 175 h 484"/>
                <a:gd name="T52" fmla="*/ 309 w 430"/>
                <a:gd name="T53" fmla="*/ 193 h 484"/>
                <a:gd name="T54" fmla="*/ 293 w 430"/>
                <a:gd name="T55" fmla="*/ 212 h 484"/>
                <a:gd name="T56" fmla="*/ 284 w 430"/>
                <a:gd name="T57" fmla="*/ 257 h 484"/>
                <a:gd name="T58" fmla="*/ 273 w 430"/>
                <a:gd name="T59" fmla="*/ 275 h 484"/>
                <a:gd name="T60" fmla="*/ 257 w 430"/>
                <a:gd name="T61" fmla="*/ 293 h 484"/>
                <a:gd name="T62" fmla="*/ 257 w 430"/>
                <a:gd name="T63" fmla="*/ 311 h 484"/>
                <a:gd name="T64" fmla="*/ 264 w 430"/>
                <a:gd name="T65" fmla="*/ 321 h 484"/>
                <a:gd name="T66" fmla="*/ 264 w 430"/>
                <a:gd name="T67" fmla="*/ 339 h 484"/>
                <a:gd name="T68" fmla="*/ 264 w 430"/>
                <a:gd name="T69" fmla="*/ 357 h 484"/>
                <a:gd name="T70" fmla="*/ 257 w 430"/>
                <a:gd name="T71" fmla="*/ 375 h 484"/>
                <a:gd name="T72" fmla="*/ 273 w 430"/>
                <a:gd name="T73" fmla="*/ 384 h 484"/>
                <a:gd name="T74" fmla="*/ 293 w 430"/>
                <a:gd name="T75" fmla="*/ 393 h 484"/>
                <a:gd name="T76" fmla="*/ 302 w 430"/>
                <a:gd name="T77" fmla="*/ 402 h 484"/>
                <a:gd name="T78" fmla="*/ 318 w 430"/>
                <a:gd name="T79" fmla="*/ 420 h 484"/>
                <a:gd name="T80" fmla="*/ 339 w 430"/>
                <a:gd name="T81" fmla="*/ 430 h 484"/>
                <a:gd name="T82" fmla="*/ 348 w 430"/>
                <a:gd name="T83" fmla="*/ 439 h 484"/>
                <a:gd name="T84" fmla="*/ 355 w 430"/>
                <a:gd name="T85" fmla="*/ 457 h 484"/>
                <a:gd name="T86" fmla="*/ 355 w 430"/>
                <a:gd name="T87" fmla="*/ 475 h 484"/>
                <a:gd name="T88" fmla="*/ 211 w 430"/>
                <a:gd name="T89" fmla="*/ 475 h 484"/>
                <a:gd name="T90" fmla="*/ 45 w 430"/>
                <a:gd name="T91" fmla="*/ 484 h 484"/>
                <a:gd name="T92" fmla="*/ 45 w 430"/>
                <a:gd name="T93" fmla="*/ 330 h 484"/>
                <a:gd name="T94" fmla="*/ 27 w 430"/>
                <a:gd name="T95" fmla="*/ 311 h 484"/>
                <a:gd name="T96" fmla="*/ 36 w 430"/>
                <a:gd name="T97" fmla="*/ 302 h 484"/>
                <a:gd name="T98" fmla="*/ 45 w 430"/>
                <a:gd name="T99" fmla="*/ 284 h 484"/>
                <a:gd name="T100" fmla="*/ 36 w 430"/>
                <a:gd name="T101" fmla="*/ 266 h 484"/>
                <a:gd name="T102" fmla="*/ 36 w 430"/>
                <a:gd name="T103" fmla="*/ 248 h 484"/>
                <a:gd name="T104" fmla="*/ 27 w 430"/>
                <a:gd name="T105" fmla="*/ 239 h 484"/>
                <a:gd name="T106" fmla="*/ 27 w 430"/>
                <a:gd name="T107" fmla="*/ 212 h 484"/>
                <a:gd name="T108" fmla="*/ 27 w 430"/>
                <a:gd name="T109" fmla="*/ 193 h 484"/>
                <a:gd name="T110" fmla="*/ 27 w 430"/>
                <a:gd name="T111" fmla="*/ 166 h 484"/>
                <a:gd name="T112" fmla="*/ 27 w 430"/>
                <a:gd name="T113" fmla="*/ 139 h 484"/>
                <a:gd name="T114" fmla="*/ 18 w 430"/>
                <a:gd name="T115" fmla="*/ 121 h 484"/>
                <a:gd name="T116" fmla="*/ 9 w 430"/>
                <a:gd name="T117" fmla="*/ 93 h 484"/>
                <a:gd name="T118" fmla="*/ 9 w 430"/>
                <a:gd name="T119" fmla="*/ 75 h 484"/>
                <a:gd name="T120" fmla="*/ 9 w 430"/>
                <a:gd name="T121" fmla="*/ 57 h 484"/>
                <a:gd name="T122" fmla="*/ 0 w 430"/>
                <a:gd name="T123" fmla="*/ 3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84">
                  <a:moveTo>
                    <a:pt x="9" y="39"/>
                  </a:moveTo>
                  <a:lnTo>
                    <a:pt x="73" y="39"/>
                  </a:lnTo>
                  <a:lnTo>
                    <a:pt x="118" y="39"/>
                  </a:lnTo>
                  <a:lnTo>
                    <a:pt x="118" y="30"/>
                  </a:lnTo>
                  <a:lnTo>
                    <a:pt x="118" y="0"/>
                  </a:lnTo>
                  <a:lnTo>
                    <a:pt x="127" y="12"/>
                  </a:lnTo>
                  <a:lnTo>
                    <a:pt x="136" y="12"/>
                  </a:lnTo>
                  <a:lnTo>
                    <a:pt x="136" y="30"/>
                  </a:lnTo>
                  <a:lnTo>
                    <a:pt x="145" y="48"/>
                  </a:lnTo>
                  <a:lnTo>
                    <a:pt x="145" y="57"/>
                  </a:lnTo>
                  <a:lnTo>
                    <a:pt x="154" y="57"/>
                  </a:lnTo>
                  <a:lnTo>
                    <a:pt x="166" y="57"/>
                  </a:lnTo>
                  <a:lnTo>
                    <a:pt x="191" y="66"/>
                  </a:lnTo>
                  <a:lnTo>
                    <a:pt x="200" y="75"/>
                  </a:lnTo>
                  <a:lnTo>
                    <a:pt x="211" y="66"/>
                  </a:lnTo>
                  <a:lnTo>
                    <a:pt x="218" y="66"/>
                  </a:lnTo>
                  <a:lnTo>
                    <a:pt x="227" y="57"/>
                  </a:lnTo>
                  <a:lnTo>
                    <a:pt x="236" y="57"/>
                  </a:lnTo>
                  <a:lnTo>
                    <a:pt x="257" y="66"/>
                  </a:lnTo>
                  <a:lnTo>
                    <a:pt x="257" y="75"/>
                  </a:lnTo>
                  <a:lnTo>
                    <a:pt x="264" y="75"/>
                  </a:lnTo>
                  <a:lnTo>
                    <a:pt x="264" y="84"/>
                  </a:lnTo>
                  <a:lnTo>
                    <a:pt x="273" y="84"/>
                  </a:lnTo>
                  <a:lnTo>
                    <a:pt x="273" y="93"/>
                  </a:lnTo>
                  <a:lnTo>
                    <a:pt x="273" y="84"/>
                  </a:lnTo>
                  <a:lnTo>
                    <a:pt x="284" y="84"/>
                  </a:lnTo>
                  <a:lnTo>
                    <a:pt x="293" y="84"/>
                  </a:lnTo>
                  <a:lnTo>
                    <a:pt x="309" y="93"/>
                  </a:lnTo>
                  <a:lnTo>
                    <a:pt x="309" y="102"/>
                  </a:lnTo>
                  <a:lnTo>
                    <a:pt x="318" y="102"/>
                  </a:lnTo>
                  <a:lnTo>
                    <a:pt x="330" y="102"/>
                  </a:lnTo>
                  <a:lnTo>
                    <a:pt x="339" y="102"/>
                  </a:lnTo>
                  <a:lnTo>
                    <a:pt x="339" y="93"/>
                  </a:lnTo>
                  <a:lnTo>
                    <a:pt x="348" y="84"/>
                  </a:lnTo>
                  <a:lnTo>
                    <a:pt x="355" y="84"/>
                  </a:lnTo>
                  <a:lnTo>
                    <a:pt x="355" y="93"/>
                  </a:lnTo>
                  <a:lnTo>
                    <a:pt x="366" y="93"/>
                  </a:lnTo>
                  <a:lnTo>
                    <a:pt x="375" y="93"/>
                  </a:lnTo>
                  <a:lnTo>
                    <a:pt x="384" y="93"/>
                  </a:lnTo>
                  <a:lnTo>
                    <a:pt x="402" y="93"/>
                  </a:lnTo>
                  <a:lnTo>
                    <a:pt x="402" y="102"/>
                  </a:lnTo>
                  <a:lnTo>
                    <a:pt x="411" y="102"/>
                  </a:lnTo>
                  <a:lnTo>
                    <a:pt x="430" y="102"/>
                  </a:lnTo>
                  <a:lnTo>
                    <a:pt x="420" y="102"/>
                  </a:lnTo>
                  <a:lnTo>
                    <a:pt x="420" y="112"/>
                  </a:lnTo>
                  <a:lnTo>
                    <a:pt x="411" y="112"/>
                  </a:lnTo>
                  <a:lnTo>
                    <a:pt x="393" y="121"/>
                  </a:lnTo>
                  <a:lnTo>
                    <a:pt x="375" y="130"/>
                  </a:lnTo>
                  <a:lnTo>
                    <a:pt x="366" y="139"/>
                  </a:lnTo>
                  <a:lnTo>
                    <a:pt x="348" y="157"/>
                  </a:lnTo>
                  <a:lnTo>
                    <a:pt x="339" y="166"/>
                  </a:lnTo>
                  <a:lnTo>
                    <a:pt x="318" y="175"/>
                  </a:lnTo>
                  <a:lnTo>
                    <a:pt x="318" y="184"/>
                  </a:lnTo>
                  <a:lnTo>
                    <a:pt x="309" y="193"/>
                  </a:lnTo>
                  <a:lnTo>
                    <a:pt x="293" y="202"/>
                  </a:lnTo>
                  <a:lnTo>
                    <a:pt x="293" y="212"/>
                  </a:lnTo>
                  <a:lnTo>
                    <a:pt x="284" y="221"/>
                  </a:lnTo>
                  <a:lnTo>
                    <a:pt x="284" y="257"/>
                  </a:lnTo>
                  <a:lnTo>
                    <a:pt x="284" y="266"/>
                  </a:lnTo>
                  <a:lnTo>
                    <a:pt x="273" y="275"/>
                  </a:lnTo>
                  <a:lnTo>
                    <a:pt x="257" y="284"/>
                  </a:lnTo>
                  <a:lnTo>
                    <a:pt x="257" y="293"/>
                  </a:lnTo>
                  <a:lnTo>
                    <a:pt x="257" y="302"/>
                  </a:lnTo>
                  <a:lnTo>
                    <a:pt x="257" y="311"/>
                  </a:lnTo>
                  <a:lnTo>
                    <a:pt x="264" y="311"/>
                  </a:lnTo>
                  <a:lnTo>
                    <a:pt x="264" y="321"/>
                  </a:lnTo>
                  <a:lnTo>
                    <a:pt x="264" y="330"/>
                  </a:lnTo>
                  <a:lnTo>
                    <a:pt x="264" y="339"/>
                  </a:lnTo>
                  <a:lnTo>
                    <a:pt x="257" y="348"/>
                  </a:lnTo>
                  <a:lnTo>
                    <a:pt x="264" y="357"/>
                  </a:lnTo>
                  <a:lnTo>
                    <a:pt x="264" y="366"/>
                  </a:lnTo>
                  <a:lnTo>
                    <a:pt x="257" y="375"/>
                  </a:lnTo>
                  <a:lnTo>
                    <a:pt x="264" y="384"/>
                  </a:lnTo>
                  <a:lnTo>
                    <a:pt x="273" y="384"/>
                  </a:lnTo>
                  <a:lnTo>
                    <a:pt x="284" y="384"/>
                  </a:lnTo>
                  <a:lnTo>
                    <a:pt x="293" y="393"/>
                  </a:lnTo>
                  <a:lnTo>
                    <a:pt x="293" y="402"/>
                  </a:lnTo>
                  <a:lnTo>
                    <a:pt x="302" y="402"/>
                  </a:lnTo>
                  <a:lnTo>
                    <a:pt x="309" y="402"/>
                  </a:lnTo>
                  <a:lnTo>
                    <a:pt x="318" y="420"/>
                  </a:lnTo>
                  <a:lnTo>
                    <a:pt x="330" y="430"/>
                  </a:lnTo>
                  <a:lnTo>
                    <a:pt x="339" y="430"/>
                  </a:lnTo>
                  <a:lnTo>
                    <a:pt x="348" y="430"/>
                  </a:lnTo>
                  <a:lnTo>
                    <a:pt x="348" y="439"/>
                  </a:lnTo>
                  <a:lnTo>
                    <a:pt x="355" y="450"/>
                  </a:lnTo>
                  <a:lnTo>
                    <a:pt x="355" y="457"/>
                  </a:lnTo>
                  <a:lnTo>
                    <a:pt x="355" y="466"/>
                  </a:lnTo>
                  <a:lnTo>
                    <a:pt x="355" y="475"/>
                  </a:lnTo>
                  <a:lnTo>
                    <a:pt x="302" y="475"/>
                  </a:lnTo>
                  <a:lnTo>
                    <a:pt x="211" y="475"/>
                  </a:lnTo>
                  <a:lnTo>
                    <a:pt x="109" y="484"/>
                  </a:lnTo>
                  <a:lnTo>
                    <a:pt x="45" y="484"/>
                  </a:lnTo>
                  <a:lnTo>
                    <a:pt x="45" y="339"/>
                  </a:lnTo>
                  <a:lnTo>
                    <a:pt x="45" y="330"/>
                  </a:lnTo>
                  <a:lnTo>
                    <a:pt x="36" y="330"/>
                  </a:lnTo>
                  <a:lnTo>
                    <a:pt x="27" y="311"/>
                  </a:lnTo>
                  <a:lnTo>
                    <a:pt x="27" y="302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45" y="284"/>
                  </a:lnTo>
                  <a:lnTo>
                    <a:pt x="45" y="275"/>
                  </a:lnTo>
                  <a:lnTo>
                    <a:pt x="36" y="266"/>
                  </a:lnTo>
                  <a:lnTo>
                    <a:pt x="36" y="257"/>
                  </a:lnTo>
                  <a:lnTo>
                    <a:pt x="36" y="248"/>
                  </a:lnTo>
                  <a:lnTo>
                    <a:pt x="36" y="239"/>
                  </a:lnTo>
                  <a:lnTo>
                    <a:pt x="27" y="239"/>
                  </a:lnTo>
                  <a:lnTo>
                    <a:pt x="27" y="230"/>
                  </a:lnTo>
                  <a:lnTo>
                    <a:pt x="27" y="212"/>
                  </a:lnTo>
                  <a:lnTo>
                    <a:pt x="27" y="202"/>
                  </a:lnTo>
                  <a:lnTo>
                    <a:pt x="27" y="193"/>
                  </a:lnTo>
                  <a:lnTo>
                    <a:pt x="27" y="175"/>
                  </a:lnTo>
                  <a:lnTo>
                    <a:pt x="27" y="166"/>
                  </a:lnTo>
                  <a:lnTo>
                    <a:pt x="27" y="157"/>
                  </a:lnTo>
                  <a:lnTo>
                    <a:pt x="27" y="139"/>
                  </a:lnTo>
                  <a:lnTo>
                    <a:pt x="18" y="130"/>
                  </a:lnTo>
                  <a:lnTo>
                    <a:pt x="18" y="121"/>
                  </a:lnTo>
                  <a:lnTo>
                    <a:pt x="9" y="102"/>
                  </a:lnTo>
                  <a:lnTo>
                    <a:pt x="9" y="93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9" y="66"/>
                  </a:lnTo>
                  <a:lnTo>
                    <a:pt x="9" y="57"/>
                  </a:lnTo>
                  <a:lnTo>
                    <a:pt x="9" y="39"/>
                  </a:lnTo>
                  <a:lnTo>
                    <a:pt x="0" y="39"/>
                  </a:lnTo>
                  <a:lnTo>
                    <a:pt x="9" y="39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1">
              <a:extLst>
                <a:ext uri="{FF2B5EF4-FFF2-40B4-BE49-F238E27FC236}">
                  <a16:creationId xmlns:a16="http://schemas.microsoft.com/office/drawing/2014/main" xmlns="" id="{975D3949-3EC1-4526-955B-53A9FA603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48" y="2375730"/>
              <a:ext cx="32547" cy="86793"/>
            </a:xfrm>
            <a:custGeom>
              <a:avLst/>
              <a:gdLst>
                <a:gd name="T0" fmla="*/ 0 w 18"/>
                <a:gd name="T1" fmla="*/ 30 h 48"/>
                <a:gd name="T2" fmla="*/ 0 w 18"/>
                <a:gd name="T3" fmla="*/ 30 h 48"/>
                <a:gd name="T4" fmla="*/ 0 w 18"/>
                <a:gd name="T5" fmla="*/ 18 h 48"/>
                <a:gd name="T6" fmla="*/ 9 w 18"/>
                <a:gd name="T7" fmla="*/ 9 h 48"/>
                <a:gd name="T8" fmla="*/ 18 w 18"/>
                <a:gd name="T9" fmla="*/ 0 h 48"/>
                <a:gd name="T10" fmla="*/ 18 w 18"/>
                <a:gd name="T11" fmla="*/ 9 h 48"/>
                <a:gd name="T12" fmla="*/ 9 w 18"/>
                <a:gd name="T13" fmla="*/ 18 h 48"/>
                <a:gd name="T14" fmla="*/ 18 w 18"/>
                <a:gd name="T15" fmla="*/ 18 h 48"/>
                <a:gd name="T16" fmla="*/ 9 w 18"/>
                <a:gd name="T17" fmla="*/ 30 h 48"/>
                <a:gd name="T18" fmla="*/ 9 w 18"/>
                <a:gd name="T19" fmla="*/ 39 h 48"/>
                <a:gd name="T20" fmla="*/ 0 w 18"/>
                <a:gd name="T21" fmla="*/ 48 h 48"/>
                <a:gd name="T22" fmla="*/ 0 w 18"/>
                <a:gd name="T23" fmla="*/ 39 h 48"/>
                <a:gd name="T24" fmla="*/ 0 w 18"/>
                <a:gd name="T2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48">
                  <a:moveTo>
                    <a:pt x="0" y="30"/>
                  </a:moveTo>
                  <a:lnTo>
                    <a:pt x="0" y="30"/>
                  </a:lnTo>
                  <a:lnTo>
                    <a:pt x="0" y="18"/>
                  </a:lnTo>
                  <a:lnTo>
                    <a:pt x="9" y="9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9" y="30"/>
                  </a:lnTo>
                  <a:lnTo>
                    <a:pt x="9" y="39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2">
              <a:extLst>
                <a:ext uri="{FF2B5EF4-FFF2-40B4-BE49-F238E27FC236}">
                  <a16:creationId xmlns:a16="http://schemas.microsoft.com/office/drawing/2014/main" xmlns="" id="{7C3CA2F6-4AB9-4CB5-A33E-FF4A52395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48" y="2375730"/>
              <a:ext cx="32547" cy="86793"/>
            </a:xfrm>
            <a:custGeom>
              <a:avLst/>
              <a:gdLst>
                <a:gd name="T0" fmla="*/ 0 w 18"/>
                <a:gd name="T1" fmla="*/ 30 h 48"/>
                <a:gd name="T2" fmla="*/ 0 w 18"/>
                <a:gd name="T3" fmla="*/ 30 h 48"/>
                <a:gd name="T4" fmla="*/ 0 w 18"/>
                <a:gd name="T5" fmla="*/ 18 h 48"/>
                <a:gd name="T6" fmla="*/ 9 w 18"/>
                <a:gd name="T7" fmla="*/ 9 h 48"/>
                <a:gd name="T8" fmla="*/ 18 w 18"/>
                <a:gd name="T9" fmla="*/ 0 h 48"/>
                <a:gd name="T10" fmla="*/ 18 w 18"/>
                <a:gd name="T11" fmla="*/ 9 h 48"/>
                <a:gd name="T12" fmla="*/ 9 w 18"/>
                <a:gd name="T13" fmla="*/ 18 h 48"/>
                <a:gd name="T14" fmla="*/ 18 w 18"/>
                <a:gd name="T15" fmla="*/ 18 h 48"/>
                <a:gd name="T16" fmla="*/ 9 w 18"/>
                <a:gd name="T17" fmla="*/ 30 h 48"/>
                <a:gd name="T18" fmla="*/ 9 w 18"/>
                <a:gd name="T19" fmla="*/ 39 h 48"/>
                <a:gd name="T20" fmla="*/ 0 w 18"/>
                <a:gd name="T21" fmla="*/ 48 h 48"/>
                <a:gd name="T22" fmla="*/ 0 w 18"/>
                <a:gd name="T23" fmla="*/ 39 h 48"/>
                <a:gd name="T24" fmla="*/ 0 w 18"/>
                <a:gd name="T2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48">
                  <a:moveTo>
                    <a:pt x="0" y="30"/>
                  </a:moveTo>
                  <a:lnTo>
                    <a:pt x="0" y="30"/>
                  </a:lnTo>
                  <a:lnTo>
                    <a:pt x="0" y="18"/>
                  </a:lnTo>
                  <a:lnTo>
                    <a:pt x="9" y="9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9" y="30"/>
                  </a:lnTo>
                  <a:lnTo>
                    <a:pt x="9" y="39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3">
              <a:extLst>
                <a:ext uri="{FF2B5EF4-FFF2-40B4-BE49-F238E27FC236}">
                  <a16:creationId xmlns:a16="http://schemas.microsoft.com/office/drawing/2014/main" xmlns="" id="{1122E902-7942-4B9F-A8F3-CFED160A8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48" y="2375730"/>
              <a:ext cx="32547" cy="86793"/>
            </a:xfrm>
            <a:custGeom>
              <a:avLst/>
              <a:gdLst>
                <a:gd name="T0" fmla="*/ 0 w 18"/>
                <a:gd name="T1" fmla="*/ 30 h 48"/>
                <a:gd name="T2" fmla="*/ 0 w 18"/>
                <a:gd name="T3" fmla="*/ 30 h 48"/>
                <a:gd name="T4" fmla="*/ 0 w 18"/>
                <a:gd name="T5" fmla="*/ 18 h 48"/>
                <a:gd name="T6" fmla="*/ 9 w 18"/>
                <a:gd name="T7" fmla="*/ 9 h 48"/>
                <a:gd name="T8" fmla="*/ 18 w 18"/>
                <a:gd name="T9" fmla="*/ 0 h 48"/>
                <a:gd name="T10" fmla="*/ 18 w 18"/>
                <a:gd name="T11" fmla="*/ 9 h 48"/>
                <a:gd name="T12" fmla="*/ 9 w 18"/>
                <a:gd name="T13" fmla="*/ 18 h 48"/>
                <a:gd name="T14" fmla="*/ 18 w 18"/>
                <a:gd name="T15" fmla="*/ 18 h 48"/>
                <a:gd name="T16" fmla="*/ 9 w 18"/>
                <a:gd name="T17" fmla="*/ 30 h 48"/>
                <a:gd name="T18" fmla="*/ 9 w 18"/>
                <a:gd name="T19" fmla="*/ 39 h 48"/>
                <a:gd name="T20" fmla="*/ 0 w 18"/>
                <a:gd name="T21" fmla="*/ 48 h 48"/>
                <a:gd name="T22" fmla="*/ 0 w 18"/>
                <a:gd name="T23" fmla="*/ 39 h 48"/>
                <a:gd name="T24" fmla="*/ 0 w 18"/>
                <a:gd name="T2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48">
                  <a:moveTo>
                    <a:pt x="0" y="30"/>
                  </a:moveTo>
                  <a:lnTo>
                    <a:pt x="0" y="30"/>
                  </a:lnTo>
                  <a:lnTo>
                    <a:pt x="0" y="18"/>
                  </a:lnTo>
                  <a:lnTo>
                    <a:pt x="9" y="9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9" y="30"/>
                  </a:lnTo>
                  <a:lnTo>
                    <a:pt x="9" y="39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04">
              <a:extLst>
                <a:ext uri="{FF2B5EF4-FFF2-40B4-BE49-F238E27FC236}">
                  <a16:creationId xmlns:a16="http://schemas.microsoft.com/office/drawing/2014/main" xmlns="" id="{3CC2B97B-2B2F-4BF7-8FB5-2CFDB2106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48" y="2375730"/>
              <a:ext cx="32547" cy="86793"/>
            </a:xfrm>
            <a:custGeom>
              <a:avLst/>
              <a:gdLst>
                <a:gd name="T0" fmla="*/ 0 w 18"/>
                <a:gd name="T1" fmla="*/ 30 h 48"/>
                <a:gd name="T2" fmla="*/ 0 w 18"/>
                <a:gd name="T3" fmla="*/ 30 h 48"/>
                <a:gd name="T4" fmla="*/ 0 w 18"/>
                <a:gd name="T5" fmla="*/ 18 h 48"/>
                <a:gd name="T6" fmla="*/ 9 w 18"/>
                <a:gd name="T7" fmla="*/ 9 h 48"/>
                <a:gd name="T8" fmla="*/ 18 w 18"/>
                <a:gd name="T9" fmla="*/ 0 h 48"/>
                <a:gd name="T10" fmla="*/ 18 w 18"/>
                <a:gd name="T11" fmla="*/ 9 h 48"/>
                <a:gd name="T12" fmla="*/ 9 w 18"/>
                <a:gd name="T13" fmla="*/ 18 h 48"/>
                <a:gd name="T14" fmla="*/ 18 w 18"/>
                <a:gd name="T15" fmla="*/ 18 h 48"/>
                <a:gd name="T16" fmla="*/ 9 w 18"/>
                <a:gd name="T17" fmla="*/ 30 h 48"/>
                <a:gd name="T18" fmla="*/ 9 w 18"/>
                <a:gd name="T19" fmla="*/ 39 h 48"/>
                <a:gd name="T20" fmla="*/ 0 w 18"/>
                <a:gd name="T21" fmla="*/ 48 h 48"/>
                <a:gd name="T22" fmla="*/ 0 w 18"/>
                <a:gd name="T23" fmla="*/ 39 h 48"/>
                <a:gd name="T24" fmla="*/ 0 w 18"/>
                <a:gd name="T25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48">
                  <a:moveTo>
                    <a:pt x="0" y="30"/>
                  </a:moveTo>
                  <a:lnTo>
                    <a:pt x="0" y="30"/>
                  </a:lnTo>
                  <a:lnTo>
                    <a:pt x="0" y="18"/>
                  </a:lnTo>
                  <a:lnTo>
                    <a:pt x="9" y="9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9" y="30"/>
                  </a:lnTo>
                  <a:lnTo>
                    <a:pt x="9" y="39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5">
              <a:extLst>
                <a:ext uri="{FF2B5EF4-FFF2-40B4-BE49-F238E27FC236}">
                  <a16:creationId xmlns:a16="http://schemas.microsoft.com/office/drawing/2014/main" xmlns="" id="{931889E2-908B-4892-B0F9-345A12CB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2272662"/>
              <a:ext cx="464705" cy="629250"/>
            </a:xfrm>
            <a:custGeom>
              <a:avLst/>
              <a:gdLst>
                <a:gd name="T0" fmla="*/ 0 w 257"/>
                <a:gd name="T1" fmla="*/ 348 h 348"/>
                <a:gd name="T2" fmla="*/ 9 w 257"/>
                <a:gd name="T3" fmla="*/ 330 h 348"/>
                <a:gd name="T4" fmla="*/ 21 w 257"/>
                <a:gd name="T5" fmla="*/ 311 h 348"/>
                <a:gd name="T6" fmla="*/ 30 w 257"/>
                <a:gd name="T7" fmla="*/ 293 h 348"/>
                <a:gd name="T8" fmla="*/ 30 w 257"/>
                <a:gd name="T9" fmla="*/ 266 h 348"/>
                <a:gd name="T10" fmla="*/ 21 w 257"/>
                <a:gd name="T11" fmla="*/ 230 h 348"/>
                <a:gd name="T12" fmla="*/ 21 w 257"/>
                <a:gd name="T13" fmla="*/ 218 h 348"/>
                <a:gd name="T14" fmla="*/ 0 w 257"/>
                <a:gd name="T15" fmla="*/ 184 h 348"/>
                <a:gd name="T16" fmla="*/ 0 w 257"/>
                <a:gd name="T17" fmla="*/ 164 h 348"/>
                <a:gd name="T18" fmla="*/ 9 w 257"/>
                <a:gd name="T19" fmla="*/ 148 h 348"/>
                <a:gd name="T20" fmla="*/ 9 w 257"/>
                <a:gd name="T21" fmla="*/ 118 h 348"/>
                <a:gd name="T22" fmla="*/ 9 w 257"/>
                <a:gd name="T23" fmla="*/ 100 h 348"/>
                <a:gd name="T24" fmla="*/ 21 w 257"/>
                <a:gd name="T25" fmla="*/ 91 h 348"/>
                <a:gd name="T26" fmla="*/ 39 w 257"/>
                <a:gd name="T27" fmla="*/ 73 h 348"/>
                <a:gd name="T28" fmla="*/ 39 w 257"/>
                <a:gd name="T29" fmla="*/ 55 h 348"/>
                <a:gd name="T30" fmla="*/ 46 w 257"/>
                <a:gd name="T31" fmla="*/ 73 h 348"/>
                <a:gd name="T32" fmla="*/ 46 w 257"/>
                <a:gd name="T33" fmla="*/ 91 h 348"/>
                <a:gd name="T34" fmla="*/ 46 w 257"/>
                <a:gd name="T35" fmla="*/ 73 h 348"/>
                <a:gd name="T36" fmla="*/ 55 w 257"/>
                <a:gd name="T37" fmla="*/ 82 h 348"/>
                <a:gd name="T38" fmla="*/ 55 w 257"/>
                <a:gd name="T39" fmla="*/ 82 h 348"/>
                <a:gd name="T40" fmla="*/ 55 w 257"/>
                <a:gd name="T41" fmla="*/ 64 h 348"/>
                <a:gd name="T42" fmla="*/ 55 w 257"/>
                <a:gd name="T43" fmla="*/ 46 h 348"/>
                <a:gd name="T44" fmla="*/ 66 w 257"/>
                <a:gd name="T45" fmla="*/ 37 h 348"/>
                <a:gd name="T46" fmla="*/ 75 w 257"/>
                <a:gd name="T47" fmla="*/ 28 h 348"/>
                <a:gd name="T48" fmla="*/ 66 w 257"/>
                <a:gd name="T49" fmla="*/ 18 h 348"/>
                <a:gd name="T50" fmla="*/ 75 w 257"/>
                <a:gd name="T51" fmla="*/ 9 h 348"/>
                <a:gd name="T52" fmla="*/ 85 w 257"/>
                <a:gd name="T53" fmla="*/ 0 h 348"/>
                <a:gd name="T54" fmla="*/ 100 w 257"/>
                <a:gd name="T55" fmla="*/ 9 h 348"/>
                <a:gd name="T56" fmla="*/ 121 w 257"/>
                <a:gd name="T57" fmla="*/ 9 h 348"/>
                <a:gd name="T58" fmla="*/ 130 w 257"/>
                <a:gd name="T59" fmla="*/ 18 h 348"/>
                <a:gd name="T60" fmla="*/ 137 w 257"/>
                <a:gd name="T61" fmla="*/ 28 h 348"/>
                <a:gd name="T62" fmla="*/ 157 w 257"/>
                <a:gd name="T63" fmla="*/ 28 h 348"/>
                <a:gd name="T64" fmla="*/ 166 w 257"/>
                <a:gd name="T65" fmla="*/ 37 h 348"/>
                <a:gd name="T66" fmla="*/ 175 w 257"/>
                <a:gd name="T67" fmla="*/ 55 h 348"/>
                <a:gd name="T68" fmla="*/ 175 w 257"/>
                <a:gd name="T69" fmla="*/ 64 h 348"/>
                <a:gd name="T70" fmla="*/ 182 w 257"/>
                <a:gd name="T71" fmla="*/ 82 h 348"/>
                <a:gd name="T72" fmla="*/ 182 w 257"/>
                <a:gd name="T73" fmla="*/ 109 h 348"/>
                <a:gd name="T74" fmla="*/ 175 w 257"/>
                <a:gd name="T75" fmla="*/ 118 h 348"/>
                <a:gd name="T76" fmla="*/ 166 w 257"/>
                <a:gd name="T77" fmla="*/ 137 h 348"/>
                <a:gd name="T78" fmla="*/ 157 w 257"/>
                <a:gd name="T79" fmla="*/ 155 h 348"/>
                <a:gd name="T80" fmla="*/ 166 w 257"/>
                <a:gd name="T81" fmla="*/ 173 h 348"/>
                <a:gd name="T82" fmla="*/ 175 w 257"/>
                <a:gd name="T83" fmla="*/ 164 h 348"/>
                <a:gd name="T84" fmla="*/ 182 w 257"/>
                <a:gd name="T85" fmla="*/ 148 h 348"/>
                <a:gd name="T86" fmla="*/ 191 w 257"/>
                <a:gd name="T87" fmla="*/ 137 h 348"/>
                <a:gd name="T88" fmla="*/ 212 w 257"/>
                <a:gd name="T89" fmla="*/ 128 h 348"/>
                <a:gd name="T90" fmla="*/ 221 w 257"/>
                <a:gd name="T91" fmla="*/ 137 h 348"/>
                <a:gd name="T92" fmla="*/ 237 w 257"/>
                <a:gd name="T93" fmla="*/ 164 h 348"/>
                <a:gd name="T94" fmla="*/ 237 w 257"/>
                <a:gd name="T95" fmla="*/ 184 h 348"/>
                <a:gd name="T96" fmla="*/ 248 w 257"/>
                <a:gd name="T97" fmla="*/ 202 h 348"/>
                <a:gd name="T98" fmla="*/ 248 w 257"/>
                <a:gd name="T99" fmla="*/ 218 h 348"/>
                <a:gd name="T100" fmla="*/ 257 w 257"/>
                <a:gd name="T101" fmla="*/ 230 h 348"/>
                <a:gd name="T102" fmla="*/ 248 w 257"/>
                <a:gd name="T103" fmla="*/ 248 h 348"/>
                <a:gd name="T104" fmla="*/ 237 w 257"/>
                <a:gd name="T105" fmla="*/ 239 h 348"/>
                <a:gd name="T106" fmla="*/ 228 w 257"/>
                <a:gd name="T107" fmla="*/ 248 h 348"/>
                <a:gd name="T108" fmla="*/ 221 w 257"/>
                <a:gd name="T109" fmla="*/ 275 h 348"/>
                <a:gd name="T110" fmla="*/ 221 w 257"/>
                <a:gd name="T111" fmla="*/ 293 h 348"/>
                <a:gd name="T112" fmla="*/ 203 w 257"/>
                <a:gd name="T113" fmla="*/ 321 h 348"/>
                <a:gd name="T114" fmla="*/ 130 w 257"/>
                <a:gd name="T115" fmla="*/ 339 h 348"/>
                <a:gd name="T116" fmla="*/ 39 w 257"/>
                <a:gd name="T117" fmla="*/ 3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348">
                  <a:moveTo>
                    <a:pt x="0" y="348"/>
                  </a:moveTo>
                  <a:lnTo>
                    <a:pt x="0" y="348"/>
                  </a:lnTo>
                  <a:lnTo>
                    <a:pt x="9" y="339"/>
                  </a:lnTo>
                  <a:lnTo>
                    <a:pt x="9" y="330"/>
                  </a:lnTo>
                  <a:lnTo>
                    <a:pt x="21" y="330"/>
                  </a:lnTo>
                  <a:lnTo>
                    <a:pt x="21" y="311"/>
                  </a:lnTo>
                  <a:lnTo>
                    <a:pt x="30" y="302"/>
                  </a:lnTo>
                  <a:lnTo>
                    <a:pt x="30" y="293"/>
                  </a:lnTo>
                  <a:lnTo>
                    <a:pt x="30" y="275"/>
                  </a:lnTo>
                  <a:lnTo>
                    <a:pt x="30" y="266"/>
                  </a:lnTo>
                  <a:lnTo>
                    <a:pt x="30" y="239"/>
                  </a:lnTo>
                  <a:lnTo>
                    <a:pt x="21" y="230"/>
                  </a:lnTo>
                  <a:lnTo>
                    <a:pt x="30" y="218"/>
                  </a:lnTo>
                  <a:lnTo>
                    <a:pt x="21" y="218"/>
                  </a:lnTo>
                  <a:lnTo>
                    <a:pt x="0" y="193"/>
                  </a:lnTo>
                  <a:lnTo>
                    <a:pt x="0" y="184"/>
                  </a:lnTo>
                  <a:lnTo>
                    <a:pt x="9" y="173"/>
                  </a:lnTo>
                  <a:lnTo>
                    <a:pt x="0" y="164"/>
                  </a:lnTo>
                  <a:lnTo>
                    <a:pt x="0" y="155"/>
                  </a:lnTo>
                  <a:lnTo>
                    <a:pt x="9" y="148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9" y="109"/>
                  </a:lnTo>
                  <a:lnTo>
                    <a:pt x="9" y="100"/>
                  </a:lnTo>
                  <a:lnTo>
                    <a:pt x="21" y="100"/>
                  </a:lnTo>
                  <a:lnTo>
                    <a:pt x="21" y="91"/>
                  </a:lnTo>
                  <a:lnTo>
                    <a:pt x="30" y="82"/>
                  </a:lnTo>
                  <a:lnTo>
                    <a:pt x="39" y="73"/>
                  </a:lnTo>
                  <a:lnTo>
                    <a:pt x="39" y="64"/>
                  </a:lnTo>
                  <a:lnTo>
                    <a:pt x="39" y="55"/>
                  </a:lnTo>
                  <a:lnTo>
                    <a:pt x="46" y="55"/>
                  </a:lnTo>
                  <a:lnTo>
                    <a:pt x="46" y="73"/>
                  </a:lnTo>
                  <a:lnTo>
                    <a:pt x="46" y="82"/>
                  </a:lnTo>
                  <a:lnTo>
                    <a:pt x="46" y="91"/>
                  </a:lnTo>
                  <a:lnTo>
                    <a:pt x="46" y="82"/>
                  </a:lnTo>
                  <a:lnTo>
                    <a:pt x="46" y="73"/>
                  </a:lnTo>
                  <a:lnTo>
                    <a:pt x="55" y="73"/>
                  </a:lnTo>
                  <a:lnTo>
                    <a:pt x="55" y="82"/>
                  </a:lnTo>
                  <a:lnTo>
                    <a:pt x="46" y="91"/>
                  </a:lnTo>
                  <a:lnTo>
                    <a:pt x="55" y="82"/>
                  </a:lnTo>
                  <a:lnTo>
                    <a:pt x="55" y="73"/>
                  </a:lnTo>
                  <a:lnTo>
                    <a:pt x="55" y="64"/>
                  </a:lnTo>
                  <a:lnTo>
                    <a:pt x="55" y="55"/>
                  </a:lnTo>
                  <a:lnTo>
                    <a:pt x="55" y="46"/>
                  </a:lnTo>
                  <a:lnTo>
                    <a:pt x="66" y="46"/>
                  </a:lnTo>
                  <a:lnTo>
                    <a:pt x="66" y="37"/>
                  </a:lnTo>
                  <a:lnTo>
                    <a:pt x="75" y="37"/>
                  </a:lnTo>
                  <a:lnTo>
                    <a:pt x="75" y="28"/>
                  </a:lnTo>
                  <a:lnTo>
                    <a:pt x="66" y="28"/>
                  </a:lnTo>
                  <a:lnTo>
                    <a:pt x="66" y="18"/>
                  </a:lnTo>
                  <a:lnTo>
                    <a:pt x="75" y="18"/>
                  </a:lnTo>
                  <a:lnTo>
                    <a:pt x="75" y="9"/>
                  </a:lnTo>
                  <a:lnTo>
                    <a:pt x="85" y="9"/>
                  </a:lnTo>
                  <a:lnTo>
                    <a:pt x="85" y="0"/>
                  </a:lnTo>
                  <a:lnTo>
                    <a:pt x="91" y="9"/>
                  </a:lnTo>
                  <a:lnTo>
                    <a:pt x="100" y="9"/>
                  </a:lnTo>
                  <a:lnTo>
                    <a:pt x="112" y="9"/>
                  </a:lnTo>
                  <a:lnTo>
                    <a:pt x="121" y="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37" y="18"/>
                  </a:lnTo>
                  <a:lnTo>
                    <a:pt x="137" y="28"/>
                  </a:lnTo>
                  <a:lnTo>
                    <a:pt x="146" y="28"/>
                  </a:lnTo>
                  <a:lnTo>
                    <a:pt x="157" y="28"/>
                  </a:lnTo>
                  <a:lnTo>
                    <a:pt x="166" y="28"/>
                  </a:lnTo>
                  <a:lnTo>
                    <a:pt x="166" y="37"/>
                  </a:lnTo>
                  <a:lnTo>
                    <a:pt x="175" y="46"/>
                  </a:lnTo>
                  <a:lnTo>
                    <a:pt x="175" y="55"/>
                  </a:lnTo>
                  <a:lnTo>
                    <a:pt x="166" y="55"/>
                  </a:lnTo>
                  <a:lnTo>
                    <a:pt x="175" y="64"/>
                  </a:lnTo>
                  <a:lnTo>
                    <a:pt x="182" y="73"/>
                  </a:lnTo>
                  <a:lnTo>
                    <a:pt x="182" y="82"/>
                  </a:lnTo>
                  <a:lnTo>
                    <a:pt x="182" y="91"/>
                  </a:lnTo>
                  <a:lnTo>
                    <a:pt x="182" y="109"/>
                  </a:lnTo>
                  <a:lnTo>
                    <a:pt x="175" y="109"/>
                  </a:lnTo>
                  <a:lnTo>
                    <a:pt x="175" y="118"/>
                  </a:lnTo>
                  <a:lnTo>
                    <a:pt x="175" y="128"/>
                  </a:lnTo>
                  <a:lnTo>
                    <a:pt x="166" y="137"/>
                  </a:lnTo>
                  <a:lnTo>
                    <a:pt x="157" y="148"/>
                  </a:lnTo>
                  <a:lnTo>
                    <a:pt x="157" y="155"/>
                  </a:lnTo>
                  <a:lnTo>
                    <a:pt x="157" y="164"/>
                  </a:lnTo>
                  <a:lnTo>
                    <a:pt x="166" y="173"/>
                  </a:lnTo>
                  <a:lnTo>
                    <a:pt x="175" y="173"/>
                  </a:lnTo>
                  <a:lnTo>
                    <a:pt x="175" y="164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91" y="148"/>
                  </a:lnTo>
                  <a:lnTo>
                    <a:pt x="191" y="137"/>
                  </a:lnTo>
                  <a:lnTo>
                    <a:pt x="203" y="137"/>
                  </a:lnTo>
                  <a:lnTo>
                    <a:pt x="212" y="128"/>
                  </a:lnTo>
                  <a:lnTo>
                    <a:pt x="221" y="128"/>
                  </a:lnTo>
                  <a:lnTo>
                    <a:pt x="221" y="137"/>
                  </a:lnTo>
                  <a:lnTo>
                    <a:pt x="228" y="148"/>
                  </a:lnTo>
                  <a:lnTo>
                    <a:pt x="237" y="164"/>
                  </a:lnTo>
                  <a:lnTo>
                    <a:pt x="237" y="173"/>
                  </a:lnTo>
                  <a:lnTo>
                    <a:pt x="237" y="184"/>
                  </a:lnTo>
                  <a:lnTo>
                    <a:pt x="248" y="193"/>
                  </a:lnTo>
                  <a:lnTo>
                    <a:pt x="248" y="202"/>
                  </a:lnTo>
                  <a:lnTo>
                    <a:pt x="257" y="209"/>
                  </a:lnTo>
                  <a:lnTo>
                    <a:pt x="248" y="218"/>
                  </a:lnTo>
                  <a:lnTo>
                    <a:pt x="248" y="230"/>
                  </a:lnTo>
                  <a:lnTo>
                    <a:pt x="257" y="230"/>
                  </a:lnTo>
                  <a:lnTo>
                    <a:pt x="248" y="239"/>
                  </a:lnTo>
                  <a:lnTo>
                    <a:pt x="248" y="248"/>
                  </a:lnTo>
                  <a:lnTo>
                    <a:pt x="248" y="239"/>
                  </a:lnTo>
                  <a:lnTo>
                    <a:pt x="237" y="239"/>
                  </a:lnTo>
                  <a:lnTo>
                    <a:pt x="237" y="248"/>
                  </a:lnTo>
                  <a:lnTo>
                    <a:pt x="228" y="248"/>
                  </a:lnTo>
                  <a:lnTo>
                    <a:pt x="228" y="266"/>
                  </a:lnTo>
                  <a:lnTo>
                    <a:pt x="221" y="275"/>
                  </a:lnTo>
                  <a:lnTo>
                    <a:pt x="221" y="284"/>
                  </a:lnTo>
                  <a:lnTo>
                    <a:pt x="221" y="293"/>
                  </a:lnTo>
                  <a:lnTo>
                    <a:pt x="212" y="311"/>
                  </a:lnTo>
                  <a:lnTo>
                    <a:pt x="203" y="321"/>
                  </a:lnTo>
                  <a:lnTo>
                    <a:pt x="182" y="330"/>
                  </a:lnTo>
                  <a:lnTo>
                    <a:pt x="130" y="339"/>
                  </a:lnTo>
                  <a:lnTo>
                    <a:pt x="121" y="330"/>
                  </a:lnTo>
                  <a:lnTo>
                    <a:pt x="39" y="339"/>
                  </a:lnTo>
                  <a:lnTo>
                    <a:pt x="0" y="3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6">
              <a:extLst>
                <a:ext uri="{FF2B5EF4-FFF2-40B4-BE49-F238E27FC236}">
                  <a16:creationId xmlns:a16="http://schemas.microsoft.com/office/drawing/2014/main" xmlns="" id="{CE74F0A6-2CFE-43CE-971D-6D2925A7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2272662"/>
              <a:ext cx="464705" cy="629250"/>
            </a:xfrm>
            <a:custGeom>
              <a:avLst/>
              <a:gdLst>
                <a:gd name="T0" fmla="*/ 0 w 257"/>
                <a:gd name="T1" fmla="*/ 348 h 348"/>
                <a:gd name="T2" fmla="*/ 9 w 257"/>
                <a:gd name="T3" fmla="*/ 330 h 348"/>
                <a:gd name="T4" fmla="*/ 21 w 257"/>
                <a:gd name="T5" fmla="*/ 311 h 348"/>
                <a:gd name="T6" fmla="*/ 30 w 257"/>
                <a:gd name="T7" fmla="*/ 293 h 348"/>
                <a:gd name="T8" fmla="*/ 30 w 257"/>
                <a:gd name="T9" fmla="*/ 266 h 348"/>
                <a:gd name="T10" fmla="*/ 21 w 257"/>
                <a:gd name="T11" fmla="*/ 230 h 348"/>
                <a:gd name="T12" fmla="*/ 21 w 257"/>
                <a:gd name="T13" fmla="*/ 218 h 348"/>
                <a:gd name="T14" fmla="*/ 0 w 257"/>
                <a:gd name="T15" fmla="*/ 184 h 348"/>
                <a:gd name="T16" fmla="*/ 0 w 257"/>
                <a:gd name="T17" fmla="*/ 164 h 348"/>
                <a:gd name="T18" fmla="*/ 9 w 257"/>
                <a:gd name="T19" fmla="*/ 148 h 348"/>
                <a:gd name="T20" fmla="*/ 9 w 257"/>
                <a:gd name="T21" fmla="*/ 118 h 348"/>
                <a:gd name="T22" fmla="*/ 9 w 257"/>
                <a:gd name="T23" fmla="*/ 100 h 348"/>
                <a:gd name="T24" fmla="*/ 21 w 257"/>
                <a:gd name="T25" fmla="*/ 91 h 348"/>
                <a:gd name="T26" fmla="*/ 39 w 257"/>
                <a:gd name="T27" fmla="*/ 73 h 348"/>
                <a:gd name="T28" fmla="*/ 39 w 257"/>
                <a:gd name="T29" fmla="*/ 55 h 348"/>
                <a:gd name="T30" fmla="*/ 46 w 257"/>
                <a:gd name="T31" fmla="*/ 73 h 348"/>
                <a:gd name="T32" fmla="*/ 46 w 257"/>
                <a:gd name="T33" fmla="*/ 91 h 348"/>
                <a:gd name="T34" fmla="*/ 46 w 257"/>
                <a:gd name="T35" fmla="*/ 73 h 348"/>
                <a:gd name="T36" fmla="*/ 55 w 257"/>
                <a:gd name="T37" fmla="*/ 82 h 348"/>
                <a:gd name="T38" fmla="*/ 55 w 257"/>
                <a:gd name="T39" fmla="*/ 82 h 348"/>
                <a:gd name="T40" fmla="*/ 55 w 257"/>
                <a:gd name="T41" fmla="*/ 64 h 348"/>
                <a:gd name="T42" fmla="*/ 55 w 257"/>
                <a:gd name="T43" fmla="*/ 46 h 348"/>
                <a:gd name="T44" fmla="*/ 66 w 257"/>
                <a:gd name="T45" fmla="*/ 37 h 348"/>
                <a:gd name="T46" fmla="*/ 75 w 257"/>
                <a:gd name="T47" fmla="*/ 28 h 348"/>
                <a:gd name="T48" fmla="*/ 66 w 257"/>
                <a:gd name="T49" fmla="*/ 18 h 348"/>
                <a:gd name="T50" fmla="*/ 75 w 257"/>
                <a:gd name="T51" fmla="*/ 9 h 348"/>
                <a:gd name="T52" fmla="*/ 85 w 257"/>
                <a:gd name="T53" fmla="*/ 0 h 348"/>
                <a:gd name="T54" fmla="*/ 100 w 257"/>
                <a:gd name="T55" fmla="*/ 9 h 348"/>
                <a:gd name="T56" fmla="*/ 121 w 257"/>
                <a:gd name="T57" fmla="*/ 9 h 348"/>
                <a:gd name="T58" fmla="*/ 130 w 257"/>
                <a:gd name="T59" fmla="*/ 18 h 348"/>
                <a:gd name="T60" fmla="*/ 137 w 257"/>
                <a:gd name="T61" fmla="*/ 28 h 348"/>
                <a:gd name="T62" fmla="*/ 157 w 257"/>
                <a:gd name="T63" fmla="*/ 28 h 348"/>
                <a:gd name="T64" fmla="*/ 166 w 257"/>
                <a:gd name="T65" fmla="*/ 37 h 348"/>
                <a:gd name="T66" fmla="*/ 175 w 257"/>
                <a:gd name="T67" fmla="*/ 55 h 348"/>
                <a:gd name="T68" fmla="*/ 175 w 257"/>
                <a:gd name="T69" fmla="*/ 64 h 348"/>
                <a:gd name="T70" fmla="*/ 182 w 257"/>
                <a:gd name="T71" fmla="*/ 82 h 348"/>
                <a:gd name="T72" fmla="*/ 182 w 257"/>
                <a:gd name="T73" fmla="*/ 109 h 348"/>
                <a:gd name="T74" fmla="*/ 175 w 257"/>
                <a:gd name="T75" fmla="*/ 118 h 348"/>
                <a:gd name="T76" fmla="*/ 166 w 257"/>
                <a:gd name="T77" fmla="*/ 137 h 348"/>
                <a:gd name="T78" fmla="*/ 157 w 257"/>
                <a:gd name="T79" fmla="*/ 155 h 348"/>
                <a:gd name="T80" fmla="*/ 166 w 257"/>
                <a:gd name="T81" fmla="*/ 173 h 348"/>
                <a:gd name="T82" fmla="*/ 175 w 257"/>
                <a:gd name="T83" fmla="*/ 164 h 348"/>
                <a:gd name="T84" fmla="*/ 182 w 257"/>
                <a:gd name="T85" fmla="*/ 148 h 348"/>
                <a:gd name="T86" fmla="*/ 191 w 257"/>
                <a:gd name="T87" fmla="*/ 137 h 348"/>
                <a:gd name="T88" fmla="*/ 212 w 257"/>
                <a:gd name="T89" fmla="*/ 128 h 348"/>
                <a:gd name="T90" fmla="*/ 221 w 257"/>
                <a:gd name="T91" fmla="*/ 137 h 348"/>
                <a:gd name="T92" fmla="*/ 237 w 257"/>
                <a:gd name="T93" fmla="*/ 164 h 348"/>
                <a:gd name="T94" fmla="*/ 237 w 257"/>
                <a:gd name="T95" fmla="*/ 184 h 348"/>
                <a:gd name="T96" fmla="*/ 248 w 257"/>
                <a:gd name="T97" fmla="*/ 202 h 348"/>
                <a:gd name="T98" fmla="*/ 248 w 257"/>
                <a:gd name="T99" fmla="*/ 218 h 348"/>
                <a:gd name="T100" fmla="*/ 257 w 257"/>
                <a:gd name="T101" fmla="*/ 230 h 348"/>
                <a:gd name="T102" fmla="*/ 248 w 257"/>
                <a:gd name="T103" fmla="*/ 248 h 348"/>
                <a:gd name="T104" fmla="*/ 237 w 257"/>
                <a:gd name="T105" fmla="*/ 239 h 348"/>
                <a:gd name="T106" fmla="*/ 228 w 257"/>
                <a:gd name="T107" fmla="*/ 248 h 348"/>
                <a:gd name="T108" fmla="*/ 221 w 257"/>
                <a:gd name="T109" fmla="*/ 275 h 348"/>
                <a:gd name="T110" fmla="*/ 221 w 257"/>
                <a:gd name="T111" fmla="*/ 293 h 348"/>
                <a:gd name="T112" fmla="*/ 203 w 257"/>
                <a:gd name="T113" fmla="*/ 321 h 348"/>
                <a:gd name="T114" fmla="*/ 130 w 257"/>
                <a:gd name="T115" fmla="*/ 339 h 348"/>
                <a:gd name="T116" fmla="*/ 39 w 257"/>
                <a:gd name="T117" fmla="*/ 3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348">
                  <a:moveTo>
                    <a:pt x="0" y="348"/>
                  </a:moveTo>
                  <a:lnTo>
                    <a:pt x="0" y="348"/>
                  </a:lnTo>
                  <a:lnTo>
                    <a:pt x="9" y="339"/>
                  </a:lnTo>
                  <a:lnTo>
                    <a:pt x="9" y="330"/>
                  </a:lnTo>
                  <a:lnTo>
                    <a:pt x="21" y="330"/>
                  </a:lnTo>
                  <a:lnTo>
                    <a:pt x="21" y="311"/>
                  </a:lnTo>
                  <a:lnTo>
                    <a:pt x="30" y="302"/>
                  </a:lnTo>
                  <a:lnTo>
                    <a:pt x="30" y="293"/>
                  </a:lnTo>
                  <a:lnTo>
                    <a:pt x="30" y="275"/>
                  </a:lnTo>
                  <a:lnTo>
                    <a:pt x="30" y="266"/>
                  </a:lnTo>
                  <a:lnTo>
                    <a:pt x="30" y="239"/>
                  </a:lnTo>
                  <a:lnTo>
                    <a:pt x="21" y="230"/>
                  </a:lnTo>
                  <a:lnTo>
                    <a:pt x="30" y="218"/>
                  </a:lnTo>
                  <a:lnTo>
                    <a:pt x="21" y="218"/>
                  </a:lnTo>
                  <a:lnTo>
                    <a:pt x="0" y="193"/>
                  </a:lnTo>
                  <a:lnTo>
                    <a:pt x="0" y="184"/>
                  </a:lnTo>
                  <a:lnTo>
                    <a:pt x="9" y="173"/>
                  </a:lnTo>
                  <a:lnTo>
                    <a:pt x="0" y="164"/>
                  </a:lnTo>
                  <a:lnTo>
                    <a:pt x="0" y="155"/>
                  </a:lnTo>
                  <a:lnTo>
                    <a:pt x="9" y="148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9" y="109"/>
                  </a:lnTo>
                  <a:lnTo>
                    <a:pt x="9" y="100"/>
                  </a:lnTo>
                  <a:lnTo>
                    <a:pt x="21" y="100"/>
                  </a:lnTo>
                  <a:lnTo>
                    <a:pt x="21" y="91"/>
                  </a:lnTo>
                  <a:lnTo>
                    <a:pt x="30" y="82"/>
                  </a:lnTo>
                  <a:lnTo>
                    <a:pt x="39" y="73"/>
                  </a:lnTo>
                  <a:lnTo>
                    <a:pt x="39" y="64"/>
                  </a:lnTo>
                  <a:lnTo>
                    <a:pt x="39" y="55"/>
                  </a:lnTo>
                  <a:lnTo>
                    <a:pt x="46" y="55"/>
                  </a:lnTo>
                  <a:lnTo>
                    <a:pt x="46" y="73"/>
                  </a:lnTo>
                  <a:lnTo>
                    <a:pt x="46" y="82"/>
                  </a:lnTo>
                  <a:lnTo>
                    <a:pt x="46" y="91"/>
                  </a:lnTo>
                  <a:lnTo>
                    <a:pt x="46" y="82"/>
                  </a:lnTo>
                  <a:lnTo>
                    <a:pt x="46" y="73"/>
                  </a:lnTo>
                  <a:lnTo>
                    <a:pt x="55" y="73"/>
                  </a:lnTo>
                  <a:lnTo>
                    <a:pt x="55" y="82"/>
                  </a:lnTo>
                  <a:lnTo>
                    <a:pt x="46" y="91"/>
                  </a:lnTo>
                  <a:lnTo>
                    <a:pt x="55" y="82"/>
                  </a:lnTo>
                  <a:lnTo>
                    <a:pt x="55" y="73"/>
                  </a:lnTo>
                  <a:lnTo>
                    <a:pt x="55" y="64"/>
                  </a:lnTo>
                  <a:lnTo>
                    <a:pt x="55" y="55"/>
                  </a:lnTo>
                  <a:lnTo>
                    <a:pt x="55" y="46"/>
                  </a:lnTo>
                  <a:lnTo>
                    <a:pt x="66" y="46"/>
                  </a:lnTo>
                  <a:lnTo>
                    <a:pt x="66" y="37"/>
                  </a:lnTo>
                  <a:lnTo>
                    <a:pt x="75" y="37"/>
                  </a:lnTo>
                  <a:lnTo>
                    <a:pt x="75" y="28"/>
                  </a:lnTo>
                  <a:lnTo>
                    <a:pt x="66" y="28"/>
                  </a:lnTo>
                  <a:lnTo>
                    <a:pt x="66" y="18"/>
                  </a:lnTo>
                  <a:lnTo>
                    <a:pt x="75" y="18"/>
                  </a:lnTo>
                  <a:lnTo>
                    <a:pt x="75" y="9"/>
                  </a:lnTo>
                  <a:lnTo>
                    <a:pt x="85" y="9"/>
                  </a:lnTo>
                  <a:lnTo>
                    <a:pt x="85" y="0"/>
                  </a:lnTo>
                  <a:lnTo>
                    <a:pt x="91" y="9"/>
                  </a:lnTo>
                  <a:lnTo>
                    <a:pt x="100" y="9"/>
                  </a:lnTo>
                  <a:lnTo>
                    <a:pt x="112" y="9"/>
                  </a:lnTo>
                  <a:lnTo>
                    <a:pt x="121" y="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37" y="18"/>
                  </a:lnTo>
                  <a:lnTo>
                    <a:pt x="137" y="28"/>
                  </a:lnTo>
                  <a:lnTo>
                    <a:pt x="146" y="28"/>
                  </a:lnTo>
                  <a:lnTo>
                    <a:pt x="157" y="28"/>
                  </a:lnTo>
                  <a:lnTo>
                    <a:pt x="166" y="28"/>
                  </a:lnTo>
                  <a:lnTo>
                    <a:pt x="166" y="37"/>
                  </a:lnTo>
                  <a:lnTo>
                    <a:pt x="175" y="46"/>
                  </a:lnTo>
                  <a:lnTo>
                    <a:pt x="175" y="55"/>
                  </a:lnTo>
                  <a:lnTo>
                    <a:pt x="166" y="55"/>
                  </a:lnTo>
                  <a:lnTo>
                    <a:pt x="175" y="64"/>
                  </a:lnTo>
                  <a:lnTo>
                    <a:pt x="182" y="73"/>
                  </a:lnTo>
                  <a:lnTo>
                    <a:pt x="182" y="82"/>
                  </a:lnTo>
                  <a:lnTo>
                    <a:pt x="182" y="91"/>
                  </a:lnTo>
                  <a:lnTo>
                    <a:pt x="182" y="109"/>
                  </a:lnTo>
                  <a:lnTo>
                    <a:pt x="175" y="109"/>
                  </a:lnTo>
                  <a:lnTo>
                    <a:pt x="175" y="118"/>
                  </a:lnTo>
                  <a:lnTo>
                    <a:pt x="175" y="128"/>
                  </a:lnTo>
                  <a:lnTo>
                    <a:pt x="166" y="137"/>
                  </a:lnTo>
                  <a:lnTo>
                    <a:pt x="157" y="148"/>
                  </a:lnTo>
                  <a:lnTo>
                    <a:pt x="157" y="155"/>
                  </a:lnTo>
                  <a:lnTo>
                    <a:pt x="157" y="164"/>
                  </a:lnTo>
                  <a:lnTo>
                    <a:pt x="166" y="173"/>
                  </a:lnTo>
                  <a:lnTo>
                    <a:pt x="175" y="173"/>
                  </a:lnTo>
                  <a:lnTo>
                    <a:pt x="175" y="164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91" y="148"/>
                  </a:lnTo>
                  <a:lnTo>
                    <a:pt x="191" y="137"/>
                  </a:lnTo>
                  <a:lnTo>
                    <a:pt x="203" y="137"/>
                  </a:lnTo>
                  <a:lnTo>
                    <a:pt x="212" y="128"/>
                  </a:lnTo>
                  <a:lnTo>
                    <a:pt x="221" y="128"/>
                  </a:lnTo>
                  <a:lnTo>
                    <a:pt x="221" y="137"/>
                  </a:lnTo>
                  <a:lnTo>
                    <a:pt x="228" y="148"/>
                  </a:lnTo>
                  <a:lnTo>
                    <a:pt x="237" y="164"/>
                  </a:lnTo>
                  <a:lnTo>
                    <a:pt x="237" y="173"/>
                  </a:lnTo>
                  <a:lnTo>
                    <a:pt x="237" y="184"/>
                  </a:lnTo>
                  <a:lnTo>
                    <a:pt x="248" y="193"/>
                  </a:lnTo>
                  <a:lnTo>
                    <a:pt x="248" y="202"/>
                  </a:lnTo>
                  <a:lnTo>
                    <a:pt x="257" y="209"/>
                  </a:lnTo>
                  <a:lnTo>
                    <a:pt x="248" y="218"/>
                  </a:lnTo>
                  <a:lnTo>
                    <a:pt x="248" y="230"/>
                  </a:lnTo>
                  <a:lnTo>
                    <a:pt x="257" y="230"/>
                  </a:lnTo>
                  <a:lnTo>
                    <a:pt x="248" y="239"/>
                  </a:lnTo>
                  <a:lnTo>
                    <a:pt x="248" y="248"/>
                  </a:lnTo>
                  <a:lnTo>
                    <a:pt x="248" y="239"/>
                  </a:lnTo>
                  <a:lnTo>
                    <a:pt x="237" y="239"/>
                  </a:lnTo>
                  <a:lnTo>
                    <a:pt x="237" y="248"/>
                  </a:lnTo>
                  <a:lnTo>
                    <a:pt x="228" y="248"/>
                  </a:lnTo>
                  <a:lnTo>
                    <a:pt x="228" y="266"/>
                  </a:lnTo>
                  <a:lnTo>
                    <a:pt x="221" y="275"/>
                  </a:lnTo>
                  <a:lnTo>
                    <a:pt x="221" y="284"/>
                  </a:lnTo>
                  <a:lnTo>
                    <a:pt x="221" y="293"/>
                  </a:lnTo>
                  <a:lnTo>
                    <a:pt x="212" y="311"/>
                  </a:lnTo>
                  <a:lnTo>
                    <a:pt x="203" y="321"/>
                  </a:lnTo>
                  <a:lnTo>
                    <a:pt x="182" y="330"/>
                  </a:lnTo>
                  <a:lnTo>
                    <a:pt x="130" y="339"/>
                  </a:lnTo>
                  <a:lnTo>
                    <a:pt x="121" y="330"/>
                  </a:lnTo>
                  <a:lnTo>
                    <a:pt x="39" y="339"/>
                  </a:lnTo>
                  <a:lnTo>
                    <a:pt x="0" y="34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7">
              <a:extLst>
                <a:ext uri="{FF2B5EF4-FFF2-40B4-BE49-F238E27FC236}">
                  <a16:creationId xmlns:a16="http://schemas.microsoft.com/office/drawing/2014/main" xmlns="" id="{BDE5271D-F2C6-426A-9B36-9E8FC3A5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2272662"/>
              <a:ext cx="464705" cy="629250"/>
            </a:xfrm>
            <a:custGeom>
              <a:avLst/>
              <a:gdLst>
                <a:gd name="T0" fmla="*/ 0 w 257"/>
                <a:gd name="T1" fmla="*/ 348 h 348"/>
                <a:gd name="T2" fmla="*/ 9 w 257"/>
                <a:gd name="T3" fmla="*/ 330 h 348"/>
                <a:gd name="T4" fmla="*/ 21 w 257"/>
                <a:gd name="T5" fmla="*/ 311 h 348"/>
                <a:gd name="T6" fmla="*/ 30 w 257"/>
                <a:gd name="T7" fmla="*/ 293 h 348"/>
                <a:gd name="T8" fmla="*/ 30 w 257"/>
                <a:gd name="T9" fmla="*/ 266 h 348"/>
                <a:gd name="T10" fmla="*/ 21 w 257"/>
                <a:gd name="T11" fmla="*/ 230 h 348"/>
                <a:gd name="T12" fmla="*/ 21 w 257"/>
                <a:gd name="T13" fmla="*/ 218 h 348"/>
                <a:gd name="T14" fmla="*/ 0 w 257"/>
                <a:gd name="T15" fmla="*/ 184 h 348"/>
                <a:gd name="T16" fmla="*/ 0 w 257"/>
                <a:gd name="T17" fmla="*/ 164 h 348"/>
                <a:gd name="T18" fmla="*/ 9 w 257"/>
                <a:gd name="T19" fmla="*/ 148 h 348"/>
                <a:gd name="T20" fmla="*/ 9 w 257"/>
                <a:gd name="T21" fmla="*/ 118 h 348"/>
                <a:gd name="T22" fmla="*/ 9 w 257"/>
                <a:gd name="T23" fmla="*/ 100 h 348"/>
                <a:gd name="T24" fmla="*/ 21 w 257"/>
                <a:gd name="T25" fmla="*/ 91 h 348"/>
                <a:gd name="T26" fmla="*/ 39 w 257"/>
                <a:gd name="T27" fmla="*/ 73 h 348"/>
                <a:gd name="T28" fmla="*/ 39 w 257"/>
                <a:gd name="T29" fmla="*/ 55 h 348"/>
                <a:gd name="T30" fmla="*/ 46 w 257"/>
                <a:gd name="T31" fmla="*/ 73 h 348"/>
                <a:gd name="T32" fmla="*/ 46 w 257"/>
                <a:gd name="T33" fmla="*/ 91 h 348"/>
                <a:gd name="T34" fmla="*/ 46 w 257"/>
                <a:gd name="T35" fmla="*/ 73 h 348"/>
                <a:gd name="T36" fmla="*/ 55 w 257"/>
                <a:gd name="T37" fmla="*/ 82 h 348"/>
                <a:gd name="T38" fmla="*/ 55 w 257"/>
                <a:gd name="T39" fmla="*/ 82 h 348"/>
                <a:gd name="T40" fmla="*/ 55 w 257"/>
                <a:gd name="T41" fmla="*/ 64 h 348"/>
                <a:gd name="T42" fmla="*/ 55 w 257"/>
                <a:gd name="T43" fmla="*/ 46 h 348"/>
                <a:gd name="T44" fmla="*/ 66 w 257"/>
                <a:gd name="T45" fmla="*/ 37 h 348"/>
                <a:gd name="T46" fmla="*/ 75 w 257"/>
                <a:gd name="T47" fmla="*/ 28 h 348"/>
                <a:gd name="T48" fmla="*/ 66 w 257"/>
                <a:gd name="T49" fmla="*/ 18 h 348"/>
                <a:gd name="T50" fmla="*/ 75 w 257"/>
                <a:gd name="T51" fmla="*/ 9 h 348"/>
                <a:gd name="T52" fmla="*/ 85 w 257"/>
                <a:gd name="T53" fmla="*/ 0 h 348"/>
                <a:gd name="T54" fmla="*/ 100 w 257"/>
                <a:gd name="T55" fmla="*/ 9 h 348"/>
                <a:gd name="T56" fmla="*/ 121 w 257"/>
                <a:gd name="T57" fmla="*/ 9 h 348"/>
                <a:gd name="T58" fmla="*/ 130 w 257"/>
                <a:gd name="T59" fmla="*/ 18 h 348"/>
                <a:gd name="T60" fmla="*/ 137 w 257"/>
                <a:gd name="T61" fmla="*/ 28 h 348"/>
                <a:gd name="T62" fmla="*/ 157 w 257"/>
                <a:gd name="T63" fmla="*/ 28 h 348"/>
                <a:gd name="T64" fmla="*/ 166 w 257"/>
                <a:gd name="T65" fmla="*/ 37 h 348"/>
                <a:gd name="T66" fmla="*/ 175 w 257"/>
                <a:gd name="T67" fmla="*/ 55 h 348"/>
                <a:gd name="T68" fmla="*/ 175 w 257"/>
                <a:gd name="T69" fmla="*/ 64 h 348"/>
                <a:gd name="T70" fmla="*/ 182 w 257"/>
                <a:gd name="T71" fmla="*/ 82 h 348"/>
                <a:gd name="T72" fmla="*/ 182 w 257"/>
                <a:gd name="T73" fmla="*/ 109 h 348"/>
                <a:gd name="T74" fmla="*/ 175 w 257"/>
                <a:gd name="T75" fmla="*/ 118 h 348"/>
                <a:gd name="T76" fmla="*/ 166 w 257"/>
                <a:gd name="T77" fmla="*/ 137 h 348"/>
                <a:gd name="T78" fmla="*/ 157 w 257"/>
                <a:gd name="T79" fmla="*/ 155 h 348"/>
                <a:gd name="T80" fmla="*/ 166 w 257"/>
                <a:gd name="T81" fmla="*/ 173 h 348"/>
                <a:gd name="T82" fmla="*/ 175 w 257"/>
                <a:gd name="T83" fmla="*/ 164 h 348"/>
                <a:gd name="T84" fmla="*/ 182 w 257"/>
                <a:gd name="T85" fmla="*/ 148 h 348"/>
                <a:gd name="T86" fmla="*/ 191 w 257"/>
                <a:gd name="T87" fmla="*/ 137 h 348"/>
                <a:gd name="T88" fmla="*/ 212 w 257"/>
                <a:gd name="T89" fmla="*/ 128 h 348"/>
                <a:gd name="T90" fmla="*/ 221 w 257"/>
                <a:gd name="T91" fmla="*/ 137 h 348"/>
                <a:gd name="T92" fmla="*/ 237 w 257"/>
                <a:gd name="T93" fmla="*/ 164 h 348"/>
                <a:gd name="T94" fmla="*/ 237 w 257"/>
                <a:gd name="T95" fmla="*/ 184 h 348"/>
                <a:gd name="T96" fmla="*/ 248 w 257"/>
                <a:gd name="T97" fmla="*/ 202 h 348"/>
                <a:gd name="T98" fmla="*/ 248 w 257"/>
                <a:gd name="T99" fmla="*/ 218 h 348"/>
                <a:gd name="T100" fmla="*/ 257 w 257"/>
                <a:gd name="T101" fmla="*/ 230 h 348"/>
                <a:gd name="T102" fmla="*/ 248 w 257"/>
                <a:gd name="T103" fmla="*/ 248 h 348"/>
                <a:gd name="T104" fmla="*/ 237 w 257"/>
                <a:gd name="T105" fmla="*/ 239 h 348"/>
                <a:gd name="T106" fmla="*/ 228 w 257"/>
                <a:gd name="T107" fmla="*/ 248 h 348"/>
                <a:gd name="T108" fmla="*/ 221 w 257"/>
                <a:gd name="T109" fmla="*/ 275 h 348"/>
                <a:gd name="T110" fmla="*/ 221 w 257"/>
                <a:gd name="T111" fmla="*/ 293 h 348"/>
                <a:gd name="T112" fmla="*/ 203 w 257"/>
                <a:gd name="T113" fmla="*/ 321 h 348"/>
                <a:gd name="T114" fmla="*/ 130 w 257"/>
                <a:gd name="T115" fmla="*/ 339 h 348"/>
                <a:gd name="T116" fmla="*/ 39 w 257"/>
                <a:gd name="T117" fmla="*/ 3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348">
                  <a:moveTo>
                    <a:pt x="0" y="348"/>
                  </a:moveTo>
                  <a:lnTo>
                    <a:pt x="0" y="348"/>
                  </a:lnTo>
                  <a:lnTo>
                    <a:pt x="9" y="339"/>
                  </a:lnTo>
                  <a:lnTo>
                    <a:pt x="9" y="330"/>
                  </a:lnTo>
                  <a:lnTo>
                    <a:pt x="21" y="330"/>
                  </a:lnTo>
                  <a:lnTo>
                    <a:pt x="21" y="311"/>
                  </a:lnTo>
                  <a:lnTo>
                    <a:pt x="30" y="302"/>
                  </a:lnTo>
                  <a:lnTo>
                    <a:pt x="30" y="293"/>
                  </a:lnTo>
                  <a:lnTo>
                    <a:pt x="30" y="275"/>
                  </a:lnTo>
                  <a:lnTo>
                    <a:pt x="30" y="266"/>
                  </a:lnTo>
                  <a:lnTo>
                    <a:pt x="30" y="239"/>
                  </a:lnTo>
                  <a:lnTo>
                    <a:pt x="21" y="230"/>
                  </a:lnTo>
                  <a:lnTo>
                    <a:pt x="30" y="218"/>
                  </a:lnTo>
                  <a:lnTo>
                    <a:pt x="21" y="218"/>
                  </a:lnTo>
                  <a:lnTo>
                    <a:pt x="0" y="193"/>
                  </a:lnTo>
                  <a:lnTo>
                    <a:pt x="0" y="184"/>
                  </a:lnTo>
                  <a:lnTo>
                    <a:pt x="9" y="173"/>
                  </a:lnTo>
                  <a:lnTo>
                    <a:pt x="0" y="164"/>
                  </a:lnTo>
                  <a:lnTo>
                    <a:pt x="0" y="155"/>
                  </a:lnTo>
                  <a:lnTo>
                    <a:pt x="9" y="148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9" y="109"/>
                  </a:lnTo>
                  <a:lnTo>
                    <a:pt x="9" y="100"/>
                  </a:lnTo>
                  <a:lnTo>
                    <a:pt x="21" y="100"/>
                  </a:lnTo>
                  <a:lnTo>
                    <a:pt x="21" y="91"/>
                  </a:lnTo>
                  <a:lnTo>
                    <a:pt x="30" y="82"/>
                  </a:lnTo>
                  <a:lnTo>
                    <a:pt x="39" y="73"/>
                  </a:lnTo>
                  <a:lnTo>
                    <a:pt x="39" y="64"/>
                  </a:lnTo>
                  <a:lnTo>
                    <a:pt x="39" y="55"/>
                  </a:lnTo>
                  <a:lnTo>
                    <a:pt x="46" y="55"/>
                  </a:lnTo>
                  <a:lnTo>
                    <a:pt x="46" y="73"/>
                  </a:lnTo>
                  <a:lnTo>
                    <a:pt x="46" y="82"/>
                  </a:lnTo>
                  <a:lnTo>
                    <a:pt x="46" y="91"/>
                  </a:lnTo>
                  <a:lnTo>
                    <a:pt x="46" y="82"/>
                  </a:lnTo>
                  <a:lnTo>
                    <a:pt x="46" y="73"/>
                  </a:lnTo>
                  <a:lnTo>
                    <a:pt x="55" y="73"/>
                  </a:lnTo>
                  <a:lnTo>
                    <a:pt x="55" y="82"/>
                  </a:lnTo>
                  <a:lnTo>
                    <a:pt x="46" y="91"/>
                  </a:lnTo>
                  <a:lnTo>
                    <a:pt x="55" y="82"/>
                  </a:lnTo>
                  <a:lnTo>
                    <a:pt x="55" y="73"/>
                  </a:lnTo>
                  <a:lnTo>
                    <a:pt x="55" y="64"/>
                  </a:lnTo>
                  <a:lnTo>
                    <a:pt x="55" y="55"/>
                  </a:lnTo>
                  <a:lnTo>
                    <a:pt x="55" y="46"/>
                  </a:lnTo>
                  <a:lnTo>
                    <a:pt x="66" y="46"/>
                  </a:lnTo>
                  <a:lnTo>
                    <a:pt x="66" y="37"/>
                  </a:lnTo>
                  <a:lnTo>
                    <a:pt x="75" y="37"/>
                  </a:lnTo>
                  <a:lnTo>
                    <a:pt x="75" y="28"/>
                  </a:lnTo>
                  <a:lnTo>
                    <a:pt x="66" y="28"/>
                  </a:lnTo>
                  <a:lnTo>
                    <a:pt x="66" y="18"/>
                  </a:lnTo>
                  <a:lnTo>
                    <a:pt x="75" y="18"/>
                  </a:lnTo>
                  <a:lnTo>
                    <a:pt x="75" y="9"/>
                  </a:lnTo>
                  <a:lnTo>
                    <a:pt x="85" y="9"/>
                  </a:lnTo>
                  <a:lnTo>
                    <a:pt x="85" y="0"/>
                  </a:lnTo>
                  <a:lnTo>
                    <a:pt x="91" y="9"/>
                  </a:lnTo>
                  <a:lnTo>
                    <a:pt x="100" y="9"/>
                  </a:lnTo>
                  <a:lnTo>
                    <a:pt x="112" y="9"/>
                  </a:lnTo>
                  <a:lnTo>
                    <a:pt x="121" y="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37" y="18"/>
                  </a:lnTo>
                  <a:lnTo>
                    <a:pt x="137" y="28"/>
                  </a:lnTo>
                  <a:lnTo>
                    <a:pt x="146" y="28"/>
                  </a:lnTo>
                  <a:lnTo>
                    <a:pt x="157" y="28"/>
                  </a:lnTo>
                  <a:lnTo>
                    <a:pt x="166" y="28"/>
                  </a:lnTo>
                  <a:lnTo>
                    <a:pt x="166" y="37"/>
                  </a:lnTo>
                  <a:lnTo>
                    <a:pt x="175" y="46"/>
                  </a:lnTo>
                  <a:lnTo>
                    <a:pt x="175" y="55"/>
                  </a:lnTo>
                  <a:lnTo>
                    <a:pt x="166" y="55"/>
                  </a:lnTo>
                  <a:lnTo>
                    <a:pt x="175" y="64"/>
                  </a:lnTo>
                  <a:lnTo>
                    <a:pt x="182" y="73"/>
                  </a:lnTo>
                  <a:lnTo>
                    <a:pt x="182" y="82"/>
                  </a:lnTo>
                  <a:lnTo>
                    <a:pt x="182" y="91"/>
                  </a:lnTo>
                  <a:lnTo>
                    <a:pt x="182" y="109"/>
                  </a:lnTo>
                  <a:lnTo>
                    <a:pt x="175" y="109"/>
                  </a:lnTo>
                  <a:lnTo>
                    <a:pt x="175" y="118"/>
                  </a:lnTo>
                  <a:lnTo>
                    <a:pt x="175" y="128"/>
                  </a:lnTo>
                  <a:lnTo>
                    <a:pt x="166" y="137"/>
                  </a:lnTo>
                  <a:lnTo>
                    <a:pt x="157" y="148"/>
                  </a:lnTo>
                  <a:lnTo>
                    <a:pt x="157" y="155"/>
                  </a:lnTo>
                  <a:lnTo>
                    <a:pt x="157" y="164"/>
                  </a:lnTo>
                  <a:lnTo>
                    <a:pt x="166" y="173"/>
                  </a:lnTo>
                  <a:lnTo>
                    <a:pt x="175" y="173"/>
                  </a:lnTo>
                  <a:lnTo>
                    <a:pt x="175" y="164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91" y="148"/>
                  </a:lnTo>
                  <a:lnTo>
                    <a:pt x="191" y="137"/>
                  </a:lnTo>
                  <a:lnTo>
                    <a:pt x="203" y="137"/>
                  </a:lnTo>
                  <a:lnTo>
                    <a:pt x="212" y="128"/>
                  </a:lnTo>
                  <a:lnTo>
                    <a:pt x="221" y="128"/>
                  </a:lnTo>
                  <a:lnTo>
                    <a:pt x="221" y="137"/>
                  </a:lnTo>
                  <a:lnTo>
                    <a:pt x="228" y="148"/>
                  </a:lnTo>
                  <a:lnTo>
                    <a:pt x="237" y="164"/>
                  </a:lnTo>
                  <a:lnTo>
                    <a:pt x="237" y="173"/>
                  </a:lnTo>
                  <a:lnTo>
                    <a:pt x="237" y="184"/>
                  </a:lnTo>
                  <a:lnTo>
                    <a:pt x="248" y="193"/>
                  </a:lnTo>
                  <a:lnTo>
                    <a:pt x="248" y="202"/>
                  </a:lnTo>
                  <a:lnTo>
                    <a:pt x="257" y="209"/>
                  </a:lnTo>
                  <a:lnTo>
                    <a:pt x="248" y="218"/>
                  </a:lnTo>
                  <a:lnTo>
                    <a:pt x="248" y="230"/>
                  </a:lnTo>
                  <a:lnTo>
                    <a:pt x="257" y="230"/>
                  </a:lnTo>
                  <a:lnTo>
                    <a:pt x="248" y="239"/>
                  </a:lnTo>
                  <a:lnTo>
                    <a:pt x="248" y="248"/>
                  </a:lnTo>
                  <a:lnTo>
                    <a:pt x="248" y="239"/>
                  </a:lnTo>
                  <a:lnTo>
                    <a:pt x="237" y="239"/>
                  </a:lnTo>
                  <a:lnTo>
                    <a:pt x="237" y="248"/>
                  </a:lnTo>
                  <a:lnTo>
                    <a:pt x="228" y="248"/>
                  </a:lnTo>
                  <a:lnTo>
                    <a:pt x="228" y="266"/>
                  </a:lnTo>
                  <a:lnTo>
                    <a:pt x="221" y="275"/>
                  </a:lnTo>
                  <a:lnTo>
                    <a:pt x="221" y="284"/>
                  </a:lnTo>
                  <a:lnTo>
                    <a:pt x="221" y="293"/>
                  </a:lnTo>
                  <a:lnTo>
                    <a:pt x="212" y="311"/>
                  </a:lnTo>
                  <a:lnTo>
                    <a:pt x="203" y="321"/>
                  </a:lnTo>
                  <a:lnTo>
                    <a:pt x="182" y="330"/>
                  </a:lnTo>
                  <a:lnTo>
                    <a:pt x="130" y="339"/>
                  </a:lnTo>
                  <a:lnTo>
                    <a:pt x="121" y="330"/>
                  </a:lnTo>
                  <a:lnTo>
                    <a:pt x="39" y="339"/>
                  </a:lnTo>
                  <a:lnTo>
                    <a:pt x="0" y="3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8">
              <a:extLst>
                <a:ext uri="{FF2B5EF4-FFF2-40B4-BE49-F238E27FC236}">
                  <a16:creationId xmlns:a16="http://schemas.microsoft.com/office/drawing/2014/main" xmlns="" id="{0647FB33-40E3-4089-A6AB-678D62BED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2272662"/>
              <a:ext cx="464705" cy="629250"/>
            </a:xfrm>
            <a:custGeom>
              <a:avLst/>
              <a:gdLst>
                <a:gd name="T0" fmla="*/ 0 w 257"/>
                <a:gd name="T1" fmla="*/ 348 h 348"/>
                <a:gd name="T2" fmla="*/ 9 w 257"/>
                <a:gd name="T3" fmla="*/ 330 h 348"/>
                <a:gd name="T4" fmla="*/ 21 w 257"/>
                <a:gd name="T5" fmla="*/ 311 h 348"/>
                <a:gd name="T6" fmla="*/ 30 w 257"/>
                <a:gd name="T7" fmla="*/ 293 h 348"/>
                <a:gd name="T8" fmla="*/ 30 w 257"/>
                <a:gd name="T9" fmla="*/ 266 h 348"/>
                <a:gd name="T10" fmla="*/ 21 w 257"/>
                <a:gd name="T11" fmla="*/ 230 h 348"/>
                <a:gd name="T12" fmla="*/ 21 w 257"/>
                <a:gd name="T13" fmla="*/ 218 h 348"/>
                <a:gd name="T14" fmla="*/ 0 w 257"/>
                <a:gd name="T15" fmla="*/ 184 h 348"/>
                <a:gd name="T16" fmla="*/ 0 w 257"/>
                <a:gd name="T17" fmla="*/ 164 h 348"/>
                <a:gd name="T18" fmla="*/ 9 w 257"/>
                <a:gd name="T19" fmla="*/ 148 h 348"/>
                <a:gd name="T20" fmla="*/ 9 w 257"/>
                <a:gd name="T21" fmla="*/ 118 h 348"/>
                <a:gd name="T22" fmla="*/ 9 w 257"/>
                <a:gd name="T23" fmla="*/ 100 h 348"/>
                <a:gd name="T24" fmla="*/ 21 w 257"/>
                <a:gd name="T25" fmla="*/ 91 h 348"/>
                <a:gd name="T26" fmla="*/ 39 w 257"/>
                <a:gd name="T27" fmla="*/ 73 h 348"/>
                <a:gd name="T28" fmla="*/ 39 w 257"/>
                <a:gd name="T29" fmla="*/ 55 h 348"/>
                <a:gd name="T30" fmla="*/ 46 w 257"/>
                <a:gd name="T31" fmla="*/ 73 h 348"/>
                <a:gd name="T32" fmla="*/ 46 w 257"/>
                <a:gd name="T33" fmla="*/ 91 h 348"/>
                <a:gd name="T34" fmla="*/ 46 w 257"/>
                <a:gd name="T35" fmla="*/ 73 h 348"/>
                <a:gd name="T36" fmla="*/ 55 w 257"/>
                <a:gd name="T37" fmla="*/ 82 h 348"/>
                <a:gd name="T38" fmla="*/ 55 w 257"/>
                <a:gd name="T39" fmla="*/ 82 h 348"/>
                <a:gd name="T40" fmla="*/ 55 w 257"/>
                <a:gd name="T41" fmla="*/ 64 h 348"/>
                <a:gd name="T42" fmla="*/ 55 w 257"/>
                <a:gd name="T43" fmla="*/ 46 h 348"/>
                <a:gd name="T44" fmla="*/ 66 w 257"/>
                <a:gd name="T45" fmla="*/ 37 h 348"/>
                <a:gd name="T46" fmla="*/ 75 w 257"/>
                <a:gd name="T47" fmla="*/ 28 h 348"/>
                <a:gd name="T48" fmla="*/ 66 w 257"/>
                <a:gd name="T49" fmla="*/ 18 h 348"/>
                <a:gd name="T50" fmla="*/ 75 w 257"/>
                <a:gd name="T51" fmla="*/ 9 h 348"/>
                <a:gd name="T52" fmla="*/ 85 w 257"/>
                <a:gd name="T53" fmla="*/ 0 h 348"/>
                <a:gd name="T54" fmla="*/ 100 w 257"/>
                <a:gd name="T55" fmla="*/ 9 h 348"/>
                <a:gd name="T56" fmla="*/ 121 w 257"/>
                <a:gd name="T57" fmla="*/ 9 h 348"/>
                <a:gd name="T58" fmla="*/ 130 w 257"/>
                <a:gd name="T59" fmla="*/ 18 h 348"/>
                <a:gd name="T60" fmla="*/ 137 w 257"/>
                <a:gd name="T61" fmla="*/ 28 h 348"/>
                <a:gd name="T62" fmla="*/ 157 w 257"/>
                <a:gd name="T63" fmla="*/ 28 h 348"/>
                <a:gd name="T64" fmla="*/ 166 w 257"/>
                <a:gd name="T65" fmla="*/ 37 h 348"/>
                <a:gd name="T66" fmla="*/ 175 w 257"/>
                <a:gd name="T67" fmla="*/ 55 h 348"/>
                <a:gd name="T68" fmla="*/ 175 w 257"/>
                <a:gd name="T69" fmla="*/ 64 h 348"/>
                <a:gd name="T70" fmla="*/ 182 w 257"/>
                <a:gd name="T71" fmla="*/ 82 h 348"/>
                <a:gd name="T72" fmla="*/ 182 w 257"/>
                <a:gd name="T73" fmla="*/ 109 h 348"/>
                <a:gd name="T74" fmla="*/ 175 w 257"/>
                <a:gd name="T75" fmla="*/ 118 h 348"/>
                <a:gd name="T76" fmla="*/ 166 w 257"/>
                <a:gd name="T77" fmla="*/ 137 h 348"/>
                <a:gd name="T78" fmla="*/ 157 w 257"/>
                <a:gd name="T79" fmla="*/ 155 h 348"/>
                <a:gd name="T80" fmla="*/ 166 w 257"/>
                <a:gd name="T81" fmla="*/ 173 h 348"/>
                <a:gd name="T82" fmla="*/ 175 w 257"/>
                <a:gd name="T83" fmla="*/ 164 h 348"/>
                <a:gd name="T84" fmla="*/ 182 w 257"/>
                <a:gd name="T85" fmla="*/ 148 h 348"/>
                <a:gd name="T86" fmla="*/ 191 w 257"/>
                <a:gd name="T87" fmla="*/ 137 h 348"/>
                <a:gd name="T88" fmla="*/ 212 w 257"/>
                <a:gd name="T89" fmla="*/ 128 h 348"/>
                <a:gd name="T90" fmla="*/ 221 w 257"/>
                <a:gd name="T91" fmla="*/ 137 h 348"/>
                <a:gd name="T92" fmla="*/ 237 w 257"/>
                <a:gd name="T93" fmla="*/ 164 h 348"/>
                <a:gd name="T94" fmla="*/ 237 w 257"/>
                <a:gd name="T95" fmla="*/ 184 h 348"/>
                <a:gd name="T96" fmla="*/ 248 w 257"/>
                <a:gd name="T97" fmla="*/ 202 h 348"/>
                <a:gd name="T98" fmla="*/ 248 w 257"/>
                <a:gd name="T99" fmla="*/ 218 h 348"/>
                <a:gd name="T100" fmla="*/ 257 w 257"/>
                <a:gd name="T101" fmla="*/ 230 h 348"/>
                <a:gd name="T102" fmla="*/ 248 w 257"/>
                <a:gd name="T103" fmla="*/ 248 h 348"/>
                <a:gd name="T104" fmla="*/ 237 w 257"/>
                <a:gd name="T105" fmla="*/ 239 h 348"/>
                <a:gd name="T106" fmla="*/ 228 w 257"/>
                <a:gd name="T107" fmla="*/ 248 h 348"/>
                <a:gd name="T108" fmla="*/ 221 w 257"/>
                <a:gd name="T109" fmla="*/ 275 h 348"/>
                <a:gd name="T110" fmla="*/ 221 w 257"/>
                <a:gd name="T111" fmla="*/ 293 h 348"/>
                <a:gd name="T112" fmla="*/ 203 w 257"/>
                <a:gd name="T113" fmla="*/ 321 h 348"/>
                <a:gd name="T114" fmla="*/ 130 w 257"/>
                <a:gd name="T115" fmla="*/ 339 h 348"/>
                <a:gd name="T116" fmla="*/ 39 w 257"/>
                <a:gd name="T117" fmla="*/ 3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348">
                  <a:moveTo>
                    <a:pt x="0" y="348"/>
                  </a:moveTo>
                  <a:lnTo>
                    <a:pt x="0" y="348"/>
                  </a:lnTo>
                  <a:lnTo>
                    <a:pt x="9" y="339"/>
                  </a:lnTo>
                  <a:lnTo>
                    <a:pt x="9" y="330"/>
                  </a:lnTo>
                  <a:lnTo>
                    <a:pt x="21" y="330"/>
                  </a:lnTo>
                  <a:lnTo>
                    <a:pt x="21" y="311"/>
                  </a:lnTo>
                  <a:lnTo>
                    <a:pt x="30" y="302"/>
                  </a:lnTo>
                  <a:lnTo>
                    <a:pt x="30" y="293"/>
                  </a:lnTo>
                  <a:lnTo>
                    <a:pt x="30" y="275"/>
                  </a:lnTo>
                  <a:lnTo>
                    <a:pt x="30" y="266"/>
                  </a:lnTo>
                  <a:lnTo>
                    <a:pt x="30" y="239"/>
                  </a:lnTo>
                  <a:lnTo>
                    <a:pt x="21" y="230"/>
                  </a:lnTo>
                  <a:lnTo>
                    <a:pt x="30" y="218"/>
                  </a:lnTo>
                  <a:lnTo>
                    <a:pt x="21" y="218"/>
                  </a:lnTo>
                  <a:lnTo>
                    <a:pt x="0" y="193"/>
                  </a:lnTo>
                  <a:lnTo>
                    <a:pt x="0" y="184"/>
                  </a:lnTo>
                  <a:lnTo>
                    <a:pt x="9" y="173"/>
                  </a:lnTo>
                  <a:lnTo>
                    <a:pt x="0" y="164"/>
                  </a:lnTo>
                  <a:lnTo>
                    <a:pt x="0" y="155"/>
                  </a:lnTo>
                  <a:lnTo>
                    <a:pt x="9" y="148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9" y="109"/>
                  </a:lnTo>
                  <a:lnTo>
                    <a:pt x="9" y="100"/>
                  </a:lnTo>
                  <a:lnTo>
                    <a:pt x="21" y="100"/>
                  </a:lnTo>
                  <a:lnTo>
                    <a:pt x="21" y="91"/>
                  </a:lnTo>
                  <a:lnTo>
                    <a:pt x="30" y="82"/>
                  </a:lnTo>
                  <a:lnTo>
                    <a:pt x="39" y="73"/>
                  </a:lnTo>
                  <a:lnTo>
                    <a:pt x="39" y="64"/>
                  </a:lnTo>
                  <a:lnTo>
                    <a:pt x="39" y="55"/>
                  </a:lnTo>
                  <a:lnTo>
                    <a:pt x="46" y="55"/>
                  </a:lnTo>
                  <a:lnTo>
                    <a:pt x="46" y="73"/>
                  </a:lnTo>
                  <a:lnTo>
                    <a:pt x="46" y="82"/>
                  </a:lnTo>
                  <a:lnTo>
                    <a:pt x="46" y="91"/>
                  </a:lnTo>
                  <a:lnTo>
                    <a:pt x="46" y="82"/>
                  </a:lnTo>
                  <a:lnTo>
                    <a:pt x="46" y="73"/>
                  </a:lnTo>
                  <a:lnTo>
                    <a:pt x="55" y="73"/>
                  </a:lnTo>
                  <a:lnTo>
                    <a:pt x="55" y="82"/>
                  </a:lnTo>
                  <a:lnTo>
                    <a:pt x="46" y="91"/>
                  </a:lnTo>
                  <a:lnTo>
                    <a:pt x="55" y="82"/>
                  </a:lnTo>
                  <a:lnTo>
                    <a:pt x="55" y="73"/>
                  </a:lnTo>
                  <a:lnTo>
                    <a:pt x="55" y="64"/>
                  </a:lnTo>
                  <a:lnTo>
                    <a:pt x="55" y="55"/>
                  </a:lnTo>
                  <a:lnTo>
                    <a:pt x="55" y="46"/>
                  </a:lnTo>
                  <a:lnTo>
                    <a:pt x="66" y="46"/>
                  </a:lnTo>
                  <a:lnTo>
                    <a:pt x="66" y="37"/>
                  </a:lnTo>
                  <a:lnTo>
                    <a:pt x="75" y="37"/>
                  </a:lnTo>
                  <a:lnTo>
                    <a:pt x="75" y="28"/>
                  </a:lnTo>
                  <a:lnTo>
                    <a:pt x="66" y="28"/>
                  </a:lnTo>
                  <a:lnTo>
                    <a:pt x="66" y="18"/>
                  </a:lnTo>
                  <a:lnTo>
                    <a:pt x="75" y="18"/>
                  </a:lnTo>
                  <a:lnTo>
                    <a:pt x="75" y="9"/>
                  </a:lnTo>
                  <a:lnTo>
                    <a:pt x="85" y="9"/>
                  </a:lnTo>
                  <a:lnTo>
                    <a:pt x="85" y="0"/>
                  </a:lnTo>
                  <a:lnTo>
                    <a:pt x="91" y="9"/>
                  </a:lnTo>
                  <a:lnTo>
                    <a:pt x="100" y="9"/>
                  </a:lnTo>
                  <a:lnTo>
                    <a:pt x="112" y="9"/>
                  </a:lnTo>
                  <a:lnTo>
                    <a:pt x="121" y="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37" y="18"/>
                  </a:lnTo>
                  <a:lnTo>
                    <a:pt x="137" y="28"/>
                  </a:lnTo>
                  <a:lnTo>
                    <a:pt x="146" y="28"/>
                  </a:lnTo>
                  <a:lnTo>
                    <a:pt x="157" y="28"/>
                  </a:lnTo>
                  <a:lnTo>
                    <a:pt x="166" y="28"/>
                  </a:lnTo>
                  <a:lnTo>
                    <a:pt x="166" y="37"/>
                  </a:lnTo>
                  <a:lnTo>
                    <a:pt x="175" y="46"/>
                  </a:lnTo>
                  <a:lnTo>
                    <a:pt x="175" y="55"/>
                  </a:lnTo>
                  <a:lnTo>
                    <a:pt x="166" y="55"/>
                  </a:lnTo>
                  <a:lnTo>
                    <a:pt x="175" y="64"/>
                  </a:lnTo>
                  <a:lnTo>
                    <a:pt x="182" y="73"/>
                  </a:lnTo>
                  <a:lnTo>
                    <a:pt x="182" y="82"/>
                  </a:lnTo>
                  <a:lnTo>
                    <a:pt x="182" y="91"/>
                  </a:lnTo>
                  <a:lnTo>
                    <a:pt x="182" y="109"/>
                  </a:lnTo>
                  <a:lnTo>
                    <a:pt x="175" y="109"/>
                  </a:lnTo>
                  <a:lnTo>
                    <a:pt x="175" y="118"/>
                  </a:lnTo>
                  <a:lnTo>
                    <a:pt x="175" y="128"/>
                  </a:lnTo>
                  <a:lnTo>
                    <a:pt x="166" y="137"/>
                  </a:lnTo>
                  <a:lnTo>
                    <a:pt x="157" y="148"/>
                  </a:lnTo>
                  <a:lnTo>
                    <a:pt x="157" y="155"/>
                  </a:lnTo>
                  <a:lnTo>
                    <a:pt x="157" y="164"/>
                  </a:lnTo>
                  <a:lnTo>
                    <a:pt x="166" y="173"/>
                  </a:lnTo>
                  <a:lnTo>
                    <a:pt x="175" y="173"/>
                  </a:lnTo>
                  <a:lnTo>
                    <a:pt x="175" y="164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91" y="148"/>
                  </a:lnTo>
                  <a:lnTo>
                    <a:pt x="191" y="137"/>
                  </a:lnTo>
                  <a:lnTo>
                    <a:pt x="203" y="137"/>
                  </a:lnTo>
                  <a:lnTo>
                    <a:pt x="212" y="128"/>
                  </a:lnTo>
                  <a:lnTo>
                    <a:pt x="221" y="128"/>
                  </a:lnTo>
                  <a:lnTo>
                    <a:pt x="221" y="137"/>
                  </a:lnTo>
                  <a:lnTo>
                    <a:pt x="228" y="148"/>
                  </a:lnTo>
                  <a:lnTo>
                    <a:pt x="237" y="164"/>
                  </a:lnTo>
                  <a:lnTo>
                    <a:pt x="237" y="173"/>
                  </a:lnTo>
                  <a:lnTo>
                    <a:pt x="237" y="184"/>
                  </a:lnTo>
                  <a:lnTo>
                    <a:pt x="248" y="193"/>
                  </a:lnTo>
                  <a:lnTo>
                    <a:pt x="248" y="202"/>
                  </a:lnTo>
                  <a:lnTo>
                    <a:pt x="257" y="209"/>
                  </a:lnTo>
                  <a:lnTo>
                    <a:pt x="248" y="218"/>
                  </a:lnTo>
                  <a:lnTo>
                    <a:pt x="248" y="230"/>
                  </a:lnTo>
                  <a:lnTo>
                    <a:pt x="257" y="230"/>
                  </a:lnTo>
                  <a:lnTo>
                    <a:pt x="248" y="239"/>
                  </a:lnTo>
                  <a:lnTo>
                    <a:pt x="248" y="248"/>
                  </a:lnTo>
                  <a:lnTo>
                    <a:pt x="248" y="239"/>
                  </a:lnTo>
                  <a:lnTo>
                    <a:pt x="237" y="239"/>
                  </a:lnTo>
                  <a:lnTo>
                    <a:pt x="237" y="248"/>
                  </a:lnTo>
                  <a:lnTo>
                    <a:pt x="228" y="248"/>
                  </a:lnTo>
                  <a:lnTo>
                    <a:pt x="228" y="266"/>
                  </a:lnTo>
                  <a:lnTo>
                    <a:pt x="221" y="275"/>
                  </a:lnTo>
                  <a:lnTo>
                    <a:pt x="221" y="284"/>
                  </a:lnTo>
                  <a:lnTo>
                    <a:pt x="221" y="293"/>
                  </a:lnTo>
                  <a:lnTo>
                    <a:pt x="212" y="311"/>
                  </a:lnTo>
                  <a:lnTo>
                    <a:pt x="203" y="321"/>
                  </a:lnTo>
                  <a:lnTo>
                    <a:pt x="182" y="330"/>
                  </a:lnTo>
                  <a:lnTo>
                    <a:pt x="130" y="339"/>
                  </a:lnTo>
                  <a:lnTo>
                    <a:pt x="121" y="330"/>
                  </a:lnTo>
                  <a:lnTo>
                    <a:pt x="39" y="339"/>
                  </a:lnTo>
                  <a:lnTo>
                    <a:pt x="0" y="348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9">
              <a:extLst>
                <a:ext uri="{FF2B5EF4-FFF2-40B4-BE49-F238E27FC236}">
                  <a16:creationId xmlns:a16="http://schemas.microsoft.com/office/drawing/2014/main" xmlns="" id="{9185B6CB-1AEA-49A8-969E-B1DA3F825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2117158"/>
              <a:ext cx="665414" cy="291119"/>
            </a:xfrm>
            <a:custGeom>
              <a:avLst/>
              <a:gdLst>
                <a:gd name="T0" fmla="*/ 0 w 368"/>
                <a:gd name="T1" fmla="*/ 52 h 161"/>
                <a:gd name="T2" fmla="*/ 27 w 368"/>
                <a:gd name="T3" fmla="*/ 43 h 161"/>
                <a:gd name="T4" fmla="*/ 48 w 368"/>
                <a:gd name="T5" fmla="*/ 34 h 161"/>
                <a:gd name="T6" fmla="*/ 55 w 368"/>
                <a:gd name="T7" fmla="*/ 25 h 161"/>
                <a:gd name="T8" fmla="*/ 75 w 368"/>
                <a:gd name="T9" fmla="*/ 16 h 161"/>
                <a:gd name="T10" fmla="*/ 93 w 368"/>
                <a:gd name="T11" fmla="*/ 9 h 161"/>
                <a:gd name="T12" fmla="*/ 100 w 368"/>
                <a:gd name="T13" fmla="*/ 25 h 161"/>
                <a:gd name="T14" fmla="*/ 111 w 368"/>
                <a:gd name="T15" fmla="*/ 34 h 161"/>
                <a:gd name="T16" fmla="*/ 120 w 368"/>
                <a:gd name="T17" fmla="*/ 16 h 161"/>
                <a:gd name="T18" fmla="*/ 120 w 368"/>
                <a:gd name="T19" fmla="*/ 25 h 161"/>
                <a:gd name="T20" fmla="*/ 139 w 368"/>
                <a:gd name="T21" fmla="*/ 25 h 161"/>
                <a:gd name="T22" fmla="*/ 157 w 368"/>
                <a:gd name="T23" fmla="*/ 25 h 161"/>
                <a:gd name="T24" fmla="*/ 166 w 368"/>
                <a:gd name="T25" fmla="*/ 43 h 161"/>
                <a:gd name="T26" fmla="*/ 175 w 368"/>
                <a:gd name="T27" fmla="*/ 52 h 161"/>
                <a:gd name="T28" fmla="*/ 193 w 368"/>
                <a:gd name="T29" fmla="*/ 52 h 161"/>
                <a:gd name="T30" fmla="*/ 211 w 368"/>
                <a:gd name="T31" fmla="*/ 52 h 161"/>
                <a:gd name="T32" fmla="*/ 230 w 368"/>
                <a:gd name="T33" fmla="*/ 34 h 161"/>
                <a:gd name="T34" fmla="*/ 248 w 368"/>
                <a:gd name="T35" fmla="*/ 25 h 161"/>
                <a:gd name="T36" fmla="*/ 275 w 368"/>
                <a:gd name="T37" fmla="*/ 25 h 161"/>
                <a:gd name="T38" fmla="*/ 293 w 368"/>
                <a:gd name="T39" fmla="*/ 16 h 161"/>
                <a:gd name="T40" fmla="*/ 302 w 368"/>
                <a:gd name="T41" fmla="*/ 34 h 161"/>
                <a:gd name="T42" fmla="*/ 323 w 368"/>
                <a:gd name="T43" fmla="*/ 34 h 161"/>
                <a:gd name="T44" fmla="*/ 330 w 368"/>
                <a:gd name="T45" fmla="*/ 34 h 161"/>
                <a:gd name="T46" fmla="*/ 350 w 368"/>
                <a:gd name="T47" fmla="*/ 34 h 161"/>
                <a:gd name="T48" fmla="*/ 350 w 368"/>
                <a:gd name="T49" fmla="*/ 52 h 161"/>
                <a:gd name="T50" fmla="*/ 359 w 368"/>
                <a:gd name="T51" fmla="*/ 61 h 161"/>
                <a:gd name="T52" fmla="*/ 368 w 368"/>
                <a:gd name="T53" fmla="*/ 70 h 161"/>
                <a:gd name="T54" fmla="*/ 330 w 368"/>
                <a:gd name="T55" fmla="*/ 70 h 161"/>
                <a:gd name="T56" fmla="*/ 323 w 368"/>
                <a:gd name="T57" fmla="*/ 80 h 161"/>
                <a:gd name="T58" fmla="*/ 314 w 368"/>
                <a:gd name="T59" fmla="*/ 80 h 161"/>
                <a:gd name="T60" fmla="*/ 284 w 368"/>
                <a:gd name="T61" fmla="*/ 70 h 161"/>
                <a:gd name="T62" fmla="*/ 275 w 368"/>
                <a:gd name="T63" fmla="*/ 80 h 161"/>
                <a:gd name="T64" fmla="*/ 257 w 368"/>
                <a:gd name="T65" fmla="*/ 80 h 161"/>
                <a:gd name="T66" fmla="*/ 239 w 368"/>
                <a:gd name="T67" fmla="*/ 89 h 161"/>
                <a:gd name="T68" fmla="*/ 230 w 368"/>
                <a:gd name="T69" fmla="*/ 107 h 161"/>
                <a:gd name="T70" fmla="*/ 220 w 368"/>
                <a:gd name="T71" fmla="*/ 116 h 161"/>
                <a:gd name="T72" fmla="*/ 220 w 368"/>
                <a:gd name="T73" fmla="*/ 107 h 161"/>
                <a:gd name="T74" fmla="*/ 211 w 368"/>
                <a:gd name="T75" fmla="*/ 98 h 161"/>
                <a:gd name="T76" fmla="*/ 202 w 368"/>
                <a:gd name="T77" fmla="*/ 116 h 161"/>
                <a:gd name="T78" fmla="*/ 193 w 368"/>
                <a:gd name="T79" fmla="*/ 107 h 161"/>
                <a:gd name="T80" fmla="*/ 193 w 368"/>
                <a:gd name="T81" fmla="*/ 107 h 161"/>
                <a:gd name="T82" fmla="*/ 184 w 368"/>
                <a:gd name="T83" fmla="*/ 116 h 161"/>
                <a:gd name="T84" fmla="*/ 184 w 368"/>
                <a:gd name="T85" fmla="*/ 134 h 161"/>
                <a:gd name="T86" fmla="*/ 166 w 368"/>
                <a:gd name="T87" fmla="*/ 161 h 161"/>
                <a:gd name="T88" fmla="*/ 157 w 368"/>
                <a:gd name="T89" fmla="*/ 152 h 161"/>
                <a:gd name="T90" fmla="*/ 157 w 368"/>
                <a:gd name="T91" fmla="*/ 143 h 161"/>
                <a:gd name="T92" fmla="*/ 148 w 368"/>
                <a:gd name="T93" fmla="*/ 134 h 161"/>
                <a:gd name="T94" fmla="*/ 148 w 368"/>
                <a:gd name="T95" fmla="*/ 125 h 161"/>
                <a:gd name="T96" fmla="*/ 139 w 368"/>
                <a:gd name="T97" fmla="*/ 116 h 161"/>
                <a:gd name="T98" fmla="*/ 130 w 368"/>
                <a:gd name="T99" fmla="*/ 107 h 161"/>
                <a:gd name="T100" fmla="*/ 111 w 368"/>
                <a:gd name="T101" fmla="*/ 98 h 161"/>
                <a:gd name="T102" fmla="*/ 93 w 368"/>
                <a:gd name="T103" fmla="*/ 98 h 161"/>
                <a:gd name="T104" fmla="*/ 18 w 368"/>
                <a:gd name="T105" fmla="*/ 80 h 161"/>
                <a:gd name="T106" fmla="*/ 0 w 368"/>
                <a:gd name="T107" fmla="*/ 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" h="161">
                  <a:moveTo>
                    <a:pt x="0" y="61"/>
                  </a:moveTo>
                  <a:lnTo>
                    <a:pt x="0" y="52"/>
                  </a:lnTo>
                  <a:lnTo>
                    <a:pt x="18" y="52"/>
                  </a:lnTo>
                  <a:lnTo>
                    <a:pt x="27" y="43"/>
                  </a:lnTo>
                  <a:lnTo>
                    <a:pt x="36" y="34"/>
                  </a:lnTo>
                  <a:lnTo>
                    <a:pt x="48" y="34"/>
                  </a:lnTo>
                  <a:lnTo>
                    <a:pt x="55" y="34"/>
                  </a:lnTo>
                  <a:lnTo>
                    <a:pt x="55" y="25"/>
                  </a:lnTo>
                  <a:lnTo>
                    <a:pt x="64" y="25"/>
                  </a:lnTo>
                  <a:lnTo>
                    <a:pt x="75" y="16"/>
                  </a:lnTo>
                  <a:lnTo>
                    <a:pt x="93" y="0"/>
                  </a:lnTo>
                  <a:lnTo>
                    <a:pt x="93" y="9"/>
                  </a:lnTo>
                  <a:lnTo>
                    <a:pt x="100" y="16"/>
                  </a:lnTo>
                  <a:lnTo>
                    <a:pt x="100" y="25"/>
                  </a:lnTo>
                  <a:lnTo>
                    <a:pt x="100" y="34"/>
                  </a:lnTo>
                  <a:lnTo>
                    <a:pt x="111" y="34"/>
                  </a:lnTo>
                  <a:lnTo>
                    <a:pt x="111" y="25"/>
                  </a:lnTo>
                  <a:lnTo>
                    <a:pt x="120" y="16"/>
                  </a:lnTo>
                  <a:lnTo>
                    <a:pt x="111" y="25"/>
                  </a:lnTo>
                  <a:lnTo>
                    <a:pt x="120" y="25"/>
                  </a:lnTo>
                  <a:lnTo>
                    <a:pt x="130" y="25"/>
                  </a:lnTo>
                  <a:lnTo>
                    <a:pt x="139" y="25"/>
                  </a:lnTo>
                  <a:lnTo>
                    <a:pt x="148" y="25"/>
                  </a:lnTo>
                  <a:lnTo>
                    <a:pt x="157" y="25"/>
                  </a:lnTo>
                  <a:lnTo>
                    <a:pt x="157" y="34"/>
                  </a:lnTo>
                  <a:lnTo>
                    <a:pt x="166" y="43"/>
                  </a:lnTo>
                  <a:lnTo>
                    <a:pt x="166" y="52"/>
                  </a:lnTo>
                  <a:lnTo>
                    <a:pt x="175" y="52"/>
                  </a:lnTo>
                  <a:lnTo>
                    <a:pt x="193" y="43"/>
                  </a:lnTo>
                  <a:lnTo>
                    <a:pt x="193" y="52"/>
                  </a:lnTo>
                  <a:lnTo>
                    <a:pt x="202" y="52"/>
                  </a:lnTo>
                  <a:lnTo>
                    <a:pt x="211" y="52"/>
                  </a:lnTo>
                  <a:lnTo>
                    <a:pt x="220" y="43"/>
                  </a:lnTo>
                  <a:lnTo>
                    <a:pt x="230" y="34"/>
                  </a:lnTo>
                  <a:lnTo>
                    <a:pt x="239" y="34"/>
                  </a:lnTo>
                  <a:lnTo>
                    <a:pt x="248" y="25"/>
                  </a:lnTo>
                  <a:lnTo>
                    <a:pt x="266" y="25"/>
                  </a:lnTo>
                  <a:lnTo>
                    <a:pt x="275" y="25"/>
                  </a:lnTo>
                  <a:lnTo>
                    <a:pt x="284" y="16"/>
                  </a:lnTo>
                  <a:lnTo>
                    <a:pt x="293" y="16"/>
                  </a:lnTo>
                  <a:lnTo>
                    <a:pt x="302" y="16"/>
                  </a:lnTo>
                  <a:lnTo>
                    <a:pt x="302" y="34"/>
                  </a:lnTo>
                  <a:lnTo>
                    <a:pt x="314" y="43"/>
                  </a:lnTo>
                  <a:lnTo>
                    <a:pt x="323" y="34"/>
                  </a:lnTo>
                  <a:lnTo>
                    <a:pt x="330" y="43"/>
                  </a:lnTo>
                  <a:lnTo>
                    <a:pt x="330" y="34"/>
                  </a:lnTo>
                  <a:lnTo>
                    <a:pt x="339" y="34"/>
                  </a:lnTo>
                  <a:lnTo>
                    <a:pt x="350" y="34"/>
                  </a:lnTo>
                  <a:lnTo>
                    <a:pt x="350" y="43"/>
                  </a:lnTo>
                  <a:lnTo>
                    <a:pt x="350" y="52"/>
                  </a:lnTo>
                  <a:lnTo>
                    <a:pt x="359" y="52"/>
                  </a:lnTo>
                  <a:lnTo>
                    <a:pt x="359" y="61"/>
                  </a:lnTo>
                  <a:lnTo>
                    <a:pt x="368" y="61"/>
                  </a:lnTo>
                  <a:lnTo>
                    <a:pt x="368" y="70"/>
                  </a:lnTo>
                  <a:lnTo>
                    <a:pt x="339" y="70"/>
                  </a:lnTo>
                  <a:lnTo>
                    <a:pt x="330" y="70"/>
                  </a:lnTo>
                  <a:lnTo>
                    <a:pt x="323" y="70"/>
                  </a:lnTo>
                  <a:lnTo>
                    <a:pt x="323" y="80"/>
                  </a:lnTo>
                  <a:lnTo>
                    <a:pt x="323" y="89"/>
                  </a:lnTo>
                  <a:lnTo>
                    <a:pt x="314" y="80"/>
                  </a:lnTo>
                  <a:lnTo>
                    <a:pt x="293" y="70"/>
                  </a:lnTo>
                  <a:lnTo>
                    <a:pt x="284" y="70"/>
                  </a:lnTo>
                  <a:lnTo>
                    <a:pt x="275" y="70"/>
                  </a:lnTo>
                  <a:lnTo>
                    <a:pt x="275" y="80"/>
                  </a:lnTo>
                  <a:lnTo>
                    <a:pt x="266" y="80"/>
                  </a:lnTo>
                  <a:lnTo>
                    <a:pt x="257" y="80"/>
                  </a:lnTo>
                  <a:lnTo>
                    <a:pt x="248" y="89"/>
                  </a:lnTo>
                  <a:lnTo>
                    <a:pt x="239" y="89"/>
                  </a:lnTo>
                  <a:lnTo>
                    <a:pt x="230" y="98"/>
                  </a:lnTo>
                  <a:lnTo>
                    <a:pt x="230" y="107"/>
                  </a:lnTo>
                  <a:lnTo>
                    <a:pt x="220" y="107"/>
                  </a:lnTo>
                  <a:lnTo>
                    <a:pt x="220" y="116"/>
                  </a:lnTo>
                  <a:lnTo>
                    <a:pt x="211" y="116"/>
                  </a:lnTo>
                  <a:lnTo>
                    <a:pt x="220" y="107"/>
                  </a:lnTo>
                  <a:lnTo>
                    <a:pt x="220" y="98"/>
                  </a:lnTo>
                  <a:lnTo>
                    <a:pt x="211" y="98"/>
                  </a:lnTo>
                  <a:lnTo>
                    <a:pt x="202" y="107"/>
                  </a:lnTo>
                  <a:lnTo>
                    <a:pt x="202" y="116"/>
                  </a:lnTo>
                  <a:lnTo>
                    <a:pt x="202" y="107"/>
                  </a:lnTo>
                  <a:lnTo>
                    <a:pt x="193" y="107"/>
                  </a:lnTo>
                  <a:lnTo>
                    <a:pt x="202" y="98"/>
                  </a:lnTo>
                  <a:lnTo>
                    <a:pt x="193" y="107"/>
                  </a:lnTo>
                  <a:lnTo>
                    <a:pt x="193" y="116"/>
                  </a:lnTo>
                  <a:lnTo>
                    <a:pt x="184" y="116"/>
                  </a:lnTo>
                  <a:lnTo>
                    <a:pt x="184" y="125"/>
                  </a:lnTo>
                  <a:lnTo>
                    <a:pt x="184" y="134"/>
                  </a:lnTo>
                  <a:lnTo>
                    <a:pt x="175" y="152"/>
                  </a:lnTo>
                  <a:lnTo>
                    <a:pt x="166" y="161"/>
                  </a:lnTo>
                  <a:lnTo>
                    <a:pt x="157" y="161"/>
                  </a:lnTo>
                  <a:lnTo>
                    <a:pt x="157" y="152"/>
                  </a:lnTo>
                  <a:lnTo>
                    <a:pt x="166" y="143"/>
                  </a:lnTo>
                  <a:lnTo>
                    <a:pt x="157" y="143"/>
                  </a:lnTo>
                  <a:lnTo>
                    <a:pt x="148" y="143"/>
                  </a:lnTo>
                  <a:lnTo>
                    <a:pt x="148" y="134"/>
                  </a:lnTo>
                  <a:lnTo>
                    <a:pt x="157" y="125"/>
                  </a:lnTo>
                  <a:lnTo>
                    <a:pt x="148" y="125"/>
                  </a:lnTo>
                  <a:lnTo>
                    <a:pt x="148" y="116"/>
                  </a:lnTo>
                  <a:lnTo>
                    <a:pt x="139" y="116"/>
                  </a:lnTo>
                  <a:lnTo>
                    <a:pt x="130" y="116"/>
                  </a:lnTo>
                  <a:lnTo>
                    <a:pt x="130" y="107"/>
                  </a:lnTo>
                  <a:lnTo>
                    <a:pt x="130" y="98"/>
                  </a:lnTo>
                  <a:lnTo>
                    <a:pt x="111" y="98"/>
                  </a:lnTo>
                  <a:lnTo>
                    <a:pt x="100" y="98"/>
                  </a:lnTo>
                  <a:lnTo>
                    <a:pt x="93" y="98"/>
                  </a:lnTo>
                  <a:lnTo>
                    <a:pt x="75" y="89"/>
                  </a:lnTo>
                  <a:lnTo>
                    <a:pt x="18" y="80"/>
                  </a:lnTo>
                  <a:lnTo>
                    <a:pt x="9" y="70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0">
              <a:extLst>
                <a:ext uri="{FF2B5EF4-FFF2-40B4-BE49-F238E27FC236}">
                  <a16:creationId xmlns:a16="http://schemas.microsoft.com/office/drawing/2014/main" xmlns="" id="{F49E3627-DF31-419A-92BE-9578E455B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157" y="2117158"/>
              <a:ext cx="665414" cy="291119"/>
            </a:xfrm>
            <a:custGeom>
              <a:avLst/>
              <a:gdLst>
                <a:gd name="T0" fmla="*/ 0 w 368"/>
                <a:gd name="T1" fmla="*/ 52 h 161"/>
                <a:gd name="T2" fmla="*/ 27 w 368"/>
                <a:gd name="T3" fmla="*/ 43 h 161"/>
                <a:gd name="T4" fmla="*/ 48 w 368"/>
                <a:gd name="T5" fmla="*/ 34 h 161"/>
                <a:gd name="T6" fmla="*/ 55 w 368"/>
                <a:gd name="T7" fmla="*/ 25 h 161"/>
                <a:gd name="T8" fmla="*/ 75 w 368"/>
                <a:gd name="T9" fmla="*/ 16 h 161"/>
                <a:gd name="T10" fmla="*/ 93 w 368"/>
                <a:gd name="T11" fmla="*/ 9 h 161"/>
                <a:gd name="T12" fmla="*/ 100 w 368"/>
                <a:gd name="T13" fmla="*/ 25 h 161"/>
                <a:gd name="T14" fmla="*/ 111 w 368"/>
                <a:gd name="T15" fmla="*/ 34 h 161"/>
                <a:gd name="T16" fmla="*/ 120 w 368"/>
                <a:gd name="T17" fmla="*/ 16 h 161"/>
                <a:gd name="T18" fmla="*/ 120 w 368"/>
                <a:gd name="T19" fmla="*/ 25 h 161"/>
                <a:gd name="T20" fmla="*/ 139 w 368"/>
                <a:gd name="T21" fmla="*/ 25 h 161"/>
                <a:gd name="T22" fmla="*/ 157 w 368"/>
                <a:gd name="T23" fmla="*/ 25 h 161"/>
                <a:gd name="T24" fmla="*/ 166 w 368"/>
                <a:gd name="T25" fmla="*/ 43 h 161"/>
                <a:gd name="T26" fmla="*/ 175 w 368"/>
                <a:gd name="T27" fmla="*/ 52 h 161"/>
                <a:gd name="T28" fmla="*/ 193 w 368"/>
                <a:gd name="T29" fmla="*/ 52 h 161"/>
                <a:gd name="T30" fmla="*/ 211 w 368"/>
                <a:gd name="T31" fmla="*/ 52 h 161"/>
                <a:gd name="T32" fmla="*/ 230 w 368"/>
                <a:gd name="T33" fmla="*/ 34 h 161"/>
                <a:gd name="T34" fmla="*/ 248 w 368"/>
                <a:gd name="T35" fmla="*/ 25 h 161"/>
                <a:gd name="T36" fmla="*/ 275 w 368"/>
                <a:gd name="T37" fmla="*/ 25 h 161"/>
                <a:gd name="T38" fmla="*/ 293 w 368"/>
                <a:gd name="T39" fmla="*/ 16 h 161"/>
                <a:gd name="T40" fmla="*/ 302 w 368"/>
                <a:gd name="T41" fmla="*/ 34 h 161"/>
                <a:gd name="T42" fmla="*/ 323 w 368"/>
                <a:gd name="T43" fmla="*/ 34 h 161"/>
                <a:gd name="T44" fmla="*/ 330 w 368"/>
                <a:gd name="T45" fmla="*/ 34 h 161"/>
                <a:gd name="T46" fmla="*/ 350 w 368"/>
                <a:gd name="T47" fmla="*/ 34 h 161"/>
                <a:gd name="T48" fmla="*/ 350 w 368"/>
                <a:gd name="T49" fmla="*/ 52 h 161"/>
                <a:gd name="T50" fmla="*/ 359 w 368"/>
                <a:gd name="T51" fmla="*/ 61 h 161"/>
                <a:gd name="T52" fmla="*/ 368 w 368"/>
                <a:gd name="T53" fmla="*/ 70 h 161"/>
                <a:gd name="T54" fmla="*/ 330 w 368"/>
                <a:gd name="T55" fmla="*/ 70 h 161"/>
                <a:gd name="T56" fmla="*/ 323 w 368"/>
                <a:gd name="T57" fmla="*/ 80 h 161"/>
                <a:gd name="T58" fmla="*/ 314 w 368"/>
                <a:gd name="T59" fmla="*/ 80 h 161"/>
                <a:gd name="T60" fmla="*/ 284 w 368"/>
                <a:gd name="T61" fmla="*/ 70 h 161"/>
                <a:gd name="T62" fmla="*/ 275 w 368"/>
                <a:gd name="T63" fmla="*/ 80 h 161"/>
                <a:gd name="T64" fmla="*/ 257 w 368"/>
                <a:gd name="T65" fmla="*/ 80 h 161"/>
                <a:gd name="T66" fmla="*/ 239 w 368"/>
                <a:gd name="T67" fmla="*/ 89 h 161"/>
                <a:gd name="T68" fmla="*/ 230 w 368"/>
                <a:gd name="T69" fmla="*/ 107 h 161"/>
                <a:gd name="T70" fmla="*/ 220 w 368"/>
                <a:gd name="T71" fmla="*/ 116 h 161"/>
                <a:gd name="T72" fmla="*/ 220 w 368"/>
                <a:gd name="T73" fmla="*/ 107 h 161"/>
                <a:gd name="T74" fmla="*/ 211 w 368"/>
                <a:gd name="T75" fmla="*/ 98 h 161"/>
                <a:gd name="T76" fmla="*/ 202 w 368"/>
                <a:gd name="T77" fmla="*/ 116 h 161"/>
                <a:gd name="T78" fmla="*/ 193 w 368"/>
                <a:gd name="T79" fmla="*/ 107 h 161"/>
                <a:gd name="T80" fmla="*/ 193 w 368"/>
                <a:gd name="T81" fmla="*/ 107 h 161"/>
                <a:gd name="T82" fmla="*/ 184 w 368"/>
                <a:gd name="T83" fmla="*/ 116 h 161"/>
                <a:gd name="T84" fmla="*/ 184 w 368"/>
                <a:gd name="T85" fmla="*/ 134 h 161"/>
                <a:gd name="T86" fmla="*/ 166 w 368"/>
                <a:gd name="T87" fmla="*/ 161 h 161"/>
                <a:gd name="T88" fmla="*/ 157 w 368"/>
                <a:gd name="T89" fmla="*/ 152 h 161"/>
                <a:gd name="T90" fmla="*/ 157 w 368"/>
                <a:gd name="T91" fmla="*/ 143 h 161"/>
                <a:gd name="T92" fmla="*/ 148 w 368"/>
                <a:gd name="T93" fmla="*/ 134 h 161"/>
                <a:gd name="T94" fmla="*/ 148 w 368"/>
                <a:gd name="T95" fmla="*/ 125 h 161"/>
                <a:gd name="T96" fmla="*/ 139 w 368"/>
                <a:gd name="T97" fmla="*/ 116 h 161"/>
                <a:gd name="T98" fmla="*/ 130 w 368"/>
                <a:gd name="T99" fmla="*/ 107 h 161"/>
                <a:gd name="T100" fmla="*/ 111 w 368"/>
                <a:gd name="T101" fmla="*/ 98 h 161"/>
                <a:gd name="T102" fmla="*/ 93 w 368"/>
                <a:gd name="T103" fmla="*/ 98 h 161"/>
                <a:gd name="T104" fmla="*/ 18 w 368"/>
                <a:gd name="T105" fmla="*/ 80 h 161"/>
                <a:gd name="T106" fmla="*/ 0 w 368"/>
                <a:gd name="T107" fmla="*/ 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" h="161">
                  <a:moveTo>
                    <a:pt x="0" y="61"/>
                  </a:moveTo>
                  <a:lnTo>
                    <a:pt x="0" y="52"/>
                  </a:lnTo>
                  <a:lnTo>
                    <a:pt x="18" y="52"/>
                  </a:lnTo>
                  <a:lnTo>
                    <a:pt x="27" y="43"/>
                  </a:lnTo>
                  <a:lnTo>
                    <a:pt x="36" y="34"/>
                  </a:lnTo>
                  <a:lnTo>
                    <a:pt x="48" y="34"/>
                  </a:lnTo>
                  <a:lnTo>
                    <a:pt x="55" y="34"/>
                  </a:lnTo>
                  <a:lnTo>
                    <a:pt x="55" y="25"/>
                  </a:lnTo>
                  <a:lnTo>
                    <a:pt x="64" y="25"/>
                  </a:lnTo>
                  <a:lnTo>
                    <a:pt x="75" y="16"/>
                  </a:lnTo>
                  <a:lnTo>
                    <a:pt x="93" y="0"/>
                  </a:lnTo>
                  <a:lnTo>
                    <a:pt x="93" y="9"/>
                  </a:lnTo>
                  <a:lnTo>
                    <a:pt x="100" y="16"/>
                  </a:lnTo>
                  <a:lnTo>
                    <a:pt x="100" y="25"/>
                  </a:lnTo>
                  <a:lnTo>
                    <a:pt x="100" y="34"/>
                  </a:lnTo>
                  <a:lnTo>
                    <a:pt x="111" y="34"/>
                  </a:lnTo>
                  <a:lnTo>
                    <a:pt x="111" y="25"/>
                  </a:lnTo>
                  <a:lnTo>
                    <a:pt x="120" y="16"/>
                  </a:lnTo>
                  <a:lnTo>
                    <a:pt x="111" y="25"/>
                  </a:lnTo>
                  <a:lnTo>
                    <a:pt x="120" y="25"/>
                  </a:lnTo>
                  <a:lnTo>
                    <a:pt x="130" y="25"/>
                  </a:lnTo>
                  <a:lnTo>
                    <a:pt x="139" y="25"/>
                  </a:lnTo>
                  <a:lnTo>
                    <a:pt x="148" y="25"/>
                  </a:lnTo>
                  <a:lnTo>
                    <a:pt x="157" y="25"/>
                  </a:lnTo>
                  <a:lnTo>
                    <a:pt x="157" y="34"/>
                  </a:lnTo>
                  <a:lnTo>
                    <a:pt x="166" y="43"/>
                  </a:lnTo>
                  <a:lnTo>
                    <a:pt x="166" y="52"/>
                  </a:lnTo>
                  <a:lnTo>
                    <a:pt x="175" y="52"/>
                  </a:lnTo>
                  <a:lnTo>
                    <a:pt x="193" y="43"/>
                  </a:lnTo>
                  <a:lnTo>
                    <a:pt x="193" y="52"/>
                  </a:lnTo>
                  <a:lnTo>
                    <a:pt x="202" y="52"/>
                  </a:lnTo>
                  <a:lnTo>
                    <a:pt x="211" y="52"/>
                  </a:lnTo>
                  <a:lnTo>
                    <a:pt x="220" y="43"/>
                  </a:lnTo>
                  <a:lnTo>
                    <a:pt x="230" y="34"/>
                  </a:lnTo>
                  <a:lnTo>
                    <a:pt x="239" y="34"/>
                  </a:lnTo>
                  <a:lnTo>
                    <a:pt x="248" y="25"/>
                  </a:lnTo>
                  <a:lnTo>
                    <a:pt x="266" y="25"/>
                  </a:lnTo>
                  <a:lnTo>
                    <a:pt x="275" y="25"/>
                  </a:lnTo>
                  <a:lnTo>
                    <a:pt x="284" y="16"/>
                  </a:lnTo>
                  <a:lnTo>
                    <a:pt x="293" y="16"/>
                  </a:lnTo>
                  <a:lnTo>
                    <a:pt x="302" y="16"/>
                  </a:lnTo>
                  <a:lnTo>
                    <a:pt x="302" y="34"/>
                  </a:lnTo>
                  <a:lnTo>
                    <a:pt x="314" y="43"/>
                  </a:lnTo>
                  <a:lnTo>
                    <a:pt x="323" y="34"/>
                  </a:lnTo>
                  <a:lnTo>
                    <a:pt x="330" y="43"/>
                  </a:lnTo>
                  <a:lnTo>
                    <a:pt x="330" y="34"/>
                  </a:lnTo>
                  <a:lnTo>
                    <a:pt x="339" y="34"/>
                  </a:lnTo>
                  <a:lnTo>
                    <a:pt x="350" y="34"/>
                  </a:lnTo>
                  <a:lnTo>
                    <a:pt x="350" y="43"/>
                  </a:lnTo>
                  <a:lnTo>
                    <a:pt x="350" y="52"/>
                  </a:lnTo>
                  <a:lnTo>
                    <a:pt x="359" y="52"/>
                  </a:lnTo>
                  <a:lnTo>
                    <a:pt x="359" y="61"/>
                  </a:lnTo>
                  <a:lnTo>
                    <a:pt x="368" y="61"/>
                  </a:lnTo>
                  <a:lnTo>
                    <a:pt x="368" y="70"/>
                  </a:lnTo>
                  <a:lnTo>
                    <a:pt x="339" y="70"/>
                  </a:lnTo>
                  <a:lnTo>
                    <a:pt x="330" y="70"/>
                  </a:lnTo>
                  <a:lnTo>
                    <a:pt x="323" y="70"/>
                  </a:lnTo>
                  <a:lnTo>
                    <a:pt x="323" y="80"/>
                  </a:lnTo>
                  <a:lnTo>
                    <a:pt x="323" y="89"/>
                  </a:lnTo>
                  <a:lnTo>
                    <a:pt x="314" y="80"/>
                  </a:lnTo>
                  <a:lnTo>
                    <a:pt x="293" y="70"/>
                  </a:lnTo>
                  <a:lnTo>
                    <a:pt x="284" y="70"/>
                  </a:lnTo>
                  <a:lnTo>
                    <a:pt x="275" y="70"/>
                  </a:lnTo>
                  <a:lnTo>
                    <a:pt x="275" y="80"/>
                  </a:lnTo>
                  <a:lnTo>
                    <a:pt x="266" y="80"/>
                  </a:lnTo>
                  <a:lnTo>
                    <a:pt x="257" y="80"/>
                  </a:lnTo>
                  <a:lnTo>
                    <a:pt x="248" y="89"/>
                  </a:lnTo>
                  <a:lnTo>
                    <a:pt x="239" y="89"/>
                  </a:lnTo>
                  <a:lnTo>
                    <a:pt x="230" y="98"/>
                  </a:lnTo>
                  <a:lnTo>
                    <a:pt x="230" y="107"/>
                  </a:lnTo>
                  <a:lnTo>
                    <a:pt x="220" y="107"/>
                  </a:lnTo>
                  <a:lnTo>
                    <a:pt x="220" y="116"/>
                  </a:lnTo>
                  <a:lnTo>
                    <a:pt x="211" y="116"/>
                  </a:lnTo>
                  <a:lnTo>
                    <a:pt x="220" y="107"/>
                  </a:lnTo>
                  <a:lnTo>
                    <a:pt x="220" y="98"/>
                  </a:lnTo>
                  <a:lnTo>
                    <a:pt x="211" y="98"/>
                  </a:lnTo>
                  <a:lnTo>
                    <a:pt x="202" y="107"/>
                  </a:lnTo>
                  <a:lnTo>
                    <a:pt x="202" y="116"/>
                  </a:lnTo>
                  <a:lnTo>
                    <a:pt x="202" y="107"/>
                  </a:lnTo>
                  <a:lnTo>
                    <a:pt x="193" y="107"/>
                  </a:lnTo>
                  <a:lnTo>
                    <a:pt x="202" y="98"/>
                  </a:lnTo>
                  <a:lnTo>
                    <a:pt x="193" y="107"/>
                  </a:lnTo>
                  <a:lnTo>
                    <a:pt x="193" y="116"/>
                  </a:lnTo>
                  <a:lnTo>
                    <a:pt x="184" y="116"/>
                  </a:lnTo>
                  <a:lnTo>
                    <a:pt x="184" y="125"/>
                  </a:lnTo>
                  <a:lnTo>
                    <a:pt x="184" y="134"/>
                  </a:lnTo>
                  <a:lnTo>
                    <a:pt x="175" y="152"/>
                  </a:lnTo>
                  <a:lnTo>
                    <a:pt x="166" y="161"/>
                  </a:lnTo>
                  <a:lnTo>
                    <a:pt x="157" y="161"/>
                  </a:lnTo>
                  <a:lnTo>
                    <a:pt x="157" y="152"/>
                  </a:lnTo>
                  <a:lnTo>
                    <a:pt x="166" y="143"/>
                  </a:lnTo>
                  <a:lnTo>
                    <a:pt x="157" y="143"/>
                  </a:lnTo>
                  <a:lnTo>
                    <a:pt x="148" y="143"/>
                  </a:lnTo>
                  <a:lnTo>
                    <a:pt x="148" y="134"/>
                  </a:lnTo>
                  <a:lnTo>
                    <a:pt x="157" y="125"/>
                  </a:lnTo>
                  <a:lnTo>
                    <a:pt x="148" y="125"/>
                  </a:lnTo>
                  <a:lnTo>
                    <a:pt x="148" y="116"/>
                  </a:lnTo>
                  <a:lnTo>
                    <a:pt x="139" y="116"/>
                  </a:lnTo>
                  <a:lnTo>
                    <a:pt x="130" y="116"/>
                  </a:lnTo>
                  <a:lnTo>
                    <a:pt x="130" y="107"/>
                  </a:lnTo>
                  <a:lnTo>
                    <a:pt x="130" y="98"/>
                  </a:lnTo>
                  <a:lnTo>
                    <a:pt x="111" y="98"/>
                  </a:lnTo>
                  <a:lnTo>
                    <a:pt x="100" y="98"/>
                  </a:lnTo>
                  <a:lnTo>
                    <a:pt x="93" y="98"/>
                  </a:lnTo>
                  <a:lnTo>
                    <a:pt x="75" y="89"/>
                  </a:lnTo>
                  <a:lnTo>
                    <a:pt x="18" y="80"/>
                  </a:lnTo>
                  <a:lnTo>
                    <a:pt x="9" y="70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1">
              <a:extLst>
                <a:ext uri="{FF2B5EF4-FFF2-40B4-BE49-F238E27FC236}">
                  <a16:creationId xmlns:a16="http://schemas.microsoft.com/office/drawing/2014/main" xmlns="" id="{B8523BC7-7190-42DE-9501-4F61D58F3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318" y="2059296"/>
              <a:ext cx="83177" cy="90409"/>
            </a:xfrm>
            <a:custGeom>
              <a:avLst/>
              <a:gdLst>
                <a:gd name="T0" fmla="*/ 37 w 46"/>
                <a:gd name="T1" fmla="*/ 21 h 50"/>
                <a:gd name="T2" fmla="*/ 27 w 46"/>
                <a:gd name="T3" fmla="*/ 21 h 50"/>
                <a:gd name="T4" fmla="*/ 18 w 46"/>
                <a:gd name="T5" fmla="*/ 41 h 50"/>
                <a:gd name="T6" fmla="*/ 18 w 46"/>
                <a:gd name="T7" fmla="*/ 50 h 50"/>
                <a:gd name="T8" fmla="*/ 9 w 46"/>
                <a:gd name="T9" fmla="*/ 50 h 50"/>
                <a:gd name="T10" fmla="*/ 18 w 46"/>
                <a:gd name="T11" fmla="*/ 41 h 50"/>
                <a:gd name="T12" fmla="*/ 18 w 46"/>
                <a:gd name="T13" fmla="*/ 30 h 50"/>
                <a:gd name="T14" fmla="*/ 9 w 46"/>
                <a:gd name="T15" fmla="*/ 41 h 50"/>
                <a:gd name="T16" fmla="*/ 0 w 46"/>
                <a:gd name="T17" fmla="*/ 41 h 50"/>
                <a:gd name="T18" fmla="*/ 0 w 46"/>
                <a:gd name="T19" fmla="*/ 30 h 50"/>
                <a:gd name="T20" fmla="*/ 9 w 46"/>
                <a:gd name="T21" fmla="*/ 30 h 50"/>
                <a:gd name="T22" fmla="*/ 9 w 46"/>
                <a:gd name="T23" fmla="*/ 21 h 50"/>
                <a:gd name="T24" fmla="*/ 18 w 46"/>
                <a:gd name="T25" fmla="*/ 12 h 50"/>
                <a:gd name="T26" fmla="*/ 37 w 46"/>
                <a:gd name="T27" fmla="*/ 12 h 50"/>
                <a:gd name="T28" fmla="*/ 46 w 46"/>
                <a:gd name="T29" fmla="*/ 0 h 50"/>
                <a:gd name="T30" fmla="*/ 46 w 46"/>
                <a:gd name="T31" fmla="*/ 12 h 50"/>
                <a:gd name="T32" fmla="*/ 37 w 46"/>
                <a:gd name="T33" fmla="*/ 12 h 50"/>
                <a:gd name="T34" fmla="*/ 37 w 46"/>
                <a:gd name="T35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50">
                  <a:moveTo>
                    <a:pt x="37" y="21"/>
                  </a:moveTo>
                  <a:lnTo>
                    <a:pt x="27" y="21"/>
                  </a:lnTo>
                  <a:lnTo>
                    <a:pt x="18" y="41"/>
                  </a:lnTo>
                  <a:lnTo>
                    <a:pt x="18" y="50"/>
                  </a:lnTo>
                  <a:lnTo>
                    <a:pt x="9" y="50"/>
                  </a:lnTo>
                  <a:lnTo>
                    <a:pt x="18" y="41"/>
                  </a:lnTo>
                  <a:lnTo>
                    <a:pt x="18" y="30"/>
                  </a:lnTo>
                  <a:lnTo>
                    <a:pt x="9" y="41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37" y="12"/>
                  </a:lnTo>
                  <a:lnTo>
                    <a:pt x="46" y="0"/>
                  </a:lnTo>
                  <a:lnTo>
                    <a:pt x="46" y="12"/>
                  </a:lnTo>
                  <a:lnTo>
                    <a:pt x="37" y="12"/>
                  </a:lnTo>
                  <a:lnTo>
                    <a:pt x="37" y="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2">
              <a:extLst>
                <a:ext uri="{FF2B5EF4-FFF2-40B4-BE49-F238E27FC236}">
                  <a16:creationId xmlns:a16="http://schemas.microsoft.com/office/drawing/2014/main" xmlns="" id="{BFBDCE43-C38F-41E4-8018-A6571D181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318" y="2059296"/>
              <a:ext cx="83177" cy="90409"/>
            </a:xfrm>
            <a:custGeom>
              <a:avLst/>
              <a:gdLst>
                <a:gd name="T0" fmla="*/ 37 w 46"/>
                <a:gd name="T1" fmla="*/ 21 h 50"/>
                <a:gd name="T2" fmla="*/ 27 w 46"/>
                <a:gd name="T3" fmla="*/ 21 h 50"/>
                <a:gd name="T4" fmla="*/ 18 w 46"/>
                <a:gd name="T5" fmla="*/ 41 h 50"/>
                <a:gd name="T6" fmla="*/ 18 w 46"/>
                <a:gd name="T7" fmla="*/ 50 h 50"/>
                <a:gd name="T8" fmla="*/ 9 w 46"/>
                <a:gd name="T9" fmla="*/ 50 h 50"/>
                <a:gd name="T10" fmla="*/ 18 w 46"/>
                <a:gd name="T11" fmla="*/ 41 h 50"/>
                <a:gd name="T12" fmla="*/ 18 w 46"/>
                <a:gd name="T13" fmla="*/ 30 h 50"/>
                <a:gd name="T14" fmla="*/ 9 w 46"/>
                <a:gd name="T15" fmla="*/ 41 h 50"/>
                <a:gd name="T16" fmla="*/ 0 w 46"/>
                <a:gd name="T17" fmla="*/ 41 h 50"/>
                <a:gd name="T18" fmla="*/ 0 w 46"/>
                <a:gd name="T19" fmla="*/ 30 h 50"/>
                <a:gd name="T20" fmla="*/ 9 w 46"/>
                <a:gd name="T21" fmla="*/ 30 h 50"/>
                <a:gd name="T22" fmla="*/ 9 w 46"/>
                <a:gd name="T23" fmla="*/ 21 h 50"/>
                <a:gd name="T24" fmla="*/ 18 w 46"/>
                <a:gd name="T25" fmla="*/ 12 h 50"/>
                <a:gd name="T26" fmla="*/ 37 w 46"/>
                <a:gd name="T27" fmla="*/ 12 h 50"/>
                <a:gd name="T28" fmla="*/ 46 w 46"/>
                <a:gd name="T29" fmla="*/ 0 h 50"/>
                <a:gd name="T30" fmla="*/ 46 w 46"/>
                <a:gd name="T31" fmla="*/ 12 h 50"/>
                <a:gd name="T32" fmla="*/ 37 w 46"/>
                <a:gd name="T33" fmla="*/ 12 h 50"/>
                <a:gd name="T34" fmla="*/ 37 w 46"/>
                <a:gd name="T35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50">
                  <a:moveTo>
                    <a:pt x="37" y="21"/>
                  </a:moveTo>
                  <a:lnTo>
                    <a:pt x="27" y="21"/>
                  </a:lnTo>
                  <a:lnTo>
                    <a:pt x="18" y="41"/>
                  </a:lnTo>
                  <a:lnTo>
                    <a:pt x="18" y="50"/>
                  </a:lnTo>
                  <a:lnTo>
                    <a:pt x="9" y="50"/>
                  </a:lnTo>
                  <a:lnTo>
                    <a:pt x="18" y="41"/>
                  </a:lnTo>
                  <a:lnTo>
                    <a:pt x="18" y="30"/>
                  </a:lnTo>
                  <a:lnTo>
                    <a:pt x="9" y="41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37" y="12"/>
                  </a:lnTo>
                  <a:lnTo>
                    <a:pt x="46" y="0"/>
                  </a:lnTo>
                  <a:lnTo>
                    <a:pt x="46" y="12"/>
                  </a:lnTo>
                  <a:lnTo>
                    <a:pt x="37" y="12"/>
                  </a:lnTo>
                  <a:lnTo>
                    <a:pt x="37" y="21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3">
              <a:extLst>
                <a:ext uri="{FF2B5EF4-FFF2-40B4-BE49-F238E27FC236}">
                  <a16:creationId xmlns:a16="http://schemas.microsoft.com/office/drawing/2014/main" xmlns="" id="{0ECEC76D-A8D2-4E95-871F-CC655E8B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318" y="2059296"/>
              <a:ext cx="83177" cy="90409"/>
            </a:xfrm>
            <a:custGeom>
              <a:avLst/>
              <a:gdLst>
                <a:gd name="T0" fmla="*/ 37 w 46"/>
                <a:gd name="T1" fmla="*/ 21 h 50"/>
                <a:gd name="T2" fmla="*/ 27 w 46"/>
                <a:gd name="T3" fmla="*/ 21 h 50"/>
                <a:gd name="T4" fmla="*/ 18 w 46"/>
                <a:gd name="T5" fmla="*/ 41 h 50"/>
                <a:gd name="T6" fmla="*/ 18 w 46"/>
                <a:gd name="T7" fmla="*/ 50 h 50"/>
                <a:gd name="T8" fmla="*/ 9 w 46"/>
                <a:gd name="T9" fmla="*/ 50 h 50"/>
                <a:gd name="T10" fmla="*/ 18 w 46"/>
                <a:gd name="T11" fmla="*/ 41 h 50"/>
                <a:gd name="T12" fmla="*/ 18 w 46"/>
                <a:gd name="T13" fmla="*/ 30 h 50"/>
                <a:gd name="T14" fmla="*/ 9 w 46"/>
                <a:gd name="T15" fmla="*/ 41 h 50"/>
                <a:gd name="T16" fmla="*/ 0 w 46"/>
                <a:gd name="T17" fmla="*/ 41 h 50"/>
                <a:gd name="T18" fmla="*/ 0 w 46"/>
                <a:gd name="T19" fmla="*/ 30 h 50"/>
                <a:gd name="T20" fmla="*/ 9 w 46"/>
                <a:gd name="T21" fmla="*/ 30 h 50"/>
                <a:gd name="T22" fmla="*/ 9 w 46"/>
                <a:gd name="T23" fmla="*/ 21 h 50"/>
                <a:gd name="T24" fmla="*/ 18 w 46"/>
                <a:gd name="T25" fmla="*/ 12 h 50"/>
                <a:gd name="T26" fmla="*/ 37 w 46"/>
                <a:gd name="T27" fmla="*/ 12 h 50"/>
                <a:gd name="T28" fmla="*/ 46 w 46"/>
                <a:gd name="T29" fmla="*/ 0 h 50"/>
                <a:gd name="T30" fmla="*/ 46 w 46"/>
                <a:gd name="T31" fmla="*/ 12 h 50"/>
                <a:gd name="T32" fmla="*/ 37 w 46"/>
                <a:gd name="T33" fmla="*/ 12 h 50"/>
                <a:gd name="T34" fmla="*/ 37 w 46"/>
                <a:gd name="T35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50">
                  <a:moveTo>
                    <a:pt x="37" y="21"/>
                  </a:moveTo>
                  <a:lnTo>
                    <a:pt x="27" y="21"/>
                  </a:lnTo>
                  <a:lnTo>
                    <a:pt x="18" y="41"/>
                  </a:lnTo>
                  <a:lnTo>
                    <a:pt x="18" y="50"/>
                  </a:lnTo>
                  <a:lnTo>
                    <a:pt x="9" y="50"/>
                  </a:lnTo>
                  <a:lnTo>
                    <a:pt x="18" y="41"/>
                  </a:lnTo>
                  <a:lnTo>
                    <a:pt x="18" y="30"/>
                  </a:lnTo>
                  <a:lnTo>
                    <a:pt x="9" y="41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37" y="12"/>
                  </a:lnTo>
                  <a:lnTo>
                    <a:pt x="46" y="0"/>
                  </a:lnTo>
                  <a:lnTo>
                    <a:pt x="46" y="12"/>
                  </a:lnTo>
                  <a:lnTo>
                    <a:pt x="37" y="12"/>
                  </a:lnTo>
                  <a:lnTo>
                    <a:pt x="37" y="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4">
              <a:extLst>
                <a:ext uri="{FF2B5EF4-FFF2-40B4-BE49-F238E27FC236}">
                  <a16:creationId xmlns:a16="http://schemas.microsoft.com/office/drawing/2014/main" xmlns="" id="{273AE537-C521-4B3D-85DE-441B8F6E8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318" y="2059296"/>
              <a:ext cx="83177" cy="90409"/>
            </a:xfrm>
            <a:custGeom>
              <a:avLst/>
              <a:gdLst>
                <a:gd name="T0" fmla="*/ 37 w 46"/>
                <a:gd name="T1" fmla="*/ 21 h 50"/>
                <a:gd name="T2" fmla="*/ 27 w 46"/>
                <a:gd name="T3" fmla="*/ 21 h 50"/>
                <a:gd name="T4" fmla="*/ 18 w 46"/>
                <a:gd name="T5" fmla="*/ 41 h 50"/>
                <a:gd name="T6" fmla="*/ 18 w 46"/>
                <a:gd name="T7" fmla="*/ 50 h 50"/>
                <a:gd name="T8" fmla="*/ 9 w 46"/>
                <a:gd name="T9" fmla="*/ 50 h 50"/>
                <a:gd name="T10" fmla="*/ 18 w 46"/>
                <a:gd name="T11" fmla="*/ 41 h 50"/>
                <a:gd name="T12" fmla="*/ 18 w 46"/>
                <a:gd name="T13" fmla="*/ 30 h 50"/>
                <a:gd name="T14" fmla="*/ 9 w 46"/>
                <a:gd name="T15" fmla="*/ 41 h 50"/>
                <a:gd name="T16" fmla="*/ 0 w 46"/>
                <a:gd name="T17" fmla="*/ 41 h 50"/>
                <a:gd name="T18" fmla="*/ 0 w 46"/>
                <a:gd name="T19" fmla="*/ 30 h 50"/>
                <a:gd name="T20" fmla="*/ 9 w 46"/>
                <a:gd name="T21" fmla="*/ 30 h 50"/>
                <a:gd name="T22" fmla="*/ 9 w 46"/>
                <a:gd name="T23" fmla="*/ 21 h 50"/>
                <a:gd name="T24" fmla="*/ 18 w 46"/>
                <a:gd name="T25" fmla="*/ 12 h 50"/>
                <a:gd name="T26" fmla="*/ 37 w 46"/>
                <a:gd name="T27" fmla="*/ 12 h 50"/>
                <a:gd name="T28" fmla="*/ 46 w 46"/>
                <a:gd name="T29" fmla="*/ 0 h 50"/>
                <a:gd name="T30" fmla="*/ 46 w 46"/>
                <a:gd name="T31" fmla="*/ 12 h 50"/>
                <a:gd name="T32" fmla="*/ 37 w 46"/>
                <a:gd name="T33" fmla="*/ 12 h 50"/>
                <a:gd name="T34" fmla="*/ 37 w 46"/>
                <a:gd name="T35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50">
                  <a:moveTo>
                    <a:pt x="37" y="21"/>
                  </a:moveTo>
                  <a:lnTo>
                    <a:pt x="27" y="21"/>
                  </a:lnTo>
                  <a:lnTo>
                    <a:pt x="18" y="41"/>
                  </a:lnTo>
                  <a:lnTo>
                    <a:pt x="18" y="50"/>
                  </a:lnTo>
                  <a:lnTo>
                    <a:pt x="9" y="50"/>
                  </a:lnTo>
                  <a:lnTo>
                    <a:pt x="18" y="41"/>
                  </a:lnTo>
                  <a:lnTo>
                    <a:pt x="18" y="30"/>
                  </a:lnTo>
                  <a:lnTo>
                    <a:pt x="9" y="41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9" y="30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37" y="12"/>
                  </a:lnTo>
                  <a:lnTo>
                    <a:pt x="46" y="0"/>
                  </a:lnTo>
                  <a:lnTo>
                    <a:pt x="46" y="12"/>
                  </a:lnTo>
                  <a:lnTo>
                    <a:pt x="37" y="12"/>
                  </a:lnTo>
                  <a:lnTo>
                    <a:pt x="37" y="21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5">
              <a:extLst>
                <a:ext uri="{FF2B5EF4-FFF2-40B4-BE49-F238E27FC236}">
                  <a16:creationId xmlns:a16="http://schemas.microsoft.com/office/drawing/2014/main" xmlns="" id="{A9DD71BB-AA84-4EAD-B448-F9A05133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227458"/>
              <a:ext cx="45205" cy="12658"/>
            </a:xfrm>
            <a:custGeom>
              <a:avLst/>
              <a:gdLst>
                <a:gd name="T0" fmla="*/ 16 w 25"/>
                <a:gd name="T1" fmla="*/ 0 h 7"/>
                <a:gd name="T2" fmla="*/ 25 w 25"/>
                <a:gd name="T3" fmla="*/ 0 h 7"/>
                <a:gd name="T4" fmla="*/ 25 w 25"/>
                <a:gd name="T5" fmla="*/ 7 h 7"/>
                <a:gd name="T6" fmla="*/ 16 w 25"/>
                <a:gd name="T7" fmla="*/ 7 h 7"/>
                <a:gd name="T8" fmla="*/ 7 w 25"/>
                <a:gd name="T9" fmla="*/ 7 h 7"/>
                <a:gd name="T10" fmla="*/ 0 w 25"/>
                <a:gd name="T11" fmla="*/ 7 h 7"/>
                <a:gd name="T12" fmla="*/ 7 w 25"/>
                <a:gd name="T13" fmla="*/ 7 h 7"/>
                <a:gd name="T14" fmla="*/ 16 w 25"/>
                <a:gd name="T15" fmla="*/ 0 h 7"/>
                <a:gd name="T16" fmla="*/ 7 w 25"/>
                <a:gd name="T17" fmla="*/ 0 h 7"/>
                <a:gd name="T18" fmla="*/ 16 w 2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">
                  <a:moveTo>
                    <a:pt x="16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16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7" y="7"/>
                  </a:lnTo>
                  <a:lnTo>
                    <a:pt x="16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6">
              <a:extLst>
                <a:ext uri="{FF2B5EF4-FFF2-40B4-BE49-F238E27FC236}">
                  <a16:creationId xmlns:a16="http://schemas.microsoft.com/office/drawing/2014/main" xmlns="" id="{FE9F0B36-8051-458D-B135-CA648076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227458"/>
              <a:ext cx="45205" cy="12658"/>
            </a:xfrm>
            <a:custGeom>
              <a:avLst/>
              <a:gdLst>
                <a:gd name="T0" fmla="*/ 16 w 25"/>
                <a:gd name="T1" fmla="*/ 0 h 7"/>
                <a:gd name="T2" fmla="*/ 25 w 25"/>
                <a:gd name="T3" fmla="*/ 0 h 7"/>
                <a:gd name="T4" fmla="*/ 25 w 25"/>
                <a:gd name="T5" fmla="*/ 7 h 7"/>
                <a:gd name="T6" fmla="*/ 16 w 25"/>
                <a:gd name="T7" fmla="*/ 7 h 7"/>
                <a:gd name="T8" fmla="*/ 7 w 25"/>
                <a:gd name="T9" fmla="*/ 7 h 7"/>
                <a:gd name="T10" fmla="*/ 0 w 25"/>
                <a:gd name="T11" fmla="*/ 7 h 7"/>
                <a:gd name="T12" fmla="*/ 7 w 25"/>
                <a:gd name="T13" fmla="*/ 7 h 7"/>
                <a:gd name="T14" fmla="*/ 16 w 25"/>
                <a:gd name="T15" fmla="*/ 0 h 7"/>
                <a:gd name="T16" fmla="*/ 7 w 25"/>
                <a:gd name="T17" fmla="*/ 0 h 7"/>
                <a:gd name="T18" fmla="*/ 16 w 2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">
                  <a:moveTo>
                    <a:pt x="16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16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7" y="7"/>
                  </a:lnTo>
                  <a:lnTo>
                    <a:pt x="16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7">
              <a:extLst>
                <a:ext uri="{FF2B5EF4-FFF2-40B4-BE49-F238E27FC236}">
                  <a16:creationId xmlns:a16="http://schemas.microsoft.com/office/drawing/2014/main" xmlns="" id="{6E8BC005-3DF9-4743-A9AA-F05505FF1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227458"/>
              <a:ext cx="45205" cy="12658"/>
            </a:xfrm>
            <a:custGeom>
              <a:avLst/>
              <a:gdLst>
                <a:gd name="T0" fmla="*/ 16 w 25"/>
                <a:gd name="T1" fmla="*/ 0 h 7"/>
                <a:gd name="T2" fmla="*/ 25 w 25"/>
                <a:gd name="T3" fmla="*/ 0 h 7"/>
                <a:gd name="T4" fmla="*/ 25 w 25"/>
                <a:gd name="T5" fmla="*/ 7 h 7"/>
                <a:gd name="T6" fmla="*/ 16 w 25"/>
                <a:gd name="T7" fmla="*/ 7 h 7"/>
                <a:gd name="T8" fmla="*/ 7 w 25"/>
                <a:gd name="T9" fmla="*/ 7 h 7"/>
                <a:gd name="T10" fmla="*/ 0 w 25"/>
                <a:gd name="T11" fmla="*/ 7 h 7"/>
                <a:gd name="T12" fmla="*/ 7 w 25"/>
                <a:gd name="T13" fmla="*/ 7 h 7"/>
                <a:gd name="T14" fmla="*/ 16 w 25"/>
                <a:gd name="T15" fmla="*/ 0 h 7"/>
                <a:gd name="T16" fmla="*/ 7 w 25"/>
                <a:gd name="T17" fmla="*/ 0 h 7"/>
                <a:gd name="T18" fmla="*/ 16 w 2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">
                  <a:moveTo>
                    <a:pt x="16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16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7" y="7"/>
                  </a:lnTo>
                  <a:lnTo>
                    <a:pt x="16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8">
              <a:extLst>
                <a:ext uri="{FF2B5EF4-FFF2-40B4-BE49-F238E27FC236}">
                  <a16:creationId xmlns:a16="http://schemas.microsoft.com/office/drawing/2014/main" xmlns="" id="{2B50C51F-D821-44FA-86A8-F69F2040E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227458"/>
              <a:ext cx="45205" cy="12658"/>
            </a:xfrm>
            <a:custGeom>
              <a:avLst/>
              <a:gdLst>
                <a:gd name="T0" fmla="*/ 16 w 25"/>
                <a:gd name="T1" fmla="*/ 0 h 7"/>
                <a:gd name="T2" fmla="*/ 25 w 25"/>
                <a:gd name="T3" fmla="*/ 0 h 7"/>
                <a:gd name="T4" fmla="*/ 25 w 25"/>
                <a:gd name="T5" fmla="*/ 7 h 7"/>
                <a:gd name="T6" fmla="*/ 16 w 25"/>
                <a:gd name="T7" fmla="*/ 7 h 7"/>
                <a:gd name="T8" fmla="*/ 7 w 25"/>
                <a:gd name="T9" fmla="*/ 7 h 7"/>
                <a:gd name="T10" fmla="*/ 0 w 25"/>
                <a:gd name="T11" fmla="*/ 7 h 7"/>
                <a:gd name="T12" fmla="*/ 7 w 25"/>
                <a:gd name="T13" fmla="*/ 7 h 7"/>
                <a:gd name="T14" fmla="*/ 16 w 25"/>
                <a:gd name="T15" fmla="*/ 0 h 7"/>
                <a:gd name="T16" fmla="*/ 7 w 25"/>
                <a:gd name="T17" fmla="*/ 0 h 7"/>
                <a:gd name="T18" fmla="*/ 16 w 25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7">
                  <a:moveTo>
                    <a:pt x="16" y="0"/>
                  </a:moveTo>
                  <a:lnTo>
                    <a:pt x="25" y="0"/>
                  </a:lnTo>
                  <a:lnTo>
                    <a:pt x="25" y="7"/>
                  </a:lnTo>
                  <a:lnTo>
                    <a:pt x="16" y="7"/>
                  </a:lnTo>
                  <a:lnTo>
                    <a:pt x="7" y="7"/>
                  </a:lnTo>
                  <a:lnTo>
                    <a:pt x="0" y="7"/>
                  </a:lnTo>
                  <a:lnTo>
                    <a:pt x="7" y="7"/>
                  </a:lnTo>
                  <a:lnTo>
                    <a:pt x="16" y="0"/>
                  </a:lnTo>
                  <a:lnTo>
                    <a:pt x="7" y="0"/>
                  </a:lnTo>
                  <a:lnTo>
                    <a:pt x="16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9">
              <a:extLst>
                <a:ext uri="{FF2B5EF4-FFF2-40B4-BE49-F238E27FC236}">
                  <a16:creationId xmlns:a16="http://schemas.microsoft.com/office/drawing/2014/main" xmlns="" id="{E933215F-7929-4A4A-82B6-BDB261073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825" y="2408277"/>
              <a:ext cx="383336" cy="213366"/>
            </a:xfrm>
            <a:custGeom>
              <a:avLst/>
              <a:gdLst>
                <a:gd name="T0" fmla="*/ 46 w 212"/>
                <a:gd name="T1" fmla="*/ 37 h 118"/>
                <a:gd name="T2" fmla="*/ 119 w 212"/>
                <a:gd name="T3" fmla="*/ 18 h 118"/>
                <a:gd name="T4" fmla="*/ 128 w 212"/>
                <a:gd name="T5" fmla="*/ 9 h 118"/>
                <a:gd name="T6" fmla="*/ 137 w 212"/>
                <a:gd name="T7" fmla="*/ 0 h 118"/>
                <a:gd name="T8" fmla="*/ 137 w 212"/>
                <a:gd name="T9" fmla="*/ 18 h 118"/>
                <a:gd name="T10" fmla="*/ 155 w 212"/>
                <a:gd name="T11" fmla="*/ 18 h 118"/>
                <a:gd name="T12" fmla="*/ 137 w 212"/>
                <a:gd name="T13" fmla="*/ 37 h 118"/>
                <a:gd name="T14" fmla="*/ 137 w 212"/>
                <a:gd name="T15" fmla="*/ 55 h 118"/>
                <a:gd name="T16" fmla="*/ 155 w 212"/>
                <a:gd name="T17" fmla="*/ 55 h 118"/>
                <a:gd name="T18" fmla="*/ 164 w 212"/>
                <a:gd name="T19" fmla="*/ 73 h 118"/>
                <a:gd name="T20" fmla="*/ 176 w 212"/>
                <a:gd name="T21" fmla="*/ 80 h 118"/>
                <a:gd name="T22" fmla="*/ 194 w 212"/>
                <a:gd name="T23" fmla="*/ 80 h 118"/>
                <a:gd name="T24" fmla="*/ 212 w 212"/>
                <a:gd name="T25" fmla="*/ 73 h 118"/>
                <a:gd name="T26" fmla="*/ 203 w 212"/>
                <a:gd name="T27" fmla="*/ 55 h 118"/>
                <a:gd name="T28" fmla="*/ 185 w 212"/>
                <a:gd name="T29" fmla="*/ 55 h 118"/>
                <a:gd name="T30" fmla="*/ 203 w 212"/>
                <a:gd name="T31" fmla="*/ 55 h 118"/>
                <a:gd name="T32" fmla="*/ 212 w 212"/>
                <a:gd name="T33" fmla="*/ 80 h 118"/>
                <a:gd name="T34" fmla="*/ 194 w 212"/>
                <a:gd name="T35" fmla="*/ 89 h 118"/>
                <a:gd name="T36" fmla="*/ 185 w 212"/>
                <a:gd name="T37" fmla="*/ 98 h 118"/>
                <a:gd name="T38" fmla="*/ 176 w 212"/>
                <a:gd name="T39" fmla="*/ 89 h 118"/>
                <a:gd name="T40" fmla="*/ 164 w 212"/>
                <a:gd name="T41" fmla="*/ 98 h 118"/>
                <a:gd name="T42" fmla="*/ 155 w 212"/>
                <a:gd name="T43" fmla="*/ 109 h 118"/>
                <a:gd name="T44" fmla="*/ 148 w 212"/>
                <a:gd name="T45" fmla="*/ 118 h 118"/>
                <a:gd name="T46" fmla="*/ 148 w 212"/>
                <a:gd name="T47" fmla="*/ 98 h 118"/>
                <a:gd name="T48" fmla="*/ 137 w 212"/>
                <a:gd name="T49" fmla="*/ 89 h 118"/>
                <a:gd name="T50" fmla="*/ 128 w 212"/>
                <a:gd name="T51" fmla="*/ 98 h 118"/>
                <a:gd name="T52" fmla="*/ 119 w 212"/>
                <a:gd name="T53" fmla="*/ 80 h 118"/>
                <a:gd name="T54" fmla="*/ 91 w 212"/>
                <a:gd name="T55" fmla="*/ 80 h 118"/>
                <a:gd name="T56" fmla="*/ 55 w 212"/>
                <a:gd name="T57" fmla="*/ 89 h 118"/>
                <a:gd name="T58" fmla="*/ 46 w 212"/>
                <a:gd name="T59" fmla="*/ 98 h 118"/>
                <a:gd name="T60" fmla="*/ 0 w 212"/>
                <a:gd name="T61" fmla="*/ 109 h 118"/>
                <a:gd name="T62" fmla="*/ 0 w 212"/>
                <a:gd name="T63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" h="118">
                  <a:moveTo>
                    <a:pt x="0" y="46"/>
                  </a:moveTo>
                  <a:lnTo>
                    <a:pt x="46" y="37"/>
                  </a:lnTo>
                  <a:lnTo>
                    <a:pt x="110" y="25"/>
                  </a:lnTo>
                  <a:lnTo>
                    <a:pt x="119" y="18"/>
                  </a:lnTo>
                  <a:lnTo>
                    <a:pt x="119" y="9"/>
                  </a:lnTo>
                  <a:lnTo>
                    <a:pt x="128" y="9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37" y="9"/>
                  </a:lnTo>
                  <a:lnTo>
                    <a:pt x="137" y="18"/>
                  </a:lnTo>
                  <a:lnTo>
                    <a:pt x="148" y="18"/>
                  </a:lnTo>
                  <a:lnTo>
                    <a:pt x="155" y="18"/>
                  </a:lnTo>
                  <a:lnTo>
                    <a:pt x="148" y="25"/>
                  </a:lnTo>
                  <a:lnTo>
                    <a:pt x="137" y="37"/>
                  </a:lnTo>
                  <a:lnTo>
                    <a:pt x="137" y="46"/>
                  </a:lnTo>
                  <a:lnTo>
                    <a:pt x="137" y="55"/>
                  </a:lnTo>
                  <a:lnTo>
                    <a:pt x="148" y="55"/>
                  </a:lnTo>
                  <a:lnTo>
                    <a:pt x="155" y="55"/>
                  </a:lnTo>
                  <a:lnTo>
                    <a:pt x="164" y="64"/>
                  </a:lnTo>
                  <a:lnTo>
                    <a:pt x="164" y="73"/>
                  </a:lnTo>
                  <a:lnTo>
                    <a:pt x="176" y="73"/>
                  </a:lnTo>
                  <a:lnTo>
                    <a:pt x="176" y="80"/>
                  </a:lnTo>
                  <a:lnTo>
                    <a:pt x="185" y="80"/>
                  </a:lnTo>
                  <a:lnTo>
                    <a:pt x="194" y="80"/>
                  </a:lnTo>
                  <a:lnTo>
                    <a:pt x="203" y="80"/>
                  </a:lnTo>
                  <a:lnTo>
                    <a:pt x="212" y="73"/>
                  </a:lnTo>
                  <a:lnTo>
                    <a:pt x="203" y="64"/>
                  </a:lnTo>
                  <a:lnTo>
                    <a:pt x="203" y="55"/>
                  </a:lnTo>
                  <a:lnTo>
                    <a:pt x="194" y="55"/>
                  </a:lnTo>
                  <a:lnTo>
                    <a:pt x="185" y="55"/>
                  </a:lnTo>
                  <a:lnTo>
                    <a:pt x="194" y="55"/>
                  </a:lnTo>
                  <a:lnTo>
                    <a:pt x="203" y="55"/>
                  </a:lnTo>
                  <a:lnTo>
                    <a:pt x="212" y="73"/>
                  </a:lnTo>
                  <a:lnTo>
                    <a:pt x="212" y="80"/>
                  </a:lnTo>
                  <a:lnTo>
                    <a:pt x="203" y="80"/>
                  </a:lnTo>
                  <a:lnTo>
                    <a:pt x="194" y="89"/>
                  </a:lnTo>
                  <a:lnTo>
                    <a:pt x="185" y="89"/>
                  </a:lnTo>
                  <a:lnTo>
                    <a:pt x="185" y="98"/>
                  </a:lnTo>
                  <a:lnTo>
                    <a:pt x="176" y="98"/>
                  </a:lnTo>
                  <a:lnTo>
                    <a:pt x="176" y="89"/>
                  </a:lnTo>
                  <a:lnTo>
                    <a:pt x="164" y="89"/>
                  </a:lnTo>
                  <a:lnTo>
                    <a:pt x="164" y="98"/>
                  </a:lnTo>
                  <a:lnTo>
                    <a:pt x="155" y="98"/>
                  </a:lnTo>
                  <a:lnTo>
                    <a:pt x="155" y="109"/>
                  </a:lnTo>
                  <a:lnTo>
                    <a:pt x="148" y="109"/>
                  </a:lnTo>
                  <a:lnTo>
                    <a:pt x="148" y="118"/>
                  </a:lnTo>
                  <a:lnTo>
                    <a:pt x="148" y="109"/>
                  </a:lnTo>
                  <a:lnTo>
                    <a:pt x="148" y="98"/>
                  </a:lnTo>
                  <a:lnTo>
                    <a:pt x="137" y="98"/>
                  </a:lnTo>
                  <a:lnTo>
                    <a:pt x="137" y="89"/>
                  </a:lnTo>
                  <a:lnTo>
                    <a:pt x="137" y="98"/>
                  </a:lnTo>
                  <a:lnTo>
                    <a:pt x="128" y="98"/>
                  </a:lnTo>
                  <a:lnTo>
                    <a:pt x="128" y="89"/>
                  </a:lnTo>
                  <a:lnTo>
                    <a:pt x="119" y="80"/>
                  </a:lnTo>
                  <a:lnTo>
                    <a:pt x="101" y="80"/>
                  </a:lnTo>
                  <a:lnTo>
                    <a:pt x="91" y="80"/>
                  </a:lnTo>
                  <a:lnTo>
                    <a:pt x="82" y="89"/>
                  </a:lnTo>
                  <a:lnTo>
                    <a:pt x="55" y="89"/>
                  </a:lnTo>
                  <a:lnTo>
                    <a:pt x="55" y="98"/>
                  </a:lnTo>
                  <a:lnTo>
                    <a:pt x="46" y="98"/>
                  </a:lnTo>
                  <a:lnTo>
                    <a:pt x="37" y="98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0" y="55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0">
              <a:extLst>
                <a:ext uri="{FF2B5EF4-FFF2-40B4-BE49-F238E27FC236}">
                  <a16:creationId xmlns:a16="http://schemas.microsoft.com/office/drawing/2014/main" xmlns="" id="{26EF3BE1-C3B8-4320-9CA5-E267670EA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825" y="2408277"/>
              <a:ext cx="383336" cy="213366"/>
            </a:xfrm>
            <a:custGeom>
              <a:avLst/>
              <a:gdLst>
                <a:gd name="T0" fmla="*/ 46 w 212"/>
                <a:gd name="T1" fmla="*/ 37 h 118"/>
                <a:gd name="T2" fmla="*/ 119 w 212"/>
                <a:gd name="T3" fmla="*/ 18 h 118"/>
                <a:gd name="T4" fmla="*/ 128 w 212"/>
                <a:gd name="T5" fmla="*/ 9 h 118"/>
                <a:gd name="T6" fmla="*/ 137 w 212"/>
                <a:gd name="T7" fmla="*/ 0 h 118"/>
                <a:gd name="T8" fmla="*/ 137 w 212"/>
                <a:gd name="T9" fmla="*/ 18 h 118"/>
                <a:gd name="T10" fmla="*/ 155 w 212"/>
                <a:gd name="T11" fmla="*/ 18 h 118"/>
                <a:gd name="T12" fmla="*/ 137 w 212"/>
                <a:gd name="T13" fmla="*/ 37 h 118"/>
                <a:gd name="T14" fmla="*/ 137 w 212"/>
                <a:gd name="T15" fmla="*/ 55 h 118"/>
                <a:gd name="T16" fmla="*/ 155 w 212"/>
                <a:gd name="T17" fmla="*/ 55 h 118"/>
                <a:gd name="T18" fmla="*/ 164 w 212"/>
                <a:gd name="T19" fmla="*/ 73 h 118"/>
                <a:gd name="T20" fmla="*/ 176 w 212"/>
                <a:gd name="T21" fmla="*/ 80 h 118"/>
                <a:gd name="T22" fmla="*/ 194 w 212"/>
                <a:gd name="T23" fmla="*/ 80 h 118"/>
                <a:gd name="T24" fmla="*/ 212 w 212"/>
                <a:gd name="T25" fmla="*/ 73 h 118"/>
                <a:gd name="T26" fmla="*/ 203 w 212"/>
                <a:gd name="T27" fmla="*/ 55 h 118"/>
                <a:gd name="T28" fmla="*/ 185 w 212"/>
                <a:gd name="T29" fmla="*/ 55 h 118"/>
                <a:gd name="T30" fmla="*/ 203 w 212"/>
                <a:gd name="T31" fmla="*/ 55 h 118"/>
                <a:gd name="T32" fmla="*/ 212 w 212"/>
                <a:gd name="T33" fmla="*/ 80 h 118"/>
                <a:gd name="T34" fmla="*/ 194 w 212"/>
                <a:gd name="T35" fmla="*/ 89 h 118"/>
                <a:gd name="T36" fmla="*/ 185 w 212"/>
                <a:gd name="T37" fmla="*/ 98 h 118"/>
                <a:gd name="T38" fmla="*/ 176 w 212"/>
                <a:gd name="T39" fmla="*/ 89 h 118"/>
                <a:gd name="T40" fmla="*/ 164 w 212"/>
                <a:gd name="T41" fmla="*/ 98 h 118"/>
                <a:gd name="T42" fmla="*/ 155 w 212"/>
                <a:gd name="T43" fmla="*/ 109 h 118"/>
                <a:gd name="T44" fmla="*/ 148 w 212"/>
                <a:gd name="T45" fmla="*/ 118 h 118"/>
                <a:gd name="T46" fmla="*/ 148 w 212"/>
                <a:gd name="T47" fmla="*/ 98 h 118"/>
                <a:gd name="T48" fmla="*/ 137 w 212"/>
                <a:gd name="T49" fmla="*/ 89 h 118"/>
                <a:gd name="T50" fmla="*/ 128 w 212"/>
                <a:gd name="T51" fmla="*/ 98 h 118"/>
                <a:gd name="T52" fmla="*/ 119 w 212"/>
                <a:gd name="T53" fmla="*/ 80 h 118"/>
                <a:gd name="T54" fmla="*/ 91 w 212"/>
                <a:gd name="T55" fmla="*/ 80 h 118"/>
                <a:gd name="T56" fmla="*/ 55 w 212"/>
                <a:gd name="T57" fmla="*/ 89 h 118"/>
                <a:gd name="T58" fmla="*/ 46 w 212"/>
                <a:gd name="T59" fmla="*/ 98 h 118"/>
                <a:gd name="T60" fmla="*/ 0 w 212"/>
                <a:gd name="T61" fmla="*/ 109 h 118"/>
                <a:gd name="T62" fmla="*/ 0 w 212"/>
                <a:gd name="T63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" h="118">
                  <a:moveTo>
                    <a:pt x="0" y="46"/>
                  </a:moveTo>
                  <a:lnTo>
                    <a:pt x="46" y="37"/>
                  </a:lnTo>
                  <a:lnTo>
                    <a:pt x="110" y="25"/>
                  </a:lnTo>
                  <a:lnTo>
                    <a:pt x="119" y="18"/>
                  </a:lnTo>
                  <a:lnTo>
                    <a:pt x="119" y="9"/>
                  </a:lnTo>
                  <a:lnTo>
                    <a:pt x="128" y="9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37" y="9"/>
                  </a:lnTo>
                  <a:lnTo>
                    <a:pt x="137" y="18"/>
                  </a:lnTo>
                  <a:lnTo>
                    <a:pt x="148" y="18"/>
                  </a:lnTo>
                  <a:lnTo>
                    <a:pt x="155" y="18"/>
                  </a:lnTo>
                  <a:lnTo>
                    <a:pt x="148" y="25"/>
                  </a:lnTo>
                  <a:lnTo>
                    <a:pt x="137" y="37"/>
                  </a:lnTo>
                  <a:lnTo>
                    <a:pt x="137" y="46"/>
                  </a:lnTo>
                  <a:lnTo>
                    <a:pt x="137" y="55"/>
                  </a:lnTo>
                  <a:lnTo>
                    <a:pt x="148" y="55"/>
                  </a:lnTo>
                  <a:lnTo>
                    <a:pt x="155" y="55"/>
                  </a:lnTo>
                  <a:lnTo>
                    <a:pt x="164" y="64"/>
                  </a:lnTo>
                  <a:lnTo>
                    <a:pt x="164" y="73"/>
                  </a:lnTo>
                  <a:lnTo>
                    <a:pt x="176" y="73"/>
                  </a:lnTo>
                  <a:lnTo>
                    <a:pt x="176" y="80"/>
                  </a:lnTo>
                  <a:lnTo>
                    <a:pt x="185" y="80"/>
                  </a:lnTo>
                  <a:lnTo>
                    <a:pt x="194" y="80"/>
                  </a:lnTo>
                  <a:lnTo>
                    <a:pt x="203" y="80"/>
                  </a:lnTo>
                  <a:lnTo>
                    <a:pt x="212" y="73"/>
                  </a:lnTo>
                  <a:lnTo>
                    <a:pt x="203" y="64"/>
                  </a:lnTo>
                  <a:lnTo>
                    <a:pt x="203" y="55"/>
                  </a:lnTo>
                  <a:lnTo>
                    <a:pt x="194" y="55"/>
                  </a:lnTo>
                  <a:lnTo>
                    <a:pt x="185" y="55"/>
                  </a:lnTo>
                  <a:lnTo>
                    <a:pt x="194" y="55"/>
                  </a:lnTo>
                  <a:lnTo>
                    <a:pt x="203" y="55"/>
                  </a:lnTo>
                  <a:lnTo>
                    <a:pt x="212" y="73"/>
                  </a:lnTo>
                  <a:lnTo>
                    <a:pt x="212" y="80"/>
                  </a:lnTo>
                  <a:lnTo>
                    <a:pt x="203" y="80"/>
                  </a:lnTo>
                  <a:lnTo>
                    <a:pt x="194" y="89"/>
                  </a:lnTo>
                  <a:lnTo>
                    <a:pt x="185" y="89"/>
                  </a:lnTo>
                  <a:lnTo>
                    <a:pt x="185" y="98"/>
                  </a:lnTo>
                  <a:lnTo>
                    <a:pt x="176" y="98"/>
                  </a:lnTo>
                  <a:lnTo>
                    <a:pt x="176" y="89"/>
                  </a:lnTo>
                  <a:lnTo>
                    <a:pt x="164" y="89"/>
                  </a:lnTo>
                  <a:lnTo>
                    <a:pt x="164" y="98"/>
                  </a:lnTo>
                  <a:lnTo>
                    <a:pt x="155" y="98"/>
                  </a:lnTo>
                  <a:lnTo>
                    <a:pt x="155" y="109"/>
                  </a:lnTo>
                  <a:lnTo>
                    <a:pt x="148" y="109"/>
                  </a:lnTo>
                  <a:lnTo>
                    <a:pt x="148" y="118"/>
                  </a:lnTo>
                  <a:lnTo>
                    <a:pt x="148" y="109"/>
                  </a:lnTo>
                  <a:lnTo>
                    <a:pt x="148" y="98"/>
                  </a:lnTo>
                  <a:lnTo>
                    <a:pt x="137" y="98"/>
                  </a:lnTo>
                  <a:lnTo>
                    <a:pt x="137" y="89"/>
                  </a:lnTo>
                  <a:lnTo>
                    <a:pt x="137" y="98"/>
                  </a:lnTo>
                  <a:lnTo>
                    <a:pt x="128" y="98"/>
                  </a:lnTo>
                  <a:lnTo>
                    <a:pt x="128" y="89"/>
                  </a:lnTo>
                  <a:lnTo>
                    <a:pt x="119" y="80"/>
                  </a:lnTo>
                  <a:lnTo>
                    <a:pt x="101" y="80"/>
                  </a:lnTo>
                  <a:lnTo>
                    <a:pt x="91" y="80"/>
                  </a:lnTo>
                  <a:lnTo>
                    <a:pt x="82" y="89"/>
                  </a:lnTo>
                  <a:lnTo>
                    <a:pt x="55" y="89"/>
                  </a:lnTo>
                  <a:lnTo>
                    <a:pt x="55" y="98"/>
                  </a:lnTo>
                  <a:lnTo>
                    <a:pt x="46" y="98"/>
                  </a:lnTo>
                  <a:lnTo>
                    <a:pt x="37" y="98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0" y="55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1">
              <a:extLst>
                <a:ext uri="{FF2B5EF4-FFF2-40B4-BE49-F238E27FC236}">
                  <a16:creationId xmlns:a16="http://schemas.microsoft.com/office/drawing/2014/main" xmlns="" id="{DC31C076-3042-4AD8-B1AF-19877C0DE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238236"/>
              <a:ext cx="12658" cy="32547"/>
            </a:xfrm>
            <a:custGeom>
              <a:avLst/>
              <a:gdLst>
                <a:gd name="T0" fmla="*/ 7 w 7"/>
                <a:gd name="T1" fmla="*/ 0 h 18"/>
                <a:gd name="T2" fmla="*/ 7 w 7"/>
                <a:gd name="T3" fmla="*/ 0 h 18"/>
                <a:gd name="T4" fmla="*/ 0 w 7"/>
                <a:gd name="T5" fmla="*/ 9 h 18"/>
                <a:gd name="T6" fmla="*/ 0 w 7"/>
                <a:gd name="T7" fmla="*/ 18 h 18"/>
                <a:gd name="T8" fmla="*/ 0 w 7"/>
                <a:gd name="T9" fmla="*/ 9 h 18"/>
                <a:gd name="T10" fmla="*/ 0 w 7"/>
                <a:gd name="T11" fmla="*/ 0 h 18"/>
                <a:gd name="T12" fmla="*/ 7 w 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22">
              <a:extLst>
                <a:ext uri="{FF2B5EF4-FFF2-40B4-BE49-F238E27FC236}">
                  <a16:creationId xmlns:a16="http://schemas.microsoft.com/office/drawing/2014/main" xmlns="" id="{05562796-CBE8-42AD-B9D4-F2C919152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238236"/>
              <a:ext cx="12658" cy="32547"/>
            </a:xfrm>
            <a:custGeom>
              <a:avLst/>
              <a:gdLst>
                <a:gd name="T0" fmla="*/ 7 w 7"/>
                <a:gd name="T1" fmla="*/ 0 h 18"/>
                <a:gd name="T2" fmla="*/ 7 w 7"/>
                <a:gd name="T3" fmla="*/ 0 h 18"/>
                <a:gd name="T4" fmla="*/ 0 w 7"/>
                <a:gd name="T5" fmla="*/ 9 h 18"/>
                <a:gd name="T6" fmla="*/ 0 w 7"/>
                <a:gd name="T7" fmla="*/ 18 h 18"/>
                <a:gd name="T8" fmla="*/ 0 w 7"/>
                <a:gd name="T9" fmla="*/ 9 h 18"/>
                <a:gd name="T10" fmla="*/ 0 w 7"/>
                <a:gd name="T11" fmla="*/ 0 h 18"/>
                <a:gd name="T12" fmla="*/ 7 w 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3">
              <a:extLst>
                <a:ext uri="{FF2B5EF4-FFF2-40B4-BE49-F238E27FC236}">
                  <a16:creationId xmlns:a16="http://schemas.microsoft.com/office/drawing/2014/main" xmlns="" id="{03ABC197-DDFC-45F3-B651-07281A5DF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238236"/>
              <a:ext cx="12658" cy="32547"/>
            </a:xfrm>
            <a:custGeom>
              <a:avLst/>
              <a:gdLst>
                <a:gd name="T0" fmla="*/ 7 w 7"/>
                <a:gd name="T1" fmla="*/ 0 h 18"/>
                <a:gd name="T2" fmla="*/ 7 w 7"/>
                <a:gd name="T3" fmla="*/ 0 h 18"/>
                <a:gd name="T4" fmla="*/ 0 w 7"/>
                <a:gd name="T5" fmla="*/ 9 h 18"/>
                <a:gd name="T6" fmla="*/ 0 w 7"/>
                <a:gd name="T7" fmla="*/ 18 h 18"/>
                <a:gd name="T8" fmla="*/ 0 w 7"/>
                <a:gd name="T9" fmla="*/ 9 h 18"/>
                <a:gd name="T10" fmla="*/ 0 w 7"/>
                <a:gd name="T11" fmla="*/ 0 h 18"/>
                <a:gd name="T12" fmla="*/ 7 w 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24">
              <a:extLst>
                <a:ext uri="{FF2B5EF4-FFF2-40B4-BE49-F238E27FC236}">
                  <a16:creationId xmlns:a16="http://schemas.microsoft.com/office/drawing/2014/main" xmlns="" id="{86D813B2-47F4-4B9A-9BC2-7DA98DA92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114" y="3238236"/>
              <a:ext cx="12658" cy="32547"/>
            </a:xfrm>
            <a:custGeom>
              <a:avLst/>
              <a:gdLst>
                <a:gd name="T0" fmla="*/ 7 w 7"/>
                <a:gd name="T1" fmla="*/ 0 h 18"/>
                <a:gd name="T2" fmla="*/ 7 w 7"/>
                <a:gd name="T3" fmla="*/ 0 h 18"/>
                <a:gd name="T4" fmla="*/ 0 w 7"/>
                <a:gd name="T5" fmla="*/ 9 h 18"/>
                <a:gd name="T6" fmla="*/ 0 w 7"/>
                <a:gd name="T7" fmla="*/ 18 h 18"/>
                <a:gd name="T8" fmla="*/ 0 w 7"/>
                <a:gd name="T9" fmla="*/ 9 h 18"/>
                <a:gd name="T10" fmla="*/ 0 w 7"/>
                <a:gd name="T11" fmla="*/ 0 h 18"/>
                <a:gd name="T12" fmla="*/ 7 w 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25">
              <a:extLst>
                <a:ext uri="{FF2B5EF4-FFF2-40B4-BE49-F238E27FC236}">
                  <a16:creationId xmlns:a16="http://schemas.microsoft.com/office/drawing/2014/main" xmlns="" id="{B1EB75AF-5F97-4F15-A27A-54AC1B256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2770" y="3180374"/>
              <a:ext cx="0" cy="57862"/>
            </a:xfrm>
            <a:custGeom>
              <a:avLst/>
              <a:gdLst>
                <a:gd name="T0" fmla="*/ 32 h 32"/>
                <a:gd name="T1" fmla="*/ 12 h 32"/>
                <a:gd name="T2" fmla="*/ 0 h 32"/>
                <a:gd name="T3" fmla="*/ 21 h 32"/>
                <a:gd name="T4" fmla="*/ 32 h 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2">
                  <a:moveTo>
                    <a:pt x="0" y="3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6">
              <a:extLst>
                <a:ext uri="{FF2B5EF4-FFF2-40B4-BE49-F238E27FC236}">
                  <a16:creationId xmlns:a16="http://schemas.microsoft.com/office/drawing/2014/main" xmlns="" id="{B649BF1B-5DBE-49B4-9A6D-F2ED8FD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2770" y="3180374"/>
              <a:ext cx="0" cy="57862"/>
            </a:xfrm>
            <a:custGeom>
              <a:avLst/>
              <a:gdLst>
                <a:gd name="T0" fmla="*/ 32 h 32"/>
                <a:gd name="T1" fmla="*/ 12 h 32"/>
                <a:gd name="T2" fmla="*/ 0 h 32"/>
                <a:gd name="T3" fmla="*/ 21 h 32"/>
                <a:gd name="T4" fmla="*/ 32 h 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2">
                  <a:moveTo>
                    <a:pt x="0" y="3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32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27">
              <a:extLst>
                <a:ext uri="{FF2B5EF4-FFF2-40B4-BE49-F238E27FC236}">
                  <a16:creationId xmlns:a16="http://schemas.microsoft.com/office/drawing/2014/main" xmlns="" id="{BCC0A094-66EC-4069-AA6D-8657A3F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340" y="4249014"/>
              <a:ext cx="661797" cy="591279"/>
            </a:xfrm>
            <a:custGeom>
              <a:avLst/>
              <a:gdLst>
                <a:gd name="T0" fmla="*/ 193 w 366"/>
                <a:gd name="T1" fmla="*/ 0 h 327"/>
                <a:gd name="T2" fmla="*/ 202 w 366"/>
                <a:gd name="T3" fmla="*/ 0 h 327"/>
                <a:gd name="T4" fmla="*/ 202 w 366"/>
                <a:gd name="T5" fmla="*/ 18 h 327"/>
                <a:gd name="T6" fmla="*/ 212 w 366"/>
                <a:gd name="T7" fmla="*/ 27 h 327"/>
                <a:gd name="T8" fmla="*/ 202 w 366"/>
                <a:gd name="T9" fmla="*/ 36 h 327"/>
                <a:gd name="T10" fmla="*/ 212 w 366"/>
                <a:gd name="T11" fmla="*/ 54 h 327"/>
                <a:gd name="T12" fmla="*/ 212 w 366"/>
                <a:gd name="T13" fmla="*/ 63 h 327"/>
                <a:gd name="T14" fmla="*/ 212 w 366"/>
                <a:gd name="T15" fmla="*/ 63 h 327"/>
                <a:gd name="T16" fmla="*/ 202 w 366"/>
                <a:gd name="T17" fmla="*/ 82 h 327"/>
                <a:gd name="T18" fmla="*/ 184 w 366"/>
                <a:gd name="T19" fmla="*/ 100 h 327"/>
                <a:gd name="T20" fmla="*/ 184 w 366"/>
                <a:gd name="T21" fmla="*/ 118 h 327"/>
                <a:gd name="T22" fmla="*/ 175 w 366"/>
                <a:gd name="T23" fmla="*/ 136 h 327"/>
                <a:gd name="T24" fmla="*/ 175 w 366"/>
                <a:gd name="T25" fmla="*/ 154 h 327"/>
                <a:gd name="T26" fmla="*/ 303 w 366"/>
                <a:gd name="T27" fmla="*/ 154 h 327"/>
                <a:gd name="T28" fmla="*/ 303 w 366"/>
                <a:gd name="T29" fmla="*/ 182 h 327"/>
                <a:gd name="T30" fmla="*/ 312 w 366"/>
                <a:gd name="T31" fmla="*/ 209 h 327"/>
                <a:gd name="T32" fmla="*/ 330 w 366"/>
                <a:gd name="T33" fmla="*/ 218 h 327"/>
                <a:gd name="T34" fmla="*/ 321 w 366"/>
                <a:gd name="T35" fmla="*/ 227 h 327"/>
                <a:gd name="T36" fmla="*/ 293 w 366"/>
                <a:gd name="T37" fmla="*/ 218 h 327"/>
                <a:gd name="T38" fmla="*/ 275 w 366"/>
                <a:gd name="T39" fmla="*/ 209 h 327"/>
                <a:gd name="T40" fmla="*/ 266 w 366"/>
                <a:gd name="T41" fmla="*/ 236 h 327"/>
                <a:gd name="T42" fmla="*/ 293 w 366"/>
                <a:gd name="T43" fmla="*/ 227 h 327"/>
                <a:gd name="T44" fmla="*/ 321 w 366"/>
                <a:gd name="T45" fmla="*/ 227 h 327"/>
                <a:gd name="T46" fmla="*/ 312 w 366"/>
                <a:gd name="T47" fmla="*/ 245 h 327"/>
                <a:gd name="T48" fmla="*/ 330 w 366"/>
                <a:gd name="T49" fmla="*/ 227 h 327"/>
                <a:gd name="T50" fmla="*/ 339 w 366"/>
                <a:gd name="T51" fmla="*/ 245 h 327"/>
                <a:gd name="T52" fmla="*/ 321 w 366"/>
                <a:gd name="T53" fmla="*/ 254 h 327"/>
                <a:gd name="T54" fmla="*/ 321 w 366"/>
                <a:gd name="T55" fmla="*/ 272 h 327"/>
                <a:gd name="T56" fmla="*/ 339 w 366"/>
                <a:gd name="T57" fmla="*/ 282 h 327"/>
                <a:gd name="T58" fmla="*/ 366 w 366"/>
                <a:gd name="T59" fmla="*/ 300 h 327"/>
                <a:gd name="T60" fmla="*/ 359 w 366"/>
                <a:gd name="T61" fmla="*/ 318 h 327"/>
                <a:gd name="T62" fmla="*/ 339 w 366"/>
                <a:gd name="T63" fmla="*/ 327 h 327"/>
                <a:gd name="T64" fmla="*/ 348 w 366"/>
                <a:gd name="T65" fmla="*/ 309 h 327"/>
                <a:gd name="T66" fmla="*/ 330 w 366"/>
                <a:gd name="T67" fmla="*/ 300 h 327"/>
                <a:gd name="T68" fmla="*/ 312 w 366"/>
                <a:gd name="T69" fmla="*/ 291 h 327"/>
                <a:gd name="T70" fmla="*/ 284 w 366"/>
                <a:gd name="T71" fmla="*/ 272 h 327"/>
                <a:gd name="T72" fmla="*/ 293 w 366"/>
                <a:gd name="T73" fmla="*/ 300 h 327"/>
                <a:gd name="T74" fmla="*/ 284 w 366"/>
                <a:gd name="T75" fmla="*/ 318 h 327"/>
                <a:gd name="T76" fmla="*/ 275 w 366"/>
                <a:gd name="T77" fmla="*/ 300 h 327"/>
                <a:gd name="T78" fmla="*/ 257 w 366"/>
                <a:gd name="T79" fmla="*/ 309 h 327"/>
                <a:gd name="T80" fmla="*/ 239 w 366"/>
                <a:gd name="T81" fmla="*/ 318 h 327"/>
                <a:gd name="T82" fmla="*/ 221 w 366"/>
                <a:gd name="T83" fmla="*/ 300 h 327"/>
                <a:gd name="T84" fmla="*/ 202 w 366"/>
                <a:gd name="T85" fmla="*/ 291 h 327"/>
                <a:gd name="T86" fmla="*/ 212 w 366"/>
                <a:gd name="T87" fmla="*/ 282 h 327"/>
                <a:gd name="T88" fmla="*/ 184 w 366"/>
                <a:gd name="T89" fmla="*/ 282 h 327"/>
                <a:gd name="T90" fmla="*/ 166 w 366"/>
                <a:gd name="T91" fmla="*/ 272 h 327"/>
                <a:gd name="T92" fmla="*/ 146 w 366"/>
                <a:gd name="T93" fmla="*/ 263 h 327"/>
                <a:gd name="T94" fmla="*/ 146 w 366"/>
                <a:gd name="T95" fmla="*/ 272 h 327"/>
                <a:gd name="T96" fmla="*/ 130 w 366"/>
                <a:gd name="T97" fmla="*/ 282 h 327"/>
                <a:gd name="T98" fmla="*/ 91 w 366"/>
                <a:gd name="T99" fmla="*/ 272 h 327"/>
                <a:gd name="T100" fmla="*/ 55 w 366"/>
                <a:gd name="T101" fmla="*/ 263 h 327"/>
                <a:gd name="T102" fmla="*/ 55 w 366"/>
                <a:gd name="T103" fmla="*/ 245 h 327"/>
                <a:gd name="T104" fmla="*/ 27 w 366"/>
                <a:gd name="T105" fmla="*/ 272 h 327"/>
                <a:gd name="T106" fmla="*/ 27 w 366"/>
                <a:gd name="T107" fmla="*/ 263 h 327"/>
                <a:gd name="T108" fmla="*/ 27 w 366"/>
                <a:gd name="T109" fmla="*/ 227 h 327"/>
                <a:gd name="T110" fmla="*/ 27 w 366"/>
                <a:gd name="T111" fmla="*/ 200 h 327"/>
                <a:gd name="T112" fmla="*/ 37 w 366"/>
                <a:gd name="T113" fmla="*/ 182 h 327"/>
                <a:gd name="T114" fmla="*/ 37 w 366"/>
                <a:gd name="T115" fmla="*/ 154 h 327"/>
                <a:gd name="T116" fmla="*/ 18 w 366"/>
                <a:gd name="T117" fmla="*/ 127 h 327"/>
                <a:gd name="T118" fmla="*/ 9 w 366"/>
                <a:gd name="T119" fmla="*/ 10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6" h="327">
                  <a:moveTo>
                    <a:pt x="0" y="9"/>
                  </a:moveTo>
                  <a:lnTo>
                    <a:pt x="82" y="9"/>
                  </a:lnTo>
                  <a:lnTo>
                    <a:pt x="193" y="0"/>
                  </a:lnTo>
                  <a:lnTo>
                    <a:pt x="193" y="9"/>
                  </a:lnTo>
                  <a:lnTo>
                    <a:pt x="193" y="0"/>
                  </a:lnTo>
                  <a:lnTo>
                    <a:pt x="202" y="0"/>
                  </a:lnTo>
                  <a:lnTo>
                    <a:pt x="202" y="9"/>
                  </a:lnTo>
                  <a:lnTo>
                    <a:pt x="193" y="18"/>
                  </a:lnTo>
                  <a:lnTo>
                    <a:pt x="202" y="18"/>
                  </a:lnTo>
                  <a:lnTo>
                    <a:pt x="202" y="27"/>
                  </a:lnTo>
                  <a:lnTo>
                    <a:pt x="202" y="36"/>
                  </a:lnTo>
                  <a:lnTo>
                    <a:pt x="212" y="27"/>
                  </a:lnTo>
                  <a:lnTo>
                    <a:pt x="202" y="36"/>
                  </a:lnTo>
                  <a:lnTo>
                    <a:pt x="212" y="45"/>
                  </a:lnTo>
                  <a:lnTo>
                    <a:pt x="202" y="36"/>
                  </a:lnTo>
                  <a:lnTo>
                    <a:pt x="202" y="45"/>
                  </a:lnTo>
                  <a:lnTo>
                    <a:pt x="212" y="45"/>
                  </a:lnTo>
                  <a:lnTo>
                    <a:pt x="212" y="54"/>
                  </a:lnTo>
                  <a:lnTo>
                    <a:pt x="221" y="54"/>
                  </a:lnTo>
                  <a:lnTo>
                    <a:pt x="212" y="54"/>
                  </a:lnTo>
                  <a:lnTo>
                    <a:pt x="212" y="63"/>
                  </a:lnTo>
                  <a:lnTo>
                    <a:pt x="202" y="63"/>
                  </a:lnTo>
                  <a:lnTo>
                    <a:pt x="202" y="73"/>
                  </a:lnTo>
                  <a:lnTo>
                    <a:pt x="212" y="63"/>
                  </a:lnTo>
                  <a:lnTo>
                    <a:pt x="212" y="73"/>
                  </a:lnTo>
                  <a:lnTo>
                    <a:pt x="202" y="73"/>
                  </a:lnTo>
                  <a:lnTo>
                    <a:pt x="202" y="82"/>
                  </a:lnTo>
                  <a:lnTo>
                    <a:pt x="212" y="82"/>
                  </a:lnTo>
                  <a:lnTo>
                    <a:pt x="193" y="91"/>
                  </a:lnTo>
                  <a:lnTo>
                    <a:pt x="184" y="100"/>
                  </a:lnTo>
                  <a:lnTo>
                    <a:pt x="193" y="100"/>
                  </a:lnTo>
                  <a:lnTo>
                    <a:pt x="184" y="109"/>
                  </a:lnTo>
                  <a:lnTo>
                    <a:pt x="184" y="118"/>
                  </a:lnTo>
                  <a:lnTo>
                    <a:pt x="175" y="118"/>
                  </a:lnTo>
                  <a:lnTo>
                    <a:pt x="184" y="136"/>
                  </a:lnTo>
                  <a:lnTo>
                    <a:pt x="175" y="136"/>
                  </a:lnTo>
                  <a:lnTo>
                    <a:pt x="184" y="136"/>
                  </a:lnTo>
                  <a:lnTo>
                    <a:pt x="175" y="145"/>
                  </a:lnTo>
                  <a:lnTo>
                    <a:pt x="175" y="154"/>
                  </a:lnTo>
                  <a:lnTo>
                    <a:pt x="175" y="163"/>
                  </a:lnTo>
                  <a:lnTo>
                    <a:pt x="239" y="163"/>
                  </a:lnTo>
                  <a:lnTo>
                    <a:pt x="303" y="154"/>
                  </a:lnTo>
                  <a:lnTo>
                    <a:pt x="303" y="163"/>
                  </a:lnTo>
                  <a:lnTo>
                    <a:pt x="303" y="172"/>
                  </a:lnTo>
                  <a:lnTo>
                    <a:pt x="303" y="182"/>
                  </a:lnTo>
                  <a:lnTo>
                    <a:pt x="303" y="191"/>
                  </a:lnTo>
                  <a:lnTo>
                    <a:pt x="312" y="200"/>
                  </a:lnTo>
                  <a:lnTo>
                    <a:pt x="312" y="209"/>
                  </a:lnTo>
                  <a:lnTo>
                    <a:pt x="321" y="209"/>
                  </a:lnTo>
                  <a:lnTo>
                    <a:pt x="321" y="218"/>
                  </a:lnTo>
                  <a:lnTo>
                    <a:pt x="330" y="218"/>
                  </a:lnTo>
                  <a:lnTo>
                    <a:pt x="321" y="227"/>
                  </a:lnTo>
                  <a:lnTo>
                    <a:pt x="321" y="218"/>
                  </a:lnTo>
                  <a:lnTo>
                    <a:pt x="321" y="227"/>
                  </a:lnTo>
                  <a:lnTo>
                    <a:pt x="312" y="227"/>
                  </a:lnTo>
                  <a:lnTo>
                    <a:pt x="303" y="218"/>
                  </a:lnTo>
                  <a:lnTo>
                    <a:pt x="293" y="218"/>
                  </a:lnTo>
                  <a:lnTo>
                    <a:pt x="293" y="209"/>
                  </a:lnTo>
                  <a:lnTo>
                    <a:pt x="284" y="209"/>
                  </a:lnTo>
                  <a:lnTo>
                    <a:pt x="275" y="209"/>
                  </a:lnTo>
                  <a:lnTo>
                    <a:pt x="266" y="218"/>
                  </a:lnTo>
                  <a:lnTo>
                    <a:pt x="266" y="227"/>
                  </a:lnTo>
                  <a:lnTo>
                    <a:pt x="266" y="236"/>
                  </a:lnTo>
                  <a:lnTo>
                    <a:pt x="275" y="236"/>
                  </a:lnTo>
                  <a:lnTo>
                    <a:pt x="293" y="236"/>
                  </a:lnTo>
                  <a:lnTo>
                    <a:pt x="293" y="227"/>
                  </a:lnTo>
                  <a:lnTo>
                    <a:pt x="303" y="227"/>
                  </a:lnTo>
                  <a:lnTo>
                    <a:pt x="312" y="227"/>
                  </a:lnTo>
                  <a:lnTo>
                    <a:pt x="321" y="227"/>
                  </a:lnTo>
                  <a:lnTo>
                    <a:pt x="312" y="227"/>
                  </a:lnTo>
                  <a:lnTo>
                    <a:pt x="303" y="236"/>
                  </a:lnTo>
                  <a:lnTo>
                    <a:pt x="312" y="245"/>
                  </a:lnTo>
                  <a:lnTo>
                    <a:pt x="321" y="245"/>
                  </a:lnTo>
                  <a:lnTo>
                    <a:pt x="321" y="236"/>
                  </a:lnTo>
                  <a:lnTo>
                    <a:pt x="330" y="227"/>
                  </a:lnTo>
                  <a:lnTo>
                    <a:pt x="330" y="236"/>
                  </a:lnTo>
                  <a:lnTo>
                    <a:pt x="330" y="245"/>
                  </a:lnTo>
                  <a:lnTo>
                    <a:pt x="339" y="245"/>
                  </a:lnTo>
                  <a:lnTo>
                    <a:pt x="339" y="254"/>
                  </a:lnTo>
                  <a:lnTo>
                    <a:pt x="330" y="254"/>
                  </a:lnTo>
                  <a:lnTo>
                    <a:pt x="321" y="254"/>
                  </a:lnTo>
                  <a:lnTo>
                    <a:pt x="330" y="263"/>
                  </a:lnTo>
                  <a:lnTo>
                    <a:pt x="321" y="263"/>
                  </a:lnTo>
                  <a:lnTo>
                    <a:pt x="321" y="272"/>
                  </a:lnTo>
                  <a:lnTo>
                    <a:pt x="321" y="282"/>
                  </a:lnTo>
                  <a:lnTo>
                    <a:pt x="330" y="282"/>
                  </a:lnTo>
                  <a:lnTo>
                    <a:pt x="339" y="282"/>
                  </a:lnTo>
                  <a:lnTo>
                    <a:pt x="348" y="291"/>
                  </a:lnTo>
                  <a:lnTo>
                    <a:pt x="359" y="291"/>
                  </a:lnTo>
                  <a:lnTo>
                    <a:pt x="366" y="300"/>
                  </a:lnTo>
                  <a:lnTo>
                    <a:pt x="366" y="309"/>
                  </a:lnTo>
                  <a:lnTo>
                    <a:pt x="359" y="309"/>
                  </a:lnTo>
                  <a:lnTo>
                    <a:pt x="359" y="318"/>
                  </a:lnTo>
                  <a:lnTo>
                    <a:pt x="348" y="309"/>
                  </a:lnTo>
                  <a:lnTo>
                    <a:pt x="348" y="318"/>
                  </a:lnTo>
                  <a:lnTo>
                    <a:pt x="339" y="327"/>
                  </a:lnTo>
                  <a:lnTo>
                    <a:pt x="348" y="309"/>
                  </a:lnTo>
                  <a:lnTo>
                    <a:pt x="348" y="300"/>
                  </a:lnTo>
                  <a:lnTo>
                    <a:pt x="348" y="309"/>
                  </a:lnTo>
                  <a:lnTo>
                    <a:pt x="339" y="309"/>
                  </a:lnTo>
                  <a:lnTo>
                    <a:pt x="339" y="300"/>
                  </a:lnTo>
                  <a:lnTo>
                    <a:pt x="330" y="300"/>
                  </a:lnTo>
                  <a:lnTo>
                    <a:pt x="321" y="300"/>
                  </a:lnTo>
                  <a:lnTo>
                    <a:pt x="321" y="291"/>
                  </a:lnTo>
                  <a:lnTo>
                    <a:pt x="312" y="291"/>
                  </a:lnTo>
                  <a:lnTo>
                    <a:pt x="312" y="282"/>
                  </a:lnTo>
                  <a:lnTo>
                    <a:pt x="303" y="282"/>
                  </a:lnTo>
                  <a:lnTo>
                    <a:pt x="284" y="272"/>
                  </a:lnTo>
                  <a:lnTo>
                    <a:pt x="284" y="282"/>
                  </a:lnTo>
                  <a:lnTo>
                    <a:pt x="293" y="282"/>
                  </a:lnTo>
                  <a:lnTo>
                    <a:pt x="293" y="300"/>
                  </a:lnTo>
                  <a:lnTo>
                    <a:pt x="293" y="309"/>
                  </a:lnTo>
                  <a:lnTo>
                    <a:pt x="284" y="309"/>
                  </a:lnTo>
                  <a:lnTo>
                    <a:pt x="284" y="318"/>
                  </a:lnTo>
                  <a:lnTo>
                    <a:pt x="275" y="309"/>
                  </a:lnTo>
                  <a:lnTo>
                    <a:pt x="284" y="300"/>
                  </a:lnTo>
                  <a:lnTo>
                    <a:pt x="275" y="300"/>
                  </a:lnTo>
                  <a:lnTo>
                    <a:pt x="266" y="300"/>
                  </a:lnTo>
                  <a:lnTo>
                    <a:pt x="257" y="300"/>
                  </a:lnTo>
                  <a:lnTo>
                    <a:pt x="257" y="309"/>
                  </a:lnTo>
                  <a:lnTo>
                    <a:pt x="248" y="318"/>
                  </a:lnTo>
                  <a:lnTo>
                    <a:pt x="239" y="309"/>
                  </a:lnTo>
                  <a:lnTo>
                    <a:pt x="239" y="318"/>
                  </a:lnTo>
                  <a:lnTo>
                    <a:pt x="230" y="309"/>
                  </a:lnTo>
                  <a:lnTo>
                    <a:pt x="221" y="309"/>
                  </a:lnTo>
                  <a:lnTo>
                    <a:pt x="221" y="300"/>
                  </a:lnTo>
                  <a:lnTo>
                    <a:pt x="212" y="300"/>
                  </a:lnTo>
                  <a:lnTo>
                    <a:pt x="212" y="291"/>
                  </a:lnTo>
                  <a:lnTo>
                    <a:pt x="202" y="291"/>
                  </a:lnTo>
                  <a:lnTo>
                    <a:pt x="212" y="282"/>
                  </a:lnTo>
                  <a:lnTo>
                    <a:pt x="212" y="272"/>
                  </a:lnTo>
                  <a:lnTo>
                    <a:pt x="212" y="282"/>
                  </a:lnTo>
                  <a:lnTo>
                    <a:pt x="202" y="282"/>
                  </a:lnTo>
                  <a:lnTo>
                    <a:pt x="193" y="282"/>
                  </a:lnTo>
                  <a:lnTo>
                    <a:pt x="184" y="282"/>
                  </a:lnTo>
                  <a:lnTo>
                    <a:pt x="184" y="272"/>
                  </a:lnTo>
                  <a:lnTo>
                    <a:pt x="175" y="263"/>
                  </a:lnTo>
                  <a:lnTo>
                    <a:pt x="166" y="272"/>
                  </a:lnTo>
                  <a:lnTo>
                    <a:pt x="166" y="263"/>
                  </a:lnTo>
                  <a:lnTo>
                    <a:pt x="157" y="263"/>
                  </a:lnTo>
                  <a:lnTo>
                    <a:pt x="146" y="263"/>
                  </a:lnTo>
                  <a:lnTo>
                    <a:pt x="146" y="272"/>
                  </a:lnTo>
                  <a:lnTo>
                    <a:pt x="137" y="272"/>
                  </a:lnTo>
                  <a:lnTo>
                    <a:pt x="146" y="272"/>
                  </a:lnTo>
                  <a:lnTo>
                    <a:pt x="146" y="282"/>
                  </a:lnTo>
                  <a:lnTo>
                    <a:pt x="137" y="282"/>
                  </a:lnTo>
                  <a:lnTo>
                    <a:pt x="130" y="282"/>
                  </a:lnTo>
                  <a:lnTo>
                    <a:pt x="100" y="282"/>
                  </a:lnTo>
                  <a:lnTo>
                    <a:pt x="91" y="282"/>
                  </a:lnTo>
                  <a:lnTo>
                    <a:pt x="91" y="272"/>
                  </a:lnTo>
                  <a:lnTo>
                    <a:pt x="82" y="272"/>
                  </a:lnTo>
                  <a:lnTo>
                    <a:pt x="64" y="272"/>
                  </a:lnTo>
                  <a:lnTo>
                    <a:pt x="55" y="263"/>
                  </a:lnTo>
                  <a:lnTo>
                    <a:pt x="64" y="263"/>
                  </a:lnTo>
                  <a:lnTo>
                    <a:pt x="64" y="254"/>
                  </a:lnTo>
                  <a:lnTo>
                    <a:pt x="55" y="245"/>
                  </a:lnTo>
                  <a:lnTo>
                    <a:pt x="55" y="263"/>
                  </a:lnTo>
                  <a:lnTo>
                    <a:pt x="55" y="272"/>
                  </a:lnTo>
                  <a:lnTo>
                    <a:pt x="27" y="272"/>
                  </a:lnTo>
                  <a:lnTo>
                    <a:pt x="18" y="272"/>
                  </a:lnTo>
                  <a:lnTo>
                    <a:pt x="18" y="263"/>
                  </a:lnTo>
                  <a:lnTo>
                    <a:pt x="27" y="263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27" y="227"/>
                  </a:lnTo>
                  <a:lnTo>
                    <a:pt x="27" y="218"/>
                  </a:lnTo>
                  <a:lnTo>
                    <a:pt x="27" y="209"/>
                  </a:lnTo>
                  <a:lnTo>
                    <a:pt x="27" y="200"/>
                  </a:lnTo>
                  <a:lnTo>
                    <a:pt x="37" y="200"/>
                  </a:lnTo>
                  <a:lnTo>
                    <a:pt x="37" y="191"/>
                  </a:lnTo>
                  <a:lnTo>
                    <a:pt x="37" y="182"/>
                  </a:lnTo>
                  <a:lnTo>
                    <a:pt x="37" y="172"/>
                  </a:lnTo>
                  <a:lnTo>
                    <a:pt x="37" y="163"/>
                  </a:lnTo>
                  <a:lnTo>
                    <a:pt x="37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18" y="127"/>
                  </a:lnTo>
                  <a:lnTo>
                    <a:pt x="18" y="118"/>
                  </a:lnTo>
                  <a:lnTo>
                    <a:pt x="18" y="100"/>
                  </a:lnTo>
                  <a:lnTo>
                    <a:pt x="9" y="100"/>
                  </a:lnTo>
                  <a:lnTo>
                    <a:pt x="0" y="91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28">
              <a:extLst>
                <a:ext uri="{FF2B5EF4-FFF2-40B4-BE49-F238E27FC236}">
                  <a16:creationId xmlns:a16="http://schemas.microsoft.com/office/drawing/2014/main" xmlns="" id="{E9E12C20-A95F-452C-A1D3-D7090C615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340" y="4249014"/>
              <a:ext cx="661797" cy="591279"/>
            </a:xfrm>
            <a:custGeom>
              <a:avLst/>
              <a:gdLst>
                <a:gd name="T0" fmla="*/ 193 w 366"/>
                <a:gd name="T1" fmla="*/ 0 h 327"/>
                <a:gd name="T2" fmla="*/ 202 w 366"/>
                <a:gd name="T3" fmla="*/ 0 h 327"/>
                <a:gd name="T4" fmla="*/ 202 w 366"/>
                <a:gd name="T5" fmla="*/ 18 h 327"/>
                <a:gd name="T6" fmla="*/ 212 w 366"/>
                <a:gd name="T7" fmla="*/ 27 h 327"/>
                <a:gd name="T8" fmla="*/ 202 w 366"/>
                <a:gd name="T9" fmla="*/ 36 h 327"/>
                <a:gd name="T10" fmla="*/ 212 w 366"/>
                <a:gd name="T11" fmla="*/ 54 h 327"/>
                <a:gd name="T12" fmla="*/ 212 w 366"/>
                <a:gd name="T13" fmla="*/ 63 h 327"/>
                <a:gd name="T14" fmla="*/ 212 w 366"/>
                <a:gd name="T15" fmla="*/ 63 h 327"/>
                <a:gd name="T16" fmla="*/ 202 w 366"/>
                <a:gd name="T17" fmla="*/ 82 h 327"/>
                <a:gd name="T18" fmla="*/ 184 w 366"/>
                <a:gd name="T19" fmla="*/ 100 h 327"/>
                <a:gd name="T20" fmla="*/ 184 w 366"/>
                <a:gd name="T21" fmla="*/ 118 h 327"/>
                <a:gd name="T22" fmla="*/ 175 w 366"/>
                <a:gd name="T23" fmla="*/ 136 h 327"/>
                <a:gd name="T24" fmla="*/ 175 w 366"/>
                <a:gd name="T25" fmla="*/ 154 h 327"/>
                <a:gd name="T26" fmla="*/ 303 w 366"/>
                <a:gd name="T27" fmla="*/ 154 h 327"/>
                <a:gd name="T28" fmla="*/ 303 w 366"/>
                <a:gd name="T29" fmla="*/ 182 h 327"/>
                <a:gd name="T30" fmla="*/ 312 w 366"/>
                <a:gd name="T31" fmla="*/ 209 h 327"/>
                <a:gd name="T32" fmla="*/ 330 w 366"/>
                <a:gd name="T33" fmla="*/ 218 h 327"/>
                <a:gd name="T34" fmla="*/ 321 w 366"/>
                <a:gd name="T35" fmla="*/ 227 h 327"/>
                <a:gd name="T36" fmla="*/ 293 w 366"/>
                <a:gd name="T37" fmla="*/ 218 h 327"/>
                <a:gd name="T38" fmla="*/ 275 w 366"/>
                <a:gd name="T39" fmla="*/ 209 h 327"/>
                <a:gd name="T40" fmla="*/ 266 w 366"/>
                <a:gd name="T41" fmla="*/ 236 h 327"/>
                <a:gd name="T42" fmla="*/ 293 w 366"/>
                <a:gd name="T43" fmla="*/ 227 h 327"/>
                <a:gd name="T44" fmla="*/ 321 w 366"/>
                <a:gd name="T45" fmla="*/ 227 h 327"/>
                <a:gd name="T46" fmla="*/ 312 w 366"/>
                <a:gd name="T47" fmla="*/ 245 h 327"/>
                <a:gd name="T48" fmla="*/ 330 w 366"/>
                <a:gd name="T49" fmla="*/ 227 h 327"/>
                <a:gd name="T50" fmla="*/ 339 w 366"/>
                <a:gd name="T51" fmla="*/ 245 h 327"/>
                <a:gd name="T52" fmla="*/ 321 w 366"/>
                <a:gd name="T53" fmla="*/ 254 h 327"/>
                <a:gd name="T54" fmla="*/ 321 w 366"/>
                <a:gd name="T55" fmla="*/ 272 h 327"/>
                <a:gd name="T56" fmla="*/ 339 w 366"/>
                <a:gd name="T57" fmla="*/ 282 h 327"/>
                <a:gd name="T58" fmla="*/ 366 w 366"/>
                <a:gd name="T59" fmla="*/ 300 h 327"/>
                <a:gd name="T60" fmla="*/ 359 w 366"/>
                <a:gd name="T61" fmla="*/ 318 h 327"/>
                <a:gd name="T62" fmla="*/ 339 w 366"/>
                <a:gd name="T63" fmla="*/ 327 h 327"/>
                <a:gd name="T64" fmla="*/ 348 w 366"/>
                <a:gd name="T65" fmla="*/ 309 h 327"/>
                <a:gd name="T66" fmla="*/ 330 w 366"/>
                <a:gd name="T67" fmla="*/ 300 h 327"/>
                <a:gd name="T68" fmla="*/ 312 w 366"/>
                <a:gd name="T69" fmla="*/ 291 h 327"/>
                <a:gd name="T70" fmla="*/ 284 w 366"/>
                <a:gd name="T71" fmla="*/ 272 h 327"/>
                <a:gd name="T72" fmla="*/ 293 w 366"/>
                <a:gd name="T73" fmla="*/ 300 h 327"/>
                <a:gd name="T74" fmla="*/ 284 w 366"/>
                <a:gd name="T75" fmla="*/ 318 h 327"/>
                <a:gd name="T76" fmla="*/ 275 w 366"/>
                <a:gd name="T77" fmla="*/ 300 h 327"/>
                <a:gd name="T78" fmla="*/ 257 w 366"/>
                <a:gd name="T79" fmla="*/ 309 h 327"/>
                <a:gd name="T80" fmla="*/ 239 w 366"/>
                <a:gd name="T81" fmla="*/ 318 h 327"/>
                <a:gd name="T82" fmla="*/ 221 w 366"/>
                <a:gd name="T83" fmla="*/ 300 h 327"/>
                <a:gd name="T84" fmla="*/ 202 w 366"/>
                <a:gd name="T85" fmla="*/ 291 h 327"/>
                <a:gd name="T86" fmla="*/ 212 w 366"/>
                <a:gd name="T87" fmla="*/ 282 h 327"/>
                <a:gd name="T88" fmla="*/ 184 w 366"/>
                <a:gd name="T89" fmla="*/ 282 h 327"/>
                <a:gd name="T90" fmla="*/ 166 w 366"/>
                <a:gd name="T91" fmla="*/ 272 h 327"/>
                <a:gd name="T92" fmla="*/ 146 w 366"/>
                <a:gd name="T93" fmla="*/ 263 h 327"/>
                <a:gd name="T94" fmla="*/ 146 w 366"/>
                <a:gd name="T95" fmla="*/ 272 h 327"/>
                <a:gd name="T96" fmla="*/ 130 w 366"/>
                <a:gd name="T97" fmla="*/ 282 h 327"/>
                <a:gd name="T98" fmla="*/ 91 w 366"/>
                <a:gd name="T99" fmla="*/ 272 h 327"/>
                <a:gd name="T100" fmla="*/ 55 w 366"/>
                <a:gd name="T101" fmla="*/ 263 h 327"/>
                <a:gd name="T102" fmla="*/ 55 w 366"/>
                <a:gd name="T103" fmla="*/ 245 h 327"/>
                <a:gd name="T104" fmla="*/ 27 w 366"/>
                <a:gd name="T105" fmla="*/ 272 h 327"/>
                <a:gd name="T106" fmla="*/ 27 w 366"/>
                <a:gd name="T107" fmla="*/ 263 h 327"/>
                <a:gd name="T108" fmla="*/ 27 w 366"/>
                <a:gd name="T109" fmla="*/ 227 h 327"/>
                <a:gd name="T110" fmla="*/ 27 w 366"/>
                <a:gd name="T111" fmla="*/ 200 h 327"/>
                <a:gd name="T112" fmla="*/ 37 w 366"/>
                <a:gd name="T113" fmla="*/ 182 h 327"/>
                <a:gd name="T114" fmla="*/ 37 w 366"/>
                <a:gd name="T115" fmla="*/ 154 h 327"/>
                <a:gd name="T116" fmla="*/ 18 w 366"/>
                <a:gd name="T117" fmla="*/ 127 h 327"/>
                <a:gd name="T118" fmla="*/ 9 w 366"/>
                <a:gd name="T119" fmla="*/ 10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6" h="327">
                  <a:moveTo>
                    <a:pt x="0" y="9"/>
                  </a:moveTo>
                  <a:lnTo>
                    <a:pt x="82" y="9"/>
                  </a:lnTo>
                  <a:lnTo>
                    <a:pt x="193" y="0"/>
                  </a:lnTo>
                  <a:lnTo>
                    <a:pt x="193" y="9"/>
                  </a:lnTo>
                  <a:lnTo>
                    <a:pt x="193" y="0"/>
                  </a:lnTo>
                  <a:lnTo>
                    <a:pt x="202" y="0"/>
                  </a:lnTo>
                  <a:lnTo>
                    <a:pt x="202" y="9"/>
                  </a:lnTo>
                  <a:lnTo>
                    <a:pt x="193" y="18"/>
                  </a:lnTo>
                  <a:lnTo>
                    <a:pt x="202" y="18"/>
                  </a:lnTo>
                  <a:lnTo>
                    <a:pt x="202" y="27"/>
                  </a:lnTo>
                  <a:lnTo>
                    <a:pt x="202" y="36"/>
                  </a:lnTo>
                  <a:lnTo>
                    <a:pt x="212" y="27"/>
                  </a:lnTo>
                  <a:lnTo>
                    <a:pt x="202" y="36"/>
                  </a:lnTo>
                  <a:lnTo>
                    <a:pt x="212" y="45"/>
                  </a:lnTo>
                  <a:lnTo>
                    <a:pt x="202" y="36"/>
                  </a:lnTo>
                  <a:lnTo>
                    <a:pt x="202" y="45"/>
                  </a:lnTo>
                  <a:lnTo>
                    <a:pt x="212" y="45"/>
                  </a:lnTo>
                  <a:lnTo>
                    <a:pt x="212" y="54"/>
                  </a:lnTo>
                  <a:lnTo>
                    <a:pt x="221" y="54"/>
                  </a:lnTo>
                  <a:lnTo>
                    <a:pt x="212" y="54"/>
                  </a:lnTo>
                  <a:lnTo>
                    <a:pt x="212" y="63"/>
                  </a:lnTo>
                  <a:lnTo>
                    <a:pt x="202" y="63"/>
                  </a:lnTo>
                  <a:lnTo>
                    <a:pt x="202" y="73"/>
                  </a:lnTo>
                  <a:lnTo>
                    <a:pt x="212" y="63"/>
                  </a:lnTo>
                  <a:lnTo>
                    <a:pt x="212" y="73"/>
                  </a:lnTo>
                  <a:lnTo>
                    <a:pt x="202" y="73"/>
                  </a:lnTo>
                  <a:lnTo>
                    <a:pt x="202" y="82"/>
                  </a:lnTo>
                  <a:lnTo>
                    <a:pt x="212" y="82"/>
                  </a:lnTo>
                  <a:lnTo>
                    <a:pt x="193" y="91"/>
                  </a:lnTo>
                  <a:lnTo>
                    <a:pt x="184" y="100"/>
                  </a:lnTo>
                  <a:lnTo>
                    <a:pt x="193" y="100"/>
                  </a:lnTo>
                  <a:lnTo>
                    <a:pt x="184" y="109"/>
                  </a:lnTo>
                  <a:lnTo>
                    <a:pt x="184" y="118"/>
                  </a:lnTo>
                  <a:lnTo>
                    <a:pt x="175" y="118"/>
                  </a:lnTo>
                  <a:lnTo>
                    <a:pt x="184" y="136"/>
                  </a:lnTo>
                  <a:lnTo>
                    <a:pt x="175" y="136"/>
                  </a:lnTo>
                  <a:lnTo>
                    <a:pt x="184" y="136"/>
                  </a:lnTo>
                  <a:lnTo>
                    <a:pt x="175" y="145"/>
                  </a:lnTo>
                  <a:lnTo>
                    <a:pt x="175" y="154"/>
                  </a:lnTo>
                  <a:lnTo>
                    <a:pt x="175" y="163"/>
                  </a:lnTo>
                  <a:lnTo>
                    <a:pt x="239" y="163"/>
                  </a:lnTo>
                  <a:lnTo>
                    <a:pt x="303" y="154"/>
                  </a:lnTo>
                  <a:lnTo>
                    <a:pt x="303" y="163"/>
                  </a:lnTo>
                  <a:lnTo>
                    <a:pt x="303" y="172"/>
                  </a:lnTo>
                  <a:lnTo>
                    <a:pt x="303" y="182"/>
                  </a:lnTo>
                  <a:lnTo>
                    <a:pt x="303" y="191"/>
                  </a:lnTo>
                  <a:lnTo>
                    <a:pt x="312" y="200"/>
                  </a:lnTo>
                  <a:lnTo>
                    <a:pt x="312" y="209"/>
                  </a:lnTo>
                  <a:lnTo>
                    <a:pt x="321" y="209"/>
                  </a:lnTo>
                  <a:lnTo>
                    <a:pt x="321" y="218"/>
                  </a:lnTo>
                  <a:lnTo>
                    <a:pt x="330" y="218"/>
                  </a:lnTo>
                  <a:lnTo>
                    <a:pt x="321" y="227"/>
                  </a:lnTo>
                  <a:lnTo>
                    <a:pt x="321" y="218"/>
                  </a:lnTo>
                  <a:lnTo>
                    <a:pt x="321" y="227"/>
                  </a:lnTo>
                  <a:lnTo>
                    <a:pt x="312" y="227"/>
                  </a:lnTo>
                  <a:lnTo>
                    <a:pt x="303" y="218"/>
                  </a:lnTo>
                  <a:lnTo>
                    <a:pt x="293" y="218"/>
                  </a:lnTo>
                  <a:lnTo>
                    <a:pt x="293" y="209"/>
                  </a:lnTo>
                  <a:lnTo>
                    <a:pt x="284" y="209"/>
                  </a:lnTo>
                  <a:lnTo>
                    <a:pt x="275" y="209"/>
                  </a:lnTo>
                  <a:lnTo>
                    <a:pt x="266" y="218"/>
                  </a:lnTo>
                  <a:lnTo>
                    <a:pt x="266" y="227"/>
                  </a:lnTo>
                  <a:lnTo>
                    <a:pt x="266" y="236"/>
                  </a:lnTo>
                  <a:lnTo>
                    <a:pt x="275" y="236"/>
                  </a:lnTo>
                  <a:lnTo>
                    <a:pt x="293" y="236"/>
                  </a:lnTo>
                  <a:lnTo>
                    <a:pt x="293" y="227"/>
                  </a:lnTo>
                  <a:lnTo>
                    <a:pt x="303" y="227"/>
                  </a:lnTo>
                  <a:lnTo>
                    <a:pt x="312" y="227"/>
                  </a:lnTo>
                  <a:lnTo>
                    <a:pt x="321" y="227"/>
                  </a:lnTo>
                  <a:lnTo>
                    <a:pt x="312" y="227"/>
                  </a:lnTo>
                  <a:lnTo>
                    <a:pt x="303" y="236"/>
                  </a:lnTo>
                  <a:lnTo>
                    <a:pt x="312" y="245"/>
                  </a:lnTo>
                  <a:lnTo>
                    <a:pt x="321" y="245"/>
                  </a:lnTo>
                  <a:lnTo>
                    <a:pt x="321" y="236"/>
                  </a:lnTo>
                  <a:lnTo>
                    <a:pt x="330" y="227"/>
                  </a:lnTo>
                  <a:lnTo>
                    <a:pt x="330" y="236"/>
                  </a:lnTo>
                  <a:lnTo>
                    <a:pt x="330" y="245"/>
                  </a:lnTo>
                  <a:lnTo>
                    <a:pt x="339" y="245"/>
                  </a:lnTo>
                  <a:lnTo>
                    <a:pt x="339" y="254"/>
                  </a:lnTo>
                  <a:lnTo>
                    <a:pt x="330" y="254"/>
                  </a:lnTo>
                  <a:lnTo>
                    <a:pt x="321" y="254"/>
                  </a:lnTo>
                  <a:lnTo>
                    <a:pt x="330" y="263"/>
                  </a:lnTo>
                  <a:lnTo>
                    <a:pt x="321" y="263"/>
                  </a:lnTo>
                  <a:lnTo>
                    <a:pt x="321" y="272"/>
                  </a:lnTo>
                  <a:lnTo>
                    <a:pt x="321" y="282"/>
                  </a:lnTo>
                  <a:lnTo>
                    <a:pt x="330" y="282"/>
                  </a:lnTo>
                  <a:lnTo>
                    <a:pt x="339" y="282"/>
                  </a:lnTo>
                  <a:lnTo>
                    <a:pt x="348" y="291"/>
                  </a:lnTo>
                  <a:lnTo>
                    <a:pt x="359" y="291"/>
                  </a:lnTo>
                  <a:lnTo>
                    <a:pt x="366" y="300"/>
                  </a:lnTo>
                  <a:lnTo>
                    <a:pt x="366" y="309"/>
                  </a:lnTo>
                  <a:lnTo>
                    <a:pt x="359" y="309"/>
                  </a:lnTo>
                  <a:lnTo>
                    <a:pt x="359" y="318"/>
                  </a:lnTo>
                  <a:lnTo>
                    <a:pt x="348" y="309"/>
                  </a:lnTo>
                  <a:lnTo>
                    <a:pt x="348" y="318"/>
                  </a:lnTo>
                  <a:lnTo>
                    <a:pt x="339" y="327"/>
                  </a:lnTo>
                  <a:lnTo>
                    <a:pt x="348" y="309"/>
                  </a:lnTo>
                  <a:lnTo>
                    <a:pt x="348" y="300"/>
                  </a:lnTo>
                  <a:lnTo>
                    <a:pt x="348" y="309"/>
                  </a:lnTo>
                  <a:lnTo>
                    <a:pt x="339" y="309"/>
                  </a:lnTo>
                  <a:lnTo>
                    <a:pt x="339" y="300"/>
                  </a:lnTo>
                  <a:lnTo>
                    <a:pt x="330" y="300"/>
                  </a:lnTo>
                  <a:lnTo>
                    <a:pt x="321" y="300"/>
                  </a:lnTo>
                  <a:lnTo>
                    <a:pt x="321" y="291"/>
                  </a:lnTo>
                  <a:lnTo>
                    <a:pt x="312" y="291"/>
                  </a:lnTo>
                  <a:lnTo>
                    <a:pt x="312" y="282"/>
                  </a:lnTo>
                  <a:lnTo>
                    <a:pt x="303" y="282"/>
                  </a:lnTo>
                  <a:lnTo>
                    <a:pt x="284" y="272"/>
                  </a:lnTo>
                  <a:lnTo>
                    <a:pt x="284" y="282"/>
                  </a:lnTo>
                  <a:lnTo>
                    <a:pt x="293" y="282"/>
                  </a:lnTo>
                  <a:lnTo>
                    <a:pt x="293" y="300"/>
                  </a:lnTo>
                  <a:lnTo>
                    <a:pt x="293" y="309"/>
                  </a:lnTo>
                  <a:lnTo>
                    <a:pt x="284" y="309"/>
                  </a:lnTo>
                  <a:lnTo>
                    <a:pt x="284" y="318"/>
                  </a:lnTo>
                  <a:lnTo>
                    <a:pt x="275" y="309"/>
                  </a:lnTo>
                  <a:lnTo>
                    <a:pt x="284" y="300"/>
                  </a:lnTo>
                  <a:lnTo>
                    <a:pt x="275" y="300"/>
                  </a:lnTo>
                  <a:lnTo>
                    <a:pt x="266" y="300"/>
                  </a:lnTo>
                  <a:lnTo>
                    <a:pt x="257" y="300"/>
                  </a:lnTo>
                  <a:lnTo>
                    <a:pt x="257" y="309"/>
                  </a:lnTo>
                  <a:lnTo>
                    <a:pt x="248" y="318"/>
                  </a:lnTo>
                  <a:lnTo>
                    <a:pt x="239" y="309"/>
                  </a:lnTo>
                  <a:lnTo>
                    <a:pt x="239" y="318"/>
                  </a:lnTo>
                  <a:lnTo>
                    <a:pt x="230" y="309"/>
                  </a:lnTo>
                  <a:lnTo>
                    <a:pt x="221" y="309"/>
                  </a:lnTo>
                  <a:lnTo>
                    <a:pt x="221" y="300"/>
                  </a:lnTo>
                  <a:lnTo>
                    <a:pt x="212" y="300"/>
                  </a:lnTo>
                  <a:lnTo>
                    <a:pt x="212" y="291"/>
                  </a:lnTo>
                  <a:lnTo>
                    <a:pt x="202" y="291"/>
                  </a:lnTo>
                  <a:lnTo>
                    <a:pt x="212" y="282"/>
                  </a:lnTo>
                  <a:lnTo>
                    <a:pt x="212" y="272"/>
                  </a:lnTo>
                  <a:lnTo>
                    <a:pt x="212" y="282"/>
                  </a:lnTo>
                  <a:lnTo>
                    <a:pt x="202" y="282"/>
                  </a:lnTo>
                  <a:lnTo>
                    <a:pt x="193" y="282"/>
                  </a:lnTo>
                  <a:lnTo>
                    <a:pt x="184" y="282"/>
                  </a:lnTo>
                  <a:lnTo>
                    <a:pt x="184" y="272"/>
                  </a:lnTo>
                  <a:lnTo>
                    <a:pt x="175" y="263"/>
                  </a:lnTo>
                  <a:lnTo>
                    <a:pt x="166" y="272"/>
                  </a:lnTo>
                  <a:lnTo>
                    <a:pt x="166" y="263"/>
                  </a:lnTo>
                  <a:lnTo>
                    <a:pt x="157" y="263"/>
                  </a:lnTo>
                  <a:lnTo>
                    <a:pt x="146" y="263"/>
                  </a:lnTo>
                  <a:lnTo>
                    <a:pt x="146" y="272"/>
                  </a:lnTo>
                  <a:lnTo>
                    <a:pt x="137" y="272"/>
                  </a:lnTo>
                  <a:lnTo>
                    <a:pt x="146" y="272"/>
                  </a:lnTo>
                  <a:lnTo>
                    <a:pt x="146" y="282"/>
                  </a:lnTo>
                  <a:lnTo>
                    <a:pt x="137" y="282"/>
                  </a:lnTo>
                  <a:lnTo>
                    <a:pt x="130" y="282"/>
                  </a:lnTo>
                  <a:lnTo>
                    <a:pt x="100" y="282"/>
                  </a:lnTo>
                  <a:lnTo>
                    <a:pt x="91" y="282"/>
                  </a:lnTo>
                  <a:lnTo>
                    <a:pt x="91" y="272"/>
                  </a:lnTo>
                  <a:lnTo>
                    <a:pt x="82" y="272"/>
                  </a:lnTo>
                  <a:lnTo>
                    <a:pt x="64" y="272"/>
                  </a:lnTo>
                  <a:lnTo>
                    <a:pt x="55" y="263"/>
                  </a:lnTo>
                  <a:lnTo>
                    <a:pt x="64" y="263"/>
                  </a:lnTo>
                  <a:lnTo>
                    <a:pt x="64" y="254"/>
                  </a:lnTo>
                  <a:lnTo>
                    <a:pt x="55" y="245"/>
                  </a:lnTo>
                  <a:lnTo>
                    <a:pt x="55" y="263"/>
                  </a:lnTo>
                  <a:lnTo>
                    <a:pt x="55" y="272"/>
                  </a:lnTo>
                  <a:lnTo>
                    <a:pt x="27" y="272"/>
                  </a:lnTo>
                  <a:lnTo>
                    <a:pt x="18" y="272"/>
                  </a:lnTo>
                  <a:lnTo>
                    <a:pt x="18" y="263"/>
                  </a:lnTo>
                  <a:lnTo>
                    <a:pt x="27" y="263"/>
                  </a:lnTo>
                  <a:lnTo>
                    <a:pt x="27" y="254"/>
                  </a:lnTo>
                  <a:lnTo>
                    <a:pt x="27" y="245"/>
                  </a:lnTo>
                  <a:lnTo>
                    <a:pt x="27" y="227"/>
                  </a:lnTo>
                  <a:lnTo>
                    <a:pt x="27" y="218"/>
                  </a:lnTo>
                  <a:lnTo>
                    <a:pt x="27" y="209"/>
                  </a:lnTo>
                  <a:lnTo>
                    <a:pt x="27" y="200"/>
                  </a:lnTo>
                  <a:lnTo>
                    <a:pt x="37" y="200"/>
                  </a:lnTo>
                  <a:lnTo>
                    <a:pt x="37" y="191"/>
                  </a:lnTo>
                  <a:lnTo>
                    <a:pt x="37" y="182"/>
                  </a:lnTo>
                  <a:lnTo>
                    <a:pt x="37" y="172"/>
                  </a:lnTo>
                  <a:lnTo>
                    <a:pt x="37" y="163"/>
                  </a:lnTo>
                  <a:lnTo>
                    <a:pt x="37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18" y="127"/>
                  </a:lnTo>
                  <a:lnTo>
                    <a:pt x="18" y="118"/>
                  </a:lnTo>
                  <a:lnTo>
                    <a:pt x="18" y="100"/>
                  </a:lnTo>
                  <a:lnTo>
                    <a:pt x="9" y="100"/>
                  </a:lnTo>
                  <a:lnTo>
                    <a:pt x="0" y="91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29">
              <a:extLst>
                <a:ext uri="{FF2B5EF4-FFF2-40B4-BE49-F238E27FC236}">
                  <a16:creationId xmlns:a16="http://schemas.microsoft.com/office/drawing/2014/main" xmlns="" id="{8B55213C-5B14-4EE4-A059-A6F64AA00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362" y="4795088"/>
              <a:ext cx="36164" cy="12658"/>
            </a:xfrm>
            <a:custGeom>
              <a:avLst/>
              <a:gdLst>
                <a:gd name="T0" fmla="*/ 20 w 20"/>
                <a:gd name="T1" fmla="*/ 7 h 7"/>
                <a:gd name="T2" fmla="*/ 9 w 20"/>
                <a:gd name="T3" fmla="*/ 7 h 7"/>
                <a:gd name="T4" fmla="*/ 0 w 20"/>
                <a:gd name="T5" fmla="*/ 0 h 7"/>
                <a:gd name="T6" fmla="*/ 9 w 20"/>
                <a:gd name="T7" fmla="*/ 0 h 7"/>
                <a:gd name="T8" fmla="*/ 20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lnTo>
                    <a:pt x="9" y="7"/>
                  </a:lnTo>
                  <a:lnTo>
                    <a:pt x="0" y="0"/>
                  </a:lnTo>
                  <a:lnTo>
                    <a:pt x="9" y="0"/>
                  </a:lnTo>
                  <a:lnTo>
                    <a:pt x="20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30">
              <a:extLst>
                <a:ext uri="{FF2B5EF4-FFF2-40B4-BE49-F238E27FC236}">
                  <a16:creationId xmlns:a16="http://schemas.microsoft.com/office/drawing/2014/main" xmlns="" id="{90F9D8E5-A78A-478F-8860-356C23278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362" y="4795088"/>
              <a:ext cx="36164" cy="12658"/>
            </a:xfrm>
            <a:custGeom>
              <a:avLst/>
              <a:gdLst>
                <a:gd name="T0" fmla="*/ 20 w 20"/>
                <a:gd name="T1" fmla="*/ 7 h 7"/>
                <a:gd name="T2" fmla="*/ 9 w 20"/>
                <a:gd name="T3" fmla="*/ 7 h 7"/>
                <a:gd name="T4" fmla="*/ 0 w 20"/>
                <a:gd name="T5" fmla="*/ 0 h 7"/>
                <a:gd name="T6" fmla="*/ 9 w 20"/>
                <a:gd name="T7" fmla="*/ 0 h 7"/>
                <a:gd name="T8" fmla="*/ 20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lnTo>
                    <a:pt x="9" y="7"/>
                  </a:lnTo>
                  <a:lnTo>
                    <a:pt x="0" y="0"/>
                  </a:lnTo>
                  <a:lnTo>
                    <a:pt x="9" y="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1">
              <a:extLst>
                <a:ext uri="{FF2B5EF4-FFF2-40B4-BE49-F238E27FC236}">
                  <a16:creationId xmlns:a16="http://schemas.microsoft.com/office/drawing/2014/main" xmlns="" id="{4E842C68-773C-4A0D-BA26-14B1961E2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362" y="4795088"/>
              <a:ext cx="36164" cy="12658"/>
            </a:xfrm>
            <a:custGeom>
              <a:avLst/>
              <a:gdLst>
                <a:gd name="T0" fmla="*/ 20 w 20"/>
                <a:gd name="T1" fmla="*/ 7 h 7"/>
                <a:gd name="T2" fmla="*/ 9 w 20"/>
                <a:gd name="T3" fmla="*/ 7 h 7"/>
                <a:gd name="T4" fmla="*/ 0 w 20"/>
                <a:gd name="T5" fmla="*/ 0 h 7"/>
                <a:gd name="T6" fmla="*/ 9 w 20"/>
                <a:gd name="T7" fmla="*/ 0 h 7"/>
                <a:gd name="T8" fmla="*/ 20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lnTo>
                    <a:pt x="9" y="7"/>
                  </a:lnTo>
                  <a:lnTo>
                    <a:pt x="0" y="0"/>
                  </a:lnTo>
                  <a:lnTo>
                    <a:pt x="9" y="0"/>
                  </a:lnTo>
                  <a:lnTo>
                    <a:pt x="20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32">
              <a:extLst>
                <a:ext uri="{FF2B5EF4-FFF2-40B4-BE49-F238E27FC236}">
                  <a16:creationId xmlns:a16="http://schemas.microsoft.com/office/drawing/2014/main" xmlns="" id="{C7449488-B141-4680-88B5-908592998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362" y="4795088"/>
              <a:ext cx="36164" cy="12658"/>
            </a:xfrm>
            <a:custGeom>
              <a:avLst/>
              <a:gdLst>
                <a:gd name="T0" fmla="*/ 20 w 20"/>
                <a:gd name="T1" fmla="*/ 7 h 7"/>
                <a:gd name="T2" fmla="*/ 9 w 20"/>
                <a:gd name="T3" fmla="*/ 7 h 7"/>
                <a:gd name="T4" fmla="*/ 0 w 20"/>
                <a:gd name="T5" fmla="*/ 0 h 7"/>
                <a:gd name="T6" fmla="*/ 9 w 20"/>
                <a:gd name="T7" fmla="*/ 0 h 7"/>
                <a:gd name="T8" fmla="*/ 20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0" y="7"/>
                  </a:moveTo>
                  <a:lnTo>
                    <a:pt x="9" y="7"/>
                  </a:lnTo>
                  <a:lnTo>
                    <a:pt x="0" y="0"/>
                  </a:lnTo>
                  <a:lnTo>
                    <a:pt x="9" y="0"/>
                  </a:lnTo>
                  <a:lnTo>
                    <a:pt x="20" y="7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33">
              <a:extLst>
                <a:ext uri="{FF2B5EF4-FFF2-40B4-BE49-F238E27FC236}">
                  <a16:creationId xmlns:a16="http://schemas.microsoft.com/office/drawing/2014/main" xmlns="" id="{22644D69-C6B9-4358-A0A7-960567B2D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524" y="3270783"/>
              <a:ext cx="848041" cy="448431"/>
            </a:xfrm>
            <a:custGeom>
              <a:avLst/>
              <a:gdLst>
                <a:gd name="T0" fmla="*/ 0 w 469"/>
                <a:gd name="T1" fmla="*/ 241 h 248"/>
                <a:gd name="T2" fmla="*/ 12 w 469"/>
                <a:gd name="T3" fmla="*/ 230 h 248"/>
                <a:gd name="T4" fmla="*/ 21 w 469"/>
                <a:gd name="T5" fmla="*/ 212 h 248"/>
                <a:gd name="T6" fmla="*/ 12 w 469"/>
                <a:gd name="T7" fmla="*/ 202 h 248"/>
                <a:gd name="T8" fmla="*/ 21 w 469"/>
                <a:gd name="T9" fmla="*/ 184 h 248"/>
                <a:gd name="T10" fmla="*/ 37 w 469"/>
                <a:gd name="T11" fmla="*/ 184 h 248"/>
                <a:gd name="T12" fmla="*/ 57 w 469"/>
                <a:gd name="T13" fmla="*/ 193 h 248"/>
                <a:gd name="T14" fmla="*/ 57 w 469"/>
                <a:gd name="T15" fmla="*/ 175 h 248"/>
                <a:gd name="T16" fmla="*/ 66 w 469"/>
                <a:gd name="T17" fmla="*/ 166 h 248"/>
                <a:gd name="T18" fmla="*/ 73 w 469"/>
                <a:gd name="T19" fmla="*/ 148 h 248"/>
                <a:gd name="T20" fmla="*/ 84 w 469"/>
                <a:gd name="T21" fmla="*/ 127 h 248"/>
                <a:gd name="T22" fmla="*/ 93 w 469"/>
                <a:gd name="T23" fmla="*/ 121 h 248"/>
                <a:gd name="T24" fmla="*/ 102 w 469"/>
                <a:gd name="T25" fmla="*/ 127 h 248"/>
                <a:gd name="T26" fmla="*/ 102 w 469"/>
                <a:gd name="T27" fmla="*/ 121 h 248"/>
                <a:gd name="T28" fmla="*/ 121 w 469"/>
                <a:gd name="T29" fmla="*/ 112 h 248"/>
                <a:gd name="T30" fmla="*/ 139 w 469"/>
                <a:gd name="T31" fmla="*/ 127 h 248"/>
                <a:gd name="T32" fmla="*/ 148 w 469"/>
                <a:gd name="T33" fmla="*/ 112 h 248"/>
                <a:gd name="T34" fmla="*/ 166 w 469"/>
                <a:gd name="T35" fmla="*/ 112 h 248"/>
                <a:gd name="T36" fmla="*/ 175 w 469"/>
                <a:gd name="T37" fmla="*/ 112 h 248"/>
                <a:gd name="T38" fmla="*/ 175 w 469"/>
                <a:gd name="T39" fmla="*/ 91 h 248"/>
                <a:gd name="T40" fmla="*/ 184 w 469"/>
                <a:gd name="T41" fmla="*/ 82 h 248"/>
                <a:gd name="T42" fmla="*/ 193 w 469"/>
                <a:gd name="T43" fmla="*/ 100 h 248"/>
                <a:gd name="T44" fmla="*/ 212 w 469"/>
                <a:gd name="T45" fmla="*/ 100 h 248"/>
                <a:gd name="T46" fmla="*/ 212 w 469"/>
                <a:gd name="T47" fmla="*/ 82 h 248"/>
                <a:gd name="T48" fmla="*/ 221 w 469"/>
                <a:gd name="T49" fmla="*/ 73 h 248"/>
                <a:gd name="T50" fmla="*/ 230 w 469"/>
                <a:gd name="T51" fmla="*/ 64 h 248"/>
                <a:gd name="T52" fmla="*/ 239 w 469"/>
                <a:gd name="T53" fmla="*/ 55 h 248"/>
                <a:gd name="T54" fmla="*/ 239 w 469"/>
                <a:gd name="T55" fmla="*/ 37 h 248"/>
                <a:gd name="T56" fmla="*/ 266 w 469"/>
                <a:gd name="T57" fmla="*/ 28 h 248"/>
                <a:gd name="T58" fmla="*/ 275 w 469"/>
                <a:gd name="T59" fmla="*/ 18 h 248"/>
                <a:gd name="T60" fmla="*/ 275 w 469"/>
                <a:gd name="T61" fmla="*/ 9 h 248"/>
                <a:gd name="T62" fmla="*/ 275 w 469"/>
                <a:gd name="T63" fmla="*/ 0 h 248"/>
                <a:gd name="T64" fmla="*/ 293 w 469"/>
                <a:gd name="T65" fmla="*/ 0 h 248"/>
                <a:gd name="T66" fmla="*/ 303 w 469"/>
                <a:gd name="T67" fmla="*/ 9 h 248"/>
                <a:gd name="T68" fmla="*/ 321 w 469"/>
                <a:gd name="T69" fmla="*/ 18 h 248"/>
                <a:gd name="T70" fmla="*/ 348 w 469"/>
                <a:gd name="T71" fmla="*/ 28 h 248"/>
                <a:gd name="T72" fmla="*/ 366 w 469"/>
                <a:gd name="T73" fmla="*/ 28 h 248"/>
                <a:gd name="T74" fmla="*/ 387 w 469"/>
                <a:gd name="T75" fmla="*/ 18 h 248"/>
                <a:gd name="T76" fmla="*/ 403 w 469"/>
                <a:gd name="T77" fmla="*/ 18 h 248"/>
                <a:gd name="T78" fmla="*/ 412 w 469"/>
                <a:gd name="T79" fmla="*/ 28 h 248"/>
                <a:gd name="T80" fmla="*/ 423 w 469"/>
                <a:gd name="T81" fmla="*/ 37 h 248"/>
                <a:gd name="T82" fmla="*/ 423 w 469"/>
                <a:gd name="T83" fmla="*/ 55 h 248"/>
                <a:gd name="T84" fmla="*/ 439 w 469"/>
                <a:gd name="T85" fmla="*/ 82 h 248"/>
                <a:gd name="T86" fmla="*/ 459 w 469"/>
                <a:gd name="T87" fmla="*/ 100 h 248"/>
                <a:gd name="T88" fmla="*/ 448 w 469"/>
                <a:gd name="T89" fmla="*/ 127 h 248"/>
                <a:gd name="T90" fmla="*/ 432 w 469"/>
                <a:gd name="T91" fmla="*/ 148 h 248"/>
                <a:gd name="T92" fmla="*/ 423 w 469"/>
                <a:gd name="T93" fmla="*/ 157 h 248"/>
                <a:gd name="T94" fmla="*/ 412 w 469"/>
                <a:gd name="T95" fmla="*/ 166 h 248"/>
                <a:gd name="T96" fmla="*/ 394 w 469"/>
                <a:gd name="T97" fmla="*/ 184 h 248"/>
                <a:gd name="T98" fmla="*/ 387 w 469"/>
                <a:gd name="T99" fmla="*/ 193 h 248"/>
                <a:gd name="T100" fmla="*/ 366 w 469"/>
                <a:gd name="T101" fmla="*/ 202 h 248"/>
                <a:gd name="T102" fmla="*/ 321 w 469"/>
                <a:gd name="T103" fmla="*/ 202 h 248"/>
                <a:gd name="T104" fmla="*/ 266 w 469"/>
                <a:gd name="T105" fmla="*/ 202 h 248"/>
                <a:gd name="T106" fmla="*/ 221 w 469"/>
                <a:gd name="T107" fmla="*/ 212 h 248"/>
                <a:gd name="T108" fmla="*/ 157 w 469"/>
                <a:gd name="T109" fmla="*/ 221 h 248"/>
                <a:gd name="T110" fmla="*/ 102 w 469"/>
                <a:gd name="T111" fmla="*/ 221 h 248"/>
                <a:gd name="T112" fmla="*/ 84 w 469"/>
                <a:gd name="T113" fmla="*/ 221 h 248"/>
                <a:gd name="T114" fmla="*/ 93 w 469"/>
                <a:gd name="T115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9" h="248">
                  <a:moveTo>
                    <a:pt x="0" y="248"/>
                  </a:moveTo>
                  <a:lnTo>
                    <a:pt x="0" y="241"/>
                  </a:lnTo>
                  <a:lnTo>
                    <a:pt x="12" y="241"/>
                  </a:lnTo>
                  <a:lnTo>
                    <a:pt x="12" y="230"/>
                  </a:lnTo>
                  <a:lnTo>
                    <a:pt x="21" y="221"/>
                  </a:lnTo>
                  <a:lnTo>
                    <a:pt x="21" y="212"/>
                  </a:lnTo>
                  <a:lnTo>
                    <a:pt x="21" y="202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1" y="184"/>
                  </a:lnTo>
                  <a:lnTo>
                    <a:pt x="27" y="184"/>
                  </a:lnTo>
                  <a:lnTo>
                    <a:pt x="37" y="184"/>
                  </a:lnTo>
                  <a:lnTo>
                    <a:pt x="48" y="193"/>
                  </a:lnTo>
                  <a:lnTo>
                    <a:pt x="57" y="193"/>
                  </a:lnTo>
                  <a:lnTo>
                    <a:pt x="57" y="184"/>
                  </a:lnTo>
                  <a:lnTo>
                    <a:pt x="57" y="175"/>
                  </a:lnTo>
                  <a:lnTo>
                    <a:pt x="57" y="166"/>
                  </a:lnTo>
                  <a:lnTo>
                    <a:pt x="66" y="166"/>
                  </a:lnTo>
                  <a:lnTo>
                    <a:pt x="73" y="157"/>
                  </a:lnTo>
                  <a:lnTo>
                    <a:pt x="73" y="148"/>
                  </a:lnTo>
                  <a:lnTo>
                    <a:pt x="73" y="139"/>
                  </a:lnTo>
                  <a:lnTo>
                    <a:pt x="84" y="127"/>
                  </a:lnTo>
                  <a:lnTo>
                    <a:pt x="84" y="121"/>
                  </a:lnTo>
                  <a:lnTo>
                    <a:pt x="93" y="121"/>
                  </a:lnTo>
                  <a:lnTo>
                    <a:pt x="102" y="121"/>
                  </a:lnTo>
                  <a:lnTo>
                    <a:pt x="102" y="127"/>
                  </a:lnTo>
                  <a:lnTo>
                    <a:pt x="112" y="121"/>
                  </a:lnTo>
                  <a:lnTo>
                    <a:pt x="102" y="121"/>
                  </a:lnTo>
                  <a:lnTo>
                    <a:pt x="112" y="121"/>
                  </a:lnTo>
                  <a:lnTo>
                    <a:pt x="121" y="112"/>
                  </a:lnTo>
                  <a:lnTo>
                    <a:pt x="139" y="121"/>
                  </a:lnTo>
                  <a:lnTo>
                    <a:pt x="139" y="127"/>
                  </a:lnTo>
                  <a:lnTo>
                    <a:pt x="139" y="121"/>
                  </a:lnTo>
                  <a:lnTo>
                    <a:pt x="148" y="112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21"/>
                  </a:lnTo>
                  <a:lnTo>
                    <a:pt x="175" y="112"/>
                  </a:lnTo>
                  <a:lnTo>
                    <a:pt x="175" y="100"/>
                  </a:lnTo>
                  <a:lnTo>
                    <a:pt x="175" y="91"/>
                  </a:lnTo>
                  <a:lnTo>
                    <a:pt x="184" y="91"/>
                  </a:lnTo>
                  <a:lnTo>
                    <a:pt x="184" y="82"/>
                  </a:lnTo>
                  <a:lnTo>
                    <a:pt x="184" y="91"/>
                  </a:lnTo>
                  <a:lnTo>
                    <a:pt x="193" y="100"/>
                  </a:lnTo>
                  <a:lnTo>
                    <a:pt x="203" y="100"/>
                  </a:lnTo>
                  <a:lnTo>
                    <a:pt x="212" y="100"/>
                  </a:lnTo>
                  <a:lnTo>
                    <a:pt x="212" y="91"/>
                  </a:lnTo>
                  <a:lnTo>
                    <a:pt x="212" y="82"/>
                  </a:lnTo>
                  <a:lnTo>
                    <a:pt x="212" y="73"/>
                  </a:lnTo>
                  <a:lnTo>
                    <a:pt x="221" y="73"/>
                  </a:lnTo>
                  <a:lnTo>
                    <a:pt x="230" y="73"/>
                  </a:lnTo>
                  <a:lnTo>
                    <a:pt x="230" y="64"/>
                  </a:lnTo>
                  <a:lnTo>
                    <a:pt x="230" y="55"/>
                  </a:lnTo>
                  <a:lnTo>
                    <a:pt x="239" y="55"/>
                  </a:lnTo>
                  <a:lnTo>
                    <a:pt x="239" y="46"/>
                  </a:lnTo>
                  <a:lnTo>
                    <a:pt x="239" y="37"/>
                  </a:lnTo>
                  <a:lnTo>
                    <a:pt x="248" y="37"/>
                  </a:lnTo>
                  <a:lnTo>
                    <a:pt x="266" y="28"/>
                  </a:lnTo>
                  <a:lnTo>
                    <a:pt x="275" y="28"/>
                  </a:lnTo>
                  <a:lnTo>
                    <a:pt x="275" y="18"/>
                  </a:lnTo>
                  <a:lnTo>
                    <a:pt x="266" y="18"/>
                  </a:lnTo>
                  <a:lnTo>
                    <a:pt x="275" y="9"/>
                  </a:lnTo>
                  <a:lnTo>
                    <a:pt x="266" y="0"/>
                  </a:lnTo>
                  <a:lnTo>
                    <a:pt x="275" y="0"/>
                  </a:lnTo>
                  <a:lnTo>
                    <a:pt x="284" y="0"/>
                  </a:lnTo>
                  <a:lnTo>
                    <a:pt x="293" y="0"/>
                  </a:lnTo>
                  <a:lnTo>
                    <a:pt x="303" y="0"/>
                  </a:lnTo>
                  <a:lnTo>
                    <a:pt x="303" y="9"/>
                  </a:lnTo>
                  <a:lnTo>
                    <a:pt x="312" y="18"/>
                  </a:lnTo>
                  <a:lnTo>
                    <a:pt x="321" y="18"/>
                  </a:lnTo>
                  <a:lnTo>
                    <a:pt x="330" y="18"/>
                  </a:lnTo>
                  <a:lnTo>
                    <a:pt x="348" y="28"/>
                  </a:lnTo>
                  <a:lnTo>
                    <a:pt x="357" y="28"/>
                  </a:lnTo>
                  <a:lnTo>
                    <a:pt x="366" y="28"/>
                  </a:lnTo>
                  <a:lnTo>
                    <a:pt x="375" y="28"/>
                  </a:lnTo>
                  <a:lnTo>
                    <a:pt x="387" y="18"/>
                  </a:lnTo>
                  <a:lnTo>
                    <a:pt x="394" y="9"/>
                  </a:lnTo>
                  <a:lnTo>
                    <a:pt x="403" y="18"/>
                  </a:lnTo>
                  <a:lnTo>
                    <a:pt x="403" y="28"/>
                  </a:lnTo>
                  <a:lnTo>
                    <a:pt x="412" y="28"/>
                  </a:lnTo>
                  <a:lnTo>
                    <a:pt x="412" y="37"/>
                  </a:lnTo>
                  <a:lnTo>
                    <a:pt x="423" y="37"/>
                  </a:lnTo>
                  <a:lnTo>
                    <a:pt x="423" y="46"/>
                  </a:lnTo>
                  <a:lnTo>
                    <a:pt x="423" y="55"/>
                  </a:lnTo>
                  <a:lnTo>
                    <a:pt x="432" y="73"/>
                  </a:lnTo>
                  <a:lnTo>
                    <a:pt x="439" y="82"/>
                  </a:lnTo>
                  <a:lnTo>
                    <a:pt x="448" y="91"/>
                  </a:lnTo>
                  <a:lnTo>
                    <a:pt x="459" y="100"/>
                  </a:lnTo>
                  <a:lnTo>
                    <a:pt x="469" y="100"/>
                  </a:lnTo>
                  <a:lnTo>
                    <a:pt x="448" y="127"/>
                  </a:lnTo>
                  <a:lnTo>
                    <a:pt x="432" y="139"/>
                  </a:lnTo>
                  <a:lnTo>
                    <a:pt x="432" y="148"/>
                  </a:lnTo>
                  <a:lnTo>
                    <a:pt x="432" y="157"/>
                  </a:lnTo>
                  <a:lnTo>
                    <a:pt x="423" y="157"/>
                  </a:lnTo>
                  <a:lnTo>
                    <a:pt x="423" y="166"/>
                  </a:lnTo>
                  <a:lnTo>
                    <a:pt x="412" y="166"/>
                  </a:lnTo>
                  <a:lnTo>
                    <a:pt x="403" y="175"/>
                  </a:lnTo>
                  <a:lnTo>
                    <a:pt x="394" y="184"/>
                  </a:lnTo>
                  <a:lnTo>
                    <a:pt x="387" y="184"/>
                  </a:lnTo>
                  <a:lnTo>
                    <a:pt x="387" y="193"/>
                  </a:lnTo>
                  <a:lnTo>
                    <a:pt x="366" y="193"/>
                  </a:lnTo>
                  <a:lnTo>
                    <a:pt x="366" y="202"/>
                  </a:lnTo>
                  <a:lnTo>
                    <a:pt x="339" y="202"/>
                  </a:lnTo>
                  <a:lnTo>
                    <a:pt x="321" y="202"/>
                  </a:lnTo>
                  <a:lnTo>
                    <a:pt x="303" y="202"/>
                  </a:lnTo>
                  <a:lnTo>
                    <a:pt x="266" y="202"/>
                  </a:lnTo>
                  <a:lnTo>
                    <a:pt x="257" y="212"/>
                  </a:lnTo>
                  <a:lnTo>
                    <a:pt x="221" y="212"/>
                  </a:lnTo>
                  <a:lnTo>
                    <a:pt x="193" y="212"/>
                  </a:lnTo>
                  <a:lnTo>
                    <a:pt x="157" y="221"/>
                  </a:lnTo>
                  <a:lnTo>
                    <a:pt x="130" y="221"/>
                  </a:lnTo>
                  <a:lnTo>
                    <a:pt x="102" y="221"/>
                  </a:lnTo>
                  <a:lnTo>
                    <a:pt x="93" y="221"/>
                  </a:lnTo>
                  <a:lnTo>
                    <a:pt x="84" y="221"/>
                  </a:lnTo>
                  <a:lnTo>
                    <a:pt x="93" y="230"/>
                  </a:lnTo>
                  <a:lnTo>
                    <a:pt x="93" y="241"/>
                  </a:lnTo>
                  <a:lnTo>
                    <a:pt x="0" y="2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4">
              <a:extLst>
                <a:ext uri="{FF2B5EF4-FFF2-40B4-BE49-F238E27FC236}">
                  <a16:creationId xmlns:a16="http://schemas.microsoft.com/office/drawing/2014/main" xmlns="" id="{33788DFE-2BE2-439F-9C06-A333D680C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524" y="3270783"/>
              <a:ext cx="848041" cy="448431"/>
            </a:xfrm>
            <a:custGeom>
              <a:avLst/>
              <a:gdLst>
                <a:gd name="T0" fmla="*/ 0 w 469"/>
                <a:gd name="T1" fmla="*/ 241 h 248"/>
                <a:gd name="T2" fmla="*/ 12 w 469"/>
                <a:gd name="T3" fmla="*/ 230 h 248"/>
                <a:gd name="T4" fmla="*/ 21 w 469"/>
                <a:gd name="T5" fmla="*/ 212 h 248"/>
                <a:gd name="T6" fmla="*/ 12 w 469"/>
                <a:gd name="T7" fmla="*/ 202 h 248"/>
                <a:gd name="T8" fmla="*/ 21 w 469"/>
                <a:gd name="T9" fmla="*/ 184 h 248"/>
                <a:gd name="T10" fmla="*/ 37 w 469"/>
                <a:gd name="T11" fmla="*/ 184 h 248"/>
                <a:gd name="T12" fmla="*/ 57 w 469"/>
                <a:gd name="T13" fmla="*/ 193 h 248"/>
                <a:gd name="T14" fmla="*/ 57 w 469"/>
                <a:gd name="T15" fmla="*/ 175 h 248"/>
                <a:gd name="T16" fmla="*/ 66 w 469"/>
                <a:gd name="T17" fmla="*/ 166 h 248"/>
                <a:gd name="T18" fmla="*/ 73 w 469"/>
                <a:gd name="T19" fmla="*/ 148 h 248"/>
                <a:gd name="T20" fmla="*/ 84 w 469"/>
                <a:gd name="T21" fmla="*/ 127 h 248"/>
                <a:gd name="T22" fmla="*/ 93 w 469"/>
                <a:gd name="T23" fmla="*/ 121 h 248"/>
                <a:gd name="T24" fmla="*/ 102 w 469"/>
                <a:gd name="T25" fmla="*/ 127 h 248"/>
                <a:gd name="T26" fmla="*/ 102 w 469"/>
                <a:gd name="T27" fmla="*/ 121 h 248"/>
                <a:gd name="T28" fmla="*/ 121 w 469"/>
                <a:gd name="T29" fmla="*/ 112 h 248"/>
                <a:gd name="T30" fmla="*/ 139 w 469"/>
                <a:gd name="T31" fmla="*/ 127 h 248"/>
                <a:gd name="T32" fmla="*/ 148 w 469"/>
                <a:gd name="T33" fmla="*/ 112 h 248"/>
                <a:gd name="T34" fmla="*/ 166 w 469"/>
                <a:gd name="T35" fmla="*/ 112 h 248"/>
                <a:gd name="T36" fmla="*/ 175 w 469"/>
                <a:gd name="T37" fmla="*/ 112 h 248"/>
                <a:gd name="T38" fmla="*/ 175 w 469"/>
                <a:gd name="T39" fmla="*/ 91 h 248"/>
                <a:gd name="T40" fmla="*/ 184 w 469"/>
                <a:gd name="T41" fmla="*/ 82 h 248"/>
                <a:gd name="T42" fmla="*/ 193 w 469"/>
                <a:gd name="T43" fmla="*/ 100 h 248"/>
                <a:gd name="T44" fmla="*/ 212 w 469"/>
                <a:gd name="T45" fmla="*/ 100 h 248"/>
                <a:gd name="T46" fmla="*/ 212 w 469"/>
                <a:gd name="T47" fmla="*/ 82 h 248"/>
                <a:gd name="T48" fmla="*/ 221 w 469"/>
                <a:gd name="T49" fmla="*/ 73 h 248"/>
                <a:gd name="T50" fmla="*/ 230 w 469"/>
                <a:gd name="T51" fmla="*/ 64 h 248"/>
                <a:gd name="T52" fmla="*/ 239 w 469"/>
                <a:gd name="T53" fmla="*/ 55 h 248"/>
                <a:gd name="T54" fmla="*/ 239 w 469"/>
                <a:gd name="T55" fmla="*/ 37 h 248"/>
                <a:gd name="T56" fmla="*/ 266 w 469"/>
                <a:gd name="T57" fmla="*/ 28 h 248"/>
                <a:gd name="T58" fmla="*/ 275 w 469"/>
                <a:gd name="T59" fmla="*/ 18 h 248"/>
                <a:gd name="T60" fmla="*/ 275 w 469"/>
                <a:gd name="T61" fmla="*/ 9 h 248"/>
                <a:gd name="T62" fmla="*/ 275 w 469"/>
                <a:gd name="T63" fmla="*/ 0 h 248"/>
                <a:gd name="T64" fmla="*/ 293 w 469"/>
                <a:gd name="T65" fmla="*/ 0 h 248"/>
                <a:gd name="T66" fmla="*/ 303 w 469"/>
                <a:gd name="T67" fmla="*/ 9 h 248"/>
                <a:gd name="T68" fmla="*/ 321 w 469"/>
                <a:gd name="T69" fmla="*/ 18 h 248"/>
                <a:gd name="T70" fmla="*/ 348 w 469"/>
                <a:gd name="T71" fmla="*/ 28 h 248"/>
                <a:gd name="T72" fmla="*/ 366 w 469"/>
                <a:gd name="T73" fmla="*/ 28 h 248"/>
                <a:gd name="T74" fmla="*/ 387 w 469"/>
                <a:gd name="T75" fmla="*/ 18 h 248"/>
                <a:gd name="T76" fmla="*/ 403 w 469"/>
                <a:gd name="T77" fmla="*/ 18 h 248"/>
                <a:gd name="T78" fmla="*/ 412 w 469"/>
                <a:gd name="T79" fmla="*/ 28 h 248"/>
                <a:gd name="T80" fmla="*/ 423 w 469"/>
                <a:gd name="T81" fmla="*/ 37 h 248"/>
                <a:gd name="T82" fmla="*/ 423 w 469"/>
                <a:gd name="T83" fmla="*/ 55 h 248"/>
                <a:gd name="T84" fmla="*/ 439 w 469"/>
                <a:gd name="T85" fmla="*/ 82 h 248"/>
                <a:gd name="T86" fmla="*/ 459 w 469"/>
                <a:gd name="T87" fmla="*/ 100 h 248"/>
                <a:gd name="T88" fmla="*/ 448 w 469"/>
                <a:gd name="T89" fmla="*/ 127 h 248"/>
                <a:gd name="T90" fmla="*/ 432 w 469"/>
                <a:gd name="T91" fmla="*/ 148 h 248"/>
                <a:gd name="T92" fmla="*/ 423 w 469"/>
                <a:gd name="T93" fmla="*/ 157 h 248"/>
                <a:gd name="T94" fmla="*/ 412 w 469"/>
                <a:gd name="T95" fmla="*/ 166 h 248"/>
                <a:gd name="T96" fmla="*/ 394 w 469"/>
                <a:gd name="T97" fmla="*/ 184 h 248"/>
                <a:gd name="T98" fmla="*/ 387 w 469"/>
                <a:gd name="T99" fmla="*/ 193 h 248"/>
                <a:gd name="T100" fmla="*/ 366 w 469"/>
                <a:gd name="T101" fmla="*/ 202 h 248"/>
                <a:gd name="T102" fmla="*/ 321 w 469"/>
                <a:gd name="T103" fmla="*/ 202 h 248"/>
                <a:gd name="T104" fmla="*/ 266 w 469"/>
                <a:gd name="T105" fmla="*/ 202 h 248"/>
                <a:gd name="T106" fmla="*/ 221 w 469"/>
                <a:gd name="T107" fmla="*/ 212 h 248"/>
                <a:gd name="T108" fmla="*/ 157 w 469"/>
                <a:gd name="T109" fmla="*/ 221 h 248"/>
                <a:gd name="T110" fmla="*/ 102 w 469"/>
                <a:gd name="T111" fmla="*/ 221 h 248"/>
                <a:gd name="T112" fmla="*/ 84 w 469"/>
                <a:gd name="T113" fmla="*/ 221 h 248"/>
                <a:gd name="T114" fmla="*/ 93 w 469"/>
                <a:gd name="T115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9" h="248">
                  <a:moveTo>
                    <a:pt x="0" y="248"/>
                  </a:moveTo>
                  <a:lnTo>
                    <a:pt x="0" y="241"/>
                  </a:lnTo>
                  <a:lnTo>
                    <a:pt x="12" y="241"/>
                  </a:lnTo>
                  <a:lnTo>
                    <a:pt x="12" y="230"/>
                  </a:lnTo>
                  <a:lnTo>
                    <a:pt x="21" y="221"/>
                  </a:lnTo>
                  <a:lnTo>
                    <a:pt x="21" y="212"/>
                  </a:lnTo>
                  <a:lnTo>
                    <a:pt x="21" y="202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1" y="184"/>
                  </a:lnTo>
                  <a:lnTo>
                    <a:pt x="27" y="184"/>
                  </a:lnTo>
                  <a:lnTo>
                    <a:pt x="37" y="184"/>
                  </a:lnTo>
                  <a:lnTo>
                    <a:pt x="48" y="193"/>
                  </a:lnTo>
                  <a:lnTo>
                    <a:pt x="57" y="193"/>
                  </a:lnTo>
                  <a:lnTo>
                    <a:pt x="57" y="184"/>
                  </a:lnTo>
                  <a:lnTo>
                    <a:pt x="57" y="175"/>
                  </a:lnTo>
                  <a:lnTo>
                    <a:pt x="57" y="166"/>
                  </a:lnTo>
                  <a:lnTo>
                    <a:pt x="66" y="166"/>
                  </a:lnTo>
                  <a:lnTo>
                    <a:pt x="73" y="157"/>
                  </a:lnTo>
                  <a:lnTo>
                    <a:pt x="73" y="148"/>
                  </a:lnTo>
                  <a:lnTo>
                    <a:pt x="73" y="139"/>
                  </a:lnTo>
                  <a:lnTo>
                    <a:pt x="84" y="127"/>
                  </a:lnTo>
                  <a:lnTo>
                    <a:pt x="84" y="121"/>
                  </a:lnTo>
                  <a:lnTo>
                    <a:pt x="93" y="121"/>
                  </a:lnTo>
                  <a:lnTo>
                    <a:pt x="102" y="121"/>
                  </a:lnTo>
                  <a:lnTo>
                    <a:pt x="102" y="127"/>
                  </a:lnTo>
                  <a:lnTo>
                    <a:pt x="112" y="121"/>
                  </a:lnTo>
                  <a:lnTo>
                    <a:pt x="102" y="121"/>
                  </a:lnTo>
                  <a:lnTo>
                    <a:pt x="112" y="121"/>
                  </a:lnTo>
                  <a:lnTo>
                    <a:pt x="121" y="112"/>
                  </a:lnTo>
                  <a:lnTo>
                    <a:pt x="139" y="121"/>
                  </a:lnTo>
                  <a:lnTo>
                    <a:pt x="139" y="127"/>
                  </a:lnTo>
                  <a:lnTo>
                    <a:pt x="139" y="121"/>
                  </a:lnTo>
                  <a:lnTo>
                    <a:pt x="148" y="112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21"/>
                  </a:lnTo>
                  <a:lnTo>
                    <a:pt x="175" y="112"/>
                  </a:lnTo>
                  <a:lnTo>
                    <a:pt x="175" y="100"/>
                  </a:lnTo>
                  <a:lnTo>
                    <a:pt x="175" y="91"/>
                  </a:lnTo>
                  <a:lnTo>
                    <a:pt x="184" y="91"/>
                  </a:lnTo>
                  <a:lnTo>
                    <a:pt x="184" y="82"/>
                  </a:lnTo>
                  <a:lnTo>
                    <a:pt x="184" y="91"/>
                  </a:lnTo>
                  <a:lnTo>
                    <a:pt x="193" y="100"/>
                  </a:lnTo>
                  <a:lnTo>
                    <a:pt x="203" y="100"/>
                  </a:lnTo>
                  <a:lnTo>
                    <a:pt x="212" y="100"/>
                  </a:lnTo>
                  <a:lnTo>
                    <a:pt x="212" y="91"/>
                  </a:lnTo>
                  <a:lnTo>
                    <a:pt x="212" y="82"/>
                  </a:lnTo>
                  <a:lnTo>
                    <a:pt x="212" y="73"/>
                  </a:lnTo>
                  <a:lnTo>
                    <a:pt x="221" y="73"/>
                  </a:lnTo>
                  <a:lnTo>
                    <a:pt x="230" y="73"/>
                  </a:lnTo>
                  <a:lnTo>
                    <a:pt x="230" y="64"/>
                  </a:lnTo>
                  <a:lnTo>
                    <a:pt x="230" y="55"/>
                  </a:lnTo>
                  <a:lnTo>
                    <a:pt x="239" y="55"/>
                  </a:lnTo>
                  <a:lnTo>
                    <a:pt x="239" y="46"/>
                  </a:lnTo>
                  <a:lnTo>
                    <a:pt x="239" y="37"/>
                  </a:lnTo>
                  <a:lnTo>
                    <a:pt x="248" y="37"/>
                  </a:lnTo>
                  <a:lnTo>
                    <a:pt x="266" y="28"/>
                  </a:lnTo>
                  <a:lnTo>
                    <a:pt x="275" y="28"/>
                  </a:lnTo>
                  <a:lnTo>
                    <a:pt x="275" y="18"/>
                  </a:lnTo>
                  <a:lnTo>
                    <a:pt x="266" y="18"/>
                  </a:lnTo>
                  <a:lnTo>
                    <a:pt x="275" y="9"/>
                  </a:lnTo>
                  <a:lnTo>
                    <a:pt x="266" y="0"/>
                  </a:lnTo>
                  <a:lnTo>
                    <a:pt x="275" y="0"/>
                  </a:lnTo>
                  <a:lnTo>
                    <a:pt x="284" y="0"/>
                  </a:lnTo>
                  <a:lnTo>
                    <a:pt x="293" y="0"/>
                  </a:lnTo>
                  <a:lnTo>
                    <a:pt x="303" y="0"/>
                  </a:lnTo>
                  <a:lnTo>
                    <a:pt x="303" y="9"/>
                  </a:lnTo>
                  <a:lnTo>
                    <a:pt x="312" y="18"/>
                  </a:lnTo>
                  <a:lnTo>
                    <a:pt x="321" y="18"/>
                  </a:lnTo>
                  <a:lnTo>
                    <a:pt x="330" y="18"/>
                  </a:lnTo>
                  <a:lnTo>
                    <a:pt x="348" y="28"/>
                  </a:lnTo>
                  <a:lnTo>
                    <a:pt x="357" y="28"/>
                  </a:lnTo>
                  <a:lnTo>
                    <a:pt x="366" y="28"/>
                  </a:lnTo>
                  <a:lnTo>
                    <a:pt x="375" y="28"/>
                  </a:lnTo>
                  <a:lnTo>
                    <a:pt x="387" y="18"/>
                  </a:lnTo>
                  <a:lnTo>
                    <a:pt x="394" y="9"/>
                  </a:lnTo>
                  <a:lnTo>
                    <a:pt x="403" y="18"/>
                  </a:lnTo>
                  <a:lnTo>
                    <a:pt x="403" y="28"/>
                  </a:lnTo>
                  <a:lnTo>
                    <a:pt x="412" y="28"/>
                  </a:lnTo>
                  <a:lnTo>
                    <a:pt x="412" y="37"/>
                  </a:lnTo>
                  <a:lnTo>
                    <a:pt x="423" y="37"/>
                  </a:lnTo>
                  <a:lnTo>
                    <a:pt x="423" y="46"/>
                  </a:lnTo>
                  <a:lnTo>
                    <a:pt x="423" y="55"/>
                  </a:lnTo>
                  <a:lnTo>
                    <a:pt x="432" y="73"/>
                  </a:lnTo>
                  <a:lnTo>
                    <a:pt x="439" y="82"/>
                  </a:lnTo>
                  <a:lnTo>
                    <a:pt x="448" y="91"/>
                  </a:lnTo>
                  <a:lnTo>
                    <a:pt x="459" y="100"/>
                  </a:lnTo>
                  <a:lnTo>
                    <a:pt x="469" y="100"/>
                  </a:lnTo>
                  <a:lnTo>
                    <a:pt x="448" y="127"/>
                  </a:lnTo>
                  <a:lnTo>
                    <a:pt x="432" y="139"/>
                  </a:lnTo>
                  <a:lnTo>
                    <a:pt x="432" y="148"/>
                  </a:lnTo>
                  <a:lnTo>
                    <a:pt x="432" y="157"/>
                  </a:lnTo>
                  <a:lnTo>
                    <a:pt x="423" y="157"/>
                  </a:lnTo>
                  <a:lnTo>
                    <a:pt x="423" y="166"/>
                  </a:lnTo>
                  <a:lnTo>
                    <a:pt x="412" y="166"/>
                  </a:lnTo>
                  <a:lnTo>
                    <a:pt x="403" y="175"/>
                  </a:lnTo>
                  <a:lnTo>
                    <a:pt x="394" y="184"/>
                  </a:lnTo>
                  <a:lnTo>
                    <a:pt x="387" y="184"/>
                  </a:lnTo>
                  <a:lnTo>
                    <a:pt x="387" y="193"/>
                  </a:lnTo>
                  <a:lnTo>
                    <a:pt x="366" y="193"/>
                  </a:lnTo>
                  <a:lnTo>
                    <a:pt x="366" y="202"/>
                  </a:lnTo>
                  <a:lnTo>
                    <a:pt x="339" y="202"/>
                  </a:lnTo>
                  <a:lnTo>
                    <a:pt x="321" y="202"/>
                  </a:lnTo>
                  <a:lnTo>
                    <a:pt x="303" y="202"/>
                  </a:lnTo>
                  <a:lnTo>
                    <a:pt x="266" y="202"/>
                  </a:lnTo>
                  <a:lnTo>
                    <a:pt x="257" y="212"/>
                  </a:lnTo>
                  <a:lnTo>
                    <a:pt x="221" y="212"/>
                  </a:lnTo>
                  <a:lnTo>
                    <a:pt x="193" y="212"/>
                  </a:lnTo>
                  <a:lnTo>
                    <a:pt x="157" y="221"/>
                  </a:lnTo>
                  <a:lnTo>
                    <a:pt x="130" y="221"/>
                  </a:lnTo>
                  <a:lnTo>
                    <a:pt x="102" y="221"/>
                  </a:lnTo>
                  <a:lnTo>
                    <a:pt x="93" y="221"/>
                  </a:lnTo>
                  <a:lnTo>
                    <a:pt x="84" y="221"/>
                  </a:lnTo>
                  <a:lnTo>
                    <a:pt x="93" y="230"/>
                  </a:lnTo>
                  <a:lnTo>
                    <a:pt x="93" y="241"/>
                  </a:lnTo>
                  <a:lnTo>
                    <a:pt x="0" y="24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5">
              <a:extLst>
                <a:ext uri="{FF2B5EF4-FFF2-40B4-BE49-F238E27FC236}">
                  <a16:creationId xmlns:a16="http://schemas.microsoft.com/office/drawing/2014/main" xmlns="" id="{7E8C68A4-FB0D-4A5F-8EC6-59AF2915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524" y="3270783"/>
              <a:ext cx="848041" cy="448431"/>
            </a:xfrm>
            <a:custGeom>
              <a:avLst/>
              <a:gdLst>
                <a:gd name="T0" fmla="*/ 0 w 469"/>
                <a:gd name="T1" fmla="*/ 241 h 248"/>
                <a:gd name="T2" fmla="*/ 12 w 469"/>
                <a:gd name="T3" fmla="*/ 230 h 248"/>
                <a:gd name="T4" fmla="*/ 21 w 469"/>
                <a:gd name="T5" fmla="*/ 212 h 248"/>
                <a:gd name="T6" fmla="*/ 12 w 469"/>
                <a:gd name="T7" fmla="*/ 202 h 248"/>
                <a:gd name="T8" fmla="*/ 21 w 469"/>
                <a:gd name="T9" fmla="*/ 184 h 248"/>
                <a:gd name="T10" fmla="*/ 37 w 469"/>
                <a:gd name="T11" fmla="*/ 184 h 248"/>
                <a:gd name="T12" fmla="*/ 57 w 469"/>
                <a:gd name="T13" fmla="*/ 193 h 248"/>
                <a:gd name="T14" fmla="*/ 57 w 469"/>
                <a:gd name="T15" fmla="*/ 175 h 248"/>
                <a:gd name="T16" fmla="*/ 66 w 469"/>
                <a:gd name="T17" fmla="*/ 166 h 248"/>
                <a:gd name="T18" fmla="*/ 73 w 469"/>
                <a:gd name="T19" fmla="*/ 148 h 248"/>
                <a:gd name="T20" fmla="*/ 84 w 469"/>
                <a:gd name="T21" fmla="*/ 127 h 248"/>
                <a:gd name="T22" fmla="*/ 93 w 469"/>
                <a:gd name="T23" fmla="*/ 121 h 248"/>
                <a:gd name="T24" fmla="*/ 102 w 469"/>
                <a:gd name="T25" fmla="*/ 127 h 248"/>
                <a:gd name="T26" fmla="*/ 102 w 469"/>
                <a:gd name="T27" fmla="*/ 121 h 248"/>
                <a:gd name="T28" fmla="*/ 121 w 469"/>
                <a:gd name="T29" fmla="*/ 112 h 248"/>
                <a:gd name="T30" fmla="*/ 139 w 469"/>
                <a:gd name="T31" fmla="*/ 127 h 248"/>
                <a:gd name="T32" fmla="*/ 148 w 469"/>
                <a:gd name="T33" fmla="*/ 112 h 248"/>
                <a:gd name="T34" fmla="*/ 166 w 469"/>
                <a:gd name="T35" fmla="*/ 112 h 248"/>
                <a:gd name="T36" fmla="*/ 175 w 469"/>
                <a:gd name="T37" fmla="*/ 112 h 248"/>
                <a:gd name="T38" fmla="*/ 175 w 469"/>
                <a:gd name="T39" fmla="*/ 91 h 248"/>
                <a:gd name="T40" fmla="*/ 184 w 469"/>
                <a:gd name="T41" fmla="*/ 82 h 248"/>
                <a:gd name="T42" fmla="*/ 193 w 469"/>
                <a:gd name="T43" fmla="*/ 100 h 248"/>
                <a:gd name="T44" fmla="*/ 212 w 469"/>
                <a:gd name="T45" fmla="*/ 100 h 248"/>
                <a:gd name="T46" fmla="*/ 212 w 469"/>
                <a:gd name="T47" fmla="*/ 82 h 248"/>
                <a:gd name="T48" fmla="*/ 221 w 469"/>
                <a:gd name="T49" fmla="*/ 73 h 248"/>
                <a:gd name="T50" fmla="*/ 230 w 469"/>
                <a:gd name="T51" fmla="*/ 64 h 248"/>
                <a:gd name="T52" fmla="*/ 239 w 469"/>
                <a:gd name="T53" fmla="*/ 55 h 248"/>
                <a:gd name="T54" fmla="*/ 239 w 469"/>
                <a:gd name="T55" fmla="*/ 37 h 248"/>
                <a:gd name="T56" fmla="*/ 266 w 469"/>
                <a:gd name="T57" fmla="*/ 28 h 248"/>
                <a:gd name="T58" fmla="*/ 275 w 469"/>
                <a:gd name="T59" fmla="*/ 18 h 248"/>
                <a:gd name="T60" fmla="*/ 275 w 469"/>
                <a:gd name="T61" fmla="*/ 9 h 248"/>
                <a:gd name="T62" fmla="*/ 275 w 469"/>
                <a:gd name="T63" fmla="*/ 0 h 248"/>
                <a:gd name="T64" fmla="*/ 293 w 469"/>
                <a:gd name="T65" fmla="*/ 0 h 248"/>
                <a:gd name="T66" fmla="*/ 303 w 469"/>
                <a:gd name="T67" fmla="*/ 9 h 248"/>
                <a:gd name="T68" fmla="*/ 321 w 469"/>
                <a:gd name="T69" fmla="*/ 18 h 248"/>
                <a:gd name="T70" fmla="*/ 348 w 469"/>
                <a:gd name="T71" fmla="*/ 28 h 248"/>
                <a:gd name="T72" fmla="*/ 366 w 469"/>
                <a:gd name="T73" fmla="*/ 28 h 248"/>
                <a:gd name="T74" fmla="*/ 387 w 469"/>
                <a:gd name="T75" fmla="*/ 18 h 248"/>
                <a:gd name="T76" fmla="*/ 403 w 469"/>
                <a:gd name="T77" fmla="*/ 18 h 248"/>
                <a:gd name="T78" fmla="*/ 412 w 469"/>
                <a:gd name="T79" fmla="*/ 28 h 248"/>
                <a:gd name="T80" fmla="*/ 423 w 469"/>
                <a:gd name="T81" fmla="*/ 37 h 248"/>
                <a:gd name="T82" fmla="*/ 423 w 469"/>
                <a:gd name="T83" fmla="*/ 55 h 248"/>
                <a:gd name="T84" fmla="*/ 439 w 469"/>
                <a:gd name="T85" fmla="*/ 82 h 248"/>
                <a:gd name="T86" fmla="*/ 459 w 469"/>
                <a:gd name="T87" fmla="*/ 100 h 248"/>
                <a:gd name="T88" fmla="*/ 448 w 469"/>
                <a:gd name="T89" fmla="*/ 127 h 248"/>
                <a:gd name="T90" fmla="*/ 432 w 469"/>
                <a:gd name="T91" fmla="*/ 148 h 248"/>
                <a:gd name="T92" fmla="*/ 423 w 469"/>
                <a:gd name="T93" fmla="*/ 157 h 248"/>
                <a:gd name="T94" fmla="*/ 412 w 469"/>
                <a:gd name="T95" fmla="*/ 166 h 248"/>
                <a:gd name="T96" fmla="*/ 394 w 469"/>
                <a:gd name="T97" fmla="*/ 184 h 248"/>
                <a:gd name="T98" fmla="*/ 387 w 469"/>
                <a:gd name="T99" fmla="*/ 193 h 248"/>
                <a:gd name="T100" fmla="*/ 366 w 469"/>
                <a:gd name="T101" fmla="*/ 202 h 248"/>
                <a:gd name="T102" fmla="*/ 321 w 469"/>
                <a:gd name="T103" fmla="*/ 202 h 248"/>
                <a:gd name="T104" fmla="*/ 266 w 469"/>
                <a:gd name="T105" fmla="*/ 202 h 248"/>
                <a:gd name="T106" fmla="*/ 221 w 469"/>
                <a:gd name="T107" fmla="*/ 212 h 248"/>
                <a:gd name="T108" fmla="*/ 157 w 469"/>
                <a:gd name="T109" fmla="*/ 221 h 248"/>
                <a:gd name="T110" fmla="*/ 102 w 469"/>
                <a:gd name="T111" fmla="*/ 221 h 248"/>
                <a:gd name="T112" fmla="*/ 84 w 469"/>
                <a:gd name="T113" fmla="*/ 221 h 248"/>
                <a:gd name="T114" fmla="*/ 93 w 469"/>
                <a:gd name="T115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9" h="248">
                  <a:moveTo>
                    <a:pt x="0" y="248"/>
                  </a:moveTo>
                  <a:lnTo>
                    <a:pt x="0" y="241"/>
                  </a:lnTo>
                  <a:lnTo>
                    <a:pt x="12" y="241"/>
                  </a:lnTo>
                  <a:lnTo>
                    <a:pt x="12" y="230"/>
                  </a:lnTo>
                  <a:lnTo>
                    <a:pt x="21" y="221"/>
                  </a:lnTo>
                  <a:lnTo>
                    <a:pt x="21" y="212"/>
                  </a:lnTo>
                  <a:lnTo>
                    <a:pt x="21" y="202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1" y="184"/>
                  </a:lnTo>
                  <a:lnTo>
                    <a:pt x="27" y="184"/>
                  </a:lnTo>
                  <a:lnTo>
                    <a:pt x="37" y="184"/>
                  </a:lnTo>
                  <a:lnTo>
                    <a:pt x="48" y="193"/>
                  </a:lnTo>
                  <a:lnTo>
                    <a:pt x="57" y="193"/>
                  </a:lnTo>
                  <a:lnTo>
                    <a:pt x="57" y="184"/>
                  </a:lnTo>
                  <a:lnTo>
                    <a:pt x="57" y="175"/>
                  </a:lnTo>
                  <a:lnTo>
                    <a:pt x="57" y="166"/>
                  </a:lnTo>
                  <a:lnTo>
                    <a:pt x="66" y="166"/>
                  </a:lnTo>
                  <a:lnTo>
                    <a:pt x="73" y="157"/>
                  </a:lnTo>
                  <a:lnTo>
                    <a:pt x="73" y="148"/>
                  </a:lnTo>
                  <a:lnTo>
                    <a:pt x="73" y="139"/>
                  </a:lnTo>
                  <a:lnTo>
                    <a:pt x="84" y="127"/>
                  </a:lnTo>
                  <a:lnTo>
                    <a:pt x="84" y="121"/>
                  </a:lnTo>
                  <a:lnTo>
                    <a:pt x="93" y="121"/>
                  </a:lnTo>
                  <a:lnTo>
                    <a:pt x="102" y="121"/>
                  </a:lnTo>
                  <a:lnTo>
                    <a:pt x="102" y="127"/>
                  </a:lnTo>
                  <a:lnTo>
                    <a:pt x="112" y="121"/>
                  </a:lnTo>
                  <a:lnTo>
                    <a:pt x="102" y="121"/>
                  </a:lnTo>
                  <a:lnTo>
                    <a:pt x="112" y="121"/>
                  </a:lnTo>
                  <a:lnTo>
                    <a:pt x="121" y="112"/>
                  </a:lnTo>
                  <a:lnTo>
                    <a:pt x="139" y="121"/>
                  </a:lnTo>
                  <a:lnTo>
                    <a:pt x="139" y="127"/>
                  </a:lnTo>
                  <a:lnTo>
                    <a:pt x="139" y="121"/>
                  </a:lnTo>
                  <a:lnTo>
                    <a:pt x="148" y="112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21"/>
                  </a:lnTo>
                  <a:lnTo>
                    <a:pt x="175" y="112"/>
                  </a:lnTo>
                  <a:lnTo>
                    <a:pt x="175" y="100"/>
                  </a:lnTo>
                  <a:lnTo>
                    <a:pt x="175" y="91"/>
                  </a:lnTo>
                  <a:lnTo>
                    <a:pt x="184" y="91"/>
                  </a:lnTo>
                  <a:lnTo>
                    <a:pt x="184" y="82"/>
                  </a:lnTo>
                  <a:lnTo>
                    <a:pt x="184" y="91"/>
                  </a:lnTo>
                  <a:lnTo>
                    <a:pt x="193" y="100"/>
                  </a:lnTo>
                  <a:lnTo>
                    <a:pt x="203" y="100"/>
                  </a:lnTo>
                  <a:lnTo>
                    <a:pt x="212" y="100"/>
                  </a:lnTo>
                  <a:lnTo>
                    <a:pt x="212" y="91"/>
                  </a:lnTo>
                  <a:lnTo>
                    <a:pt x="212" y="82"/>
                  </a:lnTo>
                  <a:lnTo>
                    <a:pt x="212" y="73"/>
                  </a:lnTo>
                  <a:lnTo>
                    <a:pt x="221" y="73"/>
                  </a:lnTo>
                  <a:lnTo>
                    <a:pt x="230" y="73"/>
                  </a:lnTo>
                  <a:lnTo>
                    <a:pt x="230" y="64"/>
                  </a:lnTo>
                  <a:lnTo>
                    <a:pt x="230" y="55"/>
                  </a:lnTo>
                  <a:lnTo>
                    <a:pt x="239" y="55"/>
                  </a:lnTo>
                  <a:lnTo>
                    <a:pt x="239" y="46"/>
                  </a:lnTo>
                  <a:lnTo>
                    <a:pt x="239" y="37"/>
                  </a:lnTo>
                  <a:lnTo>
                    <a:pt x="248" y="37"/>
                  </a:lnTo>
                  <a:lnTo>
                    <a:pt x="266" y="28"/>
                  </a:lnTo>
                  <a:lnTo>
                    <a:pt x="275" y="28"/>
                  </a:lnTo>
                  <a:lnTo>
                    <a:pt x="275" y="18"/>
                  </a:lnTo>
                  <a:lnTo>
                    <a:pt x="266" y="18"/>
                  </a:lnTo>
                  <a:lnTo>
                    <a:pt x="275" y="9"/>
                  </a:lnTo>
                  <a:lnTo>
                    <a:pt x="266" y="0"/>
                  </a:lnTo>
                  <a:lnTo>
                    <a:pt x="275" y="0"/>
                  </a:lnTo>
                  <a:lnTo>
                    <a:pt x="284" y="0"/>
                  </a:lnTo>
                  <a:lnTo>
                    <a:pt x="293" y="0"/>
                  </a:lnTo>
                  <a:lnTo>
                    <a:pt x="303" y="0"/>
                  </a:lnTo>
                  <a:lnTo>
                    <a:pt x="303" y="9"/>
                  </a:lnTo>
                  <a:lnTo>
                    <a:pt x="312" y="18"/>
                  </a:lnTo>
                  <a:lnTo>
                    <a:pt x="321" y="18"/>
                  </a:lnTo>
                  <a:lnTo>
                    <a:pt x="330" y="18"/>
                  </a:lnTo>
                  <a:lnTo>
                    <a:pt x="348" y="28"/>
                  </a:lnTo>
                  <a:lnTo>
                    <a:pt x="357" y="28"/>
                  </a:lnTo>
                  <a:lnTo>
                    <a:pt x="366" y="28"/>
                  </a:lnTo>
                  <a:lnTo>
                    <a:pt x="375" y="28"/>
                  </a:lnTo>
                  <a:lnTo>
                    <a:pt x="387" y="18"/>
                  </a:lnTo>
                  <a:lnTo>
                    <a:pt x="394" y="9"/>
                  </a:lnTo>
                  <a:lnTo>
                    <a:pt x="403" y="18"/>
                  </a:lnTo>
                  <a:lnTo>
                    <a:pt x="403" y="28"/>
                  </a:lnTo>
                  <a:lnTo>
                    <a:pt x="412" y="28"/>
                  </a:lnTo>
                  <a:lnTo>
                    <a:pt x="412" y="37"/>
                  </a:lnTo>
                  <a:lnTo>
                    <a:pt x="423" y="37"/>
                  </a:lnTo>
                  <a:lnTo>
                    <a:pt x="423" y="46"/>
                  </a:lnTo>
                  <a:lnTo>
                    <a:pt x="423" y="55"/>
                  </a:lnTo>
                  <a:lnTo>
                    <a:pt x="432" y="73"/>
                  </a:lnTo>
                  <a:lnTo>
                    <a:pt x="439" y="82"/>
                  </a:lnTo>
                  <a:lnTo>
                    <a:pt x="448" y="91"/>
                  </a:lnTo>
                  <a:lnTo>
                    <a:pt x="459" y="100"/>
                  </a:lnTo>
                  <a:lnTo>
                    <a:pt x="469" y="100"/>
                  </a:lnTo>
                  <a:lnTo>
                    <a:pt x="448" y="127"/>
                  </a:lnTo>
                  <a:lnTo>
                    <a:pt x="432" y="139"/>
                  </a:lnTo>
                  <a:lnTo>
                    <a:pt x="432" y="148"/>
                  </a:lnTo>
                  <a:lnTo>
                    <a:pt x="432" y="157"/>
                  </a:lnTo>
                  <a:lnTo>
                    <a:pt x="423" y="157"/>
                  </a:lnTo>
                  <a:lnTo>
                    <a:pt x="423" y="166"/>
                  </a:lnTo>
                  <a:lnTo>
                    <a:pt x="412" y="166"/>
                  </a:lnTo>
                  <a:lnTo>
                    <a:pt x="403" y="175"/>
                  </a:lnTo>
                  <a:lnTo>
                    <a:pt x="394" y="184"/>
                  </a:lnTo>
                  <a:lnTo>
                    <a:pt x="387" y="184"/>
                  </a:lnTo>
                  <a:lnTo>
                    <a:pt x="387" y="193"/>
                  </a:lnTo>
                  <a:lnTo>
                    <a:pt x="366" y="193"/>
                  </a:lnTo>
                  <a:lnTo>
                    <a:pt x="366" y="202"/>
                  </a:lnTo>
                  <a:lnTo>
                    <a:pt x="339" y="202"/>
                  </a:lnTo>
                  <a:lnTo>
                    <a:pt x="321" y="202"/>
                  </a:lnTo>
                  <a:lnTo>
                    <a:pt x="303" y="202"/>
                  </a:lnTo>
                  <a:lnTo>
                    <a:pt x="266" y="202"/>
                  </a:lnTo>
                  <a:lnTo>
                    <a:pt x="257" y="212"/>
                  </a:lnTo>
                  <a:lnTo>
                    <a:pt x="221" y="212"/>
                  </a:lnTo>
                  <a:lnTo>
                    <a:pt x="193" y="212"/>
                  </a:lnTo>
                  <a:lnTo>
                    <a:pt x="157" y="221"/>
                  </a:lnTo>
                  <a:lnTo>
                    <a:pt x="130" y="221"/>
                  </a:lnTo>
                  <a:lnTo>
                    <a:pt x="102" y="221"/>
                  </a:lnTo>
                  <a:lnTo>
                    <a:pt x="93" y="221"/>
                  </a:lnTo>
                  <a:lnTo>
                    <a:pt x="84" y="221"/>
                  </a:lnTo>
                  <a:lnTo>
                    <a:pt x="93" y="230"/>
                  </a:lnTo>
                  <a:lnTo>
                    <a:pt x="93" y="241"/>
                  </a:lnTo>
                  <a:lnTo>
                    <a:pt x="0" y="2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36">
              <a:extLst>
                <a:ext uri="{FF2B5EF4-FFF2-40B4-BE49-F238E27FC236}">
                  <a16:creationId xmlns:a16="http://schemas.microsoft.com/office/drawing/2014/main" xmlns="" id="{0739C56C-33FF-4DE2-8CC6-86B52C107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524" y="3270783"/>
              <a:ext cx="848041" cy="448431"/>
            </a:xfrm>
            <a:custGeom>
              <a:avLst/>
              <a:gdLst>
                <a:gd name="T0" fmla="*/ 0 w 469"/>
                <a:gd name="T1" fmla="*/ 241 h 248"/>
                <a:gd name="T2" fmla="*/ 12 w 469"/>
                <a:gd name="T3" fmla="*/ 230 h 248"/>
                <a:gd name="T4" fmla="*/ 21 w 469"/>
                <a:gd name="T5" fmla="*/ 212 h 248"/>
                <a:gd name="T6" fmla="*/ 12 w 469"/>
                <a:gd name="T7" fmla="*/ 202 h 248"/>
                <a:gd name="T8" fmla="*/ 21 w 469"/>
                <a:gd name="T9" fmla="*/ 184 h 248"/>
                <a:gd name="T10" fmla="*/ 37 w 469"/>
                <a:gd name="T11" fmla="*/ 184 h 248"/>
                <a:gd name="T12" fmla="*/ 57 w 469"/>
                <a:gd name="T13" fmla="*/ 193 h 248"/>
                <a:gd name="T14" fmla="*/ 57 w 469"/>
                <a:gd name="T15" fmla="*/ 175 h 248"/>
                <a:gd name="T16" fmla="*/ 66 w 469"/>
                <a:gd name="T17" fmla="*/ 166 h 248"/>
                <a:gd name="T18" fmla="*/ 73 w 469"/>
                <a:gd name="T19" fmla="*/ 148 h 248"/>
                <a:gd name="T20" fmla="*/ 84 w 469"/>
                <a:gd name="T21" fmla="*/ 127 h 248"/>
                <a:gd name="T22" fmla="*/ 93 w 469"/>
                <a:gd name="T23" fmla="*/ 121 h 248"/>
                <a:gd name="T24" fmla="*/ 102 w 469"/>
                <a:gd name="T25" fmla="*/ 127 h 248"/>
                <a:gd name="T26" fmla="*/ 102 w 469"/>
                <a:gd name="T27" fmla="*/ 121 h 248"/>
                <a:gd name="T28" fmla="*/ 121 w 469"/>
                <a:gd name="T29" fmla="*/ 112 h 248"/>
                <a:gd name="T30" fmla="*/ 139 w 469"/>
                <a:gd name="T31" fmla="*/ 127 h 248"/>
                <a:gd name="T32" fmla="*/ 148 w 469"/>
                <a:gd name="T33" fmla="*/ 112 h 248"/>
                <a:gd name="T34" fmla="*/ 166 w 469"/>
                <a:gd name="T35" fmla="*/ 112 h 248"/>
                <a:gd name="T36" fmla="*/ 175 w 469"/>
                <a:gd name="T37" fmla="*/ 112 h 248"/>
                <a:gd name="T38" fmla="*/ 175 w 469"/>
                <a:gd name="T39" fmla="*/ 91 h 248"/>
                <a:gd name="T40" fmla="*/ 184 w 469"/>
                <a:gd name="T41" fmla="*/ 82 h 248"/>
                <a:gd name="T42" fmla="*/ 193 w 469"/>
                <a:gd name="T43" fmla="*/ 100 h 248"/>
                <a:gd name="T44" fmla="*/ 212 w 469"/>
                <a:gd name="T45" fmla="*/ 100 h 248"/>
                <a:gd name="T46" fmla="*/ 212 w 469"/>
                <a:gd name="T47" fmla="*/ 82 h 248"/>
                <a:gd name="T48" fmla="*/ 221 w 469"/>
                <a:gd name="T49" fmla="*/ 73 h 248"/>
                <a:gd name="T50" fmla="*/ 230 w 469"/>
                <a:gd name="T51" fmla="*/ 64 h 248"/>
                <a:gd name="T52" fmla="*/ 239 w 469"/>
                <a:gd name="T53" fmla="*/ 55 h 248"/>
                <a:gd name="T54" fmla="*/ 239 w 469"/>
                <a:gd name="T55" fmla="*/ 37 h 248"/>
                <a:gd name="T56" fmla="*/ 266 w 469"/>
                <a:gd name="T57" fmla="*/ 28 h 248"/>
                <a:gd name="T58" fmla="*/ 275 w 469"/>
                <a:gd name="T59" fmla="*/ 18 h 248"/>
                <a:gd name="T60" fmla="*/ 275 w 469"/>
                <a:gd name="T61" fmla="*/ 9 h 248"/>
                <a:gd name="T62" fmla="*/ 275 w 469"/>
                <a:gd name="T63" fmla="*/ 0 h 248"/>
                <a:gd name="T64" fmla="*/ 293 w 469"/>
                <a:gd name="T65" fmla="*/ 0 h 248"/>
                <a:gd name="T66" fmla="*/ 303 w 469"/>
                <a:gd name="T67" fmla="*/ 9 h 248"/>
                <a:gd name="T68" fmla="*/ 321 w 469"/>
                <a:gd name="T69" fmla="*/ 18 h 248"/>
                <a:gd name="T70" fmla="*/ 348 w 469"/>
                <a:gd name="T71" fmla="*/ 28 h 248"/>
                <a:gd name="T72" fmla="*/ 366 w 469"/>
                <a:gd name="T73" fmla="*/ 28 h 248"/>
                <a:gd name="T74" fmla="*/ 387 w 469"/>
                <a:gd name="T75" fmla="*/ 18 h 248"/>
                <a:gd name="T76" fmla="*/ 403 w 469"/>
                <a:gd name="T77" fmla="*/ 18 h 248"/>
                <a:gd name="T78" fmla="*/ 412 w 469"/>
                <a:gd name="T79" fmla="*/ 28 h 248"/>
                <a:gd name="T80" fmla="*/ 423 w 469"/>
                <a:gd name="T81" fmla="*/ 37 h 248"/>
                <a:gd name="T82" fmla="*/ 423 w 469"/>
                <a:gd name="T83" fmla="*/ 55 h 248"/>
                <a:gd name="T84" fmla="*/ 439 w 469"/>
                <a:gd name="T85" fmla="*/ 82 h 248"/>
                <a:gd name="T86" fmla="*/ 459 w 469"/>
                <a:gd name="T87" fmla="*/ 100 h 248"/>
                <a:gd name="T88" fmla="*/ 448 w 469"/>
                <a:gd name="T89" fmla="*/ 127 h 248"/>
                <a:gd name="T90" fmla="*/ 432 w 469"/>
                <a:gd name="T91" fmla="*/ 148 h 248"/>
                <a:gd name="T92" fmla="*/ 423 w 469"/>
                <a:gd name="T93" fmla="*/ 157 h 248"/>
                <a:gd name="T94" fmla="*/ 412 w 469"/>
                <a:gd name="T95" fmla="*/ 166 h 248"/>
                <a:gd name="T96" fmla="*/ 394 w 469"/>
                <a:gd name="T97" fmla="*/ 184 h 248"/>
                <a:gd name="T98" fmla="*/ 387 w 469"/>
                <a:gd name="T99" fmla="*/ 193 h 248"/>
                <a:gd name="T100" fmla="*/ 366 w 469"/>
                <a:gd name="T101" fmla="*/ 202 h 248"/>
                <a:gd name="T102" fmla="*/ 321 w 469"/>
                <a:gd name="T103" fmla="*/ 202 h 248"/>
                <a:gd name="T104" fmla="*/ 266 w 469"/>
                <a:gd name="T105" fmla="*/ 202 h 248"/>
                <a:gd name="T106" fmla="*/ 221 w 469"/>
                <a:gd name="T107" fmla="*/ 212 h 248"/>
                <a:gd name="T108" fmla="*/ 157 w 469"/>
                <a:gd name="T109" fmla="*/ 221 h 248"/>
                <a:gd name="T110" fmla="*/ 102 w 469"/>
                <a:gd name="T111" fmla="*/ 221 h 248"/>
                <a:gd name="T112" fmla="*/ 84 w 469"/>
                <a:gd name="T113" fmla="*/ 221 h 248"/>
                <a:gd name="T114" fmla="*/ 93 w 469"/>
                <a:gd name="T115" fmla="*/ 24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9" h="248">
                  <a:moveTo>
                    <a:pt x="0" y="248"/>
                  </a:moveTo>
                  <a:lnTo>
                    <a:pt x="0" y="241"/>
                  </a:lnTo>
                  <a:lnTo>
                    <a:pt x="12" y="241"/>
                  </a:lnTo>
                  <a:lnTo>
                    <a:pt x="12" y="230"/>
                  </a:lnTo>
                  <a:lnTo>
                    <a:pt x="21" y="221"/>
                  </a:lnTo>
                  <a:lnTo>
                    <a:pt x="21" y="212"/>
                  </a:lnTo>
                  <a:lnTo>
                    <a:pt x="21" y="202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1" y="184"/>
                  </a:lnTo>
                  <a:lnTo>
                    <a:pt x="27" y="184"/>
                  </a:lnTo>
                  <a:lnTo>
                    <a:pt x="37" y="184"/>
                  </a:lnTo>
                  <a:lnTo>
                    <a:pt x="48" y="193"/>
                  </a:lnTo>
                  <a:lnTo>
                    <a:pt x="57" y="193"/>
                  </a:lnTo>
                  <a:lnTo>
                    <a:pt x="57" y="184"/>
                  </a:lnTo>
                  <a:lnTo>
                    <a:pt x="57" y="175"/>
                  </a:lnTo>
                  <a:lnTo>
                    <a:pt x="57" y="166"/>
                  </a:lnTo>
                  <a:lnTo>
                    <a:pt x="66" y="166"/>
                  </a:lnTo>
                  <a:lnTo>
                    <a:pt x="73" y="157"/>
                  </a:lnTo>
                  <a:lnTo>
                    <a:pt x="73" y="148"/>
                  </a:lnTo>
                  <a:lnTo>
                    <a:pt x="73" y="139"/>
                  </a:lnTo>
                  <a:lnTo>
                    <a:pt x="84" y="127"/>
                  </a:lnTo>
                  <a:lnTo>
                    <a:pt x="84" y="121"/>
                  </a:lnTo>
                  <a:lnTo>
                    <a:pt x="93" y="121"/>
                  </a:lnTo>
                  <a:lnTo>
                    <a:pt x="102" y="121"/>
                  </a:lnTo>
                  <a:lnTo>
                    <a:pt x="102" y="127"/>
                  </a:lnTo>
                  <a:lnTo>
                    <a:pt x="112" y="121"/>
                  </a:lnTo>
                  <a:lnTo>
                    <a:pt x="102" y="121"/>
                  </a:lnTo>
                  <a:lnTo>
                    <a:pt x="112" y="121"/>
                  </a:lnTo>
                  <a:lnTo>
                    <a:pt x="121" y="112"/>
                  </a:lnTo>
                  <a:lnTo>
                    <a:pt x="139" y="121"/>
                  </a:lnTo>
                  <a:lnTo>
                    <a:pt x="139" y="127"/>
                  </a:lnTo>
                  <a:lnTo>
                    <a:pt x="139" y="121"/>
                  </a:lnTo>
                  <a:lnTo>
                    <a:pt x="148" y="112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21"/>
                  </a:lnTo>
                  <a:lnTo>
                    <a:pt x="175" y="112"/>
                  </a:lnTo>
                  <a:lnTo>
                    <a:pt x="175" y="100"/>
                  </a:lnTo>
                  <a:lnTo>
                    <a:pt x="175" y="91"/>
                  </a:lnTo>
                  <a:lnTo>
                    <a:pt x="184" y="91"/>
                  </a:lnTo>
                  <a:lnTo>
                    <a:pt x="184" y="82"/>
                  </a:lnTo>
                  <a:lnTo>
                    <a:pt x="184" y="91"/>
                  </a:lnTo>
                  <a:lnTo>
                    <a:pt x="193" y="100"/>
                  </a:lnTo>
                  <a:lnTo>
                    <a:pt x="203" y="100"/>
                  </a:lnTo>
                  <a:lnTo>
                    <a:pt x="212" y="100"/>
                  </a:lnTo>
                  <a:lnTo>
                    <a:pt x="212" y="91"/>
                  </a:lnTo>
                  <a:lnTo>
                    <a:pt x="212" y="82"/>
                  </a:lnTo>
                  <a:lnTo>
                    <a:pt x="212" y="73"/>
                  </a:lnTo>
                  <a:lnTo>
                    <a:pt x="221" y="73"/>
                  </a:lnTo>
                  <a:lnTo>
                    <a:pt x="230" y="73"/>
                  </a:lnTo>
                  <a:lnTo>
                    <a:pt x="230" y="64"/>
                  </a:lnTo>
                  <a:lnTo>
                    <a:pt x="230" y="55"/>
                  </a:lnTo>
                  <a:lnTo>
                    <a:pt x="239" y="55"/>
                  </a:lnTo>
                  <a:lnTo>
                    <a:pt x="239" y="46"/>
                  </a:lnTo>
                  <a:lnTo>
                    <a:pt x="239" y="37"/>
                  </a:lnTo>
                  <a:lnTo>
                    <a:pt x="248" y="37"/>
                  </a:lnTo>
                  <a:lnTo>
                    <a:pt x="266" y="28"/>
                  </a:lnTo>
                  <a:lnTo>
                    <a:pt x="275" y="28"/>
                  </a:lnTo>
                  <a:lnTo>
                    <a:pt x="275" y="18"/>
                  </a:lnTo>
                  <a:lnTo>
                    <a:pt x="266" y="18"/>
                  </a:lnTo>
                  <a:lnTo>
                    <a:pt x="275" y="9"/>
                  </a:lnTo>
                  <a:lnTo>
                    <a:pt x="266" y="0"/>
                  </a:lnTo>
                  <a:lnTo>
                    <a:pt x="275" y="0"/>
                  </a:lnTo>
                  <a:lnTo>
                    <a:pt x="284" y="0"/>
                  </a:lnTo>
                  <a:lnTo>
                    <a:pt x="293" y="0"/>
                  </a:lnTo>
                  <a:lnTo>
                    <a:pt x="303" y="0"/>
                  </a:lnTo>
                  <a:lnTo>
                    <a:pt x="303" y="9"/>
                  </a:lnTo>
                  <a:lnTo>
                    <a:pt x="312" y="18"/>
                  </a:lnTo>
                  <a:lnTo>
                    <a:pt x="321" y="18"/>
                  </a:lnTo>
                  <a:lnTo>
                    <a:pt x="330" y="18"/>
                  </a:lnTo>
                  <a:lnTo>
                    <a:pt x="348" y="28"/>
                  </a:lnTo>
                  <a:lnTo>
                    <a:pt x="357" y="28"/>
                  </a:lnTo>
                  <a:lnTo>
                    <a:pt x="366" y="28"/>
                  </a:lnTo>
                  <a:lnTo>
                    <a:pt x="375" y="28"/>
                  </a:lnTo>
                  <a:lnTo>
                    <a:pt x="387" y="18"/>
                  </a:lnTo>
                  <a:lnTo>
                    <a:pt x="394" y="9"/>
                  </a:lnTo>
                  <a:lnTo>
                    <a:pt x="403" y="18"/>
                  </a:lnTo>
                  <a:lnTo>
                    <a:pt x="403" y="28"/>
                  </a:lnTo>
                  <a:lnTo>
                    <a:pt x="412" y="28"/>
                  </a:lnTo>
                  <a:lnTo>
                    <a:pt x="412" y="37"/>
                  </a:lnTo>
                  <a:lnTo>
                    <a:pt x="423" y="37"/>
                  </a:lnTo>
                  <a:lnTo>
                    <a:pt x="423" y="46"/>
                  </a:lnTo>
                  <a:lnTo>
                    <a:pt x="423" y="55"/>
                  </a:lnTo>
                  <a:lnTo>
                    <a:pt x="432" y="73"/>
                  </a:lnTo>
                  <a:lnTo>
                    <a:pt x="439" y="82"/>
                  </a:lnTo>
                  <a:lnTo>
                    <a:pt x="448" y="91"/>
                  </a:lnTo>
                  <a:lnTo>
                    <a:pt x="459" y="100"/>
                  </a:lnTo>
                  <a:lnTo>
                    <a:pt x="469" y="100"/>
                  </a:lnTo>
                  <a:lnTo>
                    <a:pt x="448" y="127"/>
                  </a:lnTo>
                  <a:lnTo>
                    <a:pt x="432" y="139"/>
                  </a:lnTo>
                  <a:lnTo>
                    <a:pt x="432" y="148"/>
                  </a:lnTo>
                  <a:lnTo>
                    <a:pt x="432" y="157"/>
                  </a:lnTo>
                  <a:lnTo>
                    <a:pt x="423" y="157"/>
                  </a:lnTo>
                  <a:lnTo>
                    <a:pt x="423" y="166"/>
                  </a:lnTo>
                  <a:lnTo>
                    <a:pt x="412" y="166"/>
                  </a:lnTo>
                  <a:lnTo>
                    <a:pt x="403" y="175"/>
                  </a:lnTo>
                  <a:lnTo>
                    <a:pt x="394" y="184"/>
                  </a:lnTo>
                  <a:lnTo>
                    <a:pt x="387" y="184"/>
                  </a:lnTo>
                  <a:lnTo>
                    <a:pt x="387" y="193"/>
                  </a:lnTo>
                  <a:lnTo>
                    <a:pt x="366" y="193"/>
                  </a:lnTo>
                  <a:lnTo>
                    <a:pt x="366" y="202"/>
                  </a:lnTo>
                  <a:lnTo>
                    <a:pt x="339" y="202"/>
                  </a:lnTo>
                  <a:lnTo>
                    <a:pt x="321" y="202"/>
                  </a:lnTo>
                  <a:lnTo>
                    <a:pt x="303" y="202"/>
                  </a:lnTo>
                  <a:lnTo>
                    <a:pt x="266" y="202"/>
                  </a:lnTo>
                  <a:lnTo>
                    <a:pt x="257" y="212"/>
                  </a:lnTo>
                  <a:lnTo>
                    <a:pt x="221" y="212"/>
                  </a:lnTo>
                  <a:lnTo>
                    <a:pt x="193" y="212"/>
                  </a:lnTo>
                  <a:lnTo>
                    <a:pt x="157" y="221"/>
                  </a:lnTo>
                  <a:lnTo>
                    <a:pt x="130" y="221"/>
                  </a:lnTo>
                  <a:lnTo>
                    <a:pt x="102" y="221"/>
                  </a:lnTo>
                  <a:lnTo>
                    <a:pt x="93" y="221"/>
                  </a:lnTo>
                  <a:lnTo>
                    <a:pt x="84" y="221"/>
                  </a:lnTo>
                  <a:lnTo>
                    <a:pt x="93" y="230"/>
                  </a:lnTo>
                  <a:lnTo>
                    <a:pt x="93" y="241"/>
                  </a:lnTo>
                  <a:lnTo>
                    <a:pt x="0" y="248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37">
              <a:extLst>
                <a:ext uri="{FF2B5EF4-FFF2-40B4-BE49-F238E27FC236}">
                  <a16:creationId xmlns:a16="http://schemas.microsoft.com/office/drawing/2014/main" xmlns="" id="{011D6910-5E47-4AE5-944B-4C0200100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000" y="3205688"/>
              <a:ext cx="880589" cy="459280"/>
            </a:xfrm>
            <a:custGeom>
              <a:avLst/>
              <a:gdLst>
                <a:gd name="T0" fmla="*/ 0 w 487"/>
                <a:gd name="T1" fmla="*/ 243 h 254"/>
                <a:gd name="T2" fmla="*/ 19 w 487"/>
                <a:gd name="T3" fmla="*/ 0 h 254"/>
                <a:gd name="T4" fmla="*/ 94 w 487"/>
                <a:gd name="T5" fmla="*/ 9 h 254"/>
                <a:gd name="T6" fmla="*/ 248 w 487"/>
                <a:gd name="T7" fmla="*/ 9 h 254"/>
                <a:gd name="T8" fmla="*/ 330 w 487"/>
                <a:gd name="T9" fmla="*/ 9 h 254"/>
                <a:gd name="T10" fmla="*/ 432 w 487"/>
                <a:gd name="T11" fmla="*/ 9 h 254"/>
                <a:gd name="T12" fmla="*/ 451 w 487"/>
                <a:gd name="T13" fmla="*/ 18 h 254"/>
                <a:gd name="T14" fmla="*/ 460 w 487"/>
                <a:gd name="T15" fmla="*/ 18 h 254"/>
                <a:gd name="T16" fmla="*/ 460 w 487"/>
                <a:gd name="T17" fmla="*/ 27 h 254"/>
                <a:gd name="T18" fmla="*/ 460 w 487"/>
                <a:gd name="T19" fmla="*/ 36 h 254"/>
                <a:gd name="T20" fmla="*/ 460 w 487"/>
                <a:gd name="T21" fmla="*/ 27 h 254"/>
                <a:gd name="T22" fmla="*/ 460 w 487"/>
                <a:gd name="T23" fmla="*/ 36 h 254"/>
                <a:gd name="T24" fmla="*/ 451 w 487"/>
                <a:gd name="T25" fmla="*/ 43 h 254"/>
                <a:gd name="T26" fmla="*/ 451 w 487"/>
                <a:gd name="T27" fmla="*/ 54 h 254"/>
                <a:gd name="T28" fmla="*/ 460 w 487"/>
                <a:gd name="T29" fmla="*/ 54 h 254"/>
                <a:gd name="T30" fmla="*/ 460 w 487"/>
                <a:gd name="T31" fmla="*/ 64 h 254"/>
                <a:gd name="T32" fmla="*/ 469 w 487"/>
                <a:gd name="T33" fmla="*/ 73 h 254"/>
                <a:gd name="T34" fmla="*/ 478 w 487"/>
                <a:gd name="T35" fmla="*/ 82 h 254"/>
                <a:gd name="T36" fmla="*/ 487 w 487"/>
                <a:gd name="T37" fmla="*/ 254 h 254"/>
                <a:gd name="T38" fmla="*/ 403 w 487"/>
                <a:gd name="T39" fmla="*/ 254 h 254"/>
                <a:gd name="T40" fmla="*/ 257 w 487"/>
                <a:gd name="T41" fmla="*/ 254 h 254"/>
                <a:gd name="T42" fmla="*/ 112 w 487"/>
                <a:gd name="T43" fmla="*/ 254 h 254"/>
                <a:gd name="T44" fmla="*/ 0 w 487"/>
                <a:gd name="T45" fmla="*/ 2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7" h="254">
                  <a:moveTo>
                    <a:pt x="0" y="243"/>
                  </a:moveTo>
                  <a:lnTo>
                    <a:pt x="19" y="0"/>
                  </a:lnTo>
                  <a:lnTo>
                    <a:pt x="94" y="9"/>
                  </a:lnTo>
                  <a:lnTo>
                    <a:pt x="248" y="9"/>
                  </a:lnTo>
                  <a:lnTo>
                    <a:pt x="330" y="9"/>
                  </a:lnTo>
                  <a:lnTo>
                    <a:pt x="432" y="9"/>
                  </a:lnTo>
                  <a:lnTo>
                    <a:pt x="451" y="18"/>
                  </a:lnTo>
                  <a:lnTo>
                    <a:pt x="460" y="18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51" y="43"/>
                  </a:lnTo>
                  <a:lnTo>
                    <a:pt x="451" y="54"/>
                  </a:lnTo>
                  <a:lnTo>
                    <a:pt x="460" y="54"/>
                  </a:lnTo>
                  <a:lnTo>
                    <a:pt x="460" y="64"/>
                  </a:lnTo>
                  <a:lnTo>
                    <a:pt x="469" y="73"/>
                  </a:lnTo>
                  <a:lnTo>
                    <a:pt x="478" y="82"/>
                  </a:lnTo>
                  <a:lnTo>
                    <a:pt x="487" y="254"/>
                  </a:lnTo>
                  <a:lnTo>
                    <a:pt x="403" y="254"/>
                  </a:lnTo>
                  <a:lnTo>
                    <a:pt x="257" y="254"/>
                  </a:lnTo>
                  <a:lnTo>
                    <a:pt x="112" y="254"/>
                  </a:lnTo>
                  <a:lnTo>
                    <a:pt x="0" y="2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38">
              <a:extLst>
                <a:ext uri="{FF2B5EF4-FFF2-40B4-BE49-F238E27FC236}">
                  <a16:creationId xmlns:a16="http://schemas.microsoft.com/office/drawing/2014/main" xmlns="" id="{A015F3A1-E87B-4C1B-B107-6A9320B15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000" y="3205688"/>
              <a:ext cx="880589" cy="459280"/>
            </a:xfrm>
            <a:custGeom>
              <a:avLst/>
              <a:gdLst>
                <a:gd name="T0" fmla="*/ 0 w 487"/>
                <a:gd name="T1" fmla="*/ 243 h 254"/>
                <a:gd name="T2" fmla="*/ 19 w 487"/>
                <a:gd name="T3" fmla="*/ 0 h 254"/>
                <a:gd name="T4" fmla="*/ 94 w 487"/>
                <a:gd name="T5" fmla="*/ 9 h 254"/>
                <a:gd name="T6" fmla="*/ 248 w 487"/>
                <a:gd name="T7" fmla="*/ 9 h 254"/>
                <a:gd name="T8" fmla="*/ 330 w 487"/>
                <a:gd name="T9" fmla="*/ 9 h 254"/>
                <a:gd name="T10" fmla="*/ 432 w 487"/>
                <a:gd name="T11" fmla="*/ 9 h 254"/>
                <a:gd name="T12" fmla="*/ 451 w 487"/>
                <a:gd name="T13" fmla="*/ 18 h 254"/>
                <a:gd name="T14" fmla="*/ 460 w 487"/>
                <a:gd name="T15" fmla="*/ 18 h 254"/>
                <a:gd name="T16" fmla="*/ 460 w 487"/>
                <a:gd name="T17" fmla="*/ 27 h 254"/>
                <a:gd name="T18" fmla="*/ 460 w 487"/>
                <a:gd name="T19" fmla="*/ 36 h 254"/>
                <a:gd name="T20" fmla="*/ 460 w 487"/>
                <a:gd name="T21" fmla="*/ 27 h 254"/>
                <a:gd name="T22" fmla="*/ 460 w 487"/>
                <a:gd name="T23" fmla="*/ 36 h 254"/>
                <a:gd name="T24" fmla="*/ 451 w 487"/>
                <a:gd name="T25" fmla="*/ 43 h 254"/>
                <a:gd name="T26" fmla="*/ 451 w 487"/>
                <a:gd name="T27" fmla="*/ 54 h 254"/>
                <a:gd name="T28" fmla="*/ 460 w 487"/>
                <a:gd name="T29" fmla="*/ 54 h 254"/>
                <a:gd name="T30" fmla="*/ 460 w 487"/>
                <a:gd name="T31" fmla="*/ 64 h 254"/>
                <a:gd name="T32" fmla="*/ 469 w 487"/>
                <a:gd name="T33" fmla="*/ 73 h 254"/>
                <a:gd name="T34" fmla="*/ 478 w 487"/>
                <a:gd name="T35" fmla="*/ 82 h 254"/>
                <a:gd name="T36" fmla="*/ 487 w 487"/>
                <a:gd name="T37" fmla="*/ 254 h 254"/>
                <a:gd name="T38" fmla="*/ 403 w 487"/>
                <a:gd name="T39" fmla="*/ 254 h 254"/>
                <a:gd name="T40" fmla="*/ 257 w 487"/>
                <a:gd name="T41" fmla="*/ 254 h 254"/>
                <a:gd name="T42" fmla="*/ 112 w 487"/>
                <a:gd name="T43" fmla="*/ 254 h 254"/>
                <a:gd name="T44" fmla="*/ 0 w 487"/>
                <a:gd name="T45" fmla="*/ 2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7" h="254">
                  <a:moveTo>
                    <a:pt x="0" y="243"/>
                  </a:moveTo>
                  <a:lnTo>
                    <a:pt x="19" y="0"/>
                  </a:lnTo>
                  <a:lnTo>
                    <a:pt x="94" y="9"/>
                  </a:lnTo>
                  <a:lnTo>
                    <a:pt x="248" y="9"/>
                  </a:lnTo>
                  <a:lnTo>
                    <a:pt x="330" y="9"/>
                  </a:lnTo>
                  <a:lnTo>
                    <a:pt x="432" y="9"/>
                  </a:lnTo>
                  <a:lnTo>
                    <a:pt x="451" y="18"/>
                  </a:lnTo>
                  <a:lnTo>
                    <a:pt x="460" y="18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51" y="43"/>
                  </a:lnTo>
                  <a:lnTo>
                    <a:pt x="451" y="54"/>
                  </a:lnTo>
                  <a:lnTo>
                    <a:pt x="460" y="54"/>
                  </a:lnTo>
                  <a:lnTo>
                    <a:pt x="460" y="64"/>
                  </a:lnTo>
                  <a:lnTo>
                    <a:pt x="469" y="73"/>
                  </a:lnTo>
                  <a:lnTo>
                    <a:pt x="478" y="82"/>
                  </a:lnTo>
                  <a:lnTo>
                    <a:pt x="487" y="254"/>
                  </a:lnTo>
                  <a:lnTo>
                    <a:pt x="403" y="254"/>
                  </a:lnTo>
                  <a:lnTo>
                    <a:pt x="257" y="254"/>
                  </a:lnTo>
                  <a:lnTo>
                    <a:pt x="112" y="254"/>
                  </a:lnTo>
                  <a:lnTo>
                    <a:pt x="0" y="24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9">
              <a:extLst>
                <a:ext uri="{FF2B5EF4-FFF2-40B4-BE49-F238E27FC236}">
                  <a16:creationId xmlns:a16="http://schemas.microsoft.com/office/drawing/2014/main" xmlns="" id="{FDB13E9C-3D1D-4213-9268-D6A1B273B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000" y="3205688"/>
              <a:ext cx="880589" cy="459280"/>
            </a:xfrm>
            <a:custGeom>
              <a:avLst/>
              <a:gdLst>
                <a:gd name="T0" fmla="*/ 0 w 487"/>
                <a:gd name="T1" fmla="*/ 243 h 254"/>
                <a:gd name="T2" fmla="*/ 19 w 487"/>
                <a:gd name="T3" fmla="*/ 0 h 254"/>
                <a:gd name="T4" fmla="*/ 94 w 487"/>
                <a:gd name="T5" fmla="*/ 9 h 254"/>
                <a:gd name="T6" fmla="*/ 248 w 487"/>
                <a:gd name="T7" fmla="*/ 9 h 254"/>
                <a:gd name="T8" fmla="*/ 330 w 487"/>
                <a:gd name="T9" fmla="*/ 9 h 254"/>
                <a:gd name="T10" fmla="*/ 432 w 487"/>
                <a:gd name="T11" fmla="*/ 9 h 254"/>
                <a:gd name="T12" fmla="*/ 451 w 487"/>
                <a:gd name="T13" fmla="*/ 18 h 254"/>
                <a:gd name="T14" fmla="*/ 460 w 487"/>
                <a:gd name="T15" fmla="*/ 18 h 254"/>
                <a:gd name="T16" fmla="*/ 460 w 487"/>
                <a:gd name="T17" fmla="*/ 27 h 254"/>
                <a:gd name="T18" fmla="*/ 460 w 487"/>
                <a:gd name="T19" fmla="*/ 36 h 254"/>
                <a:gd name="T20" fmla="*/ 460 w 487"/>
                <a:gd name="T21" fmla="*/ 27 h 254"/>
                <a:gd name="T22" fmla="*/ 460 w 487"/>
                <a:gd name="T23" fmla="*/ 36 h 254"/>
                <a:gd name="T24" fmla="*/ 451 w 487"/>
                <a:gd name="T25" fmla="*/ 43 h 254"/>
                <a:gd name="T26" fmla="*/ 451 w 487"/>
                <a:gd name="T27" fmla="*/ 54 h 254"/>
                <a:gd name="T28" fmla="*/ 460 w 487"/>
                <a:gd name="T29" fmla="*/ 54 h 254"/>
                <a:gd name="T30" fmla="*/ 460 w 487"/>
                <a:gd name="T31" fmla="*/ 64 h 254"/>
                <a:gd name="T32" fmla="*/ 469 w 487"/>
                <a:gd name="T33" fmla="*/ 73 h 254"/>
                <a:gd name="T34" fmla="*/ 478 w 487"/>
                <a:gd name="T35" fmla="*/ 82 h 254"/>
                <a:gd name="T36" fmla="*/ 487 w 487"/>
                <a:gd name="T37" fmla="*/ 254 h 254"/>
                <a:gd name="T38" fmla="*/ 403 w 487"/>
                <a:gd name="T39" fmla="*/ 254 h 254"/>
                <a:gd name="T40" fmla="*/ 257 w 487"/>
                <a:gd name="T41" fmla="*/ 254 h 254"/>
                <a:gd name="T42" fmla="*/ 112 w 487"/>
                <a:gd name="T43" fmla="*/ 254 h 254"/>
                <a:gd name="T44" fmla="*/ 0 w 487"/>
                <a:gd name="T45" fmla="*/ 2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7" h="254">
                  <a:moveTo>
                    <a:pt x="0" y="243"/>
                  </a:moveTo>
                  <a:lnTo>
                    <a:pt x="19" y="0"/>
                  </a:lnTo>
                  <a:lnTo>
                    <a:pt x="94" y="9"/>
                  </a:lnTo>
                  <a:lnTo>
                    <a:pt x="248" y="9"/>
                  </a:lnTo>
                  <a:lnTo>
                    <a:pt x="330" y="9"/>
                  </a:lnTo>
                  <a:lnTo>
                    <a:pt x="432" y="9"/>
                  </a:lnTo>
                  <a:lnTo>
                    <a:pt x="451" y="18"/>
                  </a:lnTo>
                  <a:lnTo>
                    <a:pt x="460" y="18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51" y="43"/>
                  </a:lnTo>
                  <a:lnTo>
                    <a:pt x="451" y="54"/>
                  </a:lnTo>
                  <a:lnTo>
                    <a:pt x="460" y="54"/>
                  </a:lnTo>
                  <a:lnTo>
                    <a:pt x="460" y="64"/>
                  </a:lnTo>
                  <a:lnTo>
                    <a:pt x="469" y="73"/>
                  </a:lnTo>
                  <a:lnTo>
                    <a:pt x="478" y="82"/>
                  </a:lnTo>
                  <a:lnTo>
                    <a:pt x="487" y="254"/>
                  </a:lnTo>
                  <a:lnTo>
                    <a:pt x="403" y="254"/>
                  </a:lnTo>
                  <a:lnTo>
                    <a:pt x="257" y="254"/>
                  </a:lnTo>
                  <a:lnTo>
                    <a:pt x="112" y="254"/>
                  </a:lnTo>
                  <a:lnTo>
                    <a:pt x="0" y="2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40">
              <a:extLst>
                <a:ext uri="{FF2B5EF4-FFF2-40B4-BE49-F238E27FC236}">
                  <a16:creationId xmlns:a16="http://schemas.microsoft.com/office/drawing/2014/main" xmlns="" id="{43B1128F-9BC3-4997-A3B4-746F6AE15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000" y="3205688"/>
              <a:ext cx="880589" cy="459280"/>
            </a:xfrm>
            <a:custGeom>
              <a:avLst/>
              <a:gdLst>
                <a:gd name="T0" fmla="*/ 0 w 487"/>
                <a:gd name="T1" fmla="*/ 243 h 254"/>
                <a:gd name="T2" fmla="*/ 19 w 487"/>
                <a:gd name="T3" fmla="*/ 0 h 254"/>
                <a:gd name="T4" fmla="*/ 94 w 487"/>
                <a:gd name="T5" fmla="*/ 9 h 254"/>
                <a:gd name="T6" fmla="*/ 248 w 487"/>
                <a:gd name="T7" fmla="*/ 9 h 254"/>
                <a:gd name="T8" fmla="*/ 330 w 487"/>
                <a:gd name="T9" fmla="*/ 9 h 254"/>
                <a:gd name="T10" fmla="*/ 432 w 487"/>
                <a:gd name="T11" fmla="*/ 9 h 254"/>
                <a:gd name="T12" fmla="*/ 451 w 487"/>
                <a:gd name="T13" fmla="*/ 18 h 254"/>
                <a:gd name="T14" fmla="*/ 460 w 487"/>
                <a:gd name="T15" fmla="*/ 18 h 254"/>
                <a:gd name="T16" fmla="*/ 460 w 487"/>
                <a:gd name="T17" fmla="*/ 27 h 254"/>
                <a:gd name="T18" fmla="*/ 460 w 487"/>
                <a:gd name="T19" fmla="*/ 36 h 254"/>
                <a:gd name="T20" fmla="*/ 460 w 487"/>
                <a:gd name="T21" fmla="*/ 27 h 254"/>
                <a:gd name="T22" fmla="*/ 460 w 487"/>
                <a:gd name="T23" fmla="*/ 36 h 254"/>
                <a:gd name="T24" fmla="*/ 451 w 487"/>
                <a:gd name="T25" fmla="*/ 43 h 254"/>
                <a:gd name="T26" fmla="*/ 451 w 487"/>
                <a:gd name="T27" fmla="*/ 54 h 254"/>
                <a:gd name="T28" fmla="*/ 460 w 487"/>
                <a:gd name="T29" fmla="*/ 54 h 254"/>
                <a:gd name="T30" fmla="*/ 460 w 487"/>
                <a:gd name="T31" fmla="*/ 64 h 254"/>
                <a:gd name="T32" fmla="*/ 469 w 487"/>
                <a:gd name="T33" fmla="*/ 73 h 254"/>
                <a:gd name="T34" fmla="*/ 478 w 487"/>
                <a:gd name="T35" fmla="*/ 82 h 254"/>
                <a:gd name="T36" fmla="*/ 487 w 487"/>
                <a:gd name="T37" fmla="*/ 254 h 254"/>
                <a:gd name="T38" fmla="*/ 403 w 487"/>
                <a:gd name="T39" fmla="*/ 254 h 254"/>
                <a:gd name="T40" fmla="*/ 257 w 487"/>
                <a:gd name="T41" fmla="*/ 254 h 254"/>
                <a:gd name="T42" fmla="*/ 112 w 487"/>
                <a:gd name="T43" fmla="*/ 254 h 254"/>
                <a:gd name="T44" fmla="*/ 0 w 487"/>
                <a:gd name="T45" fmla="*/ 24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7" h="254">
                  <a:moveTo>
                    <a:pt x="0" y="243"/>
                  </a:moveTo>
                  <a:lnTo>
                    <a:pt x="19" y="0"/>
                  </a:lnTo>
                  <a:lnTo>
                    <a:pt x="94" y="9"/>
                  </a:lnTo>
                  <a:lnTo>
                    <a:pt x="248" y="9"/>
                  </a:lnTo>
                  <a:lnTo>
                    <a:pt x="330" y="9"/>
                  </a:lnTo>
                  <a:lnTo>
                    <a:pt x="432" y="9"/>
                  </a:lnTo>
                  <a:lnTo>
                    <a:pt x="451" y="18"/>
                  </a:lnTo>
                  <a:lnTo>
                    <a:pt x="460" y="18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60" y="27"/>
                  </a:lnTo>
                  <a:lnTo>
                    <a:pt x="460" y="36"/>
                  </a:lnTo>
                  <a:lnTo>
                    <a:pt x="451" y="43"/>
                  </a:lnTo>
                  <a:lnTo>
                    <a:pt x="451" y="54"/>
                  </a:lnTo>
                  <a:lnTo>
                    <a:pt x="460" y="54"/>
                  </a:lnTo>
                  <a:lnTo>
                    <a:pt x="460" y="64"/>
                  </a:lnTo>
                  <a:lnTo>
                    <a:pt x="469" y="73"/>
                  </a:lnTo>
                  <a:lnTo>
                    <a:pt x="478" y="82"/>
                  </a:lnTo>
                  <a:lnTo>
                    <a:pt x="487" y="254"/>
                  </a:lnTo>
                  <a:lnTo>
                    <a:pt x="403" y="254"/>
                  </a:lnTo>
                  <a:lnTo>
                    <a:pt x="257" y="254"/>
                  </a:lnTo>
                  <a:lnTo>
                    <a:pt x="112" y="254"/>
                  </a:lnTo>
                  <a:lnTo>
                    <a:pt x="0" y="243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41">
              <a:extLst>
                <a:ext uri="{FF2B5EF4-FFF2-40B4-BE49-F238E27FC236}">
                  <a16:creationId xmlns:a16="http://schemas.microsoft.com/office/drawing/2014/main" xmlns="" id="{38316550-F696-47B5-94C7-265BFC25E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137" y="2869365"/>
              <a:ext cx="361638" cy="627442"/>
            </a:xfrm>
            <a:custGeom>
              <a:avLst/>
              <a:gdLst>
                <a:gd name="T0" fmla="*/ 0 w 200"/>
                <a:gd name="T1" fmla="*/ 347 h 347"/>
                <a:gd name="T2" fmla="*/ 0 w 200"/>
                <a:gd name="T3" fmla="*/ 329 h 347"/>
                <a:gd name="T4" fmla="*/ 9 w 200"/>
                <a:gd name="T5" fmla="*/ 320 h 347"/>
                <a:gd name="T6" fmla="*/ 9 w 200"/>
                <a:gd name="T7" fmla="*/ 302 h 347"/>
                <a:gd name="T8" fmla="*/ 18 w 200"/>
                <a:gd name="T9" fmla="*/ 290 h 347"/>
                <a:gd name="T10" fmla="*/ 27 w 200"/>
                <a:gd name="T11" fmla="*/ 275 h 347"/>
                <a:gd name="T12" fmla="*/ 27 w 200"/>
                <a:gd name="T13" fmla="*/ 256 h 347"/>
                <a:gd name="T14" fmla="*/ 18 w 200"/>
                <a:gd name="T15" fmla="*/ 236 h 347"/>
                <a:gd name="T16" fmla="*/ 18 w 200"/>
                <a:gd name="T17" fmla="*/ 220 h 347"/>
                <a:gd name="T18" fmla="*/ 9 w 200"/>
                <a:gd name="T19" fmla="*/ 27 h 347"/>
                <a:gd name="T20" fmla="*/ 27 w 200"/>
                <a:gd name="T21" fmla="*/ 27 h 347"/>
                <a:gd name="T22" fmla="*/ 46 w 200"/>
                <a:gd name="T23" fmla="*/ 18 h 347"/>
                <a:gd name="T24" fmla="*/ 164 w 200"/>
                <a:gd name="T25" fmla="*/ 0 h 347"/>
                <a:gd name="T26" fmla="*/ 182 w 200"/>
                <a:gd name="T27" fmla="*/ 81 h 347"/>
                <a:gd name="T28" fmla="*/ 200 w 200"/>
                <a:gd name="T29" fmla="*/ 227 h 347"/>
                <a:gd name="T30" fmla="*/ 200 w 200"/>
                <a:gd name="T31" fmla="*/ 236 h 347"/>
                <a:gd name="T32" fmla="*/ 191 w 200"/>
                <a:gd name="T33" fmla="*/ 245 h 347"/>
                <a:gd name="T34" fmla="*/ 164 w 200"/>
                <a:gd name="T35" fmla="*/ 256 h 347"/>
                <a:gd name="T36" fmla="*/ 164 w 200"/>
                <a:gd name="T37" fmla="*/ 275 h 347"/>
                <a:gd name="T38" fmla="*/ 155 w 200"/>
                <a:gd name="T39" fmla="*/ 284 h 347"/>
                <a:gd name="T40" fmla="*/ 146 w 200"/>
                <a:gd name="T41" fmla="*/ 290 h 347"/>
                <a:gd name="T42" fmla="*/ 137 w 200"/>
                <a:gd name="T43" fmla="*/ 302 h 347"/>
                <a:gd name="T44" fmla="*/ 137 w 200"/>
                <a:gd name="T45" fmla="*/ 320 h 347"/>
                <a:gd name="T46" fmla="*/ 118 w 200"/>
                <a:gd name="T47" fmla="*/ 320 h 347"/>
                <a:gd name="T48" fmla="*/ 109 w 200"/>
                <a:gd name="T49" fmla="*/ 302 h 347"/>
                <a:gd name="T50" fmla="*/ 100 w 200"/>
                <a:gd name="T51" fmla="*/ 311 h 347"/>
                <a:gd name="T52" fmla="*/ 100 w 200"/>
                <a:gd name="T53" fmla="*/ 329 h 347"/>
                <a:gd name="T54" fmla="*/ 91 w 200"/>
                <a:gd name="T55" fmla="*/ 329 h 347"/>
                <a:gd name="T56" fmla="*/ 73 w 200"/>
                <a:gd name="T57" fmla="*/ 329 h 347"/>
                <a:gd name="T58" fmla="*/ 64 w 200"/>
                <a:gd name="T59" fmla="*/ 347 h 347"/>
                <a:gd name="T60" fmla="*/ 46 w 200"/>
                <a:gd name="T61" fmla="*/ 329 h 347"/>
                <a:gd name="T62" fmla="*/ 27 w 200"/>
                <a:gd name="T63" fmla="*/ 338 h 347"/>
                <a:gd name="T64" fmla="*/ 27 w 200"/>
                <a:gd name="T65" fmla="*/ 347 h 347"/>
                <a:gd name="T66" fmla="*/ 18 w 200"/>
                <a:gd name="T67" fmla="*/ 338 h 347"/>
                <a:gd name="T68" fmla="*/ 9 w 200"/>
                <a:gd name="T6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347">
                  <a:moveTo>
                    <a:pt x="9" y="347"/>
                  </a:moveTo>
                  <a:lnTo>
                    <a:pt x="0" y="347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9"/>
                  </a:lnTo>
                  <a:lnTo>
                    <a:pt x="9" y="320"/>
                  </a:lnTo>
                  <a:lnTo>
                    <a:pt x="9" y="311"/>
                  </a:lnTo>
                  <a:lnTo>
                    <a:pt x="9" y="302"/>
                  </a:lnTo>
                  <a:lnTo>
                    <a:pt x="18" y="302"/>
                  </a:lnTo>
                  <a:lnTo>
                    <a:pt x="18" y="290"/>
                  </a:lnTo>
                  <a:lnTo>
                    <a:pt x="18" y="284"/>
                  </a:lnTo>
                  <a:lnTo>
                    <a:pt x="27" y="275"/>
                  </a:lnTo>
                  <a:lnTo>
                    <a:pt x="27" y="265"/>
                  </a:lnTo>
                  <a:lnTo>
                    <a:pt x="27" y="256"/>
                  </a:lnTo>
                  <a:lnTo>
                    <a:pt x="27" y="245"/>
                  </a:lnTo>
                  <a:lnTo>
                    <a:pt x="18" y="236"/>
                  </a:lnTo>
                  <a:lnTo>
                    <a:pt x="18" y="227"/>
                  </a:lnTo>
                  <a:lnTo>
                    <a:pt x="18" y="220"/>
                  </a:lnTo>
                  <a:lnTo>
                    <a:pt x="27" y="220"/>
                  </a:lnTo>
                  <a:lnTo>
                    <a:pt x="9" y="27"/>
                  </a:lnTo>
                  <a:lnTo>
                    <a:pt x="18" y="27"/>
                  </a:lnTo>
                  <a:lnTo>
                    <a:pt x="27" y="27"/>
                  </a:lnTo>
                  <a:lnTo>
                    <a:pt x="37" y="27"/>
                  </a:lnTo>
                  <a:lnTo>
                    <a:pt x="46" y="18"/>
                  </a:lnTo>
                  <a:lnTo>
                    <a:pt x="82" y="9"/>
                  </a:lnTo>
                  <a:lnTo>
                    <a:pt x="164" y="0"/>
                  </a:lnTo>
                  <a:lnTo>
                    <a:pt x="173" y="9"/>
                  </a:lnTo>
                  <a:lnTo>
                    <a:pt x="182" y="81"/>
                  </a:lnTo>
                  <a:lnTo>
                    <a:pt x="191" y="220"/>
                  </a:lnTo>
                  <a:lnTo>
                    <a:pt x="200" y="227"/>
                  </a:lnTo>
                  <a:lnTo>
                    <a:pt x="191" y="236"/>
                  </a:lnTo>
                  <a:lnTo>
                    <a:pt x="200" y="236"/>
                  </a:lnTo>
                  <a:lnTo>
                    <a:pt x="200" y="245"/>
                  </a:lnTo>
                  <a:lnTo>
                    <a:pt x="191" y="245"/>
                  </a:lnTo>
                  <a:lnTo>
                    <a:pt x="173" y="256"/>
                  </a:lnTo>
                  <a:lnTo>
                    <a:pt x="164" y="256"/>
                  </a:lnTo>
                  <a:lnTo>
                    <a:pt x="164" y="265"/>
                  </a:lnTo>
                  <a:lnTo>
                    <a:pt x="164" y="275"/>
                  </a:lnTo>
                  <a:lnTo>
                    <a:pt x="155" y="275"/>
                  </a:lnTo>
                  <a:lnTo>
                    <a:pt x="155" y="284"/>
                  </a:lnTo>
                  <a:lnTo>
                    <a:pt x="155" y="290"/>
                  </a:lnTo>
                  <a:lnTo>
                    <a:pt x="146" y="290"/>
                  </a:lnTo>
                  <a:lnTo>
                    <a:pt x="137" y="290"/>
                  </a:lnTo>
                  <a:lnTo>
                    <a:pt x="137" y="302"/>
                  </a:lnTo>
                  <a:lnTo>
                    <a:pt x="137" y="311"/>
                  </a:lnTo>
                  <a:lnTo>
                    <a:pt x="137" y="320"/>
                  </a:lnTo>
                  <a:lnTo>
                    <a:pt x="128" y="320"/>
                  </a:lnTo>
                  <a:lnTo>
                    <a:pt x="118" y="320"/>
                  </a:lnTo>
                  <a:lnTo>
                    <a:pt x="109" y="311"/>
                  </a:lnTo>
                  <a:lnTo>
                    <a:pt x="109" y="302"/>
                  </a:lnTo>
                  <a:lnTo>
                    <a:pt x="109" y="311"/>
                  </a:lnTo>
                  <a:lnTo>
                    <a:pt x="100" y="311"/>
                  </a:lnTo>
                  <a:lnTo>
                    <a:pt x="100" y="320"/>
                  </a:lnTo>
                  <a:lnTo>
                    <a:pt x="100" y="329"/>
                  </a:lnTo>
                  <a:lnTo>
                    <a:pt x="91" y="338"/>
                  </a:lnTo>
                  <a:lnTo>
                    <a:pt x="91" y="329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64" y="338"/>
                  </a:lnTo>
                  <a:lnTo>
                    <a:pt x="64" y="347"/>
                  </a:lnTo>
                  <a:lnTo>
                    <a:pt x="64" y="338"/>
                  </a:lnTo>
                  <a:lnTo>
                    <a:pt x="46" y="329"/>
                  </a:lnTo>
                  <a:lnTo>
                    <a:pt x="37" y="338"/>
                  </a:lnTo>
                  <a:lnTo>
                    <a:pt x="27" y="338"/>
                  </a:lnTo>
                  <a:lnTo>
                    <a:pt x="37" y="338"/>
                  </a:lnTo>
                  <a:lnTo>
                    <a:pt x="27" y="347"/>
                  </a:lnTo>
                  <a:lnTo>
                    <a:pt x="27" y="338"/>
                  </a:lnTo>
                  <a:lnTo>
                    <a:pt x="18" y="338"/>
                  </a:lnTo>
                  <a:lnTo>
                    <a:pt x="9" y="338"/>
                  </a:lnTo>
                  <a:lnTo>
                    <a:pt x="9" y="34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42">
              <a:extLst>
                <a:ext uri="{FF2B5EF4-FFF2-40B4-BE49-F238E27FC236}">
                  <a16:creationId xmlns:a16="http://schemas.microsoft.com/office/drawing/2014/main" xmlns="" id="{9BB57B99-6210-479E-B8F6-56B4E1E9A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137" y="2869365"/>
              <a:ext cx="361638" cy="627442"/>
            </a:xfrm>
            <a:custGeom>
              <a:avLst/>
              <a:gdLst>
                <a:gd name="T0" fmla="*/ 0 w 200"/>
                <a:gd name="T1" fmla="*/ 347 h 347"/>
                <a:gd name="T2" fmla="*/ 0 w 200"/>
                <a:gd name="T3" fmla="*/ 329 h 347"/>
                <a:gd name="T4" fmla="*/ 9 w 200"/>
                <a:gd name="T5" fmla="*/ 320 h 347"/>
                <a:gd name="T6" fmla="*/ 9 w 200"/>
                <a:gd name="T7" fmla="*/ 302 h 347"/>
                <a:gd name="T8" fmla="*/ 18 w 200"/>
                <a:gd name="T9" fmla="*/ 290 h 347"/>
                <a:gd name="T10" fmla="*/ 27 w 200"/>
                <a:gd name="T11" fmla="*/ 275 h 347"/>
                <a:gd name="T12" fmla="*/ 27 w 200"/>
                <a:gd name="T13" fmla="*/ 256 h 347"/>
                <a:gd name="T14" fmla="*/ 18 w 200"/>
                <a:gd name="T15" fmla="*/ 236 h 347"/>
                <a:gd name="T16" fmla="*/ 18 w 200"/>
                <a:gd name="T17" fmla="*/ 220 h 347"/>
                <a:gd name="T18" fmla="*/ 9 w 200"/>
                <a:gd name="T19" fmla="*/ 27 h 347"/>
                <a:gd name="T20" fmla="*/ 27 w 200"/>
                <a:gd name="T21" fmla="*/ 27 h 347"/>
                <a:gd name="T22" fmla="*/ 46 w 200"/>
                <a:gd name="T23" fmla="*/ 18 h 347"/>
                <a:gd name="T24" fmla="*/ 164 w 200"/>
                <a:gd name="T25" fmla="*/ 0 h 347"/>
                <a:gd name="T26" fmla="*/ 182 w 200"/>
                <a:gd name="T27" fmla="*/ 81 h 347"/>
                <a:gd name="T28" fmla="*/ 200 w 200"/>
                <a:gd name="T29" fmla="*/ 227 h 347"/>
                <a:gd name="T30" fmla="*/ 200 w 200"/>
                <a:gd name="T31" fmla="*/ 236 h 347"/>
                <a:gd name="T32" fmla="*/ 191 w 200"/>
                <a:gd name="T33" fmla="*/ 245 h 347"/>
                <a:gd name="T34" fmla="*/ 164 w 200"/>
                <a:gd name="T35" fmla="*/ 256 h 347"/>
                <a:gd name="T36" fmla="*/ 164 w 200"/>
                <a:gd name="T37" fmla="*/ 275 h 347"/>
                <a:gd name="T38" fmla="*/ 155 w 200"/>
                <a:gd name="T39" fmla="*/ 284 h 347"/>
                <a:gd name="T40" fmla="*/ 146 w 200"/>
                <a:gd name="T41" fmla="*/ 290 h 347"/>
                <a:gd name="T42" fmla="*/ 137 w 200"/>
                <a:gd name="T43" fmla="*/ 302 h 347"/>
                <a:gd name="T44" fmla="*/ 137 w 200"/>
                <a:gd name="T45" fmla="*/ 320 h 347"/>
                <a:gd name="T46" fmla="*/ 118 w 200"/>
                <a:gd name="T47" fmla="*/ 320 h 347"/>
                <a:gd name="T48" fmla="*/ 109 w 200"/>
                <a:gd name="T49" fmla="*/ 302 h 347"/>
                <a:gd name="T50" fmla="*/ 100 w 200"/>
                <a:gd name="T51" fmla="*/ 311 h 347"/>
                <a:gd name="T52" fmla="*/ 100 w 200"/>
                <a:gd name="T53" fmla="*/ 329 h 347"/>
                <a:gd name="T54" fmla="*/ 91 w 200"/>
                <a:gd name="T55" fmla="*/ 329 h 347"/>
                <a:gd name="T56" fmla="*/ 73 w 200"/>
                <a:gd name="T57" fmla="*/ 329 h 347"/>
                <a:gd name="T58" fmla="*/ 64 w 200"/>
                <a:gd name="T59" fmla="*/ 347 h 347"/>
                <a:gd name="T60" fmla="*/ 46 w 200"/>
                <a:gd name="T61" fmla="*/ 329 h 347"/>
                <a:gd name="T62" fmla="*/ 27 w 200"/>
                <a:gd name="T63" fmla="*/ 338 h 347"/>
                <a:gd name="T64" fmla="*/ 27 w 200"/>
                <a:gd name="T65" fmla="*/ 347 h 347"/>
                <a:gd name="T66" fmla="*/ 18 w 200"/>
                <a:gd name="T67" fmla="*/ 338 h 347"/>
                <a:gd name="T68" fmla="*/ 9 w 200"/>
                <a:gd name="T6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347">
                  <a:moveTo>
                    <a:pt x="9" y="347"/>
                  </a:moveTo>
                  <a:lnTo>
                    <a:pt x="0" y="347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9"/>
                  </a:lnTo>
                  <a:lnTo>
                    <a:pt x="9" y="320"/>
                  </a:lnTo>
                  <a:lnTo>
                    <a:pt x="9" y="311"/>
                  </a:lnTo>
                  <a:lnTo>
                    <a:pt x="9" y="302"/>
                  </a:lnTo>
                  <a:lnTo>
                    <a:pt x="18" y="302"/>
                  </a:lnTo>
                  <a:lnTo>
                    <a:pt x="18" y="290"/>
                  </a:lnTo>
                  <a:lnTo>
                    <a:pt x="18" y="284"/>
                  </a:lnTo>
                  <a:lnTo>
                    <a:pt x="27" y="275"/>
                  </a:lnTo>
                  <a:lnTo>
                    <a:pt x="27" y="265"/>
                  </a:lnTo>
                  <a:lnTo>
                    <a:pt x="27" y="256"/>
                  </a:lnTo>
                  <a:lnTo>
                    <a:pt x="27" y="245"/>
                  </a:lnTo>
                  <a:lnTo>
                    <a:pt x="18" y="236"/>
                  </a:lnTo>
                  <a:lnTo>
                    <a:pt x="18" y="227"/>
                  </a:lnTo>
                  <a:lnTo>
                    <a:pt x="18" y="220"/>
                  </a:lnTo>
                  <a:lnTo>
                    <a:pt x="27" y="220"/>
                  </a:lnTo>
                  <a:lnTo>
                    <a:pt x="9" y="27"/>
                  </a:lnTo>
                  <a:lnTo>
                    <a:pt x="18" y="27"/>
                  </a:lnTo>
                  <a:lnTo>
                    <a:pt x="27" y="27"/>
                  </a:lnTo>
                  <a:lnTo>
                    <a:pt x="37" y="27"/>
                  </a:lnTo>
                  <a:lnTo>
                    <a:pt x="46" y="18"/>
                  </a:lnTo>
                  <a:lnTo>
                    <a:pt x="82" y="9"/>
                  </a:lnTo>
                  <a:lnTo>
                    <a:pt x="164" y="0"/>
                  </a:lnTo>
                  <a:lnTo>
                    <a:pt x="173" y="9"/>
                  </a:lnTo>
                  <a:lnTo>
                    <a:pt x="182" y="81"/>
                  </a:lnTo>
                  <a:lnTo>
                    <a:pt x="191" y="220"/>
                  </a:lnTo>
                  <a:lnTo>
                    <a:pt x="200" y="227"/>
                  </a:lnTo>
                  <a:lnTo>
                    <a:pt x="191" y="236"/>
                  </a:lnTo>
                  <a:lnTo>
                    <a:pt x="200" y="236"/>
                  </a:lnTo>
                  <a:lnTo>
                    <a:pt x="200" y="245"/>
                  </a:lnTo>
                  <a:lnTo>
                    <a:pt x="191" y="245"/>
                  </a:lnTo>
                  <a:lnTo>
                    <a:pt x="173" y="256"/>
                  </a:lnTo>
                  <a:lnTo>
                    <a:pt x="164" y="256"/>
                  </a:lnTo>
                  <a:lnTo>
                    <a:pt x="164" y="265"/>
                  </a:lnTo>
                  <a:lnTo>
                    <a:pt x="164" y="275"/>
                  </a:lnTo>
                  <a:lnTo>
                    <a:pt x="155" y="275"/>
                  </a:lnTo>
                  <a:lnTo>
                    <a:pt x="155" y="284"/>
                  </a:lnTo>
                  <a:lnTo>
                    <a:pt x="155" y="290"/>
                  </a:lnTo>
                  <a:lnTo>
                    <a:pt x="146" y="290"/>
                  </a:lnTo>
                  <a:lnTo>
                    <a:pt x="137" y="290"/>
                  </a:lnTo>
                  <a:lnTo>
                    <a:pt x="137" y="302"/>
                  </a:lnTo>
                  <a:lnTo>
                    <a:pt x="137" y="311"/>
                  </a:lnTo>
                  <a:lnTo>
                    <a:pt x="137" y="320"/>
                  </a:lnTo>
                  <a:lnTo>
                    <a:pt x="128" y="320"/>
                  </a:lnTo>
                  <a:lnTo>
                    <a:pt x="118" y="320"/>
                  </a:lnTo>
                  <a:lnTo>
                    <a:pt x="109" y="311"/>
                  </a:lnTo>
                  <a:lnTo>
                    <a:pt x="109" y="302"/>
                  </a:lnTo>
                  <a:lnTo>
                    <a:pt x="109" y="311"/>
                  </a:lnTo>
                  <a:lnTo>
                    <a:pt x="100" y="311"/>
                  </a:lnTo>
                  <a:lnTo>
                    <a:pt x="100" y="320"/>
                  </a:lnTo>
                  <a:lnTo>
                    <a:pt x="100" y="329"/>
                  </a:lnTo>
                  <a:lnTo>
                    <a:pt x="91" y="338"/>
                  </a:lnTo>
                  <a:lnTo>
                    <a:pt x="91" y="329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64" y="338"/>
                  </a:lnTo>
                  <a:lnTo>
                    <a:pt x="64" y="347"/>
                  </a:lnTo>
                  <a:lnTo>
                    <a:pt x="64" y="338"/>
                  </a:lnTo>
                  <a:lnTo>
                    <a:pt x="46" y="329"/>
                  </a:lnTo>
                  <a:lnTo>
                    <a:pt x="37" y="338"/>
                  </a:lnTo>
                  <a:lnTo>
                    <a:pt x="27" y="338"/>
                  </a:lnTo>
                  <a:lnTo>
                    <a:pt x="37" y="338"/>
                  </a:lnTo>
                  <a:lnTo>
                    <a:pt x="27" y="347"/>
                  </a:lnTo>
                  <a:lnTo>
                    <a:pt x="27" y="338"/>
                  </a:lnTo>
                  <a:lnTo>
                    <a:pt x="18" y="338"/>
                  </a:lnTo>
                  <a:lnTo>
                    <a:pt x="9" y="338"/>
                  </a:lnTo>
                  <a:lnTo>
                    <a:pt x="9" y="34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43">
              <a:extLst>
                <a:ext uri="{FF2B5EF4-FFF2-40B4-BE49-F238E27FC236}">
                  <a16:creationId xmlns:a16="http://schemas.microsoft.com/office/drawing/2014/main" xmlns="" id="{E8032855-F468-4611-8A07-B28AA912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063" y="2811503"/>
              <a:ext cx="459280" cy="817302"/>
            </a:xfrm>
            <a:custGeom>
              <a:avLst/>
              <a:gdLst>
                <a:gd name="T0" fmla="*/ 9 w 254"/>
                <a:gd name="T1" fmla="*/ 182 h 452"/>
                <a:gd name="T2" fmla="*/ 18 w 254"/>
                <a:gd name="T3" fmla="*/ 163 h 452"/>
                <a:gd name="T4" fmla="*/ 27 w 254"/>
                <a:gd name="T5" fmla="*/ 145 h 452"/>
                <a:gd name="T6" fmla="*/ 27 w 254"/>
                <a:gd name="T7" fmla="*/ 127 h 452"/>
                <a:gd name="T8" fmla="*/ 18 w 254"/>
                <a:gd name="T9" fmla="*/ 109 h 452"/>
                <a:gd name="T10" fmla="*/ 45 w 254"/>
                <a:gd name="T11" fmla="*/ 100 h 452"/>
                <a:gd name="T12" fmla="*/ 63 w 254"/>
                <a:gd name="T13" fmla="*/ 91 h 452"/>
                <a:gd name="T14" fmla="*/ 63 w 254"/>
                <a:gd name="T15" fmla="*/ 73 h 452"/>
                <a:gd name="T16" fmla="*/ 72 w 254"/>
                <a:gd name="T17" fmla="*/ 45 h 452"/>
                <a:gd name="T18" fmla="*/ 54 w 254"/>
                <a:gd name="T19" fmla="*/ 27 h 452"/>
                <a:gd name="T20" fmla="*/ 45 w 254"/>
                <a:gd name="T21" fmla="*/ 9 h 452"/>
                <a:gd name="T22" fmla="*/ 209 w 254"/>
                <a:gd name="T23" fmla="*/ 0 h 452"/>
                <a:gd name="T24" fmla="*/ 218 w 254"/>
                <a:gd name="T25" fmla="*/ 27 h 452"/>
                <a:gd name="T26" fmla="*/ 227 w 254"/>
                <a:gd name="T27" fmla="*/ 45 h 452"/>
                <a:gd name="T28" fmla="*/ 236 w 254"/>
                <a:gd name="T29" fmla="*/ 63 h 452"/>
                <a:gd name="T30" fmla="*/ 245 w 254"/>
                <a:gd name="T31" fmla="*/ 254 h 452"/>
                <a:gd name="T32" fmla="*/ 245 w 254"/>
                <a:gd name="T33" fmla="*/ 272 h 452"/>
                <a:gd name="T34" fmla="*/ 254 w 254"/>
                <a:gd name="T35" fmla="*/ 291 h 452"/>
                <a:gd name="T36" fmla="*/ 254 w 254"/>
                <a:gd name="T37" fmla="*/ 309 h 452"/>
                <a:gd name="T38" fmla="*/ 245 w 254"/>
                <a:gd name="T39" fmla="*/ 325 h 452"/>
                <a:gd name="T40" fmla="*/ 236 w 254"/>
                <a:gd name="T41" fmla="*/ 334 h 452"/>
                <a:gd name="T42" fmla="*/ 236 w 254"/>
                <a:gd name="T43" fmla="*/ 354 h 452"/>
                <a:gd name="T44" fmla="*/ 227 w 254"/>
                <a:gd name="T45" fmla="*/ 363 h 452"/>
                <a:gd name="T46" fmla="*/ 227 w 254"/>
                <a:gd name="T47" fmla="*/ 379 h 452"/>
                <a:gd name="T48" fmla="*/ 227 w 254"/>
                <a:gd name="T49" fmla="*/ 388 h 452"/>
                <a:gd name="T50" fmla="*/ 227 w 254"/>
                <a:gd name="T51" fmla="*/ 406 h 452"/>
                <a:gd name="T52" fmla="*/ 209 w 254"/>
                <a:gd name="T53" fmla="*/ 418 h 452"/>
                <a:gd name="T54" fmla="*/ 209 w 254"/>
                <a:gd name="T55" fmla="*/ 434 h 452"/>
                <a:gd name="T56" fmla="*/ 200 w 254"/>
                <a:gd name="T57" fmla="*/ 443 h 452"/>
                <a:gd name="T58" fmla="*/ 181 w 254"/>
                <a:gd name="T59" fmla="*/ 434 h 452"/>
                <a:gd name="T60" fmla="*/ 163 w 254"/>
                <a:gd name="T61" fmla="*/ 443 h 452"/>
                <a:gd name="T62" fmla="*/ 172 w 254"/>
                <a:gd name="T63" fmla="*/ 452 h 452"/>
                <a:gd name="T64" fmla="*/ 154 w 254"/>
                <a:gd name="T65" fmla="*/ 452 h 452"/>
                <a:gd name="T66" fmla="*/ 145 w 254"/>
                <a:gd name="T67" fmla="*/ 434 h 452"/>
                <a:gd name="T68" fmla="*/ 136 w 254"/>
                <a:gd name="T69" fmla="*/ 406 h 452"/>
                <a:gd name="T70" fmla="*/ 127 w 254"/>
                <a:gd name="T71" fmla="*/ 397 h 452"/>
                <a:gd name="T72" fmla="*/ 118 w 254"/>
                <a:gd name="T73" fmla="*/ 379 h 452"/>
                <a:gd name="T74" fmla="*/ 109 w 254"/>
                <a:gd name="T75" fmla="*/ 379 h 452"/>
                <a:gd name="T76" fmla="*/ 81 w 254"/>
                <a:gd name="T77" fmla="*/ 363 h 452"/>
                <a:gd name="T78" fmla="*/ 81 w 254"/>
                <a:gd name="T79" fmla="*/ 345 h 452"/>
                <a:gd name="T80" fmla="*/ 91 w 254"/>
                <a:gd name="T81" fmla="*/ 325 h 452"/>
                <a:gd name="T82" fmla="*/ 91 w 254"/>
                <a:gd name="T83" fmla="*/ 309 h 452"/>
                <a:gd name="T84" fmla="*/ 72 w 254"/>
                <a:gd name="T85" fmla="*/ 300 h 452"/>
                <a:gd name="T86" fmla="*/ 54 w 254"/>
                <a:gd name="T87" fmla="*/ 300 h 452"/>
                <a:gd name="T88" fmla="*/ 45 w 254"/>
                <a:gd name="T89" fmla="*/ 272 h 452"/>
                <a:gd name="T90" fmla="*/ 27 w 254"/>
                <a:gd name="T91" fmla="*/ 254 h 452"/>
                <a:gd name="T92" fmla="*/ 9 w 254"/>
                <a:gd name="T93" fmla="*/ 245 h 452"/>
                <a:gd name="T94" fmla="*/ 9 w 254"/>
                <a:gd name="T95" fmla="*/ 218 h 452"/>
                <a:gd name="T96" fmla="*/ 0 w 254"/>
                <a:gd name="T97" fmla="*/ 209 h 452"/>
                <a:gd name="T98" fmla="*/ 0 w 254"/>
                <a:gd name="T99" fmla="*/ 19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4" h="452">
                  <a:moveTo>
                    <a:pt x="0" y="191"/>
                  </a:moveTo>
                  <a:lnTo>
                    <a:pt x="9" y="182"/>
                  </a:lnTo>
                  <a:lnTo>
                    <a:pt x="9" y="172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27" y="127"/>
                  </a:lnTo>
                  <a:lnTo>
                    <a:pt x="18" y="118"/>
                  </a:lnTo>
                  <a:lnTo>
                    <a:pt x="18" y="109"/>
                  </a:lnTo>
                  <a:lnTo>
                    <a:pt x="27" y="100"/>
                  </a:lnTo>
                  <a:lnTo>
                    <a:pt x="45" y="100"/>
                  </a:lnTo>
                  <a:lnTo>
                    <a:pt x="45" y="91"/>
                  </a:lnTo>
                  <a:lnTo>
                    <a:pt x="63" y="91"/>
                  </a:lnTo>
                  <a:lnTo>
                    <a:pt x="63" y="82"/>
                  </a:lnTo>
                  <a:lnTo>
                    <a:pt x="63" y="73"/>
                  </a:lnTo>
                  <a:lnTo>
                    <a:pt x="72" y="63"/>
                  </a:lnTo>
                  <a:lnTo>
                    <a:pt x="72" y="45"/>
                  </a:lnTo>
                  <a:lnTo>
                    <a:pt x="63" y="36"/>
                  </a:lnTo>
                  <a:lnTo>
                    <a:pt x="54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136" y="9"/>
                  </a:lnTo>
                  <a:lnTo>
                    <a:pt x="209" y="0"/>
                  </a:lnTo>
                  <a:lnTo>
                    <a:pt x="209" y="18"/>
                  </a:lnTo>
                  <a:lnTo>
                    <a:pt x="218" y="27"/>
                  </a:lnTo>
                  <a:lnTo>
                    <a:pt x="218" y="36"/>
                  </a:lnTo>
                  <a:lnTo>
                    <a:pt x="227" y="45"/>
                  </a:lnTo>
                  <a:lnTo>
                    <a:pt x="227" y="54"/>
                  </a:lnTo>
                  <a:lnTo>
                    <a:pt x="236" y="63"/>
                  </a:lnTo>
                  <a:lnTo>
                    <a:pt x="254" y="254"/>
                  </a:lnTo>
                  <a:lnTo>
                    <a:pt x="245" y="254"/>
                  </a:lnTo>
                  <a:lnTo>
                    <a:pt x="245" y="261"/>
                  </a:lnTo>
                  <a:lnTo>
                    <a:pt x="245" y="272"/>
                  </a:lnTo>
                  <a:lnTo>
                    <a:pt x="254" y="282"/>
                  </a:lnTo>
                  <a:lnTo>
                    <a:pt x="254" y="291"/>
                  </a:lnTo>
                  <a:lnTo>
                    <a:pt x="254" y="300"/>
                  </a:lnTo>
                  <a:lnTo>
                    <a:pt x="254" y="309"/>
                  </a:lnTo>
                  <a:lnTo>
                    <a:pt x="245" y="318"/>
                  </a:lnTo>
                  <a:lnTo>
                    <a:pt x="245" y="325"/>
                  </a:lnTo>
                  <a:lnTo>
                    <a:pt x="245" y="334"/>
                  </a:lnTo>
                  <a:lnTo>
                    <a:pt x="236" y="334"/>
                  </a:lnTo>
                  <a:lnTo>
                    <a:pt x="236" y="345"/>
                  </a:lnTo>
                  <a:lnTo>
                    <a:pt x="236" y="354"/>
                  </a:lnTo>
                  <a:lnTo>
                    <a:pt x="236" y="363"/>
                  </a:lnTo>
                  <a:lnTo>
                    <a:pt x="227" y="363"/>
                  </a:lnTo>
                  <a:lnTo>
                    <a:pt x="227" y="372"/>
                  </a:lnTo>
                  <a:lnTo>
                    <a:pt x="227" y="379"/>
                  </a:lnTo>
                  <a:lnTo>
                    <a:pt x="236" y="379"/>
                  </a:lnTo>
                  <a:lnTo>
                    <a:pt x="227" y="388"/>
                  </a:lnTo>
                  <a:lnTo>
                    <a:pt x="227" y="397"/>
                  </a:lnTo>
                  <a:lnTo>
                    <a:pt x="227" y="406"/>
                  </a:lnTo>
                  <a:lnTo>
                    <a:pt x="218" y="418"/>
                  </a:lnTo>
                  <a:lnTo>
                    <a:pt x="209" y="418"/>
                  </a:lnTo>
                  <a:lnTo>
                    <a:pt x="209" y="427"/>
                  </a:lnTo>
                  <a:lnTo>
                    <a:pt x="209" y="434"/>
                  </a:lnTo>
                  <a:lnTo>
                    <a:pt x="209" y="443"/>
                  </a:lnTo>
                  <a:lnTo>
                    <a:pt x="200" y="443"/>
                  </a:lnTo>
                  <a:lnTo>
                    <a:pt x="191" y="434"/>
                  </a:lnTo>
                  <a:lnTo>
                    <a:pt x="181" y="434"/>
                  </a:lnTo>
                  <a:lnTo>
                    <a:pt x="172" y="434"/>
                  </a:lnTo>
                  <a:lnTo>
                    <a:pt x="163" y="443"/>
                  </a:lnTo>
                  <a:lnTo>
                    <a:pt x="163" y="452"/>
                  </a:lnTo>
                  <a:lnTo>
                    <a:pt x="172" y="452"/>
                  </a:lnTo>
                  <a:lnTo>
                    <a:pt x="163" y="452"/>
                  </a:lnTo>
                  <a:lnTo>
                    <a:pt x="154" y="452"/>
                  </a:lnTo>
                  <a:lnTo>
                    <a:pt x="145" y="443"/>
                  </a:lnTo>
                  <a:lnTo>
                    <a:pt x="145" y="434"/>
                  </a:lnTo>
                  <a:lnTo>
                    <a:pt x="145" y="427"/>
                  </a:lnTo>
                  <a:lnTo>
                    <a:pt x="136" y="406"/>
                  </a:lnTo>
                  <a:lnTo>
                    <a:pt x="136" y="397"/>
                  </a:lnTo>
                  <a:lnTo>
                    <a:pt x="127" y="397"/>
                  </a:lnTo>
                  <a:lnTo>
                    <a:pt x="127" y="388"/>
                  </a:lnTo>
                  <a:lnTo>
                    <a:pt x="118" y="379"/>
                  </a:lnTo>
                  <a:lnTo>
                    <a:pt x="109" y="388"/>
                  </a:lnTo>
                  <a:lnTo>
                    <a:pt x="109" y="379"/>
                  </a:lnTo>
                  <a:lnTo>
                    <a:pt x="91" y="372"/>
                  </a:lnTo>
                  <a:lnTo>
                    <a:pt x="81" y="363"/>
                  </a:lnTo>
                  <a:lnTo>
                    <a:pt x="81" y="354"/>
                  </a:lnTo>
                  <a:lnTo>
                    <a:pt x="81" y="345"/>
                  </a:lnTo>
                  <a:lnTo>
                    <a:pt x="91" y="334"/>
                  </a:lnTo>
                  <a:lnTo>
                    <a:pt x="91" y="325"/>
                  </a:lnTo>
                  <a:lnTo>
                    <a:pt x="91" y="318"/>
                  </a:lnTo>
                  <a:lnTo>
                    <a:pt x="91" y="309"/>
                  </a:lnTo>
                  <a:lnTo>
                    <a:pt x="81" y="300"/>
                  </a:lnTo>
                  <a:lnTo>
                    <a:pt x="72" y="300"/>
                  </a:lnTo>
                  <a:lnTo>
                    <a:pt x="63" y="309"/>
                  </a:lnTo>
                  <a:lnTo>
                    <a:pt x="54" y="300"/>
                  </a:lnTo>
                  <a:lnTo>
                    <a:pt x="54" y="282"/>
                  </a:lnTo>
                  <a:lnTo>
                    <a:pt x="45" y="272"/>
                  </a:lnTo>
                  <a:lnTo>
                    <a:pt x="27" y="261"/>
                  </a:lnTo>
                  <a:lnTo>
                    <a:pt x="27" y="254"/>
                  </a:lnTo>
                  <a:lnTo>
                    <a:pt x="18" y="245"/>
                  </a:lnTo>
                  <a:lnTo>
                    <a:pt x="9" y="245"/>
                  </a:lnTo>
                  <a:lnTo>
                    <a:pt x="9" y="236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44">
              <a:extLst>
                <a:ext uri="{FF2B5EF4-FFF2-40B4-BE49-F238E27FC236}">
                  <a16:creationId xmlns:a16="http://schemas.microsoft.com/office/drawing/2014/main" xmlns="" id="{BC0AA73F-C6D3-40FE-A1DC-199271804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063" y="2811503"/>
              <a:ext cx="459280" cy="817302"/>
            </a:xfrm>
            <a:custGeom>
              <a:avLst/>
              <a:gdLst>
                <a:gd name="T0" fmla="*/ 9 w 254"/>
                <a:gd name="T1" fmla="*/ 182 h 452"/>
                <a:gd name="T2" fmla="*/ 18 w 254"/>
                <a:gd name="T3" fmla="*/ 163 h 452"/>
                <a:gd name="T4" fmla="*/ 27 w 254"/>
                <a:gd name="T5" fmla="*/ 145 h 452"/>
                <a:gd name="T6" fmla="*/ 27 w 254"/>
                <a:gd name="T7" fmla="*/ 127 h 452"/>
                <a:gd name="T8" fmla="*/ 18 w 254"/>
                <a:gd name="T9" fmla="*/ 109 h 452"/>
                <a:gd name="T10" fmla="*/ 45 w 254"/>
                <a:gd name="T11" fmla="*/ 100 h 452"/>
                <a:gd name="T12" fmla="*/ 63 w 254"/>
                <a:gd name="T13" fmla="*/ 91 h 452"/>
                <a:gd name="T14" fmla="*/ 63 w 254"/>
                <a:gd name="T15" fmla="*/ 73 h 452"/>
                <a:gd name="T16" fmla="*/ 72 w 254"/>
                <a:gd name="T17" fmla="*/ 45 h 452"/>
                <a:gd name="T18" fmla="*/ 54 w 254"/>
                <a:gd name="T19" fmla="*/ 27 h 452"/>
                <a:gd name="T20" fmla="*/ 45 w 254"/>
                <a:gd name="T21" fmla="*/ 9 h 452"/>
                <a:gd name="T22" fmla="*/ 209 w 254"/>
                <a:gd name="T23" fmla="*/ 0 h 452"/>
                <a:gd name="T24" fmla="*/ 218 w 254"/>
                <a:gd name="T25" fmla="*/ 27 h 452"/>
                <a:gd name="T26" fmla="*/ 227 w 254"/>
                <a:gd name="T27" fmla="*/ 45 h 452"/>
                <a:gd name="T28" fmla="*/ 236 w 254"/>
                <a:gd name="T29" fmla="*/ 63 h 452"/>
                <a:gd name="T30" fmla="*/ 245 w 254"/>
                <a:gd name="T31" fmla="*/ 254 h 452"/>
                <a:gd name="T32" fmla="*/ 245 w 254"/>
                <a:gd name="T33" fmla="*/ 272 h 452"/>
                <a:gd name="T34" fmla="*/ 254 w 254"/>
                <a:gd name="T35" fmla="*/ 291 h 452"/>
                <a:gd name="T36" fmla="*/ 254 w 254"/>
                <a:gd name="T37" fmla="*/ 309 h 452"/>
                <a:gd name="T38" fmla="*/ 245 w 254"/>
                <a:gd name="T39" fmla="*/ 325 h 452"/>
                <a:gd name="T40" fmla="*/ 236 w 254"/>
                <a:gd name="T41" fmla="*/ 334 h 452"/>
                <a:gd name="T42" fmla="*/ 236 w 254"/>
                <a:gd name="T43" fmla="*/ 354 h 452"/>
                <a:gd name="T44" fmla="*/ 227 w 254"/>
                <a:gd name="T45" fmla="*/ 363 h 452"/>
                <a:gd name="T46" fmla="*/ 227 w 254"/>
                <a:gd name="T47" fmla="*/ 379 h 452"/>
                <a:gd name="T48" fmla="*/ 227 w 254"/>
                <a:gd name="T49" fmla="*/ 388 h 452"/>
                <a:gd name="T50" fmla="*/ 227 w 254"/>
                <a:gd name="T51" fmla="*/ 406 h 452"/>
                <a:gd name="T52" fmla="*/ 209 w 254"/>
                <a:gd name="T53" fmla="*/ 418 h 452"/>
                <a:gd name="T54" fmla="*/ 209 w 254"/>
                <a:gd name="T55" fmla="*/ 434 h 452"/>
                <a:gd name="T56" fmla="*/ 200 w 254"/>
                <a:gd name="T57" fmla="*/ 443 h 452"/>
                <a:gd name="T58" fmla="*/ 181 w 254"/>
                <a:gd name="T59" fmla="*/ 434 h 452"/>
                <a:gd name="T60" fmla="*/ 163 w 254"/>
                <a:gd name="T61" fmla="*/ 443 h 452"/>
                <a:gd name="T62" fmla="*/ 172 w 254"/>
                <a:gd name="T63" fmla="*/ 452 h 452"/>
                <a:gd name="T64" fmla="*/ 154 w 254"/>
                <a:gd name="T65" fmla="*/ 452 h 452"/>
                <a:gd name="T66" fmla="*/ 145 w 254"/>
                <a:gd name="T67" fmla="*/ 434 h 452"/>
                <a:gd name="T68" fmla="*/ 136 w 254"/>
                <a:gd name="T69" fmla="*/ 406 h 452"/>
                <a:gd name="T70" fmla="*/ 127 w 254"/>
                <a:gd name="T71" fmla="*/ 397 h 452"/>
                <a:gd name="T72" fmla="*/ 118 w 254"/>
                <a:gd name="T73" fmla="*/ 379 h 452"/>
                <a:gd name="T74" fmla="*/ 109 w 254"/>
                <a:gd name="T75" fmla="*/ 379 h 452"/>
                <a:gd name="T76" fmla="*/ 81 w 254"/>
                <a:gd name="T77" fmla="*/ 363 h 452"/>
                <a:gd name="T78" fmla="*/ 81 w 254"/>
                <a:gd name="T79" fmla="*/ 345 h 452"/>
                <a:gd name="T80" fmla="*/ 91 w 254"/>
                <a:gd name="T81" fmla="*/ 325 h 452"/>
                <a:gd name="T82" fmla="*/ 91 w 254"/>
                <a:gd name="T83" fmla="*/ 309 h 452"/>
                <a:gd name="T84" fmla="*/ 72 w 254"/>
                <a:gd name="T85" fmla="*/ 300 h 452"/>
                <a:gd name="T86" fmla="*/ 54 w 254"/>
                <a:gd name="T87" fmla="*/ 300 h 452"/>
                <a:gd name="T88" fmla="*/ 45 w 254"/>
                <a:gd name="T89" fmla="*/ 272 h 452"/>
                <a:gd name="T90" fmla="*/ 27 w 254"/>
                <a:gd name="T91" fmla="*/ 254 h 452"/>
                <a:gd name="T92" fmla="*/ 9 w 254"/>
                <a:gd name="T93" fmla="*/ 245 h 452"/>
                <a:gd name="T94" fmla="*/ 9 w 254"/>
                <a:gd name="T95" fmla="*/ 218 h 452"/>
                <a:gd name="T96" fmla="*/ 0 w 254"/>
                <a:gd name="T97" fmla="*/ 209 h 452"/>
                <a:gd name="T98" fmla="*/ 0 w 254"/>
                <a:gd name="T99" fmla="*/ 19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4" h="452">
                  <a:moveTo>
                    <a:pt x="0" y="191"/>
                  </a:moveTo>
                  <a:lnTo>
                    <a:pt x="9" y="182"/>
                  </a:lnTo>
                  <a:lnTo>
                    <a:pt x="9" y="172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27" y="127"/>
                  </a:lnTo>
                  <a:lnTo>
                    <a:pt x="18" y="118"/>
                  </a:lnTo>
                  <a:lnTo>
                    <a:pt x="18" y="109"/>
                  </a:lnTo>
                  <a:lnTo>
                    <a:pt x="27" y="100"/>
                  </a:lnTo>
                  <a:lnTo>
                    <a:pt x="45" y="100"/>
                  </a:lnTo>
                  <a:lnTo>
                    <a:pt x="45" y="91"/>
                  </a:lnTo>
                  <a:lnTo>
                    <a:pt x="63" y="91"/>
                  </a:lnTo>
                  <a:lnTo>
                    <a:pt x="63" y="82"/>
                  </a:lnTo>
                  <a:lnTo>
                    <a:pt x="63" y="73"/>
                  </a:lnTo>
                  <a:lnTo>
                    <a:pt x="72" y="63"/>
                  </a:lnTo>
                  <a:lnTo>
                    <a:pt x="72" y="45"/>
                  </a:lnTo>
                  <a:lnTo>
                    <a:pt x="63" y="36"/>
                  </a:lnTo>
                  <a:lnTo>
                    <a:pt x="54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136" y="9"/>
                  </a:lnTo>
                  <a:lnTo>
                    <a:pt x="209" y="0"/>
                  </a:lnTo>
                  <a:lnTo>
                    <a:pt x="209" y="18"/>
                  </a:lnTo>
                  <a:lnTo>
                    <a:pt x="218" y="27"/>
                  </a:lnTo>
                  <a:lnTo>
                    <a:pt x="218" y="36"/>
                  </a:lnTo>
                  <a:lnTo>
                    <a:pt x="227" y="45"/>
                  </a:lnTo>
                  <a:lnTo>
                    <a:pt x="227" y="54"/>
                  </a:lnTo>
                  <a:lnTo>
                    <a:pt x="236" y="63"/>
                  </a:lnTo>
                  <a:lnTo>
                    <a:pt x="254" y="254"/>
                  </a:lnTo>
                  <a:lnTo>
                    <a:pt x="245" y="254"/>
                  </a:lnTo>
                  <a:lnTo>
                    <a:pt x="245" y="261"/>
                  </a:lnTo>
                  <a:lnTo>
                    <a:pt x="245" y="272"/>
                  </a:lnTo>
                  <a:lnTo>
                    <a:pt x="254" y="282"/>
                  </a:lnTo>
                  <a:lnTo>
                    <a:pt x="254" y="291"/>
                  </a:lnTo>
                  <a:lnTo>
                    <a:pt x="254" y="300"/>
                  </a:lnTo>
                  <a:lnTo>
                    <a:pt x="254" y="309"/>
                  </a:lnTo>
                  <a:lnTo>
                    <a:pt x="245" y="318"/>
                  </a:lnTo>
                  <a:lnTo>
                    <a:pt x="245" y="325"/>
                  </a:lnTo>
                  <a:lnTo>
                    <a:pt x="245" y="334"/>
                  </a:lnTo>
                  <a:lnTo>
                    <a:pt x="236" y="334"/>
                  </a:lnTo>
                  <a:lnTo>
                    <a:pt x="236" y="345"/>
                  </a:lnTo>
                  <a:lnTo>
                    <a:pt x="236" y="354"/>
                  </a:lnTo>
                  <a:lnTo>
                    <a:pt x="236" y="363"/>
                  </a:lnTo>
                  <a:lnTo>
                    <a:pt x="227" y="363"/>
                  </a:lnTo>
                  <a:lnTo>
                    <a:pt x="227" y="372"/>
                  </a:lnTo>
                  <a:lnTo>
                    <a:pt x="227" y="379"/>
                  </a:lnTo>
                  <a:lnTo>
                    <a:pt x="236" y="379"/>
                  </a:lnTo>
                  <a:lnTo>
                    <a:pt x="227" y="388"/>
                  </a:lnTo>
                  <a:lnTo>
                    <a:pt x="227" y="397"/>
                  </a:lnTo>
                  <a:lnTo>
                    <a:pt x="227" y="406"/>
                  </a:lnTo>
                  <a:lnTo>
                    <a:pt x="218" y="418"/>
                  </a:lnTo>
                  <a:lnTo>
                    <a:pt x="209" y="418"/>
                  </a:lnTo>
                  <a:lnTo>
                    <a:pt x="209" y="427"/>
                  </a:lnTo>
                  <a:lnTo>
                    <a:pt x="209" y="434"/>
                  </a:lnTo>
                  <a:lnTo>
                    <a:pt x="209" y="443"/>
                  </a:lnTo>
                  <a:lnTo>
                    <a:pt x="200" y="443"/>
                  </a:lnTo>
                  <a:lnTo>
                    <a:pt x="191" y="434"/>
                  </a:lnTo>
                  <a:lnTo>
                    <a:pt x="181" y="434"/>
                  </a:lnTo>
                  <a:lnTo>
                    <a:pt x="172" y="434"/>
                  </a:lnTo>
                  <a:lnTo>
                    <a:pt x="163" y="443"/>
                  </a:lnTo>
                  <a:lnTo>
                    <a:pt x="163" y="452"/>
                  </a:lnTo>
                  <a:lnTo>
                    <a:pt x="172" y="452"/>
                  </a:lnTo>
                  <a:lnTo>
                    <a:pt x="163" y="452"/>
                  </a:lnTo>
                  <a:lnTo>
                    <a:pt x="154" y="452"/>
                  </a:lnTo>
                  <a:lnTo>
                    <a:pt x="145" y="443"/>
                  </a:lnTo>
                  <a:lnTo>
                    <a:pt x="145" y="434"/>
                  </a:lnTo>
                  <a:lnTo>
                    <a:pt x="145" y="427"/>
                  </a:lnTo>
                  <a:lnTo>
                    <a:pt x="136" y="406"/>
                  </a:lnTo>
                  <a:lnTo>
                    <a:pt x="136" y="397"/>
                  </a:lnTo>
                  <a:lnTo>
                    <a:pt x="127" y="397"/>
                  </a:lnTo>
                  <a:lnTo>
                    <a:pt x="127" y="388"/>
                  </a:lnTo>
                  <a:lnTo>
                    <a:pt x="118" y="379"/>
                  </a:lnTo>
                  <a:lnTo>
                    <a:pt x="109" y="388"/>
                  </a:lnTo>
                  <a:lnTo>
                    <a:pt x="109" y="379"/>
                  </a:lnTo>
                  <a:lnTo>
                    <a:pt x="91" y="372"/>
                  </a:lnTo>
                  <a:lnTo>
                    <a:pt x="81" y="363"/>
                  </a:lnTo>
                  <a:lnTo>
                    <a:pt x="81" y="354"/>
                  </a:lnTo>
                  <a:lnTo>
                    <a:pt x="81" y="345"/>
                  </a:lnTo>
                  <a:lnTo>
                    <a:pt x="91" y="334"/>
                  </a:lnTo>
                  <a:lnTo>
                    <a:pt x="91" y="325"/>
                  </a:lnTo>
                  <a:lnTo>
                    <a:pt x="91" y="318"/>
                  </a:lnTo>
                  <a:lnTo>
                    <a:pt x="91" y="309"/>
                  </a:lnTo>
                  <a:lnTo>
                    <a:pt x="81" y="300"/>
                  </a:lnTo>
                  <a:lnTo>
                    <a:pt x="72" y="300"/>
                  </a:lnTo>
                  <a:lnTo>
                    <a:pt x="63" y="309"/>
                  </a:lnTo>
                  <a:lnTo>
                    <a:pt x="54" y="300"/>
                  </a:lnTo>
                  <a:lnTo>
                    <a:pt x="54" y="282"/>
                  </a:lnTo>
                  <a:lnTo>
                    <a:pt x="45" y="272"/>
                  </a:lnTo>
                  <a:lnTo>
                    <a:pt x="27" y="261"/>
                  </a:lnTo>
                  <a:lnTo>
                    <a:pt x="27" y="254"/>
                  </a:lnTo>
                  <a:lnTo>
                    <a:pt x="18" y="245"/>
                  </a:lnTo>
                  <a:lnTo>
                    <a:pt x="9" y="245"/>
                  </a:lnTo>
                  <a:lnTo>
                    <a:pt x="9" y="236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1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45">
              <a:extLst>
                <a:ext uri="{FF2B5EF4-FFF2-40B4-BE49-F238E27FC236}">
                  <a16:creationId xmlns:a16="http://schemas.microsoft.com/office/drawing/2014/main" xmlns="" id="{810417DC-C852-4F76-82BB-FCB0329EE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063" y="2811503"/>
              <a:ext cx="459280" cy="817302"/>
            </a:xfrm>
            <a:custGeom>
              <a:avLst/>
              <a:gdLst>
                <a:gd name="T0" fmla="*/ 9 w 254"/>
                <a:gd name="T1" fmla="*/ 182 h 452"/>
                <a:gd name="T2" fmla="*/ 18 w 254"/>
                <a:gd name="T3" fmla="*/ 163 h 452"/>
                <a:gd name="T4" fmla="*/ 27 w 254"/>
                <a:gd name="T5" fmla="*/ 145 h 452"/>
                <a:gd name="T6" fmla="*/ 27 w 254"/>
                <a:gd name="T7" fmla="*/ 127 h 452"/>
                <a:gd name="T8" fmla="*/ 18 w 254"/>
                <a:gd name="T9" fmla="*/ 109 h 452"/>
                <a:gd name="T10" fmla="*/ 45 w 254"/>
                <a:gd name="T11" fmla="*/ 100 h 452"/>
                <a:gd name="T12" fmla="*/ 63 w 254"/>
                <a:gd name="T13" fmla="*/ 91 h 452"/>
                <a:gd name="T14" fmla="*/ 63 w 254"/>
                <a:gd name="T15" fmla="*/ 73 h 452"/>
                <a:gd name="T16" fmla="*/ 72 w 254"/>
                <a:gd name="T17" fmla="*/ 45 h 452"/>
                <a:gd name="T18" fmla="*/ 54 w 254"/>
                <a:gd name="T19" fmla="*/ 27 h 452"/>
                <a:gd name="T20" fmla="*/ 45 w 254"/>
                <a:gd name="T21" fmla="*/ 9 h 452"/>
                <a:gd name="T22" fmla="*/ 209 w 254"/>
                <a:gd name="T23" fmla="*/ 0 h 452"/>
                <a:gd name="T24" fmla="*/ 218 w 254"/>
                <a:gd name="T25" fmla="*/ 27 h 452"/>
                <a:gd name="T26" fmla="*/ 227 w 254"/>
                <a:gd name="T27" fmla="*/ 45 h 452"/>
                <a:gd name="T28" fmla="*/ 236 w 254"/>
                <a:gd name="T29" fmla="*/ 63 h 452"/>
                <a:gd name="T30" fmla="*/ 245 w 254"/>
                <a:gd name="T31" fmla="*/ 254 h 452"/>
                <a:gd name="T32" fmla="*/ 245 w 254"/>
                <a:gd name="T33" fmla="*/ 272 h 452"/>
                <a:gd name="T34" fmla="*/ 254 w 254"/>
                <a:gd name="T35" fmla="*/ 291 h 452"/>
                <a:gd name="T36" fmla="*/ 254 w 254"/>
                <a:gd name="T37" fmla="*/ 309 h 452"/>
                <a:gd name="T38" fmla="*/ 245 w 254"/>
                <a:gd name="T39" fmla="*/ 325 h 452"/>
                <a:gd name="T40" fmla="*/ 236 w 254"/>
                <a:gd name="T41" fmla="*/ 334 h 452"/>
                <a:gd name="T42" fmla="*/ 236 w 254"/>
                <a:gd name="T43" fmla="*/ 354 h 452"/>
                <a:gd name="T44" fmla="*/ 227 w 254"/>
                <a:gd name="T45" fmla="*/ 363 h 452"/>
                <a:gd name="T46" fmla="*/ 227 w 254"/>
                <a:gd name="T47" fmla="*/ 379 h 452"/>
                <a:gd name="T48" fmla="*/ 227 w 254"/>
                <a:gd name="T49" fmla="*/ 388 h 452"/>
                <a:gd name="T50" fmla="*/ 227 w 254"/>
                <a:gd name="T51" fmla="*/ 406 h 452"/>
                <a:gd name="T52" fmla="*/ 209 w 254"/>
                <a:gd name="T53" fmla="*/ 418 h 452"/>
                <a:gd name="T54" fmla="*/ 209 w 254"/>
                <a:gd name="T55" fmla="*/ 434 h 452"/>
                <a:gd name="T56" fmla="*/ 200 w 254"/>
                <a:gd name="T57" fmla="*/ 443 h 452"/>
                <a:gd name="T58" fmla="*/ 181 w 254"/>
                <a:gd name="T59" fmla="*/ 434 h 452"/>
                <a:gd name="T60" fmla="*/ 163 w 254"/>
                <a:gd name="T61" fmla="*/ 443 h 452"/>
                <a:gd name="T62" fmla="*/ 172 w 254"/>
                <a:gd name="T63" fmla="*/ 452 h 452"/>
                <a:gd name="T64" fmla="*/ 154 w 254"/>
                <a:gd name="T65" fmla="*/ 452 h 452"/>
                <a:gd name="T66" fmla="*/ 145 w 254"/>
                <a:gd name="T67" fmla="*/ 434 h 452"/>
                <a:gd name="T68" fmla="*/ 136 w 254"/>
                <a:gd name="T69" fmla="*/ 406 h 452"/>
                <a:gd name="T70" fmla="*/ 127 w 254"/>
                <a:gd name="T71" fmla="*/ 397 h 452"/>
                <a:gd name="T72" fmla="*/ 118 w 254"/>
                <a:gd name="T73" fmla="*/ 379 h 452"/>
                <a:gd name="T74" fmla="*/ 109 w 254"/>
                <a:gd name="T75" fmla="*/ 379 h 452"/>
                <a:gd name="T76" fmla="*/ 81 w 254"/>
                <a:gd name="T77" fmla="*/ 363 h 452"/>
                <a:gd name="T78" fmla="*/ 81 w 254"/>
                <a:gd name="T79" fmla="*/ 345 h 452"/>
                <a:gd name="T80" fmla="*/ 91 w 254"/>
                <a:gd name="T81" fmla="*/ 325 h 452"/>
                <a:gd name="T82" fmla="*/ 91 w 254"/>
                <a:gd name="T83" fmla="*/ 309 h 452"/>
                <a:gd name="T84" fmla="*/ 72 w 254"/>
                <a:gd name="T85" fmla="*/ 300 h 452"/>
                <a:gd name="T86" fmla="*/ 54 w 254"/>
                <a:gd name="T87" fmla="*/ 300 h 452"/>
                <a:gd name="T88" fmla="*/ 45 w 254"/>
                <a:gd name="T89" fmla="*/ 272 h 452"/>
                <a:gd name="T90" fmla="*/ 27 w 254"/>
                <a:gd name="T91" fmla="*/ 254 h 452"/>
                <a:gd name="T92" fmla="*/ 9 w 254"/>
                <a:gd name="T93" fmla="*/ 245 h 452"/>
                <a:gd name="T94" fmla="*/ 9 w 254"/>
                <a:gd name="T95" fmla="*/ 218 h 452"/>
                <a:gd name="T96" fmla="*/ 0 w 254"/>
                <a:gd name="T97" fmla="*/ 209 h 452"/>
                <a:gd name="T98" fmla="*/ 0 w 254"/>
                <a:gd name="T99" fmla="*/ 19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4" h="452">
                  <a:moveTo>
                    <a:pt x="0" y="191"/>
                  </a:moveTo>
                  <a:lnTo>
                    <a:pt x="9" y="182"/>
                  </a:lnTo>
                  <a:lnTo>
                    <a:pt x="9" y="172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27" y="127"/>
                  </a:lnTo>
                  <a:lnTo>
                    <a:pt x="18" y="118"/>
                  </a:lnTo>
                  <a:lnTo>
                    <a:pt x="18" y="109"/>
                  </a:lnTo>
                  <a:lnTo>
                    <a:pt x="27" y="100"/>
                  </a:lnTo>
                  <a:lnTo>
                    <a:pt x="45" y="100"/>
                  </a:lnTo>
                  <a:lnTo>
                    <a:pt x="45" y="91"/>
                  </a:lnTo>
                  <a:lnTo>
                    <a:pt x="63" y="91"/>
                  </a:lnTo>
                  <a:lnTo>
                    <a:pt x="63" y="82"/>
                  </a:lnTo>
                  <a:lnTo>
                    <a:pt x="63" y="73"/>
                  </a:lnTo>
                  <a:lnTo>
                    <a:pt x="72" y="63"/>
                  </a:lnTo>
                  <a:lnTo>
                    <a:pt x="72" y="45"/>
                  </a:lnTo>
                  <a:lnTo>
                    <a:pt x="63" y="36"/>
                  </a:lnTo>
                  <a:lnTo>
                    <a:pt x="54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136" y="9"/>
                  </a:lnTo>
                  <a:lnTo>
                    <a:pt x="209" y="0"/>
                  </a:lnTo>
                  <a:lnTo>
                    <a:pt x="209" y="18"/>
                  </a:lnTo>
                  <a:lnTo>
                    <a:pt x="218" y="27"/>
                  </a:lnTo>
                  <a:lnTo>
                    <a:pt x="218" y="36"/>
                  </a:lnTo>
                  <a:lnTo>
                    <a:pt x="227" y="45"/>
                  </a:lnTo>
                  <a:lnTo>
                    <a:pt x="227" y="54"/>
                  </a:lnTo>
                  <a:lnTo>
                    <a:pt x="236" y="63"/>
                  </a:lnTo>
                  <a:lnTo>
                    <a:pt x="254" y="254"/>
                  </a:lnTo>
                  <a:lnTo>
                    <a:pt x="245" y="254"/>
                  </a:lnTo>
                  <a:lnTo>
                    <a:pt x="245" y="261"/>
                  </a:lnTo>
                  <a:lnTo>
                    <a:pt x="245" y="272"/>
                  </a:lnTo>
                  <a:lnTo>
                    <a:pt x="254" y="282"/>
                  </a:lnTo>
                  <a:lnTo>
                    <a:pt x="254" y="291"/>
                  </a:lnTo>
                  <a:lnTo>
                    <a:pt x="254" y="300"/>
                  </a:lnTo>
                  <a:lnTo>
                    <a:pt x="254" y="309"/>
                  </a:lnTo>
                  <a:lnTo>
                    <a:pt x="245" y="318"/>
                  </a:lnTo>
                  <a:lnTo>
                    <a:pt x="245" y="325"/>
                  </a:lnTo>
                  <a:lnTo>
                    <a:pt x="245" y="334"/>
                  </a:lnTo>
                  <a:lnTo>
                    <a:pt x="236" y="334"/>
                  </a:lnTo>
                  <a:lnTo>
                    <a:pt x="236" y="345"/>
                  </a:lnTo>
                  <a:lnTo>
                    <a:pt x="236" y="354"/>
                  </a:lnTo>
                  <a:lnTo>
                    <a:pt x="236" y="363"/>
                  </a:lnTo>
                  <a:lnTo>
                    <a:pt x="227" y="363"/>
                  </a:lnTo>
                  <a:lnTo>
                    <a:pt x="227" y="372"/>
                  </a:lnTo>
                  <a:lnTo>
                    <a:pt x="227" y="379"/>
                  </a:lnTo>
                  <a:lnTo>
                    <a:pt x="236" y="379"/>
                  </a:lnTo>
                  <a:lnTo>
                    <a:pt x="227" y="388"/>
                  </a:lnTo>
                  <a:lnTo>
                    <a:pt x="227" y="397"/>
                  </a:lnTo>
                  <a:lnTo>
                    <a:pt x="227" y="406"/>
                  </a:lnTo>
                  <a:lnTo>
                    <a:pt x="218" y="418"/>
                  </a:lnTo>
                  <a:lnTo>
                    <a:pt x="209" y="418"/>
                  </a:lnTo>
                  <a:lnTo>
                    <a:pt x="209" y="427"/>
                  </a:lnTo>
                  <a:lnTo>
                    <a:pt x="209" y="434"/>
                  </a:lnTo>
                  <a:lnTo>
                    <a:pt x="209" y="443"/>
                  </a:lnTo>
                  <a:lnTo>
                    <a:pt x="200" y="443"/>
                  </a:lnTo>
                  <a:lnTo>
                    <a:pt x="191" y="434"/>
                  </a:lnTo>
                  <a:lnTo>
                    <a:pt x="181" y="434"/>
                  </a:lnTo>
                  <a:lnTo>
                    <a:pt x="172" y="434"/>
                  </a:lnTo>
                  <a:lnTo>
                    <a:pt x="163" y="443"/>
                  </a:lnTo>
                  <a:lnTo>
                    <a:pt x="163" y="452"/>
                  </a:lnTo>
                  <a:lnTo>
                    <a:pt x="172" y="452"/>
                  </a:lnTo>
                  <a:lnTo>
                    <a:pt x="163" y="452"/>
                  </a:lnTo>
                  <a:lnTo>
                    <a:pt x="154" y="452"/>
                  </a:lnTo>
                  <a:lnTo>
                    <a:pt x="145" y="443"/>
                  </a:lnTo>
                  <a:lnTo>
                    <a:pt x="145" y="434"/>
                  </a:lnTo>
                  <a:lnTo>
                    <a:pt x="145" y="427"/>
                  </a:lnTo>
                  <a:lnTo>
                    <a:pt x="136" y="406"/>
                  </a:lnTo>
                  <a:lnTo>
                    <a:pt x="136" y="397"/>
                  </a:lnTo>
                  <a:lnTo>
                    <a:pt x="127" y="397"/>
                  </a:lnTo>
                  <a:lnTo>
                    <a:pt x="127" y="388"/>
                  </a:lnTo>
                  <a:lnTo>
                    <a:pt x="118" y="379"/>
                  </a:lnTo>
                  <a:lnTo>
                    <a:pt x="109" y="388"/>
                  </a:lnTo>
                  <a:lnTo>
                    <a:pt x="109" y="379"/>
                  </a:lnTo>
                  <a:lnTo>
                    <a:pt x="91" y="372"/>
                  </a:lnTo>
                  <a:lnTo>
                    <a:pt x="81" y="363"/>
                  </a:lnTo>
                  <a:lnTo>
                    <a:pt x="81" y="354"/>
                  </a:lnTo>
                  <a:lnTo>
                    <a:pt x="81" y="345"/>
                  </a:lnTo>
                  <a:lnTo>
                    <a:pt x="91" y="334"/>
                  </a:lnTo>
                  <a:lnTo>
                    <a:pt x="91" y="325"/>
                  </a:lnTo>
                  <a:lnTo>
                    <a:pt x="91" y="318"/>
                  </a:lnTo>
                  <a:lnTo>
                    <a:pt x="91" y="309"/>
                  </a:lnTo>
                  <a:lnTo>
                    <a:pt x="81" y="300"/>
                  </a:lnTo>
                  <a:lnTo>
                    <a:pt x="72" y="300"/>
                  </a:lnTo>
                  <a:lnTo>
                    <a:pt x="63" y="309"/>
                  </a:lnTo>
                  <a:lnTo>
                    <a:pt x="54" y="300"/>
                  </a:lnTo>
                  <a:lnTo>
                    <a:pt x="54" y="282"/>
                  </a:lnTo>
                  <a:lnTo>
                    <a:pt x="45" y="272"/>
                  </a:lnTo>
                  <a:lnTo>
                    <a:pt x="27" y="261"/>
                  </a:lnTo>
                  <a:lnTo>
                    <a:pt x="27" y="254"/>
                  </a:lnTo>
                  <a:lnTo>
                    <a:pt x="18" y="245"/>
                  </a:lnTo>
                  <a:lnTo>
                    <a:pt x="9" y="245"/>
                  </a:lnTo>
                  <a:lnTo>
                    <a:pt x="9" y="236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46">
              <a:extLst>
                <a:ext uri="{FF2B5EF4-FFF2-40B4-BE49-F238E27FC236}">
                  <a16:creationId xmlns:a16="http://schemas.microsoft.com/office/drawing/2014/main" xmlns="" id="{7008C7E8-3B47-499A-B927-3E83E5EFE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063" y="2811503"/>
              <a:ext cx="459280" cy="817302"/>
            </a:xfrm>
            <a:custGeom>
              <a:avLst/>
              <a:gdLst>
                <a:gd name="T0" fmla="*/ 9 w 254"/>
                <a:gd name="T1" fmla="*/ 182 h 452"/>
                <a:gd name="T2" fmla="*/ 18 w 254"/>
                <a:gd name="T3" fmla="*/ 163 h 452"/>
                <a:gd name="T4" fmla="*/ 27 w 254"/>
                <a:gd name="T5" fmla="*/ 145 h 452"/>
                <a:gd name="T6" fmla="*/ 27 w 254"/>
                <a:gd name="T7" fmla="*/ 127 h 452"/>
                <a:gd name="T8" fmla="*/ 18 w 254"/>
                <a:gd name="T9" fmla="*/ 109 h 452"/>
                <a:gd name="T10" fmla="*/ 45 w 254"/>
                <a:gd name="T11" fmla="*/ 100 h 452"/>
                <a:gd name="T12" fmla="*/ 63 w 254"/>
                <a:gd name="T13" fmla="*/ 91 h 452"/>
                <a:gd name="T14" fmla="*/ 63 w 254"/>
                <a:gd name="T15" fmla="*/ 73 h 452"/>
                <a:gd name="T16" fmla="*/ 72 w 254"/>
                <a:gd name="T17" fmla="*/ 45 h 452"/>
                <a:gd name="T18" fmla="*/ 54 w 254"/>
                <a:gd name="T19" fmla="*/ 27 h 452"/>
                <a:gd name="T20" fmla="*/ 45 w 254"/>
                <a:gd name="T21" fmla="*/ 9 h 452"/>
                <a:gd name="T22" fmla="*/ 209 w 254"/>
                <a:gd name="T23" fmla="*/ 0 h 452"/>
                <a:gd name="T24" fmla="*/ 218 w 254"/>
                <a:gd name="T25" fmla="*/ 27 h 452"/>
                <a:gd name="T26" fmla="*/ 227 w 254"/>
                <a:gd name="T27" fmla="*/ 45 h 452"/>
                <a:gd name="T28" fmla="*/ 236 w 254"/>
                <a:gd name="T29" fmla="*/ 63 h 452"/>
                <a:gd name="T30" fmla="*/ 245 w 254"/>
                <a:gd name="T31" fmla="*/ 254 h 452"/>
                <a:gd name="T32" fmla="*/ 245 w 254"/>
                <a:gd name="T33" fmla="*/ 272 h 452"/>
                <a:gd name="T34" fmla="*/ 254 w 254"/>
                <a:gd name="T35" fmla="*/ 291 h 452"/>
                <a:gd name="T36" fmla="*/ 254 w 254"/>
                <a:gd name="T37" fmla="*/ 309 h 452"/>
                <a:gd name="T38" fmla="*/ 245 w 254"/>
                <a:gd name="T39" fmla="*/ 325 h 452"/>
                <a:gd name="T40" fmla="*/ 236 w 254"/>
                <a:gd name="T41" fmla="*/ 334 h 452"/>
                <a:gd name="T42" fmla="*/ 236 w 254"/>
                <a:gd name="T43" fmla="*/ 354 h 452"/>
                <a:gd name="T44" fmla="*/ 227 w 254"/>
                <a:gd name="T45" fmla="*/ 363 h 452"/>
                <a:gd name="T46" fmla="*/ 227 w 254"/>
                <a:gd name="T47" fmla="*/ 379 h 452"/>
                <a:gd name="T48" fmla="*/ 227 w 254"/>
                <a:gd name="T49" fmla="*/ 388 h 452"/>
                <a:gd name="T50" fmla="*/ 227 w 254"/>
                <a:gd name="T51" fmla="*/ 406 h 452"/>
                <a:gd name="T52" fmla="*/ 209 w 254"/>
                <a:gd name="T53" fmla="*/ 418 h 452"/>
                <a:gd name="T54" fmla="*/ 209 w 254"/>
                <a:gd name="T55" fmla="*/ 434 h 452"/>
                <a:gd name="T56" fmla="*/ 200 w 254"/>
                <a:gd name="T57" fmla="*/ 443 h 452"/>
                <a:gd name="T58" fmla="*/ 181 w 254"/>
                <a:gd name="T59" fmla="*/ 434 h 452"/>
                <a:gd name="T60" fmla="*/ 163 w 254"/>
                <a:gd name="T61" fmla="*/ 443 h 452"/>
                <a:gd name="T62" fmla="*/ 172 w 254"/>
                <a:gd name="T63" fmla="*/ 452 h 452"/>
                <a:gd name="T64" fmla="*/ 154 w 254"/>
                <a:gd name="T65" fmla="*/ 452 h 452"/>
                <a:gd name="T66" fmla="*/ 145 w 254"/>
                <a:gd name="T67" fmla="*/ 434 h 452"/>
                <a:gd name="T68" fmla="*/ 136 w 254"/>
                <a:gd name="T69" fmla="*/ 406 h 452"/>
                <a:gd name="T70" fmla="*/ 127 w 254"/>
                <a:gd name="T71" fmla="*/ 397 h 452"/>
                <a:gd name="T72" fmla="*/ 118 w 254"/>
                <a:gd name="T73" fmla="*/ 379 h 452"/>
                <a:gd name="T74" fmla="*/ 109 w 254"/>
                <a:gd name="T75" fmla="*/ 379 h 452"/>
                <a:gd name="T76" fmla="*/ 81 w 254"/>
                <a:gd name="T77" fmla="*/ 363 h 452"/>
                <a:gd name="T78" fmla="*/ 81 w 254"/>
                <a:gd name="T79" fmla="*/ 345 h 452"/>
                <a:gd name="T80" fmla="*/ 91 w 254"/>
                <a:gd name="T81" fmla="*/ 325 h 452"/>
                <a:gd name="T82" fmla="*/ 91 w 254"/>
                <a:gd name="T83" fmla="*/ 309 h 452"/>
                <a:gd name="T84" fmla="*/ 72 w 254"/>
                <a:gd name="T85" fmla="*/ 300 h 452"/>
                <a:gd name="T86" fmla="*/ 54 w 254"/>
                <a:gd name="T87" fmla="*/ 300 h 452"/>
                <a:gd name="T88" fmla="*/ 45 w 254"/>
                <a:gd name="T89" fmla="*/ 272 h 452"/>
                <a:gd name="T90" fmla="*/ 27 w 254"/>
                <a:gd name="T91" fmla="*/ 254 h 452"/>
                <a:gd name="T92" fmla="*/ 9 w 254"/>
                <a:gd name="T93" fmla="*/ 245 h 452"/>
                <a:gd name="T94" fmla="*/ 9 w 254"/>
                <a:gd name="T95" fmla="*/ 218 h 452"/>
                <a:gd name="T96" fmla="*/ 0 w 254"/>
                <a:gd name="T97" fmla="*/ 209 h 452"/>
                <a:gd name="T98" fmla="*/ 0 w 254"/>
                <a:gd name="T99" fmla="*/ 19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4" h="452">
                  <a:moveTo>
                    <a:pt x="0" y="191"/>
                  </a:moveTo>
                  <a:lnTo>
                    <a:pt x="9" y="182"/>
                  </a:lnTo>
                  <a:lnTo>
                    <a:pt x="9" y="172"/>
                  </a:lnTo>
                  <a:lnTo>
                    <a:pt x="18" y="163"/>
                  </a:lnTo>
                  <a:lnTo>
                    <a:pt x="18" y="154"/>
                  </a:lnTo>
                  <a:lnTo>
                    <a:pt x="27" y="145"/>
                  </a:lnTo>
                  <a:lnTo>
                    <a:pt x="27" y="136"/>
                  </a:lnTo>
                  <a:lnTo>
                    <a:pt x="27" y="127"/>
                  </a:lnTo>
                  <a:lnTo>
                    <a:pt x="18" y="118"/>
                  </a:lnTo>
                  <a:lnTo>
                    <a:pt x="18" y="109"/>
                  </a:lnTo>
                  <a:lnTo>
                    <a:pt x="27" y="100"/>
                  </a:lnTo>
                  <a:lnTo>
                    <a:pt x="45" y="100"/>
                  </a:lnTo>
                  <a:lnTo>
                    <a:pt x="45" y="91"/>
                  </a:lnTo>
                  <a:lnTo>
                    <a:pt x="63" y="91"/>
                  </a:lnTo>
                  <a:lnTo>
                    <a:pt x="63" y="82"/>
                  </a:lnTo>
                  <a:lnTo>
                    <a:pt x="63" y="73"/>
                  </a:lnTo>
                  <a:lnTo>
                    <a:pt x="72" y="63"/>
                  </a:lnTo>
                  <a:lnTo>
                    <a:pt x="72" y="45"/>
                  </a:lnTo>
                  <a:lnTo>
                    <a:pt x="63" y="36"/>
                  </a:lnTo>
                  <a:lnTo>
                    <a:pt x="54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136" y="9"/>
                  </a:lnTo>
                  <a:lnTo>
                    <a:pt x="209" y="0"/>
                  </a:lnTo>
                  <a:lnTo>
                    <a:pt x="209" y="18"/>
                  </a:lnTo>
                  <a:lnTo>
                    <a:pt x="218" y="27"/>
                  </a:lnTo>
                  <a:lnTo>
                    <a:pt x="218" y="36"/>
                  </a:lnTo>
                  <a:lnTo>
                    <a:pt x="227" y="45"/>
                  </a:lnTo>
                  <a:lnTo>
                    <a:pt x="227" y="54"/>
                  </a:lnTo>
                  <a:lnTo>
                    <a:pt x="236" y="63"/>
                  </a:lnTo>
                  <a:lnTo>
                    <a:pt x="254" y="254"/>
                  </a:lnTo>
                  <a:lnTo>
                    <a:pt x="245" y="254"/>
                  </a:lnTo>
                  <a:lnTo>
                    <a:pt x="245" y="261"/>
                  </a:lnTo>
                  <a:lnTo>
                    <a:pt x="245" y="272"/>
                  </a:lnTo>
                  <a:lnTo>
                    <a:pt x="254" y="282"/>
                  </a:lnTo>
                  <a:lnTo>
                    <a:pt x="254" y="291"/>
                  </a:lnTo>
                  <a:lnTo>
                    <a:pt x="254" y="300"/>
                  </a:lnTo>
                  <a:lnTo>
                    <a:pt x="254" y="309"/>
                  </a:lnTo>
                  <a:lnTo>
                    <a:pt x="245" y="318"/>
                  </a:lnTo>
                  <a:lnTo>
                    <a:pt x="245" y="325"/>
                  </a:lnTo>
                  <a:lnTo>
                    <a:pt x="245" y="334"/>
                  </a:lnTo>
                  <a:lnTo>
                    <a:pt x="236" y="334"/>
                  </a:lnTo>
                  <a:lnTo>
                    <a:pt x="236" y="345"/>
                  </a:lnTo>
                  <a:lnTo>
                    <a:pt x="236" y="354"/>
                  </a:lnTo>
                  <a:lnTo>
                    <a:pt x="236" y="363"/>
                  </a:lnTo>
                  <a:lnTo>
                    <a:pt x="227" y="363"/>
                  </a:lnTo>
                  <a:lnTo>
                    <a:pt x="227" y="372"/>
                  </a:lnTo>
                  <a:lnTo>
                    <a:pt x="227" y="379"/>
                  </a:lnTo>
                  <a:lnTo>
                    <a:pt x="236" y="379"/>
                  </a:lnTo>
                  <a:lnTo>
                    <a:pt x="227" y="388"/>
                  </a:lnTo>
                  <a:lnTo>
                    <a:pt x="227" y="397"/>
                  </a:lnTo>
                  <a:lnTo>
                    <a:pt x="227" y="406"/>
                  </a:lnTo>
                  <a:lnTo>
                    <a:pt x="218" y="418"/>
                  </a:lnTo>
                  <a:lnTo>
                    <a:pt x="209" y="418"/>
                  </a:lnTo>
                  <a:lnTo>
                    <a:pt x="209" y="427"/>
                  </a:lnTo>
                  <a:lnTo>
                    <a:pt x="209" y="434"/>
                  </a:lnTo>
                  <a:lnTo>
                    <a:pt x="209" y="443"/>
                  </a:lnTo>
                  <a:lnTo>
                    <a:pt x="200" y="443"/>
                  </a:lnTo>
                  <a:lnTo>
                    <a:pt x="191" y="434"/>
                  </a:lnTo>
                  <a:lnTo>
                    <a:pt x="181" y="434"/>
                  </a:lnTo>
                  <a:lnTo>
                    <a:pt x="172" y="434"/>
                  </a:lnTo>
                  <a:lnTo>
                    <a:pt x="163" y="443"/>
                  </a:lnTo>
                  <a:lnTo>
                    <a:pt x="163" y="452"/>
                  </a:lnTo>
                  <a:lnTo>
                    <a:pt x="172" y="452"/>
                  </a:lnTo>
                  <a:lnTo>
                    <a:pt x="163" y="452"/>
                  </a:lnTo>
                  <a:lnTo>
                    <a:pt x="154" y="452"/>
                  </a:lnTo>
                  <a:lnTo>
                    <a:pt x="145" y="443"/>
                  </a:lnTo>
                  <a:lnTo>
                    <a:pt x="145" y="434"/>
                  </a:lnTo>
                  <a:lnTo>
                    <a:pt x="145" y="427"/>
                  </a:lnTo>
                  <a:lnTo>
                    <a:pt x="136" y="406"/>
                  </a:lnTo>
                  <a:lnTo>
                    <a:pt x="136" y="397"/>
                  </a:lnTo>
                  <a:lnTo>
                    <a:pt x="127" y="397"/>
                  </a:lnTo>
                  <a:lnTo>
                    <a:pt x="127" y="388"/>
                  </a:lnTo>
                  <a:lnTo>
                    <a:pt x="118" y="379"/>
                  </a:lnTo>
                  <a:lnTo>
                    <a:pt x="109" y="388"/>
                  </a:lnTo>
                  <a:lnTo>
                    <a:pt x="109" y="379"/>
                  </a:lnTo>
                  <a:lnTo>
                    <a:pt x="91" y="372"/>
                  </a:lnTo>
                  <a:lnTo>
                    <a:pt x="81" y="363"/>
                  </a:lnTo>
                  <a:lnTo>
                    <a:pt x="81" y="354"/>
                  </a:lnTo>
                  <a:lnTo>
                    <a:pt x="81" y="345"/>
                  </a:lnTo>
                  <a:lnTo>
                    <a:pt x="91" y="334"/>
                  </a:lnTo>
                  <a:lnTo>
                    <a:pt x="91" y="325"/>
                  </a:lnTo>
                  <a:lnTo>
                    <a:pt x="91" y="318"/>
                  </a:lnTo>
                  <a:lnTo>
                    <a:pt x="91" y="309"/>
                  </a:lnTo>
                  <a:lnTo>
                    <a:pt x="81" y="300"/>
                  </a:lnTo>
                  <a:lnTo>
                    <a:pt x="72" y="300"/>
                  </a:lnTo>
                  <a:lnTo>
                    <a:pt x="63" y="309"/>
                  </a:lnTo>
                  <a:lnTo>
                    <a:pt x="54" y="300"/>
                  </a:lnTo>
                  <a:lnTo>
                    <a:pt x="54" y="282"/>
                  </a:lnTo>
                  <a:lnTo>
                    <a:pt x="45" y="272"/>
                  </a:lnTo>
                  <a:lnTo>
                    <a:pt x="27" y="261"/>
                  </a:lnTo>
                  <a:lnTo>
                    <a:pt x="27" y="254"/>
                  </a:lnTo>
                  <a:lnTo>
                    <a:pt x="18" y="245"/>
                  </a:lnTo>
                  <a:lnTo>
                    <a:pt x="9" y="245"/>
                  </a:lnTo>
                  <a:lnTo>
                    <a:pt x="9" y="236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1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47">
              <a:extLst>
                <a:ext uri="{FF2B5EF4-FFF2-40B4-BE49-F238E27FC236}">
                  <a16:creationId xmlns:a16="http://schemas.microsoft.com/office/drawing/2014/main" xmlns="" id="{6F001A2F-FBA2-492A-A790-9519B27C3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219" y="1677768"/>
              <a:ext cx="710619" cy="1133736"/>
            </a:xfrm>
            <a:custGeom>
              <a:avLst/>
              <a:gdLst>
                <a:gd name="T0" fmla="*/ 36 w 393"/>
                <a:gd name="T1" fmla="*/ 425 h 627"/>
                <a:gd name="T2" fmla="*/ 45 w 393"/>
                <a:gd name="T3" fmla="*/ 407 h 627"/>
                <a:gd name="T4" fmla="*/ 45 w 393"/>
                <a:gd name="T5" fmla="*/ 386 h 627"/>
                <a:gd name="T6" fmla="*/ 36 w 393"/>
                <a:gd name="T7" fmla="*/ 377 h 627"/>
                <a:gd name="T8" fmla="*/ 45 w 393"/>
                <a:gd name="T9" fmla="*/ 361 h 627"/>
                <a:gd name="T10" fmla="*/ 54 w 393"/>
                <a:gd name="T11" fmla="*/ 341 h 627"/>
                <a:gd name="T12" fmla="*/ 63 w 393"/>
                <a:gd name="T13" fmla="*/ 323 h 627"/>
                <a:gd name="T14" fmla="*/ 82 w 393"/>
                <a:gd name="T15" fmla="*/ 295 h 627"/>
                <a:gd name="T16" fmla="*/ 100 w 393"/>
                <a:gd name="T17" fmla="*/ 277 h 627"/>
                <a:gd name="T18" fmla="*/ 82 w 393"/>
                <a:gd name="T19" fmla="*/ 259 h 627"/>
                <a:gd name="T20" fmla="*/ 72 w 393"/>
                <a:gd name="T21" fmla="*/ 241 h 627"/>
                <a:gd name="T22" fmla="*/ 72 w 393"/>
                <a:gd name="T23" fmla="*/ 211 h 627"/>
                <a:gd name="T24" fmla="*/ 82 w 393"/>
                <a:gd name="T25" fmla="*/ 193 h 627"/>
                <a:gd name="T26" fmla="*/ 118 w 393"/>
                <a:gd name="T27" fmla="*/ 0 h 627"/>
                <a:gd name="T28" fmla="*/ 175 w 393"/>
                <a:gd name="T29" fmla="*/ 9 h 627"/>
                <a:gd name="T30" fmla="*/ 154 w 393"/>
                <a:gd name="T31" fmla="*/ 93 h 627"/>
                <a:gd name="T32" fmla="*/ 175 w 393"/>
                <a:gd name="T33" fmla="*/ 120 h 627"/>
                <a:gd name="T34" fmla="*/ 175 w 393"/>
                <a:gd name="T35" fmla="*/ 139 h 627"/>
                <a:gd name="T36" fmla="*/ 175 w 393"/>
                <a:gd name="T37" fmla="*/ 148 h 627"/>
                <a:gd name="T38" fmla="*/ 182 w 393"/>
                <a:gd name="T39" fmla="*/ 157 h 627"/>
                <a:gd name="T40" fmla="*/ 191 w 393"/>
                <a:gd name="T41" fmla="*/ 175 h 627"/>
                <a:gd name="T42" fmla="*/ 200 w 393"/>
                <a:gd name="T43" fmla="*/ 193 h 627"/>
                <a:gd name="T44" fmla="*/ 211 w 393"/>
                <a:gd name="T45" fmla="*/ 202 h 627"/>
                <a:gd name="T46" fmla="*/ 220 w 393"/>
                <a:gd name="T47" fmla="*/ 211 h 627"/>
                <a:gd name="T48" fmla="*/ 227 w 393"/>
                <a:gd name="T49" fmla="*/ 223 h 627"/>
                <a:gd name="T50" fmla="*/ 220 w 393"/>
                <a:gd name="T51" fmla="*/ 250 h 627"/>
                <a:gd name="T52" fmla="*/ 211 w 393"/>
                <a:gd name="T53" fmla="*/ 268 h 627"/>
                <a:gd name="T54" fmla="*/ 220 w 393"/>
                <a:gd name="T55" fmla="*/ 286 h 627"/>
                <a:gd name="T56" fmla="*/ 211 w 393"/>
                <a:gd name="T57" fmla="*/ 295 h 627"/>
                <a:gd name="T58" fmla="*/ 211 w 393"/>
                <a:gd name="T59" fmla="*/ 304 h 627"/>
                <a:gd name="T60" fmla="*/ 220 w 393"/>
                <a:gd name="T61" fmla="*/ 313 h 627"/>
                <a:gd name="T62" fmla="*/ 245 w 393"/>
                <a:gd name="T63" fmla="*/ 313 h 627"/>
                <a:gd name="T64" fmla="*/ 245 w 393"/>
                <a:gd name="T65" fmla="*/ 341 h 627"/>
                <a:gd name="T66" fmla="*/ 257 w 393"/>
                <a:gd name="T67" fmla="*/ 361 h 627"/>
                <a:gd name="T68" fmla="*/ 257 w 393"/>
                <a:gd name="T69" fmla="*/ 377 h 627"/>
                <a:gd name="T70" fmla="*/ 273 w 393"/>
                <a:gd name="T71" fmla="*/ 386 h 627"/>
                <a:gd name="T72" fmla="*/ 273 w 393"/>
                <a:gd name="T73" fmla="*/ 407 h 627"/>
                <a:gd name="T74" fmla="*/ 282 w 393"/>
                <a:gd name="T75" fmla="*/ 425 h 627"/>
                <a:gd name="T76" fmla="*/ 293 w 393"/>
                <a:gd name="T77" fmla="*/ 416 h 627"/>
                <a:gd name="T78" fmla="*/ 311 w 393"/>
                <a:gd name="T79" fmla="*/ 416 h 627"/>
                <a:gd name="T80" fmla="*/ 318 w 393"/>
                <a:gd name="T81" fmla="*/ 407 h 627"/>
                <a:gd name="T82" fmla="*/ 348 w 393"/>
                <a:gd name="T83" fmla="*/ 416 h 627"/>
                <a:gd name="T84" fmla="*/ 364 w 393"/>
                <a:gd name="T85" fmla="*/ 416 h 627"/>
                <a:gd name="T86" fmla="*/ 384 w 393"/>
                <a:gd name="T87" fmla="*/ 416 h 627"/>
                <a:gd name="T88" fmla="*/ 393 w 393"/>
                <a:gd name="T89" fmla="*/ 425 h 627"/>
                <a:gd name="T90" fmla="*/ 293 w 393"/>
                <a:gd name="T91" fmla="*/ 618 h 627"/>
                <a:gd name="T92" fmla="*/ 182 w 393"/>
                <a:gd name="T93" fmla="*/ 600 h 627"/>
                <a:gd name="T94" fmla="*/ 0 w 393"/>
                <a:gd name="T95" fmla="*/ 5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" h="627">
                  <a:moveTo>
                    <a:pt x="0" y="572"/>
                  </a:moveTo>
                  <a:lnTo>
                    <a:pt x="36" y="425"/>
                  </a:lnTo>
                  <a:lnTo>
                    <a:pt x="36" y="416"/>
                  </a:lnTo>
                  <a:lnTo>
                    <a:pt x="45" y="407"/>
                  </a:lnTo>
                  <a:lnTo>
                    <a:pt x="45" y="397"/>
                  </a:lnTo>
                  <a:lnTo>
                    <a:pt x="45" y="386"/>
                  </a:lnTo>
                  <a:lnTo>
                    <a:pt x="36" y="386"/>
                  </a:lnTo>
                  <a:lnTo>
                    <a:pt x="36" y="377"/>
                  </a:lnTo>
                  <a:lnTo>
                    <a:pt x="36" y="361"/>
                  </a:lnTo>
                  <a:lnTo>
                    <a:pt x="45" y="361"/>
                  </a:lnTo>
                  <a:lnTo>
                    <a:pt x="45" y="350"/>
                  </a:lnTo>
                  <a:lnTo>
                    <a:pt x="54" y="341"/>
                  </a:lnTo>
                  <a:lnTo>
                    <a:pt x="63" y="332"/>
                  </a:lnTo>
                  <a:lnTo>
                    <a:pt x="63" y="323"/>
                  </a:lnTo>
                  <a:lnTo>
                    <a:pt x="72" y="313"/>
                  </a:lnTo>
                  <a:lnTo>
                    <a:pt x="82" y="295"/>
                  </a:lnTo>
                  <a:lnTo>
                    <a:pt x="91" y="286"/>
                  </a:lnTo>
                  <a:lnTo>
                    <a:pt x="100" y="277"/>
                  </a:lnTo>
                  <a:lnTo>
                    <a:pt x="91" y="268"/>
                  </a:lnTo>
                  <a:lnTo>
                    <a:pt x="82" y="259"/>
                  </a:lnTo>
                  <a:lnTo>
                    <a:pt x="82" y="250"/>
                  </a:lnTo>
                  <a:lnTo>
                    <a:pt x="72" y="241"/>
                  </a:lnTo>
                  <a:lnTo>
                    <a:pt x="82" y="223"/>
                  </a:lnTo>
                  <a:lnTo>
                    <a:pt x="72" y="211"/>
                  </a:lnTo>
                  <a:lnTo>
                    <a:pt x="82" y="211"/>
                  </a:lnTo>
                  <a:lnTo>
                    <a:pt x="82" y="193"/>
                  </a:lnTo>
                  <a:lnTo>
                    <a:pt x="118" y="9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175" y="9"/>
                  </a:lnTo>
                  <a:lnTo>
                    <a:pt x="175" y="18"/>
                  </a:lnTo>
                  <a:lnTo>
                    <a:pt x="154" y="93"/>
                  </a:lnTo>
                  <a:lnTo>
                    <a:pt x="163" y="111"/>
                  </a:lnTo>
                  <a:lnTo>
                    <a:pt x="175" y="120"/>
                  </a:lnTo>
                  <a:lnTo>
                    <a:pt x="175" y="129"/>
                  </a:lnTo>
                  <a:lnTo>
                    <a:pt x="175" y="139"/>
                  </a:lnTo>
                  <a:lnTo>
                    <a:pt x="163" y="139"/>
                  </a:lnTo>
                  <a:lnTo>
                    <a:pt x="175" y="148"/>
                  </a:lnTo>
                  <a:lnTo>
                    <a:pt x="175" y="157"/>
                  </a:lnTo>
                  <a:lnTo>
                    <a:pt x="182" y="157"/>
                  </a:lnTo>
                  <a:lnTo>
                    <a:pt x="182" y="166"/>
                  </a:lnTo>
                  <a:lnTo>
                    <a:pt x="191" y="175"/>
                  </a:lnTo>
                  <a:lnTo>
                    <a:pt x="200" y="184"/>
                  </a:lnTo>
                  <a:lnTo>
                    <a:pt x="200" y="193"/>
                  </a:lnTo>
                  <a:lnTo>
                    <a:pt x="200" y="202"/>
                  </a:lnTo>
                  <a:lnTo>
                    <a:pt x="211" y="202"/>
                  </a:lnTo>
                  <a:lnTo>
                    <a:pt x="211" y="211"/>
                  </a:lnTo>
                  <a:lnTo>
                    <a:pt x="220" y="211"/>
                  </a:lnTo>
                  <a:lnTo>
                    <a:pt x="220" y="223"/>
                  </a:lnTo>
                  <a:lnTo>
                    <a:pt x="227" y="223"/>
                  </a:lnTo>
                  <a:lnTo>
                    <a:pt x="227" y="241"/>
                  </a:lnTo>
                  <a:lnTo>
                    <a:pt x="220" y="250"/>
                  </a:lnTo>
                  <a:lnTo>
                    <a:pt x="220" y="259"/>
                  </a:lnTo>
                  <a:lnTo>
                    <a:pt x="211" y="268"/>
                  </a:lnTo>
                  <a:lnTo>
                    <a:pt x="220" y="277"/>
                  </a:lnTo>
                  <a:lnTo>
                    <a:pt x="220" y="286"/>
                  </a:lnTo>
                  <a:lnTo>
                    <a:pt x="211" y="286"/>
                  </a:lnTo>
                  <a:lnTo>
                    <a:pt x="211" y="295"/>
                  </a:lnTo>
                  <a:lnTo>
                    <a:pt x="200" y="304"/>
                  </a:lnTo>
                  <a:lnTo>
                    <a:pt x="211" y="304"/>
                  </a:lnTo>
                  <a:lnTo>
                    <a:pt x="211" y="313"/>
                  </a:lnTo>
                  <a:lnTo>
                    <a:pt x="220" y="313"/>
                  </a:lnTo>
                  <a:lnTo>
                    <a:pt x="236" y="304"/>
                  </a:lnTo>
                  <a:lnTo>
                    <a:pt x="245" y="313"/>
                  </a:lnTo>
                  <a:lnTo>
                    <a:pt x="245" y="323"/>
                  </a:lnTo>
                  <a:lnTo>
                    <a:pt x="245" y="341"/>
                  </a:lnTo>
                  <a:lnTo>
                    <a:pt x="257" y="350"/>
                  </a:lnTo>
                  <a:lnTo>
                    <a:pt x="257" y="361"/>
                  </a:lnTo>
                  <a:lnTo>
                    <a:pt x="257" y="368"/>
                  </a:lnTo>
                  <a:lnTo>
                    <a:pt x="257" y="377"/>
                  </a:lnTo>
                  <a:lnTo>
                    <a:pt x="266" y="377"/>
                  </a:lnTo>
                  <a:lnTo>
                    <a:pt x="273" y="386"/>
                  </a:lnTo>
                  <a:lnTo>
                    <a:pt x="273" y="397"/>
                  </a:lnTo>
                  <a:lnTo>
                    <a:pt x="273" y="407"/>
                  </a:lnTo>
                  <a:lnTo>
                    <a:pt x="282" y="416"/>
                  </a:lnTo>
                  <a:lnTo>
                    <a:pt x="282" y="425"/>
                  </a:lnTo>
                  <a:lnTo>
                    <a:pt x="282" y="416"/>
                  </a:lnTo>
                  <a:lnTo>
                    <a:pt x="293" y="416"/>
                  </a:lnTo>
                  <a:lnTo>
                    <a:pt x="302" y="416"/>
                  </a:lnTo>
                  <a:lnTo>
                    <a:pt x="311" y="416"/>
                  </a:lnTo>
                  <a:lnTo>
                    <a:pt x="318" y="416"/>
                  </a:lnTo>
                  <a:lnTo>
                    <a:pt x="318" y="407"/>
                  </a:lnTo>
                  <a:lnTo>
                    <a:pt x="327" y="416"/>
                  </a:lnTo>
                  <a:lnTo>
                    <a:pt x="348" y="416"/>
                  </a:lnTo>
                  <a:lnTo>
                    <a:pt x="357" y="416"/>
                  </a:lnTo>
                  <a:lnTo>
                    <a:pt x="364" y="416"/>
                  </a:lnTo>
                  <a:lnTo>
                    <a:pt x="375" y="407"/>
                  </a:lnTo>
                  <a:lnTo>
                    <a:pt x="384" y="416"/>
                  </a:lnTo>
                  <a:lnTo>
                    <a:pt x="384" y="425"/>
                  </a:lnTo>
                  <a:lnTo>
                    <a:pt x="393" y="425"/>
                  </a:lnTo>
                  <a:lnTo>
                    <a:pt x="357" y="627"/>
                  </a:lnTo>
                  <a:lnTo>
                    <a:pt x="293" y="618"/>
                  </a:lnTo>
                  <a:lnTo>
                    <a:pt x="200" y="609"/>
                  </a:lnTo>
                  <a:lnTo>
                    <a:pt x="182" y="600"/>
                  </a:lnTo>
                  <a:lnTo>
                    <a:pt x="100" y="591"/>
                  </a:lnTo>
                  <a:lnTo>
                    <a:pt x="0" y="57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48">
              <a:extLst>
                <a:ext uri="{FF2B5EF4-FFF2-40B4-BE49-F238E27FC236}">
                  <a16:creationId xmlns:a16="http://schemas.microsoft.com/office/drawing/2014/main" xmlns="" id="{A2B69407-D815-406E-B74C-F815C58DC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219" y="1677768"/>
              <a:ext cx="710619" cy="1133736"/>
            </a:xfrm>
            <a:custGeom>
              <a:avLst/>
              <a:gdLst>
                <a:gd name="T0" fmla="*/ 36 w 393"/>
                <a:gd name="T1" fmla="*/ 425 h 627"/>
                <a:gd name="T2" fmla="*/ 45 w 393"/>
                <a:gd name="T3" fmla="*/ 407 h 627"/>
                <a:gd name="T4" fmla="*/ 45 w 393"/>
                <a:gd name="T5" fmla="*/ 386 h 627"/>
                <a:gd name="T6" fmla="*/ 36 w 393"/>
                <a:gd name="T7" fmla="*/ 377 h 627"/>
                <a:gd name="T8" fmla="*/ 45 w 393"/>
                <a:gd name="T9" fmla="*/ 361 h 627"/>
                <a:gd name="T10" fmla="*/ 54 w 393"/>
                <a:gd name="T11" fmla="*/ 341 h 627"/>
                <a:gd name="T12" fmla="*/ 63 w 393"/>
                <a:gd name="T13" fmla="*/ 323 h 627"/>
                <a:gd name="T14" fmla="*/ 82 w 393"/>
                <a:gd name="T15" fmla="*/ 295 h 627"/>
                <a:gd name="T16" fmla="*/ 100 w 393"/>
                <a:gd name="T17" fmla="*/ 277 h 627"/>
                <a:gd name="T18" fmla="*/ 82 w 393"/>
                <a:gd name="T19" fmla="*/ 259 h 627"/>
                <a:gd name="T20" fmla="*/ 72 w 393"/>
                <a:gd name="T21" fmla="*/ 241 h 627"/>
                <a:gd name="T22" fmla="*/ 72 w 393"/>
                <a:gd name="T23" fmla="*/ 211 h 627"/>
                <a:gd name="T24" fmla="*/ 82 w 393"/>
                <a:gd name="T25" fmla="*/ 193 h 627"/>
                <a:gd name="T26" fmla="*/ 118 w 393"/>
                <a:gd name="T27" fmla="*/ 0 h 627"/>
                <a:gd name="T28" fmla="*/ 175 w 393"/>
                <a:gd name="T29" fmla="*/ 9 h 627"/>
                <a:gd name="T30" fmla="*/ 154 w 393"/>
                <a:gd name="T31" fmla="*/ 93 h 627"/>
                <a:gd name="T32" fmla="*/ 175 w 393"/>
                <a:gd name="T33" fmla="*/ 120 h 627"/>
                <a:gd name="T34" fmla="*/ 175 w 393"/>
                <a:gd name="T35" fmla="*/ 139 h 627"/>
                <a:gd name="T36" fmla="*/ 175 w 393"/>
                <a:gd name="T37" fmla="*/ 148 h 627"/>
                <a:gd name="T38" fmla="*/ 182 w 393"/>
                <a:gd name="T39" fmla="*/ 157 h 627"/>
                <a:gd name="T40" fmla="*/ 191 w 393"/>
                <a:gd name="T41" fmla="*/ 175 h 627"/>
                <a:gd name="T42" fmla="*/ 200 w 393"/>
                <a:gd name="T43" fmla="*/ 193 h 627"/>
                <a:gd name="T44" fmla="*/ 211 w 393"/>
                <a:gd name="T45" fmla="*/ 202 h 627"/>
                <a:gd name="T46" fmla="*/ 220 w 393"/>
                <a:gd name="T47" fmla="*/ 211 h 627"/>
                <a:gd name="T48" fmla="*/ 227 w 393"/>
                <a:gd name="T49" fmla="*/ 223 h 627"/>
                <a:gd name="T50" fmla="*/ 220 w 393"/>
                <a:gd name="T51" fmla="*/ 250 h 627"/>
                <a:gd name="T52" fmla="*/ 211 w 393"/>
                <a:gd name="T53" fmla="*/ 268 h 627"/>
                <a:gd name="T54" fmla="*/ 220 w 393"/>
                <a:gd name="T55" fmla="*/ 286 h 627"/>
                <a:gd name="T56" fmla="*/ 211 w 393"/>
                <a:gd name="T57" fmla="*/ 295 h 627"/>
                <a:gd name="T58" fmla="*/ 211 w 393"/>
                <a:gd name="T59" fmla="*/ 304 h 627"/>
                <a:gd name="T60" fmla="*/ 220 w 393"/>
                <a:gd name="T61" fmla="*/ 313 h 627"/>
                <a:gd name="T62" fmla="*/ 245 w 393"/>
                <a:gd name="T63" fmla="*/ 313 h 627"/>
                <a:gd name="T64" fmla="*/ 245 w 393"/>
                <a:gd name="T65" fmla="*/ 341 h 627"/>
                <a:gd name="T66" fmla="*/ 257 w 393"/>
                <a:gd name="T67" fmla="*/ 361 h 627"/>
                <a:gd name="T68" fmla="*/ 257 w 393"/>
                <a:gd name="T69" fmla="*/ 377 h 627"/>
                <a:gd name="T70" fmla="*/ 273 w 393"/>
                <a:gd name="T71" fmla="*/ 386 h 627"/>
                <a:gd name="T72" fmla="*/ 273 w 393"/>
                <a:gd name="T73" fmla="*/ 407 h 627"/>
                <a:gd name="T74" fmla="*/ 282 w 393"/>
                <a:gd name="T75" fmla="*/ 425 h 627"/>
                <a:gd name="T76" fmla="*/ 293 w 393"/>
                <a:gd name="T77" fmla="*/ 416 h 627"/>
                <a:gd name="T78" fmla="*/ 311 w 393"/>
                <a:gd name="T79" fmla="*/ 416 h 627"/>
                <a:gd name="T80" fmla="*/ 318 w 393"/>
                <a:gd name="T81" fmla="*/ 407 h 627"/>
                <a:gd name="T82" fmla="*/ 348 w 393"/>
                <a:gd name="T83" fmla="*/ 416 h 627"/>
                <a:gd name="T84" fmla="*/ 364 w 393"/>
                <a:gd name="T85" fmla="*/ 416 h 627"/>
                <a:gd name="T86" fmla="*/ 384 w 393"/>
                <a:gd name="T87" fmla="*/ 416 h 627"/>
                <a:gd name="T88" fmla="*/ 393 w 393"/>
                <a:gd name="T89" fmla="*/ 425 h 627"/>
                <a:gd name="T90" fmla="*/ 293 w 393"/>
                <a:gd name="T91" fmla="*/ 618 h 627"/>
                <a:gd name="T92" fmla="*/ 182 w 393"/>
                <a:gd name="T93" fmla="*/ 600 h 627"/>
                <a:gd name="T94" fmla="*/ 0 w 393"/>
                <a:gd name="T95" fmla="*/ 5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" h="627">
                  <a:moveTo>
                    <a:pt x="0" y="572"/>
                  </a:moveTo>
                  <a:lnTo>
                    <a:pt x="36" y="425"/>
                  </a:lnTo>
                  <a:lnTo>
                    <a:pt x="36" y="416"/>
                  </a:lnTo>
                  <a:lnTo>
                    <a:pt x="45" y="407"/>
                  </a:lnTo>
                  <a:lnTo>
                    <a:pt x="45" y="397"/>
                  </a:lnTo>
                  <a:lnTo>
                    <a:pt x="45" y="386"/>
                  </a:lnTo>
                  <a:lnTo>
                    <a:pt x="36" y="386"/>
                  </a:lnTo>
                  <a:lnTo>
                    <a:pt x="36" y="377"/>
                  </a:lnTo>
                  <a:lnTo>
                    <a:pt x="36" y="361"/>
                  </a:lnTo>
                  <a:lnTo>
                    <a:pt x="45" y="361"/>
                  </a:lnTo>
                  <a:lnTo>
                    <a:pt x="45" y="350"/>
                  </a:lnTo>
                  <a:lnTo>
                    <a:pt x="54" y="341"/>
                  </a:lnTo>
                  <a:lnTo>
                    <a:pt x="63" y="332"/>
                  </a:lnTo>
                  <a:lnTo>
                    <a:pt x="63" y="323"/>
                  </a:lnTo>
                  <a:lnTo>
                    <a:pt x="72" y="313"/>
                  </a:lnTo>
                  <a:lnTo>
                    <a:pt x="82" y="295"/>
                  </a:lnTo>
                  <a:lnTo>
                    <a:pt x="91" y="286"/>
                  </a:lnTo>
                  <a:lnTo>
                    <a:pt x="100" y="277"/>
                  </a:lnTo>
                  <a:lnTo>
                    <a:pt x="91" y="268"/>
                  </a:lnTo>
                  <a:lnTo>
                    <a:pt x="82" y="259"/>
                  </a:lnTo>
                  <a:lnTo>
                    <a:pt x="82" y="250"/>
                  </a:lnTo>
                  <a:lnTo>
                    <a:pt x="72" y="241"/>
                  </a:lnTo>
                  <a:lnTo>
                    <a:pt x="82" y="223"/>
                  </a:lnTo>
                  <a:lnTo>
                    <a:pt x="72" y="211"/>
                  </a:lnTo>
                  <a:lnTo>
                    <a:pt x="82" y="211"/>
                  </a:lnTo>
                  <a:lnTo>
                    <a:pt x="82" y="193"/>
                  </a:lnTo>
                  <a:lnTo>
                    <a:pt x="118" y="9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175" y="9"/>
                  </a:lnTo>
                  <a:lnTo>
                    <a:pt x="175" y="18"/>
                  </a:lnTo>
                  <a:lnTo>
                    <a:pt x="154" y="93"/>
                  </a:lnTo>
                  <a:lnTo>
                    <a:pt x="163" y="111"/>
                  </a:lnTo>
                  <a:lnTo>
                    <a:pt x="175" y="120"/>
                  </a:lnTo>
                  <a:lnTo>
                    <a:pt x="175" y="129"/>
                  </a:lnTo>
                  <a:lnTo>
                    <a:pt x="175" y="139"/>
                  </a:lnTo>
                  <a:lnTo>
                    <a:pt x="163" y="139"/>
                  </a:lnTo>
                  <a:lnTo>
                    <a:pt x="175" y="148"/>
                  </a:lnTo>
                  <a:lnTo>
                    <a:pt x="175" y="157"/>
                  </a:lnTo>
                  <a:lnTo>
                    <a:pt x="182" y="157"/>
                  </a:lnTo>
                  <a:lnTo>
                    <a:pt x="182" y="166"/>
                  </a:lnTo>
                  <a:lnTo>
                    <a:pt x="191" y="175"/>
                  </a:lnTo>
                  <a:lnTo>
                    <a:pt x="200" y="184"/>
                  </a:lnTo>
                  <a:lnTo>
                    <a:pt x="200" y="193"/>
                  </a:lnTo>
                  <a:lnTo>
                    <a:pt x="200" y="202"/>
                  </a:lnTo>
                  <a:lnTo>
                    <a:pt x="211" y="202"/>
                  </a:lnTo>
                  <a:lnTo>
                    <a:pt x="211" y="211"/>
                  </a:lnTo>
                  <a:lnTo>
                    <a:pt x="220" y="211"/>
                  </a:lnTo>
                  <a:lnTo>
                    <a:pt x="220" y="223"/>
                  </a:lnTo>
                  <a:lnTo>
                    <a:pt x="227" y="223"/>
                  </a:lnTo>
                  <a:lnTo>
                    <a:pt x="227" y="241"/>
                  </a:lnTo>
                  <a:lnTo>
                    <a:pt x="220" y="250"/>
                  </a:lnTo>
                  <a:lnTo>
                    <a:pt x="220" y="259"/>
                  </a:lnTo>
                  <a:lnTo>
                    <a:pt x="211" y="268"/>
                  </a:lnTo>
                  <a:lnTo>
                    <a:pt x="220" y="277"/>
                  </a:lnTo>
                  <a:lnTo>
                    <a:pt x="220" y="286"/>
                  </a:lnTo>
                  <a:lnTo>
                    <a:pt x="211" y="286"/>
                  </a:lnTo>
                  <a:lnTo>
                    <a:pt x="211" y="295"/>
                  </a:lnTo>
                  <a:lnTo>
                    <a:pt x="200" y="304"/>
                  </a:lnTo>
                  <a:lnTo>
                    <a:pt x="211" y="304"/>
                  </a:lnTo>
                  <a:lnTo>
                    <a:pt x="211" y="313"/>
                  </a:lnTo>
                  <a:lnTo>
                    <a:pt x="220" y="313"/>
                  </a:lnTo>
                  <a:lnTo>
                    <a:pt x="236" y="304"/>
                  </a:lnTo>
                  <a:lnTo>
                    <a:pt x="245" y="313"/>
                  </a:lnTo>
                  <a:lnTo>
                    <a:pt x="245" y="323"/>
                  </a:lnTo>
                  <a:lnTo>
                    <a:pt x="245" y="341"/>
                  </a:lnTo>
                  <a:lnTo>
                    <a:pt x="257" y="350"/>
                  </a:lnTo>
                  <a:lnTo>
                    <a:pt x="257" y="361"/>
                  </a:lnTo>
                  <a:lnTo>
                    <a:pt x="257" y="368"/>
                  </a:lnTo>
                  <a:lnTo>
                    <a:pt x="257" y="377"/>
                  </a:lnTo>
                  <a:lnTo>
                    <a:pt x="266" y="377"/>
                  </a:lnTo>
                  <a:lnTo>
                    <a:pt x="273" y="386"/>
                  </a:lnTo>
                  <a:lnTo>
                    <a:pt x="273" y="397"/>
                  </a:lnTo>
                  <a:lnTo>
                    <a:pt x="273" y="407"/>
                  </a:lnTo>
                  <a:lnTo>
                    <a:pt x="282" y="416"/>
                  </a:lnTo>
                  <a:lnTo>
                    <a:pt x="282" y="425"/>
                  </a:lnTo>
                  <a:lnTo>
                    <a:pt x="282" y="416"/>
                  </a:lnTo>
                  <a:lnTo>
                    <a:pt x="293" y="416"/>
                  </a:lnTo>
                  <a:lnTo>
                    <a:pt x="302" y="416"/>
                  </a:lnTo>
                  <a:lnTo>
                    <a:pt x="311" y="416"/>
                  </a:lnTo>
                  <a:lnTo>
                    <a:pt x="318" y="416"/>
                  </a:lnTo>
                  <a:lnTo>
                    <a:pt x="318" y="407"/>
                  </a:lnTo>
                  <a:lnTo>
                    <a:pt x="327" y="416"/>
                  </a:lnTo>
                  <a:lnTo>
                    <a:pt x="348" y="416"/>
                  </a:lnTo>
                  <a:lnTo>
                    <a:pt x="357" y="416"/>
                  </a:lnTo>
                  <a:lnTo>
                    <a:pt x="364" y="416"/>
                  </a:lnTo>
                  <a:lnTo>
                    <a:pt x="375" y="407"/>
                  </a:lnTo>
                  <a:lnTo>
                    <a:pt x="384" y="416"/>
                  </a:lnTo>
                  <a:lnTo>
                    <a:pt x="384" y="425"/>
                  </a:lnTo>
                  <a:lnTo>
                    <a:pt x="393" y="425"/>
                  </a:lnTo>
                  <a:lnTo>
                    <a:pt x="357" y="627"/>
                  </a:lnTo>
                  <a:lnTo>
                    <a:pt x="293" y="618"/>
                  </a:lnTo>
                  <a:lnTo>
                    <a:pt x="200" y="609"/>
                  </a:lnTo>
                  <a:lnTo>
                    <a:pt x="182" y="600"/>
                  </a:lnTo>
                  <a:lnTo>
                    <a:pt x="100" y="591"/>
                  </a:lnTo>
                  <a:lnTo>
                    <a:pt x="0" y="57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49">
              <a:extLst>
                <a:ext uri="{FF2B5EF4-FFF2-40B4-BE49-F238E27FC236}">
                  <a16:creationId xmlns:a16="http://schemas.microsoft.com/office/drawing/2014/main" xmlns="" id="{1F3887AE-2250-4AA6-8393-C8EFE80BF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219" y="1677768"/>
              <a:ext cx="710619" cy="1133736"/>
            </a:xfrm>
            <a:custGeom>
              <a:avLst/>
              <a:gdLst>
                <a:gd name="T0" fmla="*/ 36 w 393"/>
                <a:gd name="T1" fmla="*/ 425 h 627"/>
                <a:gd name="T2" fmla="*/ 45 w 393"/>
                <a:gd name="T3" fmla="*/ 407 h 627"/>
                <a:gd name="T4" fmla="*/ 45 w 393"/>
                <a:gd name="T5" fmla="*/ 386 h 627"/>
                <a:gd name="T6" fmla="*/ 36 w 393"/>
                <a:gd name="T7" fmla="*/ 377 h 627"/>
                <a:gd name="T8" fmla="*/ 45 w 393"/>
                <a:gd name="T9" fmla="*/ 361 h 627"/>
                <a:gd name="T10" fmla="*/ 54 w 393"/>
                <a:gd name="T11" fmla="*/ 341 h 627"/>
                <a:gd name="T12" fmla="*/ 63 w 393"/>
                <a:gd name="T13" fmla="*/ 323 h 627"/>
                <a:gd name="T14" fmla="*/ 82 w 393"/>
                <a:gd name="T15" fmla="*/ 295 h 627"/>
                <a:gd name="T16" fmla="*/ 100 w 393"/>
                <a:gd name="T17" fmla="*/ 277 h 627"/>
                <a:gd name="T18" fmla="*/ 82 w 393"/>
                <a:gd name="T19" fmla="*/ 259 h 627"/>
                <a:gd name="T20" fmla="*/ 72 w 393"/>
                <a:gd name="T21" fmla="*/ 241 h 627"/>
                <a:gd name="T22" fmla="*/ 72 w 393"/>
                <a:gd name="T23" fmla="*/ 211 h 627"/>
                <a:gd name="T24" fmla="*/ 82 w 393"/>
                <a:gd name="T25" fmla="*/ 193 h 627"/>
                <a:gd name="T26" fmla="*/ 118 w 393"/>
                <a:gd name="T27" fmla="*/ 0 h 627"/>
                <a:gd name="T28" fmla="*/ 175 w 393"/>
                <a:gd name="T29" fmla="*/ 9 h 627"/>
                <a:gd name="T30" fmla="*/ 154 w 393"/>
                <a:gd name="T31" fmla="*/ 93 h 627"/>
                <a:gd name="T32" fmla="*/ 175 w 393"/>
                <a:gd name="T33" fmla="*/ 120 h 627"/>
                <a:gd name="T34" fmla="*/ 175 w 393"/>
                <a:gd name="T35" fmla="*/ 139 h 627"/>
                <a:gd name="T36" fmla="*/ 175 w 393"/>
                <a:gd name="T37" fmla="*/ 148 h 627"/>
                <a:gd name="T38" fmla="*/ 182 w 393"/>
                <a:gd name="T39" fmla="*/ 157 h 627"/>
                <a:gd name="T40" fmla="*/ 191 w 393"/>
                <a:gd name="T41" fmla="*/ 175 h 627"/>
                <a:gd name="T42" fmla="*/ 200 w 393"/>
                <a:gd name="T43" fmla="*/ 193 h 627"/>
                <a:gd name="T44" fmla="*/ 211 w 393"/>
                <a:gd name="T45" fmla="*/ 202 h 627"/>
                <a:gd name="T46" fmla="*/ 220 w 393"/>
                <a:gd name="T47" fmla="*/ 211 h 627"/>
                <a:gd name="T48" fmla="*/ 227 w 393"/>
                <a:gd name="T49" fmla="*/ 223 h 627"/>
                <a:gd name="T50" fmla="*/ 220 w 393"/>
                <a:gd name="T51" fmla="*/ 250 h 627"/>
                <a:gd name="T52" fmla="*/ 211 w 393"/>
                <a:gd name="T53" fmla="*/ 268 h 627"/>
                <a:gd name="T54" fmla="*/ 220 w 393"/>
                <a:gd name="T55" fmla="*/ 286 h 627"/>
                <a:gd name="T56" fmla="*/ 211 w 393"/>
                <a:gd name="T57" fmla="*/ 295 h 627"/>
                <a:gd name="T58" fmla="*/ 211 w 393"/>
                <a:gd name="T59" fmla="*/ 304 h 627"/>
                <a:gd name="T60" fmla="*/ 220 w 393"/>
                <a:gd name="T61" fmla="*/ 313 h 627"/>
                <a:gd name="T62" fmla="*/ 245 w 393"/>
                <a:gd name="T63" fmla="*/ 313 h 627"/>
                <a:gd name="T64" fmla="*/ 245 w 393"/>
                <a:gd name="T65" fmla="*/ 341 h 627"/>
                <a:gd name="T66" fmla="*/ 257 w 393"/>
                <a:gd name="T67" fmla="*/ 361 h 627"/>
                <a:gd name="T68" fmla="*/ 257 w 393"/>
                <a:gd name="T69" fmla="*/ 377 h 627"/>
                <a:gd name="T70" fmla="*/ 273 w 393"/>
                <a:gd name="T71" fmla="*/ 386 h 627"/>
                <a:gd name="T72" fmla="*/ 273 w 393"/>
                <a:gd name="T73" fmla="*/ 407 h 627"/>
                <a:gd name="T74" fmla="*/ 282 w 393"/>
                <a:gd name="T75" fmla="*/ 425 h 627"/>
                <a:gd name="T76" fmla="*/ 293 w 393"/>
                <a:gd name="T77" fmla="*/ 416 h 627"/>
                <a:gd name="T78" fmla="*/ 311 w 393"/>
                <a:gd name="T79" fmla="*/ 416 h 627"/>
                <a:gd name="T80" fmla="*/ 318 w 393"/>
                <a:gd name="T81" fmla="*/ 407 h 627"/>
                <a:gd name="T82" fmla="*/ 348 w 393"/>
                <a:gd name="T83" fmla="*/ 416 h 627"/>
                <a:gd name="T84" fmla="*/ 364 w 393"/>
                <a:gd name="T85" fmla="*/ 416 h 627"/>
                <a:gd name="T86" fmla="*/ 384 w 393"/>
                <a:gd name="T87" fmla="*/ 416 h 627"/>
                <a:gd name="T88" fmla="*/ 393 w 393"/>
                <a:gd name="T89" fmla="*/ 425 h 627"/>
                <a:gd name="T90" fmla="*/ 293 w 393"/>
                <a:gd name="T91" fmla="*/ 618 h 627"/>
                <a:gd name="T92" fmla="*/ 182 w 393"/>
                <a:gd name="T93" fmla="*/ 600 h 627"/>
                <a:gd name="T94" fmla="*/ 0 w 393"/>
                <a:gd name="T95" fmla="*/ 5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" h="627">
                  <a:moveTo>
                    <a:pt x="0" y="572"/>
                  </a:moveTo>
                  <a:lnTo>
                    <a:pt x="36" y="425"/>
                  </a:lnTo>
                  <a:lnTo>
                    <a:pt x="36" y="416"/>
                  </a:lnTo>
                  <a:lnTo>
                    <a:pt x="45" y="407"/>
                  </a:lnTo>
                  <a:lnTo>
                    <a:pt x="45" y="397"/>
                  </a:lnTo>
                  <a:lnTo>
                    <a:pt x="45" y="386"/>
                  </a:lnTo>
                  <a:lnTo>
                    <a:pt x="36" y="386"/>
                  </a:lnTo>
                  <a:lnTo>
                    <a:pt x="36" y="377"/>
                  </a:lnTo>
                  <a:lnTo>
                    <a:pt x="36" y="361"/>
                  </a:lnTo>
                  <a:lnTo>
                    <a:pt x="45" y="361"/>
                  </a:lnTo>
                  <a:lnTo>
                    <a:pt x="45" y="350"/>
                  </a:lnTo>
                  <a:lnTo>
                    <a:pt x="54" y="341"/>
                  </a:lnTo>
                  <a:lnTo>
                    <a:pt x="63" y="332"/>
                  </a:lnTo>
                  <a:lnTo>
                    <a:pt x="63" y="323"/>
                  </a:lnTo>
                  <a:lnTo>
                    <a:pt x="72" y="313"/>
                  </a:lnTo>
                  <a:lnTo>
                    <a:pt x="82" y="295"/>
                  </a:lnTo>
                  <a:lnTo>
                    <a:pt x="91" y="286"/>
                  </a:lnTo>
                  <a:lnTo>
                    <a:pt x="100" y="277"/>
                  </a:lnTo>
                  <a:lnTo>
                    <a:pt x="91" y="268"/>
                  </a:lnTo>
                  <a:lnTo>
                    <a:pt x="82" y="259"/>
                  </a:lnTo>
                  <a:lnTo>
                    <a:pt x="82" y="250"/>
                  </a:lnTo>
                  <a:lnTo>
                    <a:pt x="72" y="241"/>
                  </a:lnTo>
                  <a:lnTo>
                    <a:pt x="82" y="223"/>
                  </a:lnTo>
                  <a:lnTo>
                    <a:pt x="72" y="211"/>
                  </a:lnTo>
                  <a:lnTo>
                    <a:pt x="82" y="211"/>
                  </a:lnTo>
                  <a:lnTo>
                    <a:pt x="82" y="193"/>
                  </a:lnTo>
                  <a:lnTo>
                    <a:pt x="118" y="9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175" y="9"/>
                  </a:lnTo>
                  <a:lnTo>
                    <a:pt x="175" y="18"/>
                  </a:lnTo>
                  <a:lnTo>
                    <a:pt x="154" y="93"/>
                  </a:lnTo>
                  <a:lnTo>
                    <a:pt x="163" y="111"/>
                  </a:lnTo>
                  <a:lnTo>
                    <a:pt x="175" y="120"/>
                  </a:lnTo>
                  <a:lnTo>
                    <a:pt x="175" y="129"/>
                  </a:lnTo>
                  <a:lnTo>
                    <a:pt x="175" y="139"/>
                  </a:lnTo>
                  <a:lnTo>
                    <a:pt x="163" y="139"/>
                  </a:lnTo>
                  <a:lnTo>
                    <a:pt x="175" y="148"/>
                  </a:lnTo>
                  <a:lnTo>
                    <a:pt x="175" y="157"/>
                  </a:lnTo>
                  <a:lnTo>
                    <a:pt x="182" y="157"/>
                  </a:lnTo>
                  <a:lnTo>
                    <a:pt x="182" y="166"/>
                  </a:lnTo>
                  <a:lnTo>
                    <a:pt x="191" y="175"/>
                  </a:lnTo>
                  <a:lnTo>
                    <a:pt x="200" y="184"/>
                  </a:lnTo>
                  <a:lnTo>
                    <a:pt x="200" y="193"/>
                  </a:lnTo>
                  <a:lnTo>
                    <a:pt x="200" y="202"/>
                  </a:lnTo>
                  <a:lnTo>
                    <a:pt x="211" y="202"/>
                  </a:lnTo>
                  <a:lnTo>
                    <a:pt x="211" y="211"/>
                  </a:lnTo>
                  <a:lnTo>
                    <a:pt x="220" y="211"/>
                  </a:lnTo>
                  <a:lnTo>
                    <a:pt x="220" y="223"/>
                  </a:lnTo>
                  <a:lnTo>
                    <a:pt x="227" y="223"/>
                  </a:lnTo>
                  <a:lnTo>
                    <a:pt x="227" y="241"/>
                  </a:lnTo>
                  <a:lnTo>
                    <a:pt x="220" y="250"/>
                  </a:lnTo>
                  <a:lnTo>
                    <a:pt x="220" y="259"/>
                  </a:lnTo>
                  <a:lnTo>
                    <a:pt x="211" y="268"/>
                  </a:lnTo>
                  <a:lnTo>
                    <a:pt x="220" y="277"/>
                  </a:lnTo>
                  <a:lnTo>
                    <a:pt x="220" y="286"/>
                  </a:lnTo>
                  <a:lnTo>
                    <a:pt x="211" y="286"/>
                  </a:lnTo>
                  <a:lnTo>
                    <a:pt x="211" y="295"/>
                  </a:lnTo>
                  <a:lnTo>
                    <a:pt x="200" y="304"/>
                  </a:lnTo>
                  <a:lnTo>
                    <a:pt x="211" y="304"/>
                  </a:lnTo>
                  <a:lnTo>
                    <a:pt x="211" y="313"/>
                  </a:lnTo>
                  <a:lnTo>
                    <a:pt x="220" y="313"/>
                  </a:lnTo>
                  <a:lnTo>
                    <a:pt x="236" y="304"/>
                  </a:lnTo>
                  <a:lnTo>
                    <a:pt x="245" y="313"/>
                  </a:lnTo>
                  <a:lnTo>
                    <a:pt x="245" y="323"/>
                  </a:lnTo>
                  <a:lnTo>
                    <a:pt x="245" y="341"/>
                  </a:lnTo>
                  <a:lnTo>
                    <a:pt x="257" y="350"/>
                  </a:lnTo>
                  <a:lnTo>
                    <a:pt x="257" y="361"/>
                  </a:lnTo>
                  <a:lnTo>
                    <a:pt x="257" y="368"/>
                  </a:lnTo>
                  <a:lnTo>
                    <a:pt x="257" y="377"/>
                  </a:lnTo>
                  <a:lnTo>
                    <a:pt x="266" y="377"/>
                  </a:lnTo>
                  <a:lnTo>
                    <a:pt x="273" y="386"/>
                  </a:lnTo>
                  <a:lnTo>
                    <a:pt x="273" y="397"/>
                  </a:lnTo>
                  <a:lnTo>
                    <a:pt x="273" y="407"/>
                  </a:lnTo>
                  <a:lnTo>
                    <a:pt x="282" y="416"/>
                  </a:lnTo>
                  <a:lnTo>
                    <a:pt x="282" y="425"/>
                  </a:lnTo>
                  <a:lnTo>
                    <a:pt x="282" y="416"/>
                  </a:lnTo>
                  <a:lnTo>
                    <a:pt x="293" y="416"/>
                  </a:lnTo>
                  <a:lnTo>
                    <a:pt x="302" y="416"/>
                  </a:lnTo>
                  <a:lnTo>
                    <a:pt x="311" y="416"/>
                  </a:lnTo>
                  <a:lnTo>
                    <a:pt x="318" y="416"/>
                  </a:lnTo>
                  <a:lnTo>
                    <a:pt x="318" y="407"/>
                  </a:lnTo>
                  <a:lnTo>
                    <a:pt x="327" y="416"/>
                  </a:lnTo>
                  <a:lnTo>
                    <a:pt x="348" y="416"/>
                  </a:lnTo>
                  <a:lnTo>
                    <a:pt x="357" y="416"/>
                  </a:lnTo>
                  <a:lnTo>
                    <a:pt x="364" y="416"/>
                  </a:lnTo>
                  <a:lnTo>
                    <a:pt x="375" y="407"/>
                  </a:lnTo>
                  <a:lnTo>
                    <a:pt x="384" y="416"/>
                  </a:lnTo>
                  <a:lnTo>
                    <a:pt x="384" y="425"/>
                  </a:lnTo>
                  <a:lnTo>
                    <a:pt x="393" y="425"/>
                  </a:lnTo>
                  <a:lnTo>
                    <a:pt x="357" y="627"/>
                  </a:lnTo>
                  <a:lnTo>
                    <a:pt x="293" y="618"/>
                  </a:lnTo>
                  <a:lnTo>
                    <a:pt x="200" y="609"/>
                  </a:lnTo>
                  <a:lnTo>
                    <a:pt x="182" y="600"/>
                  </a:lnTo>
                  <a:lnTo>
                    <a:pt x="100" y="591"/>
                  </a:lnTo>
                  <a:lnTo>
                    <a:pt x="0" y="57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50">
              <a:extLst>
                <a:ext uri="{FF2B5EF4-FFF2-40B4-BE49-F238E27FC236}">
                  <a16:creationId xmlns:a16="http://schemas.microsoft.com/office/drawing/2014/main" xmlns="" id="{F644A002-64DB-4B8C-99D7-079F37C4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219" y="1677768"/>
              <a:ext cx="710619" cy="1133736"/>
            </a:xfrm>
            <a:custGeom>
              <a:avLst/>
              <a:gdLst>
                <a:gd name="T0" fmla="*/ 36 w 393"/>
                <a:gd name="T1" fmla="*/ 425 h 627"/>
                <a:gd name="T2" fmla="*/ 45 w 393"/>
                <a:gd name="T3" fmla="*/ 407 h 627"/>
                <a:gd name="T4" fmla="*/ 45 w 393"/>
                <a:gd name="T5" fmla="*/ 386 h 627"/>
                <a:gd name="T6" fmla="*/ 36 w 393"/>
                <a:gd name="T7" fmla="*/ 377 h 627"/>
                <a:gd name="T8" fmla="*/ 45 w 393"/>
                <a:gd name="T9" fmla="*/ 361 h 627"/>
                <a:gd name="T10" fmla="*/ 54 w 393"/>
                <a:gd name="T11" fmla="*/ 341 h 627"/>
                <a:gd name="T12" fmla="*/ 63 w 393"/>
                <a:gd name="T13" fmla="*/ 323 h 627"/>
                <a:gd name="T14" fmla="*/ 82 w 393"/>
                <a:gd name="T15" fmla="*/ 295 h 627"/>
                <a:gd name="T16" fmla="*/ 100 w 393"/>
                <a:gd name="T17" fmla="*/ 277 h 627"/>
                <a:gd name="T18" fmla="*/ 82 w 393"/>
                <a:gd name="T19" fmla="*/ 259 h 627"/>
                <a:gd name="T20" fmla="*/ 72 w 393"/>
                <a:gd name="T21" fmla="*/ 241 h 627"/>
                <a:gd name="T22" fmla="*/ 72 w 393"/>
                <a:gd name="T23" fmla="*/ 211 h 627"/>
                <a:gd name="T24" fmla="*/ 82 w 393"/>
                <a:gd name="T25" fmla="*/ 193 h 627"/>
                <a:gd name="T26" fmla="*/ 118 w 393"/>
                <a:gd name="T27" fmla="*/ 0 h 627"/>
                <a:gd name="T28" fmla="*/ 175 w 393"/>
                <a:gd name="T29" fmla="*/ 9 h 627"/>
                <a:gd name="T30" fmla="*/ 154 w 393"/>
                <a:gd name="T31" fmla="*/ 93 h 627"/>
                <a:gd name="T32" fmla="*/ 175 w 393"/>
                <a:gd name="T33" fmla="*/ 120 h 627"/>
                <a:gd name="T34" fmla="*/ 175 w 393"/>
                <a:gd name="T35" fmla="*/ 139 h 627"/>
                <a:gd name="T36" fmla="*/ 175 w 393"/>
                <a:gd name="T37" fmla="*/ 148 h 627"/>
                <a:gd name="T38" fmla="*/ 182 w 393"/>
                <a:gd name="T39" fmla="*/ 157 h 627"/>
                <a:gd name="T40" fmla="*/ 191 w 393"/>
                <a:gd name="T41" fmla="*/ 175 h 627"/>
                <a:gd name="T42" fmla="*/ 200 w 393"/>
                <a:gd name="T43" fmla="*/ 193 h 627"/>
                <a:gd name="T44" fmla="*/ 211 w 393"/>
                <a:gd name="T45" fmla="*/ 202 h 627"/>
                <a:gd name="T46" fmla="*/ 220 w 393"/>
                <a:gd name="T47" fmla="*/ 211 h 627"/>
                <a:gd name="T48" fmla="*/ 227 w 393"/>
                <a:gd name="T49" fmla="*/ 223 h 627"/>
                <a:gd name="T50" fmla="*/ 220 w 393"/>
                <a:gd name="T51" fmla="*/ 250 h 627"/>
                <a:gd name="T52" fmla="*/ 211 w 393"/>
                <a:gd name="T53" fmla="*/ 268 h 627"/>
                <a:gd name="T54" fmla="*/ 220 w 393"/>
                <a:gd name="T55" fmla="*/ 286 h 627"/>
                <a:gd name="T56" fmla="*/ 211 w 393"/>
                <a:gd name="T57" fmla="*/ 295 h 627"/>
                <a:gd name="T58" fmla="*/ 211 w 393"/>
                <a:gd name="T59" fmla="*/ 304 h 627"/>
                <a:gd name="T60" fmla="*/ 220 w 393"/>
                <a:gd name="T61" fmla="*/ 313 h 627"/>
                <a:gd name="T62" fmla="*/ 245 w 393"/>
                <a:gd name="T63" fmla="*/ 313 h 627"/>
                <a:gd name="T64" fmla="*/ 245 w 393"/>
                <a:gd name="T65" fmla="*/ 341 h 627"/>
                <a:gd name="T66" fmla="*/ 257 w 393"/>
                <a:gd name="T67" fmla="*/ 361 h 627"/>
                <a:gd name="T68" fmla="*/ 257 w 393"/>
                <a:gd name="T69" fmla="*/ 377 h 627"/>
                <a:gd name="T70" fmla="*/ 273 w 393"/>
                <a:gd name="T71" fmla="*/ 386 h 627"/>
                <a:gd name="T72" fmla="*/ 273 w 393"/>
                <a:gd name="T73" fmla="*/ 407 h 627"/>
                <a:gd name="T74" fmla="*/ 282 w 393"/>
                <a:gd name="T75" fmla="*/ 425 h 627"/>
                <a:gd name="T76" fmla="*/ 293 w 393"/>
                <a:gd name="T77" fmla="*/ 416 h 627"/>
                <a:gd name="T78" fmla="*/ 311 w 393"/>
                <a:gd name="T79" fmla="*/ 416 h 627"/>
                <a:gd name="T80" fmla="*/ 318 w 393"/>
                <a:gd name="T81" fmla="*/ 407 h 627"/>
                <a:gd name="T82" fmla="*/ 348 w 393"/>
                <a:gd name="T83" fmla="*/ 416 h 627"/>
                <a:gd name="T84" fmla="*/ 364 w 393"/>
                <a:gd name="T85" fmla="*/ 416 h 627"/>
                <a:gd name="T86" fmla="*/ 384 w 393"/>
                <a:gd name="T87" fmla="*/ 416 h 627"/>
                <a:gd name="T88" fmla="*/ 393 w 393"/>
                <a:gd name="T89" fmla="*/ 425 h 627"/>
                <a:gd name="T90" fmla="*/ 293 w 393"/>
                <a:gd name="T91" fmla="*/ 618 h 627"/>
                <a:gd name="T92" fmla="*/ 182 w 393"/>
                <a:gd name="T93" fmla="*/ 600 h 627"/>
                <a:gd name="T94" fmla="*/ 0 w 393"/>
                <a:gd name="T95" fmla="*/ 5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3" h="627">
                  <a:moveTo>
                    <a:pt x="0" y="572"/>
                  </a:moveTo>
                  <a:lnTo>
                    <a:pt x="36" y="425"/>
                  </a:lnTo>
                  <a:lnTo>
                    <a:pt x="36" y="416"/>
                  </a:lnTo>
                  <a:lnTo>
                    <a:pt x="45" y="407"/>
                  </a:lnTo>
                  <a:lnTo>
                    <a:pt x="45" y="397"/>
                  </a:lnTo>
                  <a:lnTo>
                    <a:pt x="45" y="386"/>
                  </a:lnTo>
                  <a:lnTo>
                    <a:pt x="36" y="386"/>
                  </a:lnTo>
                  <a:lnTo>
                    <a:pt x="36" y="377"/>
                  </a:lnTo>
                  <a:lnTo>
                    <a:pt x="36" y="361"/>
                  </a:lnTo>
                  <a:lnTo>
                    <a:pt x="45" y="361"/>
                  </a:lnTo>
                  <a:lnTo>
                    <a:pt x="45" y="350"/>
                  </a:lnTo>
                  <a:lnTo>
                    <a:pt x="54" y="341"/>
                  </a:lnTo>
                  <a:lnTo>
                    <a:pt x="63" y="332"/>
                  </a:lnTo>
                  <a:lnTo>
                    <a:pt x="63" y="323"/>
                  </a:lnTo>
                  <a:lnTo>
                    <a:pt x="72" y="313"/>
                  </a:lnTo>
                  <a:lnTo>
                    <a:pt x="82" y="295"/>
                  </a:lnTo>
                  <a:lnTo>
                    <a:pt x="91" y="286"/>
                  </a:lnTo>
                  <a:lnTo>
                    <a:pt x="100" y="277"/>
                  </a:lnTo>
                  <a:lnTo>
                    <a:pt x="91" y="268"/>
                  </a:lnTo>
                  <a:lnTo>
                    <a:pt x="82" y="259"/>
                  </a:lnTo>
                  <a:lnTo>
                    <a:pt x="82" y="250"/>
                  </a:lnTo>
                  <a:lnTo>
                    <a:pt x="72" y="241"/>
                  </a:lnTo>
                  <a:lnTo>
                    <a:pt x="82" y="223"/>
                  </a:lnTo>
                  <a:lnTo>
                    <a:pt x="72" y="211"/>
                  </a:lnTo>
                  <a:lnTo>
                    <a:pt x="82" y="211"/>
                  </a:lnTo>
                  <a:lnTo>
                    <a:pt x="82" y="193"/>
                  </a:lnTo>
                  <a:lnTo>
                    <a:pt x="118" y="9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175" y="9"/>
                  </a:lnTo>
                  <a:lnTo>
                    <a:pt x="175" y="18"/>
                  </a:lnTo>
                  <a:lnTo>
                    <a:pt x="154" y="93"/>
                  </a:lnTo>
                  <a:lnTo>
                    <a:pt x="163" y="111"/>
                  </a:lnTo>
                  <a:lnTo>
                    <a:pt x="175" y="120"/>
                  </a:lnTo>
                  <a:lnTo>
                    <a:pt x="175" y="129"/>
                  </a:lnTo>
                  <a:lnTo>
                    <a:pt x="175" y="139"/>
                  </a:lnTo>
                  <a:lnTo>
                    <a:pt x="163" y="139"/>
                  </a:lnTo>
                  <a:lnTo>
                    <a:pt x="175" y="148"/>
                  </a:lnTo>
                  <a:lnTo>
                    <a:pt x="175" y="157"/>
                  </a:lnTo>
                  <a:lnTo>
                    <a:pt x="182" y="157"/>
                  </a:lnTo>
                  <a:lnTo>
                    <a:pt x="182" y="166"/>
                  </a:lnTo>
                  <a:lnTo>
                    <a:pt x="191" y="175"/>
                  </a:lnTo>
                  <a:lnTo>
                    <a:pt x="200" y="184"/>
                  </a:lnTo>
                  <a:lnTo>
                    <a:pt x="200" y="193"/>
                  </a:lnTo>
                  <a:lnTo>
                    <a:pt x="200" y="202"/>
                  </a:lnTo>
                  <a:lnTo>
                    <a:pt x="211" y="202"/>
                  </a:lnTo>
                  <a:lnTo>
                    <a:pt x="211" y="211"/>
                  </a:lnTo>
                  <a:lnTo>
                    <a:pt x="220" y="211"/>
                  </a:lnTo>
                  <a:lnTo>
                    <a:pt x="220" y="223"/>
                  </a:lnTo>
                  <a:lnTo>
                    <a:pt x="227" y="223"/>
                  </a:lnTo>
                  <a:lnTo>
                    <a:pt x="227" y="241"/>
                  </a:lnTo>
                  <a:lnTo>
                    <a:pt x="220" y="250"/>
                  </a:lnTo>
                  <a:lnTo>
                    <a:pt x="220" y="259"/>
                  </a:lnTo>
                  <a:lnTo>
                    <a:pt x="211" y="268"/>
                  </a:lnTo>
                  <a:lnTo>
                    <a:pt x="220" y="277"/>
                  </a:lnTo>
                  <a:lnTo>
                    <a:pt x="220" y="286"/>
                  </a:lnTo>
                  <a:lnTo>
                    <a:pt x="211" y="286"/>
                  </a:lnTo>
                  <a:lnTo>
                    <a:pt x="211" y="295"/>
                  </a:lnTo>
                  <a:lnTo>
                    <a:pt x="200" y="304"/>
                  </a:lnTo>
                  <a:lnTo>
                    <a:pt x="211" y="304"/>
                  </a:lnTo>
                  <a:lnTo>
                    <a:pt x="211" y="313"/>
                  </a:lnTo>
                  <a:lnTo>
                    <a:pt x="220" y="313"/>
                  </a:lnTo>
                  <a:lnTo>
                    <a:pt x="236" y="304"/>
                  </a:lnTo>
                  <a:lnTo>
                    <a:pt x="245" y="313"/>
                  </a:lnTo>
                  <a:lnTo>
                    <a:pt x="245" y="323"/>
                  </a:lnTo>
                  <a:lnTo>
                    <a:pt x="245" y="341"/>
                  </a:lnTo>
                  <a:lnTo>
                    <a:pt x="257" y="350"/>
                  </a:lnTo>
                  <a:lnTo>
                    <a:pt x="257" y="361"/>
                  </a:lnTo>
                  <a:lnTo>
                    <a:pt x="257" y="368"/>
                  </a:lnTo>
                  <a:lnTo>
                    <a:pt x="257" y="377"/>
                  </a:lnTo>
                  <a:lnTo>
                    <a:pt x="266" y="377"/>
                  </a:lnTo>
                  <a:lnTo>
                    <a:pt x="273" y="386"/>
                  </a:lnTo>
                  <a:lnTo>
                    <a:pt x="273" y="397"/>
                  </a:lnTo>
                  <a:lnTo>
                    <a:pt x="273" y="407"/>
                  </a:lnTo>
                  <a:lnTo>
                    <a:pt x="282" y="416"/>
                  </a:lnTo>
                  <a:lnTo>
                    <a:pt x="282" y="425"/>
                  </a:lnTo>
                  <a:lnTo>
                    <a:pt x="282" y="416"/>
                  </a:lnTo>
                  <a:lnTo>
                    <a:pt x="293" y="416"/>
                  </a:lnTo>
                  <a:lnTo>
                    <a:pt x="302" y="416"/>
                  </a:lnTo>
                  <a:lnTo>
                    <a:pt x="311" y="416"/>
                  </a:lnTo>
                  <a:lnTo>
                    <a:pt x="318" y="416"/>
                  </a:lnTo>
                  <a:lnTo>
                    <a:pt x="318" y="407"/>
                  </a:lnTo>
                  <a:lnTo>
                    <a:pt x="327" y="416"/>
                  </a:lnTo>
                  <a:lnTo>
                    <a:pt x="348" y="416"/>
                  </a:lnTo>
                  <a:lnTo>
                    <a:pt x="357" y="416"/>
                  </a:lnTo>
                  <a:lnTo>
                    <a:pt x="364" y="416"/>
                  </a:lnTo>
                  <a:lnTo>
                    <a:pt x="375" y="407"/>
                  </a:lnTo>
                  <a:lnTo>
                    <a:pt x="384" y="416"/>
                  </a:lnTo>
                  <a:lnTo>
                    <a:pt x="384" y="425"/>
                  </a:lnTo>
                  <a:lnTo>
                    <a:pt x="393" y="425"/>
                  </a:lnTo>
                  <a:lnTo>
                    <a:pt x="357" y="627"/>
                  </a:lnTo>
                  <a:lnTo>
                    <a:pt x="293" y="618"/>
                  </a:lnTo>
                  <a:lnTo>
                    <a:pt x="200" y="609"/>
                  </a:lnTo>
                  <a:lnTo>
                    <a:pt x="182" y="600"/>
                  </a:lnTo>
                  <a:lnTo>
                    <a:pt x="100" y="591"/>
                  </a:lnTo>
                  <a:lnTo>
                    <a:pt x="0" y="572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1">
              <a:extLst>
                <a:ext uri="{FF2B5EF4-FFF2-40B4-BE49-F238E27FC236}">
                  <a16:creationId xmlns:a16="http://schemas.microsoft.com/office/drawing/2014/main" xmlns="" id="{01FDADBA-AD0A-42D9-A17E-4037190E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6409" y="4449723"/>
              <a:ext cx="1068640" cy="804645"/>
            </a:xfrm>
            <a:custGeom>
              <a:avLst/>
              <a:gdLst>
                <a:gd name="T0" fmla="*/ 18 w 591"/>
                <a:gd name="T1" fmla="*/ 55 h 445"/>
                <a:gd name="T2" fmla="*/ 73 w 591"/>
                <a:gd name="T3" fmla="*/ 27 h 445"/>
                <a:gd name="T4" fmla="*/ 373 w 591"/>
                <a:gd name="T5" fmla="*/ 27 h 445"/>
                <a:gd name="T6" fmla="*/ 400 w 591"/>
                <a:gd name="T7" fmla="*/ 36 h 445"/>
                <a:gd name="T8" fmla="*/ 391 w 591"/>
                <a:gd name="T9" fmla="*/ 0 h 445"/>
                <a:gd name="T10" fmla="*/ 428 w 591"/>
                <a:gd name="T11" fmla="*/ 0 h 445"/>
                <a:gd name="T12" fmla="*/ 437 w 591"/>
                <a:gd name="T13" fmla="*/ 18 h 445"/>
                <a:gd name="T14" fmla="*/ 446 w 591"/>
                <a:gd name="T15" fmla="*/ 46 h 445"/>
                <a:gd name="T16" fmla="*/ 482 w 591"/>
                <a:gd name="T17" fmla="*/ 118 h 445"/>
                <a:gd name="T18" fmla="*/ 528 w 591"/>
                <a:gd name="T19" fmla="*/ 173 h 445"/>
                <a:gd name="T20" fmla="*/ 546 w 591"/>
                <a:gd name="T21" fmla="*/ 218 h 445"/>
                <a:gd name="T22" fmla="*/ 528 w 591"/>
                <a:gd name="T23" fmla="*/ 173 h 445"/>
                <a:gd name="T24" fmla="*/ 500 w 591"/>
                <a:gd name="T25" fmla="*/ 155 h 445"/>
                <a:gd name="T26" fmla="*/ 528 w 591"/>
                <a:gd name="T27" fmla="*/ 209 h 445"/>
                <a:gd name="T28" fmla="*/ 564 w 591"/>
                <a:gd name="T29" fmla="*/ 273 h 445"/>
                <a:gd name="T30" fmla="*/ 591 w 591"/>
                <a:gd name="T31" fmla="*/ 309 h 445"/>
                <a:gd name="T32" fmla="*/ 591 w 591"/>
                <a:gd name="T33" fmla="*/ 373 h 445"/>
                <a:gd name="T34" fmla="*/ 582 w 591"/>
                <a:gd name="T35" fmla="*/ 391 h 445"/>
                <a:gd name="T36" fmla="*/ 582 w 591"/>
                <a:gd name="T37" fmla="*/ 427 h 445"/>
                <a:gd name="T38" fmla="*/ 564 w 591"/>
                <a:gd name="T39" fmla="*/ 427 h 445"/>
                <a:gd name="T40" fmla="*/ 546 w 591"/>
                <a:gd name="T41" fmla="*/ 445 h 445"/>
                <a:gd name="T42" fmla="*/ 537 w 591"/>
                <a:gd name="T43" fmla="*/ 436 h 445"/>
                <a:gd name="T44" fmla="*/ 518 w 591"/>
                <a:gd name="T45" fmla="*/ 418 h 445"/>
                <a:gd name="T46" fmla="*/ 500 w 591"/>
                <a:gd name="T47" fmla="*/ 391 h 445"/>
                <a:gd name="T48" fmla="*/ 482 w 591"/>
                <a:gd name="T49" fmla="*/ 382 h 445"/>
                <a:gd name="T50" fmla="*/ 455 w 591"/>
                <a:gd name="T51" fmla="*/ 345 h 445"/>
                <a:gd name="T52" fmla="*/ 446 w 591"/>
                <a:gd name="T53" fmla="*/ 345 h 445"/>
                <a:gd name="T54" fmla="*/ 437 w 591"/>
                <a:gd name="T55" fmla="*/ 318 h 445"/>
                <a:gd name="T56" fmla="*/ 428 w 591"/>
                <a:gd name="T57" fmla="*/ 309 h 445"/>
                <a:gd name="T58" fmla="*/ 428 w 591"/>
                <a:gd name="T59" fmla="*/ 327 h 445"/>
                <a:gd name="T60" fmla="*/ 400 w 591"/>
                <a:gd name="T61" fmla="*/ 282 h 445"/>
                <a:gd name="T62" fmla="*/ 400 w 591"/>
                <a:gd name="T63" fmla="*/ 245 h 445"/>
                <a:gd name="T64" fmla="*/ 382 w 591"/>
                <a:gd name="T65" fmla="*/ 227 h 445"/>
                <a:gd name="T66" fmla="*/ 391 w 591"/>
                <a:gd name="T67" fmla="*/ 255 h 445"/>
                <a:gd name="T68" fmla="*/ 373 w 591"/>
                <a:gd name="T69" fmla="*/ 255 h 445"/>
                <a:gd name="T70" fmla="*/ 373 w 591"/>
                <a:gd name="T71" fmla="*/ 200 h 445"/>
                <a:gd name="T72" fmla="*/ 373 w 591"/>
                <a:gd name="T73" fmla="*/ 164 h 445"/>
                <a:gd name="T74" fmla="*/ 355 w 591"/>
                <a:gd name="T75" fmla="*/ 146 h 445"/>
                <a:gd name="T76" fmla="*/ 327 w 591"/>
                <a:gd name="T77" fmla="*/ 127 h 445"/>
                <a:gd name="T78" fmla="*/ 291 w 591"/>
                <a:gd name="T79" fmla="*/ 91 h 445"/>
                <a:gd name="T80" fmla="*/ 255 w 591"/>
                <a:gd name="T81" fmla="*/ 82 h 445"/>
                <a:gd name="T82" fmla="*/ 246 w 591"/>
                <a:gd name="T83" fmla="*/ 100 h 445"/>
                <a:gd name="T84" fmla="*/ 200 w 591"/>
                <a:gd name="T85" fmla="*/ 118 h 445"/>
                <a:gd name="T86" fmla="*/ 173 w 591"/>
                <a:gd name="T87" fmla="*/ 127 h 445"/>
                <a:gd name="T88" fmla="*/ 173 w 591"/>
                <a:gd name="T89" fmla="*/ 109 h 445"/>
                <a:gd name="T90" fmla="*/ 155 w 591"/>
                <a:gd name="T91" fmla="*/ 91 h 445"/>
                <a:gd name="T92" fmla="*/ 146 w 591"/>
                <a:gd name="T93" fmla="*/ 82 h 445"/>
                <a:gd name="T94" fmla="*/ 136 w 591"/>
                <a:gd name="T95" fmla="*/ 82 h 445"/>
                <a:gd name="T96" fmla="*/ 118 w 591"/>
                <a:gd name="T97" fmla="*/ 82 h 445"/>
                <a:gd name="T98" fmla="*/ 109 w 591"/>
                <a:gd name="T99" fmla="*/ 73 h 445"/>
                <a:gd name="T100" fmla="*/ 91 w 591"/>
                <a:gd name="T101" fmla="*/ 73 h 445"/>
                <a:gd name="T102" fmla="*/ 46 w 591"/>
                <a:gd name="T103" fmla="*/ 82 h 445"/>
                <a:gd name="T104" fmla="*/ 46 w 591"/>
                <a:gd name="T105" fmla="*/ 73 h 445"/>
                <a:gd name="T106" fmla="*/ 27 w 591"/>
                <a:gd name="T107" fmla="*/ 91 h 445"/>
                <a:gd name="T108" fmla="*/ 18 w 591"/>
                <a:gd name="T109" fmla="*/ 7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1" h="445">
                  <a:moveTo>
                    <a:pt x="18" y="73"/>
                  </a:moveTo>
                  <a:lnTo>
                    <a:pt x="18" y="73"/>
                  </a:lnTo>
                  <a:lnTo>
                    <a:pt x="18" y="64"/>
                  </a:lnTo>
                  <a:lnTo>
                    <a:pt x="18" y="55"/>
                  </a:lnTo>
                  <a:lnTo>
                    <a:pt x="7" y="55"/>
                  </a:lnTo>
                  <a:lnTo>
                    <a:pt x="0" y="46"/>
                  </a:lnTo>
                  <a:lnTo>
                    <a:pt x="7" y="36"/>
                  </a:lnTo>
                  <a:lnTo>
                    <a:pt x="73" y="27"/>
                  </a:lnTo>
                  <a:lnTo>
                    <a:pt x="182" y="18"/>
                  </a:lnTo>
                  <a:lnTo>
                    <a:pt x="191" y="27"/>
                  </a:lnTo>
                  <a:lnTo>
                    <a:pt x="200" y="36"/>
                  </a:lnTo>
                  <a:lnTo>
                    <a:pt x="373" y="27"/>
                  </a:lnTo>
                  <a:lnTo>
                    <a:pt x="382" y="27"/>
                  </a:lnTo>
                  <a:lnTo>
                    <a:pt x="382" y="36"/>
                  </a:lnTo>
                  <a:lnTo>
                    <a:pt x="391" y="36"/>
                  </a:lnTo>
                  <a:lnTo>
                    <a:pt x="400" y="36"/>
                  </a:lnTo>
                  <a:lnTo>
                    <a:pt x="400" y="27"/>
                  </a:lnTo>
                  <a:lnTo>
                    <a:pt x="391" y="18"/>
                  </a:lnTo>
                  <a:lnTo>
                    <a:pt x="391" y="9"/>
                  </a:lnTo>
                  <a:lnTo>
                    <a:pt x="391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8" y="0"/>
                  </a:lnTo>
                  <a:lnTo>
                    <a:pt x="437" y="9"/>
                  </a:lnTo>
                  <a:lnTo>
                    <a:pt x="437" y="18"/>
                  </a:lnTo>
                  <a:lnTo>
                    <a:pt x="428" y="9"/>
                  </a:lnTo>
                  <a:lnTo>
                    <a:pt x="437" y="18"/>
                  </a:lnTo>
                  <a:lnTo>
                    <a:pt x="437" y="27"/>
                  </a:lnTo>
                  <a:lnTo>
                    <a:pt x="446" y="27"/>
                  </a:lnTo>
                  <a:lnTo>
                    <a:pt x="446" y="36"/>
                  </a:lnTo>
                  <a:lnTo>
                    <a:pt x="446" y="46"/>
                  </a:lnTo>
                  <a:lnTo>
                    <a:pt x="446" y="55"/>
                  </a:lnTo>
                  <a:lnTo>
                    <a:pt x="455" y="73"/>
                  </a:lnTo>
                  <a:lnTo>
                    <a:pt x="464" y="91"/>
                  </a:lnTo>
                  <a:lnTo>
                    <a:pt x="482" y="118"/>
                  </a:lnTo>
                  <a:lnTo>
                    <a:pt x="509" y="155"/>
                  </a:lnTo>
                  <a:lnTo>
                    <a:pt x="518" y="164"/>
                  </a:lnTo>
                  <a:lnTo>
                    <a:pt x="528" y="164"/>
                  </a:lnTo>
                  <a:lnTo>
                    <a:pt x="528" y="173"/>
                  </a:lnTo>
                  <a:lnTo>
                    <a:pt x="528" y="182"/>
                  </a:lnTo>
                  <a:lnTo>
                    <a:pt x="528" y="191"/>
                  </a:lnTo>
                  <a:lnTo>
                    <a:pt x="528" y="200"/>
                  </a:lnTo>
                  <a:lnTo>
                    <a:pt x="546" y="218"/>
                  </a:lnTo>
                  <a:lnTo>
                    <a:pt x="537" y="209"/>
                  </a:lnTo>
                  <a:lnTo>
                    <a:pt x="528" y="200"/>
                  </a:lnTo>
                  <a:lnTo>
                    <a:pt x="518" y="182"/>
                  </a:lnTo>
                  <a:lnTo>
                    <a:pt x="528" y="173"/>
                  </a:lnTo>
                  <a:lnTo>
                    <a:pt x="518" y="164"/>
                  </a:lnTo>
                  <a:lnTo>
                    <a:pt x="509" y="164"/>
                  </a:lnTo>
                  <a:lnTo>
                    <a:pt x="509" y="155"/>
                  </a:lnTo>
                  <a:lnTo>
                    <a:pt x="500" y="155"/>
                  </a:lnTo>
                  <a:lnTo>
                    <a:pt x="500" y="164"/>
                  </a:lnTo>
                  <a:lnTo>
                    <a:pt x="509" y="173"/>
                  </a:lnTo>
                  <a:lnTo>
                    <a:pt x="518" y="182"/>
                  </a:lnTo>
                  <a:lnTo>
                    <a:pt x="528" y="209"/>
                  </a:lnTo>
                  <a:lnTo>
                    <a:pt x="546" y="236"/>
                  </a:lnTo>
                  <a:lnTo>
                    <a:pt x="555" y="255"/>
                  </a:lnTo>
                  <a:lnTo>
                    <a:pt x="564" y="264"/>
                  </a:lnTo>
                  <a:lnTo>
                    <a:pt x="564" y="273"/>
                  </a:lnTo>
                  <a:lnTo>
                    <a:pt x="573" y="273"/>
                  </a:lnTo>
                  <a:lnTo>
                    <a:pt x="582" y="282"/>
                  </a:lnTo>
                  <a:lnTo>
                    <a:pt x="582" y="291"/>
                  </a:lnTo>
                  <a:lnTo>
                    <a:pt x="591" y="309"/>
                  </a:lnTo>
                  <a:lnTo>
                    <a:pt x="591" y="336"/>
                  </a:lnTo>
                  <a:lnTo>
                    <a:pt x="591" y="354"/>
                  </a:lnTo>
                  <a:lnTo>
                    <a:pt x="591" y="364"/>
                  </a:lnTo>
                  <a:lnTo>
                    <a:pt x="591" y="373"/>
                  </a:lnTo>
                  <a:lnTo>
                    <a:pt x="591" y="382"/>
                  </a:lnTo>
                  <a:lnTo>
                    <a:pt x="591" y="373"/>
                  </a:lnTo>
                  <a:lnTo>
                    <a:pt x="591" y="382"/>
                  </a:lnTo>
                  <a:lnTo>
                    <a:pt x="582" y="391"/>
                  </a:lnTo>
                  <a:lnTo>
                    <a:pt x="582" y="400"/>
                  </a:lnTo>
                  <a:lnTo>
                    <a:pt x="582" y="409"/>
                  </a:lnTo>
                  <a:lnTo>
                    <a:pt x="582" y="418"/>
                  </a:lnTo>
                  <a:lnTo>
                    <a:pt x="582" y="427"/>
                  </a:lnTo>
                  <a:lnTo>
                    <a:pt x="573" y="427"/>
                  </a:lnTo>
                  <a:lnTo>
                    <a:pt x="582" y="427"/>
                  </a:lnTo>
                  <a:lnTo>
                    <a:pt x="573" y="427"/>
                  </a:lnTo>
                  <a:lnTo>
                    <a:pt x="564" y="427"/>
                  </a:lnTo>
                  <a:lnTo>
                    <a:pt x="564" y="436"/>
                  </a:lnTo>
                  <a:lnTo>
                    <a:pt x="555" y="436"/>
                  </a:lnTo>
                  <a:lnTo>
                    <a:pt x="546" y="436"/>
                  </a:lnTo>
                  <a:lnTo>
                    <a:pt x="546" y="445"/>
                  </a:lnTo>
                  <a:lnTo>
                    <a:pt x="528" y="445"/>
                  </a:lnTo>
                  <a:lnTo>
                    <a:pt x="528" y="436"/>
                  </a:lnTo>
                  <a:lnTo>
                    <a:pt x="528" y="427"/>
                  </a:lnTo>
                  <a:lnTo>
                    <a:pt x="537" y="436"/>
                  </a:lnTo>
                  <a:lnTo>
                    <a:pt x="546" y="427"/>
                  </a:lnTo>
                  <a:lnTo>
                    <a:pt x="537" y="427"/>
                  </a:lnTo>
                  <a:lnTo>
                    <a:pt x="528" y="427"/>
                  </a:lnTo>
                  <a:lnTo>
                    <a:pt x="518" y="418"/>
                  </a:lnTo>
                  <a:lnTo>
                    <a:pt x="518" y="409"/>
                  </a:lnTo>
                  <a:lnTo>
                    <a:pt x="509" y="400"/>
                  </a:lnTo>
                  <a:lnTo>
                    <a:pt x="500" y="400"/>
                  </a:lnTo>
                  <a:lnTo>
                    <a:pt x="500" y="391"/>
                  </a:lnTo>
                  <a:lnTo>
                    <a:pt x="491" y="391"/>
                  </a:lnTo>
                  <a:lnTo>
                    <a:pt x="482" y="391"/>
                  </a:lnTo>
                  <a:lnTo>
                    <a:pt x="473" y="382"/>
                  </a:lnTo>
                  <a:lnTo>
                    <a:pt x="482" y="382"/>
                  </a:lnTo>
                  <a:lnTo>
                    <a:pt x="473" y="382"/>
                  </a:lnTo>
                  <a:lnTo>
                    <a:pt x="464" y="373"/>
                  </a:lnTo>
                  <a:lnTo>
                    <a:pt x="464" y="354"/>
                  </a:lnTo>
                  <a:lnTo>
                    <a:pt x="455" y="345"/>
                  </a:lnTo>
                  <a:lnTo>
                    <a:pt x="455" y="336"/>
                  </a:lnTo>
                  <a:lnTo>
                    <a:pt x="464" y="327"/>
                  </a:lnTo>
                  <a:lnTo>
                    <a:pt x="455" y="336"/>
                  </a:lnTo>
                  <a:lnTo>
                    <a:pt x="446" y="345"/>
                  </a:lnTo>
                  <a:lnTo>
                    <a:pt x="446" y="336"/>
                  </a:lnTo>
                  <a:lnTo>
                    <a:pt x="437" y="336"/>
                  </a:lnTo>
                  <a:lnTo>
                    <a:pt x="437" y="327"/>
                  </a:lnTo>
                  <a:lnTo>
                    <a:pt x="437" y="318"/>
                  </a:lnTo>
                  <a:lnTo>
                    <a:pt x="437" y="309"/>
                  </a:lnTo>
                  <a:lnTo>
                    <a:pt x="446" y="309"/>
                  </a:lnTo>
                  <a:lnTo>
                    <a:pt x="428" y="318"/>
                  </a:lnTo>
                  <a:lnTo>
                    <a:pt x="428" y="309"/>
                  </a:lnTo>
                  <a:lnTo>
                    <a:pt x="428" y="318"/>
                  </a:lnTo>
                  <a:lnTo>
                    <a:pt x="437" y="327"/>
                  </a:lnTo>
                  <a:lnTo>
                    <a:pt x="428" y="318"/>
                  </a:lnTo>
                  <a:lnTo>
                    <a:pt x="428" y="327"/>
                  </a:lnTo>
                  <a:lnTo>
                    <a:pt x="418" y="318"/>
                  </a:lnTo>
                  <a:lnTo>
                    <a:pt x="409" y="309"/>
                  </a:lnTo>
                  <a:lnTo>
                    <a:pt x="400" y="291"/>
                  </a:lnTo>
                  <a:lnTo>
                    <a:pt x="400" y="282"/>
                  </a:lnTo>
                  <a:lnTo>
                    <a:pt x="382" y="273"/>
                  </a:lnTo>
                  <a:lnTo>
                    <a:pt x="391" y="273"/>
                  </a:lnTo>
                  <a:lnTo>
                    <a:pt x="391" y="264"/>
                  </a:lnTo>
                  <a:lnTo>
                    <a:pt x="400" y="245"/>
                  </a:lnTo>
                  <a:lnTo>
                    <a:pt x="400" y="236"/>
                  </a:lnTo>
                  <a:lnTo>
                    <a:pt x="391" y="245"/>
                  </a:lnTo>
                  <a:lnTo>
                    <a:pt x="391" y="236"/>
                  </a:lnTo>
                  <a:lnTo>
                    <a:pt x="382" y="227"/>
                  </a:lnTo>
                  <a:lnTo>
                    <a:pt x="382" y="236"/>
                  </a:lnTo>
                  <a:lnTo>
                    <a:pt x="382" y="245"/>
                  </a:lnTo>
                  <a:lnTo>
                    <a:pt x="391" y="245"/>
                  </a:lnTo>
                  <a:lnTo>
                    <a:pt x="391" y="255"/>
                  </a:lnTo>
                  <a:lnTo>
                    <a:pt x="382" y="255"/>
                  </a:lnTo>
                  <a:lnTo>
                    <a:pt x="373" y="245"/>
                  </a:lnTo>
                  <a:lnTo>
                    <a:pt x="382" y="255"/>
                  </a:lnTo>
                  <a:lnTo>
                    <a:pt x="373" y="255"/>
                  </a:lnTo>
                  <a:lnTo>
                    <a:pt x="373" y="245"/>
                  </a:lnTo>
                  <a:lnTo>
                    <a:pt x="373" y="236"/>
                  </a:lnTo>
                  <a:lnTo>
                    <a:pt x="373" y="227"/>
                  </a:lnTo>
                  <a:lnTo>
                    <a:pt x="373" y="200"/>
                  </a:lnTo>
                  <a:lnTo>
                    <a:pt x="373" y="191"/>
                  </a:lnTo>
                  <a:lnTo>
                    <a:pt x="373" y="182"/>
                  </a:lnTo>
                  <a:lnTo>
                    <a:pt x="373" y="173"/>
                  </a:lnTo>
                  <a:lnTo>
                    <a:pt x="373" y="164"/>
                  </a:lnTo>
                  <a:lnTo>
                    <a:pt x="364" y="164"/>
                  </a:lnTo>
                  <a:lnTo>
                    <a:pt x="364" y="155"/>
                  </a:lnTo>
                  <a:lnTo>
                    <a:pt x="364" y="146"/>
                  </a:lnTo>
                  <a:lnTo>
                    <a:pt x="355" y="146"/>
                  </a:lnTo>
                  <a:lnTo>
                    <a:pt x="346" y="146"/>
                  </a:lnTo>
                  <a:lnTo>
                    <a:pt x="337" y="146"/>
                  </a:lnTo>
                  <a:lnTo>
                    <a:pt x="337" y="136"/>
                  </a:lnTo>
                  <a:lnTo>
                    <a:pt x="327" y="127"/>
                  </a:lnTo>
                  <a:lnTo>
                    <a:pt x="309" y="118"/>
                  </a:lnTo>
                  <a:lnTo>
                    <a:pt x="309" y="109"/>
                  </a:lnTo>
                  <a:lnTo>
                    <a:pt x="300" y="100"/>
                  </a:lnTo>
                  <a:lnTo>
                    <a:pt x="291" y="91"/>
                  </a:lnTo>
                  <a:lnTo>
                    <a:pt x="282" y="82"/>
                  </a:lnTo>
                  <a:lnTo>
                    <a:pt x="273" y="82"/>
                  </a:lnTo>
                  <a:lnTo>
                    <a:pt x="264" y="82"/>
                  </a:lnTo>
                  <a:lnTo>
                    <a:pt x="255" y="82"/>
                  </a:lnTo>
                  <a:lnTo>
                    <a:pt x="246" y="82"/>
                  </a:lnTo>
                  <a:lnTo>
                    <a:pt x="237" y="82"/>
                  </a:lnTo>
                  <a:lnTo>
                    <a:pt x="237" y="91"/>
                  </a:lnTo>
                  <a:lnTo>
                    <a:pt x="246" y="100"/>
                  </a:lnTo>
                  <a:lnTo>
                    <a:pt x="237" y="100"/>
                  </a:lnTo>
                  <a:lnTo>
                    <a:pt x="227" y="100"/>
                  </a:lnTo>
                  <a:lnTo>
                    <a:pt x="209" y="109"/>
                  </a:lnTo>
                  <a:lnTo>
                    <a:pt x="200" y="118"/>
                  </a:lnTo>
                  <a:lnTo>
                    <a:pt x="191" y="118"/>
                  </a:lnTo>
                  <a:lnTo>
                    <a:pt x="182" y="118"/>
                  </a:lnTo>
                  <a:lnTo>
                    <a:pt x="182" y="127"/>
                  </a:lnTo>
                  <a:lnTo>
                    <a:pt x="173" y="127"/>
                  </a:lnTo>
                  <a:lnTo>
                    <a:pt x="173" y="118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73" y="109"/>
                  </a:lnTo>
                  <a:lnTo>
                    <a:pt x="164" y="100"/>
                  </a:lnTo>
                  <a:lnTo>
                    <a:pt x="155" y="100"/>
                  </a:lnTo>
                  <a:lnTo>
                    <a:pt x="146" y="91"/>
                  </a:lnTo>
                  <a:lnTo>
                    <a:pt x="155" y="91"/>
                  </a:lnTo>
                  <a:lnTo>
                    <a:pt x="164" y="100"/>
                  </a:lnTo>
                  <a:lnTo>
                    <a:pt x="164" y="91"/>
                  </a:lnTo>
                  <a:lnTo>
                    <a:pt x="155" y="91"/>
                  </a:lnTo>
                  <a:lnTo>
                    <a:pt x="146" y="82"/>
                  </a:lnTo>
                  <a:lnTo>
                    <a:pt x="155" y="82"/>
                  </a:lnTo>
                  <a:lnTo>
                    <a:pt x="155" y="73"/>
                  </a:lnTo>
                  <a:lnTo>
                    <a:pt x="146" y="82"/>
                  </a:lnTo>
                  <a:lnTo>
                    <a:pt x="136" y="82"/>
                  </a:lnTo>
                  <a:lnTo>
                    <a:pt x="146" y="82"/>
                  </a:lnTo>
                  <a:lnTo>
                    <a:pt x="146" y="91"/>
                  </a:lnTo>
                  <a:lnTo>
                    <a:pt x="136" y="82"/>
                  </a:lnTo>
                  <a:lnTo>
                    <a:pt x="118" y="82"/>
                  </a:lnTo>
                  <a:lnTo>
                    <a:pt x="100" y="73"/>
                  </a:lnTo>
                  <a:lnTo>
                    <a:pt x="91" y="73"/>
                  </a:lnTo>
                  <a:lnTo>
                    <a:pt x="100" y="73"/>
                  </a:lnTo>
                  <a:lnTo>
                    <a:pt x="109" y="73"/>
                  </a:lnTo>
                  <a:lnTo>
                    <a:pt x="118" y="73"/>
                  </a:lnTo>
                  <a:lnTo>
                    <a:pt x="109" y="73"/>
                  </a:lnTo>
                  <a:lnTo>
                    <a:pt x="100" y="64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82" y="73"/>
                  </a:lnTo>
                  <a:lnTo>
                    <a:pt x="64" y="73"/>
                  </a:lnTo>
                  <a:lnTo>
                    <a:pt x="46" y="82"/>
                  </a:lnTo>
                  <a:lnTo>
                    <a:pt x="52" y="82"/>
                  </a:lnTo>
                  <a:lnTo>
                    <a:pt x="52" y="73"/>
                  </a:lnTo>
                  <a:lnTo>
                    <a:pt x="46" y="64"/>
                  </a:lnTo>
                  <a:lnTo>
                    <a:pt x="46" y="73"/>
                  </a:lnTo>
                  <a:lnTo>
                    <a:pt x="46" y="64"/>
                  </a:lnTo>
                  <a:lnTo>
                    <a:pt x="36" y="73"/>
                  </a:lnTo>
                  <a:lnTo>
                    <a:pt x="36" y="82"/>
                  </a:lnTo>
                  <a:lnTo>
                    <a:pt x="27" y="91"/>
                  </a:lnTo>
                  <a:lnTo>
                    <a:pt x="18" y="91"/>
                  </a:lnTo>
                  <a:lnTo>
                    <a:pt x="18" y="82"/>
                  </a:lnTo>
                  <a:lnTo>
                    <a:pt x="27" y="82"/>
                  </a:lnTo>
                  <a:lnTo>
                    <a:pt x="18" y="7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2">
              <a:extLst>
                <a:ext uri="{FF2B5EF4-FFF2-40B4-BE49-F238E27FC236}">
                  <a16:creationId xmlns:a16="http://schemas.microsoft.com/office/drawing/2014/main" xmlns="" id="{26389FAC-3A85-44F3-9277-AA5454DEF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6409" y="4449723"/>
              <a:ext cx="1068640" cy="804645"/>
            </a:xfrm>
            <a:custGeom>
              <a:avLst/>
              <a:gdLst>
                <a:gd name="T0" fmla="*/ 18 w 591"/>
                <a:gd name="T1" fmla="*/ 55 h 445"/>
                <a:gd name="T2" fmla="*/ 73 w 591"/>
                <a:gd name="T3" fmla="*/ 27 h 445"/>
                <a:gd name="T4" fmla="*/ 373 w 591"/>
                <a:gd name="T5" fmla="*/ 27 h 445"/>
                <a:gd name="T6" fmla="*/ 400 w 591"/>
                <a:gd name="T7" fmla="*/ 36 h 445"/>
                <a:gd name="T8" fmla="*/ 391 w 591"/>
                <a:gd name="T9" fmla="*/ 0 h 445"/>
                <a:gd name="T10" fmla="*/ 428 w 591"/>
                <a:gd name="T11" fmla="*/ 0 h 445"/>
                <a:gd name="T12" fmla="*/ 437 w 591"/>
                <a:gd name="T13" fmla="*/ 18 h 445"/>
                <a:gd name="T14" fmla="*/ 446 w 591"/>
                <a:gd name="T15" fmla="*/ 46 h 445"/>
                <a:gd name="T16" fmla="*/ 482 w 591"/>
                <a:gd name="T17" fmla="*/ 118 h 445"/>
                <a:gd name="T18" fmla="*/ 528 w 591"/>
                <a:gd name="T19" fmla="*/ 173 h 445"/>
                <a:gd name="T20" fmla="*/ 546 w 591"/>
                <a:gd name="T21" fmla="*/ 218 h 445"/>
                <a:gd name="T22" fmla="*/ 528 w 591"/>
                <a:gd name="T23" fmla="*/ 173 h 445"/>
                <a:gd name="T24" fmla="*/ 500 w 591"/>
                <a:gd name="T25" fmla="*/ 155 h 445"/>
                <a:gd name="T26" fmla="*/ 528 w 591"/>
                <a:gd name="T27" fmla="*/ 209 h 445"/>
                <a:gd name="T28" fmla="*/ 564 w 591"/>
                <a:gd name="T29" fmla="*/ 273 h 445"/>
                <a:gd name="T30" fmla="*/ 591 w 591"/>
                <a:gd name="T31" fmla="*/ 309 h 445"/>
                <a:gd name="T32" fmla="*/ 591 w 591"/>
                <a:gd name="T33" fmla="*/ 373 h 445"/>
                <a:gd name="T34" fmla="*/ 582 w 591"/>
                <a:gd name="T35" fmla="*/ 391 h 445"/>
                <a:gd name="T36" fmla="*/ 582 w 591"/>
                <a:gd name="T37" fmla="*/ 427 h 445"/>
                <a:gd name="T38" fmla="*/ 564 w 591"/>
                <a:gd name="T39" fmla="*/ 427 h 445"/>
                <a:gd name="T40" fmla="*/ 546 w 591"/>
                <a:gd name="T41" fmla="*/ 445 h 445"/>
                <a:gd name="T42" fmla="*/ 537 w 591"/>
                <a:gd name="T43" fmla="*/ 436 h 445"/>
                <a:gd name="T44" fmla="*/ 518 w 591"/>
                <a:gd name="T45" fmla="*/ 418 h 445"/>
                <a:gd name="T46" fmla="*/ 500 w 591"/>
                <a:gd name="T47" fmla="*/ 391 h 445"/>
                <a:gd name="T48" fmla="*/ 482 w 591"/>
                <a:gd name="T49" fmla="*/ 382 h 445"/>
                <a:gd name="T50" fmla="*/ 455 w 591"/>
                <a:gd name="T51" fmla="*/ 345 h 445"/>
                <a:gd name="T52" fmla="*/ 446 w 591"/>
                <a:gd name="T53" fmla="*/ 345 h 445"/>
                <a:gd name="T54" fmla="*/ 437 w 591"/>
                <a:gd name="T55" fmla="*/ 318 h 445"/>
                <a:gd name="T56" fmla="*/ 428 w 591"/>
                <a:gd name="T57" fmla="*/ 309 h 445"/>
                <a:gd name="T58" fmla="*/ 428 w 591"/>
                <a:gd name="T59" fmla="*/ 327 h 445"/>
                <a:gd name="T60" fmla="*/ 400 w 591"/>
                <a:gd name="T61" fmla="*/ 282 h 445"/>
                <a:gd name="T62" fmla="*/ 400 w 591"/>
                <a:gd name="T63" fmla="*/ 245 h 445"/>
                <a:gd name="T64" fmla="*/ 382 w 591"/>
                <a:gd name="T65" fmla="*/ 227 h 445"/>
                <a:gd name="T66" fmla="*/ 391 w 591"/>
                <a:gd name="T67" fmla="*/ 255 h 445"/>
                <a:gd name="T68" fmla="*/ 373 w 591"/>
                <a:gd name="T69" fmla="*/ 255 h 445"/>
                <a:gd name="T70" fmla="*/ 373 w 591"/>
                <a:gd name="T71" fmla="*/ 200 h 445"/>
                <a:gd name="T72" fmla="*/ 373 w 591"/>
                <a:gd name="T73" fmla="*/ 164 h 445"/>
                <a:gd name="T74" fmla="*/ 355 w 591"/>
                <a:gd name="T75" fmla="*/ 146 h 445"/>
                <a:gd name="T76" fmla="*/ 327 w 591"/>
                <a:gd name="T77" fmla="*/ 127 h 445"/>
                <a:gd name="T78" fmla="*/ 291 w 591"/>
                <a:gd name="T79" fmla="*/ 91 h 445"/>
                <a:gd name="T80" fmla="*/ 255 w 591"/>
                <a:gd name="T81" fmla="*/ 82 h 445"/>
                <a:gd name="T82" fmla="*/ 246 w 591"/>
                <a:gd name="T83" fmla="*/ 100 h 445"/>
                <a:gd name="T84" fmla="*/ 200 w 591"/>
                <a:gd name="T85" fmla="*/ 118 h 445"/>
                <a:gd name="T86" fmla="*/ 173 w 591"/>
                <a:gd name="T87" fmla="*/ 127 h 445"/>
                <a:gd name="T88" fmla="*/ 173 w 591"/>
                <a:gd name="T89" fmla="*/ 109 h 445"/>
                <a:gd name="T90" fmla="*/ 155 w 591"/>
                <a:gd name="T91" fmla="*/ 91 h 445"/>
                <a:gd name="T92" fmla="*/ 146 w 591"/>
                <a:gd name="T93" fmla="*/ 82 h 445"/>
                <a:gd name="T94" fmla="*/ 136 w 591"/>
                <a:gd name="T95" fmla="*/ 82 h 445"/>
                <a:gd name="T96" fmla="*/ 118 w 591"/>
                <a:gd name="T97" fmla="*/ 82 h 445"/>
                <a:gd name="T98" fmla="*/ 109 w 591"/>
                <a:gd name="T99" fmla="*/ 73 h 445"/>
                <a:gd name="T100" fmla="*/ 91 w 591"/>
                <a:gd name="T101" fmla="*/ 73 h 445"/>
                <a:gd name="T102" fmla="*/ 46 w 591"/>
                <a:gd name="T103" fmla="*/ 82 h 445"/>
                <a:gd name="T104" fmla="*/ 46 w 591"/>
                <a:gd name="T105" fmla="*/ 73 h 445"/>
                <a:gd name="T106" fmla="*/ 27 w 591"/>
                <a:gd name="T107" fmla="*/ 91 h 445"/>
                <a:gd name="T108" fmla="*/ 18 w 591"/>
                <a:gd name="T109" fmla="*/ 7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1" h="445">
                  <a:moveTo>
                    <a:pt x="18" y="73"/>
                  </a:moveTo>
                  <a:lnTo>
                    <a:pt x="18" y="73"/>
                  </a:lnTo>
                  <a:lnTo>
                    <a:pt x="18" y="64"/>
                  </a:lnTo>
                  <a:lnTo>
                    <a:pt x="18" y="55"/>
                  </a:lnTo>
                  <a:lnTo>
                    <a:pt x="7" y="55"/>
                  </a:lnTo>
                  <a:lnTo>
                    <a:pt x="0" y="46"/>
                  </a:lnTo>
                  <a:lnTo>
                    <a:pt x="7" y="36"/>
                  </a:lnTo>
                  <a:lnTo>
                    <a:pt x="73" y="27"/>
                  </a:lnTo>
                  <a:lnTo>
                    <a:pt x="182" y="18"/>
                  </a:lnTo>
                  <a:lnTo>
                    <a:pt x="191" y="27"/>
                  </a:lnTo>
                  <a:lnTo>
                    <a:pt x="200" y="36"/>
                  </a:lnTo>
                  <a:lnTo>
                    <a:pt x="373" y="27"/>
                  </a:lnTo>
                  <a:lnTo>
                    <a:pt x="382" y="27"/>
                  </a:lnTo>
                  <a:lnTo>
                    <a:pt x="382" y="36"/>
                  </a:lnTo>
                  <a:lnTo>
                    <a:pt x="391" y="36"/>
                  </a:lnTo>
                  <a:lnTo>
                    <a:pt x="400" y="36"/>
                  </a:lnTo>
                  <a:lnTo>
                    <a:pt x="400" y="27"/>
                  </a:lnTo>
                  <a:lnTo>
                    <a:pt x="391" y="18"/>
                  </a:lnTo>
                  <a:lnTo>
                    <a:pt x="391" y="9"/>
                  </a:lnTo>
                  <a:lnTo>
                    <a:pt x="391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8" y="0"/>
                  </a:lnTo>
                  <a:lnTo>
                    <a:pt x="437" y="9"/>
                  </a:lnTo>
                  <a:lnTo>
                    <a:pt x="437" y="18"/>
                  </a:lnTo>
                  <a:lnTo>
                    <a:pt x="428" y="9"/>
                  </a:lnTo>
                  <a:lnTo>
                    <a:pt x="437" y="18"/>
                  </a:lnTo>
                  <a:lnTo>
                    <a:pt x="437" y="27"/>
                  </a:lnTo>
                  <a:lnTo>
                    <a:pt x="446" y="27"/>
                  </a:lnTo>
                  <a:lnTo>
                    <a:pt x="446" y="36"/>
                  </a:lnTo>
                  <a:lnTo>
                    <a:pt x="446" y="46"/>
                  </a:lnTo>
                  <a:lnTo>
                    <a:pt x="446" y="55"/>
                  </a:lnTo>
                  <a:lnTo>
                    <a:pt x="455" y="73"/>
                  </a:lnTo>
                  <a:lnTo>
                    <a:pt x="464" y="91"/>
                  </a:lnTo>
                  <a:lnTo>
                    <a:pt x="482" y="118"/>
                  </a:lnTo>
                  <a:lnTo>
                    <a:pt x="509" y="155"/>
                  </a:lnTo>
                  <a:lnTo>
                    <a:pt x="518" y="164"/>
                  </a:lnTo>
                  <a:lnTo>
                    <a:pt x="528" y="164"/>
                  </a:lnTo>
                  <a:lnTo>
                    <a:pt x="528" y="173"/>
                  </a:lnTo>
                  <a:lnTo>
                    <a:pt x="528" y="182"/>
                  </a:lnTo>
                  <a:lnTo>
                    <a:pt x="528" y="191"/>
                  </a:lnTo>
                  <a:lnTo>
                    <a:pt x="528" y="200"/>
                  </a:lnTo>
                  <a:lnTo>
                    <a:pt x="546" y="218"/>
                  </a:lnTo>
                  <a:lnTo>
                    <a:pt x="537" y="209"/>
                  </a:lnTo>
                  <a:lnTo>
                    <a:pt x="528" y="200"/>
                  </a:lnTo>
                  <a:lnTo>
                    <a:pt x="518" y="182"/>
                  </a:lnTo>
                  <a:lnTo>
                    <a:pt x="528" y="173"/>
                  </a:lnTo>
                  <a:lnTo>
                    <a:pt x="518" y="164"/>
                  </a:lnTo>
                  <a:lnTo>
                    <a:pt x="509" y="164"/>
                  </a:lnTo>
                  <a:lnTo>
                    <a:pt x="509" y="155"/>
                  </a:lnTo>
                  <a:lnTo>
                    <a:pt x="500" y="155"/>
                  </a:lnTo>
                  <a:lnTo>
                    <a:pt x="500" y="164"/>
                  </a:lnTo>
                  <a:lnTo>
                    <a:pt x="509" y="173"/>
                  </a:lnTo>
                  <a:lnTo>
                    <a:pt x="518" y="182"/>
                  </a:lnTo>
                  <a:lnTo>
                    <a:pt x="528" y="209"/>
                  </a:lnTo>
                  <a:lnTo>
                    <a:pt x="546" y="236"/>
                  </a:lnTo>
                  <a:lnTo>
                    <a:pt x="555" y="255"/>
                  </a:lnTo>
                  <a:lnTo>
                    <a:pt x="564" y="264"/>
                  </a:lnTo>
                  <a:lnTo>
                    <a:pt x="564" y="273"/>
                  </a:lnTo>
                  <a:lnTo>
                    <a:pt x="573" y="273"/>
                  </a:lnTo>
                  <a:lnTo>
                    <a:pt x="582" y="282"/>
                  </a:lnTo>
                  <a:lnTo>
                    <a:pt x="582" y="291"/>
                  </a:lnTo>
                  <a:lnTo>
                    <a:pt x="591" y="309"/>
                  </a:lnTo>
                  <a:lnTo>
                    <a:pt x="591" y="336"/>
                  </a:lnTo>
                  <a:lnTo>
                    <a:pt x="591" y="354"/>
                  </a:lnTo>
                  <a:lnTo>
                    <a:pt x="591" y="364"/>
                  </a:lnTo>
                  <a:lnTo>
                    <a:pt x="591" y="373"/>
                  </a:lnTo>
                  <a:lnTo>
                    <a:pt x="591" y="382"/>
                  </a:lnTo>
                  <a:lnTo>
                    <a:pt x="591" y="373"/>
                  </a:lnTo>
                  <a:lnTo>
                    <a:pt x="591" y="382"/>
                  </a:lnTo>
                  <a:lnTo>
                    <a:pt x="582" y="391"/>
                  </a:lnTo>
                  <a:lnTo>
                    <a:pt x="582" y="400"/>
                  </a:lnTo>
                  <a:lnTo>
                    <a:pt x="582" y="409"/>
                  </a:lnTo>
                  <a:lnTo>
                    <a:pt x="582" y="418"/>
                  </a:lnTo>
                  <a:lnTo>
                    <a:pt x="582" y="427"/>
                  </a:lnTo>
                  <a:lnTo>
                    <a:pt x="573" y="427"/>
                  </a:lnTo>
                  <a:lnTo>
                    <a:pt x="582" y="427"/>
                  </a:lnTo>
                  <a:lnTo>
                    <a:pt x="573" y="427"/>
                  </a:lnTo>
                  <a:lnTo>
                    <a:pt x="564" y="427"/>
                  </a:lnTo>
                  <a:lnTo>
                    <a:pt x="564" y="436"/>
                  </a:lnTo>
                  <a:lnTo>
                    <a:pt x="555" y="436"/>
                  </a:lnTo>
                  <a:lnTo>
                    <a:pt x="546" y="436"/>
                  </a:lnTo>
                  <a:lnTo>
                    <a:pt x="546" y="445"/>
                  </a:lnTo>
                  <a:lnTo>
                    <a:pt x="528" y="445"/>
                  </a:lnTo>
                  <a:lnTo>
                    <a:pt x="528" y="436"/>
                  </a:lnTo>
                  <a:lnTo>
                    <a:pt x="528" y="427"/>
                  </a:lnTo>
                  <a:lnTo>
                    <a:pt x="537" y="436"/>
                  </a:lnTo>
                  <a:lnTo>
                    <a:pt x="546" y="427"/>
                  </a:lnTo>
                  <a:lnTo>
                    <a:pt x="537" y="427"/>
                  </a:lnTo>
                  <a:lnTo>
                    <a:pt x="528" y="427"/>
                  </a:lnTo>
                  <a:lnTo>
                    <a:pt x="518" y="418"/>
                  </a:lnTo>
                  <a:lnTo>
                    <a:pt x="518" y="409"/>
                  </a:lnTo>
                  <a:lnTo>
                    <a:pt x="509" y="400"/>
                  </a:lnTo>
                  <a:lnTo>
                    <a:pt x="500" y="400"/>
                  </a:lnTo>
                  <a:lnTo>
                    <a:pt x="500" y="391"/>
                  </a:lnTo>
                  <a:lnTo>
                    <a:pt x="491" y="391"/>
                  </a:lnTo>
                  <a:lnTo>
                    <a:pt x="482" y="391"/>
                  </a:lnTo>
                  <a:lnTo>
                    <a:pt x="473" y="382"/>
                  </a:lnTo>
                  <a:lnTo>
                    <a:pt x="482" y="382"/>
                  </a:lnTo>
                  <a:lnTo>
                    <a:pt x="473" y="382"/>
                  </a:lnTo>
                  <a:lnTo>
                    <a:pt x="464" y="373"/>
                  </a:lnTo>
                  <a:lnTo>
                    <a:pt x="464" y="354"/>
                  </a:lnTo>
                  <a:lnTo>
                    <a:pt x="455" y="345"/>
                  </a:lnTo>
                  <a:lnTo>
                    <a:pt x="455" y="336"/>
                  </a:lnTo>
                  <a:lnTo>
                    <a:pt x="464" y="327"/>
                  </a:lnTo>
                  <a:lnTo>
                    <a:pt x="455" y="336"/>
                  </a:lnTo>
                  <a:lnTo>
                    <a:pt x="446" y="345"/>
                  </a:lnTo>
                  <a:lnTo>
                    <a:pt x="446" y="336"/>
                  </a:lnTo>
                  <a:lnTo>
                    <a:pt x="437" y="336"/>
                  </a:lnTo>
                  <a:lnTo>
                    <a:pt x="437" y="327"/>
                  </a:lnTo>
                  <a:lnTo>
                    <a:pt x="437" y="318"/>
                  </a:lnTo>
                  <a:lnTo>
                    <a:pt x="437" y="309"/>
                  </a:lnTo>
                  <a:lnTo>
                    <a:pt x="446" y="309"/>
                  </a:lnTo>
                  <a:lnTo>
                    <a:pt x="428" y="318"/>
                  </a:lnTo>
                  <a:lnTo>
                    <a:pt x="428" y="309"/>
                  </a:lnTo>
                  <a:lnTo>
                    <a:pt x="428" y="318"/>
                  </a:lnTo>
                  <a:lnTo>
                    <a:pt x="437" y="327"/>
                  </a:lnTo>
                  <a:lnTo>
                    <a:pt x="428" y="318"/>
                  </a:lnTo>
                  <a:lnTo>
                    <a:pt x="428" y="327"/>
                  </a:lnTo>
                  <a:lnTo>
                    <a:pt x="418" y="318"/>
                  </a:lnTo>
                  <a:lnTo>
                    <a:pt x="409" y="309"/>
                  </a:lnTo>
                  <a:lnTo>
                    <a:pt x="400" y="291"/>
                  </a:lnTo>
                  <a:lnTo>
                    <a:pt x="400" y="282"/>
                  </a:lnTo>
                  <a:lnTo>
                    <a:pt x="382" y="273"/>
                  </a:lnTo>
                  <a:lnTo>
                    <a:pt x="391" y="273"/>
                  </a:lnTo>
                  <a:lnTo>
                    <a:pt x="391" y="264"/>
                  </a:lnTo>
                  <a:lnTo>
                    <a:pt x="400" y="245"/>
                  </a:lnTo>
                  <a:lnTo>
                    <a:pt x="400" y="236"/>
                  </a:lnTo>
                  <a:lnTo>
                    <a:pt x="391" y="245"/>
                  </a:lnTo>
                  <a:lnTo>
                    <a:pt x="391" y="236"/>
                  </a:lnTo>
                  <a:lnTo>
                    <a:pt x="382" y="227"/>
                  </a:lnTo>
                  <a:lnTo>
                    <a:pt x="382" y="236"/>
                  </a:lnTo>
                  <a:lnTo>
                    <a:pt x="382" y="245"/>
                  </a:lnTo>
                  <a:lnTo>
                    <a:pt x="391" y="245"/>
                  </a:lnTo>
                  <a:lnTo>
                    <a:pt x="391" y="255"/>
                  </a:lnTo>
                  <a:lnTo>
                    <a:pt x="382" y="255"/>
                  </a:lnTo>
                  <a:lnTo>
                    <a:pt x="373" y="245"/>
                  </a:lnTo>
                  <a:lnTo>
                    <a:pt x="382" y="255"/>
                  </a:lnTo>
                  <a:lnTo>
                    <a:pt x="373" y="255"/>
                  </a:lnTo>
                  <a:lnTo>
                    <a:pt x="373" y="245"/>
                  </a:lnTo>
                  <a:lnTo>
                    <a:pt x="373" y="236"/>
                  </a:lnTo>
                  <a:lnTo>
                    <a:pt x="373" y="227"/>
                  </a:lnTo>
                  <a:lnTo>
                    <a:pt x="373" y="200"/>
                  </a:lnTo>
                  <a:lnTo>
                    <a:pt x="373" y="191"/>
                  </a:lnTo>
                  <a:lnTo>
                    <a:pt x="373" y="182"/>
                  </a:lnTo>
                  <a:lnTo>
                    <a:pt x="373" y="173"/>
                  </a:lnTo>
                  <a:lnTo>
                    <a:pt x="373" y="164"/>
                  </a:lnTo>
                  <a:lnTo>
                    <a:pt x="364" y="164"/>
                  </a:lnTo>
                  <a:lnTo>
                    <a:pt x="364" y="155"/>
                  </a:lnTo>
                  <a:lnTo>
                    <a:pt x="364" y="146"/>
                  </a:lnTo>
                  <a:lnTo>
                    <a:pt x="355" y="146"/>
                  </a:lnTo>
                  <a:lnTo>
                    <a:pt x="346" y="146"/>
                  </a:lnTo>
                  <a:lnTo>
                    <a:pt x="337" y="146"/>
                  </a:lnTo>
                  <a:lnTo>
                    <a:pt x="337" y="136"/>
                  </a:lnTo>
                  <a:lnTo>
                    <a:pt x="327" y="127"/>
                  </a:lnTo>
                  <a:lnTo>
                    <a:pt x="309" y="118"/>
                  </a:lnTo>
                  <a:lnTo>
                    <a:pt x="309" y="109"/>
                  </a:lnTo>
                  <a:lnTo>
                    <a:pt x="300" y="100"/>
                  </a:lnTo>
                  <a:lnTo>
                    <a:pt x="291" y="91"/>
                  </a:lnTo>
                  <a:lnTo>
                    <a:pt x="282" y="82"/>
                  </a:lnTo>
                  <a:lnTo>
                    <a:pt x="273" y="82"/>
                  </a:lnTo>
                  <a:lnTo>
                    <a:pt x="264" y="82"/>
                  </a:lnTo>
                  <a:lnTo>
                    <a:pt x="255" y="82"/>
                  </a:lnTo>
                  <a:lnTo>
                    <a:pt x="246" y="82"/>
                  </a:lnTo>
                  <a:lnTo>
                    <a:pt x="237" y="82"/>
                  </a:lnTo>
                  <a:lnTo>
                    <a:pt x="237" y="91"/>
                  </a:lnTo>
                  <a:lnTo>
                    <a:pt x="246" y="100"/>
                  </a:lnTo>
                  <a:lnTo>
                    <a:pt x="237" y="100"/>
                  </a:lnTo>
                  <a:lnTo>
                    <a:pt x="227" y="100"/>
                  </a:lnTo>
                  <a:lnTo>
                    <a:pt x="209" y="109"/>
                  </a:lnTo>
                  <a:lnTo>
                    <a:pt x="200" y="118"/>
                  </a:lnTo>
                  <a:lnTo>
                    <a:pt x="191" y="118"/>
                  </a:lnTo>
                  <a:lnTo>
                    <a:pt x="182" y="118"/>
                  </a:lnTo>
                  <a:lnTo>
                    <a:pt x="182" y="127"/>
                  </a:lnTo>
                  <a:lnTo>
                    <a:pt x="173" y="127"/>
                  </a:lnTo>
                  <a:lnTo>
                    <a:pt x="173" y="118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73" y="109"/>
                  </a:lnTo>
                  <a:lnTo>
                    <a:pt x="164" y="100"/>
                  </a:lnTo>
                  <a:lnTo>
                    <a:pt x="155" y="100"/>
                  </a:lnTo>
                  <a:lnTo>
                    <a:pt x="146" y="91"/>
                  </a:lnTo>
                  <a:lnTo>
                    <a:pt x="155" y="91"/>
                  </a:lnTo>
                  <a:lnTo>
                    <a:pt x="164" y="100"/>
                  </a:lnTo>
                  <a:lnTo>
                    <a:pt x="164" y="91"/>
                  </a:lnTo>
                  <a:lnTo>
                    <a:pt x="155" y="91"/>
                  </a:lnTo>
                  <a:lnTo>
                    <a:pt x="146" y="82"/>
                  </a:lnTo>
                  <a:lnTo>
                    <a:pt x="155" y="82"/>
                  </a:lnTo>
                  <a:lnTo>
                    <a:pt x="155" y="73"/>
                  </a:lnTo>
                  <a:lnTo>
                    <a:pt x="146" y="82"/>
                  </a:lnTo>
                  <a:lnTo>
                    <a:pt x="136" y="82"/>
                  </a:lnTo>
                  <a:lnTo>
                    <a:pt x="146" y="82"/>
                  </a:lnTo>
                  <a:lnTo>
                    <a:pt x="146" y="91"/>
                  </a:lnTo>
                  <a:lnTo>
                    <a:pt x="136" y="82"/>
                  </a:lnTo>
                  <a:lnTo>
                    <a:pt x="118" y="82"/>
                  </a:lnTo>
                  <a:lnTo>
                    <a:pt x="100" y="73"/>
                  </a:lnTo>
                  <a:lnTo>
                    <a:pt x="91" y="73"/>
                  </a:lnTo>
                  <a:lnTo>
                    <a:pt x="100" y="73"/>
                  </a:lnTo>
                  <a:lnTo>
                    <a:pt x="109" y="73"/>
                  </a:lnTo>
                  <a:lnTo>
                    <a:pt x="118" y="73"/>
                  </a:lnTo>
                  <a:lnTo>
                    <a:pt x="109" y="73"/>
                  </a:lnTo>
                  <a:lnTo>
                    <a:pt x="100" y="64"/>
                  </a:lnTo>
                  <a:lnTo>
                    <a:pt x="91" y="73"/>
                  </a:lnTo>
                  <a:lnTo>
                    <a:pt x="91" y="64"/>
                  </a:lnTo>
                  <a:lnTo>
                    <a:pt x="82" y="73"/>
                  </a:lnTo>
                  <a:lnTo>
                    <a:pt x="64" y="73"/>
                  </a:lnTo>
                  <a:lnTo>
                    <a:pt x="46" y="82"/>
                  </a:lnTo>
                  <a:lnTo>
                    <a:pt x="52" y="82"/>
                  </a:lnTo>
                  <a:lnTo>
                    <a:pt x="52" y="73"/>
                  </a:lnTo>
                  <a:lnTo>
                    <a:pt x="46" y="64"/>
                  </a:lnTo>
                  <a:lnTo>
                    <a:pt x="46" y="73"/>
                  </a:lnTo>
                  <a:lnTo>
                    <a:pt x="46" y="64"/>
                  </a:lnTo>
                  <a:lnTo>
                    <a:pt x="36" y="73"/>
                  </a:lnTo>
                  <a:lnTo>
                    <a:pt x="36" y="82"/>
                  </a:lnTo>
                  <a:lnTo>
                    <a:pt x="27" y="91"/>
                  </a:lnTo>
                  <a:lnTo>
                    <a:pt x="18" y="91"/>
                  </a:lnTo>
                  <a:lnTo>
                    <a:pt x="18" y="82"/>
                  </a:lnTo>
                  <a:lnTo>
                    <a:pt x="27" y="82"/>
                  </a:lnTo>
                  <a:lnTo>
                    <a:pt x="18" y="7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3">
              <a:extLst>
                <a:ext uri="{FF2B5EF4-FFF2-40B4-BE49-F238E27FC236}">
                  <a16:creationId xmlns:a16="http://schemas.microsoft.com/office/drawing/2014/main" xmlns="" id="{FB9F111B-9209-4EBB-AAF2-5DC4A5C6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163" y="2999555"/>
              <a:ext cx="531608" cy="271228"/>
            </a:xfrm>
            <a:custGeom>
              <a:avLst/>
              <a:gdLst>
                <a:gd name="T0" fmla="*/ 103 w 294"/>
                <a:gd name="T1" fmla="*/ 30 h 150"/>
                <a:gd name="T2" fmla="*/ 239 w 294"/>
                <a:gd name="T3" fmla="*/ 57 h 150"/>
                <a:gd name="T4" fmla="*/ 257 w 294"/>
                <a:gd name="T5" fmla="*/ 103 h 150"/>
                <a:gd name="T6" fmla="*/ 285 w 294"/>
                <a:gd name="T7" fmla="*/ 96 h 150"/>
                <a:gd name="T8" fmla="*/ 294 w 294"/>
                <a:gd name="T9" fmla="*/ 112 h 150"/>
                <a:gd name="T10" fmla="*/ 285 w 294"/>
                <a:gd name="T11" fmla="*/ 123 h 150"/>
                <a:gd name="T12" fmla="*/ 266 w 294"/>
                <a:gd name="T13" fmla="*/ 141 h 150"/>
                <a:gd name="T14" fmla="*/ 248 w 294"/>
                <a:gd name="T15" fmla="*/ 150 h 150"/>
                <a:gd name="T16" fmla="*/ 257 w 294"/>
                <a:gd name="T17" fmla="*/ 141 h 150"/>
                <a:gd name="T18" fmla="*/ 248 w 294"/>
                <a:gd name="T19" fmla="*/ 132 h 150"/>
                <a:gd name="T20" fmla="*/ 248 w 294"/>
                <a:gd name="T21" fmla="*/ 112 h 150"/>
                <a:gd name="T22" fmla="*/ 239 w 294"/>
                <a:gd name="T23" fmla="*/ 112 h 150"/>
                <a:gd name="T24" fmla="*/ 230 w 294"/>
                <a:gd name="T25" fmla="*/ 123 h 150"/>
                <a:gd name="T26" fmla="*/ 221 w 294"/>
                <a:gd name="T27" fmla="*/ 123 h 150"/>
                <a:gd name="T28" fmla="*/ 221 w 294"/>
                <a:gd name="T29" fmla="*/ 103 h 150"/>
                <a:gd name="T30" fmla="*/ 221 w 294"/>
                <a:gd name="T31" fmla="*/ 96 h 150"/>
                <a:gd name="T32" fmla="*/ 221 w 294"/>
                <a:gd name="T33" fmla="*/ 96 h 150"/>
                <a:gd name="T34" fmla="*/ 212 w 294"/>
                <a:gd name="T35" fmla="*/ 84 h 150"/>
                <a:gd name="T36" fmla="*/ 212 w 294"/>
                <a:gd name="T37" fmla="*/ 84 h 150"/>
                <a:gd name="T38" fmla="*/ 221 w 294"/>
                <a:gd name="T39" fmla="*/ 84 h 150"/>
                <a:gd name="T40" fmla="*/ 212 w 294"/>
                <a:gd name="T41" fmla="*/ 75 h 150"/>
                <a:gd name="T42" fmla="*/ 203 w 294"/>
                <a:gd name="T43" fmla="*/ 75 h 150"/>
                <a:gd name="T44" fmla="*/ 212 w 294"/>
                <a:gd name="T45" fmla="*/ 66 h 150"/>
                <a:gd name="T46" fmla="*/ 203 w 294"/>
                <a:gd name="T47" fmla="*/ 57 h 150"/>
                <a:gd name="T48" fmla="*/ 212 w 294"/>
                <a:gd name="T49" fmla="*/ 30 h 150"/>
                <a:gd name="T50" fmla="*/ 221 w 294"/>
                <a:gd name="T51" fmla="*/ 21 h 150"/>
                <a:gd name="T52" fmla="*/ 212 w 294"/>
                <a:gd name="T53" fmla="*/ 21 h 150"/>
                <a:gd name="T54" fmla="*/ 203 w 294"/>
                <a:gd name="T55" fmla="*/ 30 h 150"/>
                <a:gd name="T56" fmla="*/ 194 w 294"/>
                <a:gd name="T57" fmla="*/ 30 h 150"/>
                <a:gd name="T58" fmla="*/ 194 w 294"/>
                <a:gd name="T59" fmla="*/ 48 h 150"/>
                <a:gd name="T60" fmla="*/ 194 w 294"/>
                <a:gd name="T61" fmla="*/ 57 h 150"/>
                <a:gd name="T62" fmla="*/ 203 w 294"/>
                <a:gd name="T63" fmla="*/ 66 h 150"/>
                <a:gd name="T64" fmla="*/ 194 w 294"/>
                <a:gd name="T65" fmla="*/ 75 h 150"/>
                <a:gd name="T66" fmla="*/ 194 w 294"/>
                <a:gd name="T67" fmla="*/ 96 h 150"/>
                <a:gd name="T68" fmla="*/ 203 w 294"/>
                <a:gd name="T69" fmla="*/ 103 h 150"/>
                <a:gd name="T70" fmla="*/ 203 w 294"/>
                <a:gd name="T71" fmla="*/ 123 h 150"/>
                <a:gd name="T72" fmla="*/ 194 w 294"/>
                <a:gd name="T73" fmla="*/ 103 h 150"/>
                <a:gd name="T74" fmla="*/ 194 w 294"/>
                <a:gd name="T75" fmla="*/ 103 h 150"/>
                <a:gd name="T76" fmla="*/ 203 w 294"/>
                <a:gd name="T77" fmla="*/ 123 h 150"/>
                <a:gd name="T78" fmla="*/ 212 w 294"/>
                <a:gd name="T79" fmla="*/ 132 h 150"/>
                <a:gd name="T80" fmla="*/ 212 w 294"/>
                <a:gd name="T81" fmla="*/ 141 h 150"/>
                <a:gd name="T82" fmla="*/ 194 w 294"/>
                <a:gd name="T83" fmla="*/ 132 h 150"/>
                <a:gd name="T84" fmla="*/ 184 w 294"/>
                <a:gd name="T85" fmla="*/ 123 h 150"/>
                <a:gd name="T86" fmla="*/ 175 w 294"/>
                <a:gd name="T87" fmla="*/ 132 h 150"/>
                <a:gd name="T88" fmla="*/ 166 w 294"/>
                <a:gd name="T89" fmla="*/ 123 h 150"/>
                <a:gd name="T90" fmla="*/ 157 w 294"/>
                <a:gd name="T91" fmla="*/ 123 h 150"/>
                <a:gd name="T92" fmla="*/ 166 w 294"/>
                <a:gd name="T93" fmla="*/ 112 h 150"/>
                <a:gd name="T94" fmla="*/ 166 w 294"/>
                <a:gd name="T95" fmla="*/ 96 h 150"/>
                <a:gd name="T96" fmla="*/ 166 w 294"/>
                <a:gd name="T97" fmla="*/ 75 h 150"/>
                <a:gd name="T98" fmla="*/ 148 w 294"/>
                <a:gd name="T99" fmla="*/ 75 h 150"/>
                <a:gd name="T100" fmla="*/ 130 w 294"/>
                <a:gd name="T101" fmla="*/ 75 h 150"/>
                <a:gd name="T102" fmla="*/ 130 w 294"/>
                <a:gd name="T103" fmla="*/ 57 h 150"/>
                <a:gd name="T104" fmla="*/ 109 w 294"/>
                <a:gd name="T105" fmla="*/ 57 h 150"/>
                <a:gd name="T106" fmla="*/ 103 w 294"/>
                <a:gd name="T107" fmla="*/ 48 h 150"/>
                <a:gd name="T108" fmla="*/ 94 w 294"/>
                <a:gd name="T109" fmla="*/ 39 h 150"/>
                <a:gd name="T110" fmla="*/ 84 w 294"/>
                <a:gd name="T111" fmla="*/ 30 h 150"/>
                <a:gd name="T112" fmla="*/ 64 w 294"/>
                <a:gd name="T113" fmla="*/ 39 h 150"/>
                <a:gd name="T114" fmla="*/ 57 w 294"/>
                <a:gd name="T115" fmla="*/ 48 h 150"/>
                <a:gd name="T116" fmla="*/ 37 w 294"/>
                <a:gd name="T117" fmla="*/ 66 h 150"/>
                <a:gd name="T118" fmla="*/ 28 w 294"/>
                <a:gd name="T119" fmla="*/ 66 h 150"/>
                <a:gd name="T120" fmla="*/ 9 w 294"/>
                <a:gd name="T121" fmla="*/ 84 h 150"/>
                <a:gd name="T122" fmla="*/ 0 w 294"/>
                <a:gd name="T123" fmla="*/ 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4" h="150">
                  <a:moveTo>
                    <a:pt x="0" y="48"/>
                  </a:moveTo>
                  <a:lnTo>
                    <a:pt x="103" y="30"/>
                  </a:lnTo>
                  <a:lnTo>
                    <a:pt x="230" y="0"/>
                  </a:lnTo>
                  <a:lnTo>
                    <a:pt x="239" y="57"/>
                  </a:lnTo>
                  <a:lnTo>
                    <a:pt x="248" y="96"/>
                  </a:lnTo>
                  <a:lnTo>
                    <a:pt x="257" y="103"/>
                  </a:lnTo>
                  <a:lnTo>
                    <a:pt x="294" y="96"/>
                  </a:lnTo>
                  <a:lnTo>
                    <a:pt x="285" y="96"/>
                  </a:lnTo>
                  <a:lnTo>
                    <a:pt x="294" y="103"/>
                  </a:lnTo>
                  <a:lnTo>
                    <a:pt x="294" y="112"/>
                  </a:lnTo>
                  <a:lnTo>
                    <a:pt x="285" y="112"/>
                  </a:lnTo>
                  <a:lnTo>
                    <a:pt x="285" y="123"/>
                  </a:lnTo>
                  <a:lnTo>
                    <a:pt x="285" y="132"/>
                  </a:lnTo>
                  <a:lnTo>
                    <a:pt x="266" y="141"/>
                  </a:lnTo>
                  <a:lnTo>
                    <a:pt x="257" y="141"/>
                  </a:lnTo>
                  <a:lnTo>
                    <a:pt x="248" y="150"/>
                  </a:lnTo>
                  <a:lnTo>
                    <a:pt x="248" y="141"/>
                  </a:lnTo>
                  <a:lnTo>
                    <a:pt x="257" y="141"/>
                  </a:lnTo>
                  <a:lnTo>
                    <a:pt x="257" y="132"/>
                  </a:lnTo>
                  <a:lnTo>
                    <a:pt x="248" y="132"/>
                  </a:lnTo>
                  <a:lnTo>
                    <a:pt x="248" y="123"/>
                  </a:lnTo>
                  <a:lnTo>
                    <a:pt x="248" y="112"/>
                  </a:lnTo>
                  <a:lnTo>
                    <a:pt x="239" y="123"/>
                  </a:lnTo>
                  <a:lnTo>
                    <a:pt x="239" y="112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1" y="112"/>
                  </a:lnTo>
                  <a:lnTo>
                    <a:pt x="221" y="123"/>
                  </a:lnTo>
                  <a:lnTo>
                    <a:pt x="221" y="112"/>
                  </a:lnTo>
                  <a:lnTo>
                    <a:pt x="221" y="103"/>
                  </a:lnTo>
                  <a:lnTo>
                    <a:pt x="212" y="103"/>
                  </a:lnTo>
                  <a:lnTo>
                    <a:pt x="221" y="96"/>
                  </a:lnTo>
                  <a:lnTo>
                    <a:pt x="230" y="96"/>
                  </a:lnTo>
                  <a:lnTo>
                    <a:pt x="221" y="96"/>
                  </a:lnTo>
                  <a:lnTo>
                    <a:pt x="221" y="84"/>
                  </a:lnTo>
                  <a:lnTo>
                    <a:pt x="212" y="84"/>
                  </a:lnTo>
                  <a:lnTo>
                    <a:pt x="212" y="96"/>
                  </a:lnTo>
                  <a:lnTo>
                    <a:pt x="212" y="84"/>
                  </a:lnTo>
                  <a:lnTo>
                    <a:pt x="212" y="75"/>
                  </a:lnTo>
                  <a:lnTo>
                    <a:pt x="221" y="84"/>
                  </a:lnTo>
                  <a:lnTo>
                    <a:pt x="221" y="75"/>
                  </a:lnTo>
                  <a:lnTo>
                    <a:pt x="212" y="75"/>
                  </a:lnTo>
                  <a:lnTo>
                    <a:pt x="212" y="66"/>
                  </a:lnTo>
                  <a:lnTo>
                    <a:pt x="203" y="75"/>
                  </a:lnTo>
                  <a:lnTo>
                    <a:pt x="203" y="66"/>
                  </a:lnTo>
                  <a:lnTo>
                    <a:pt x="212" y="66"/>
                  </a:lnTo>
                  <a:lnTo>
                    <a:pt x="212" y="57"/>
                  </a:lnTo>
                  <a:lnTo>
                    <a:pt x="203" y="57"/>
                  </a:lnTo>
                  <a:lnTo>
                    <a:pt x="212" y="39"/>
                  </a:lnTo>
                  <a:lnTo>
                    <a:pt x="212" y="30"/>
                  </a:lnTo>
                  <a:lnTo>
                    <a:pt x="221" y="30"/>
                  </a:lnTo>
                  <a:lnTo>
                    <a:pt x="221" y="21"/>
                  </a:lnTo>
                  <a:lnTo>
                    <a:pt x="221" y="12"/>
                  </a:lnTo>
                  <a:lnTo>
                    <a:pt x="212" y="21"/>
                  </a:lnTo>
                  <a:lnTo>
                    <a:pt x="212" y="30"/>
                  </a:lnTo>
                  <a:lnTo>
                    <a:pt x="203" y="30"/>
                  </a:lnTo>
                  <a:lnTo>
                    <a:pt x="203" y="39"/>
                  </a:lnTo>
                  <a:lnTo>
                    <a:pt x="194" y="30"/>
                  </a:lnTo>
                  <a:lnTo>
                    <a:pt x="194" y="39"/>
                  </a:lnTo>
                  <a:lnTo>
                    <a:pt x="194" y="48"/>
                  </a:lnTo>
                  <a:lnTo>
                    <a:pt x="184" y="48"/>
                  </a:lnTo>
                  <a:lnTo>
                    <a:pt x="194" y="57"/>
                  </a:lnTo>
                  <a:lnTo>
                    <a:pt x="194" y="66"/>
                  </a:lnTo>
                  <a:lnTo>
                    <a:pt x="203" y="66"/>
                  </a:lnTo>
                  <a:lnTo>
                    <a:pt x="194" y="66"/>
                  </a:lnTo>
                  <a:lnTo>
                    <a:pt x="194" y="75"/>
                  </a:lnTo>
                  <a:lnTo>
                    <a:pt x="194" y="84"/>
                  </a:lnTo>
                  <a:lnTo>
                    <a:pt x="194" y="96"/>
                  </a:lnTo>
                  <a:lnTo>
                    <a:pt x="203" y="96"/>
                  </a:lnTo>
                  <a:lnTo>
                    <a:pt x="203" y="103"/>
                  </a:lnTo>
                  <a:lnTo>
                    <a:pt x="212" y="123"/>
                  </a:lnTo>
                  <a:lnTo>
                    <a:pt x="203" y="123"/>
                  </a:lnTo>
                  <a:lnTo>
                    <a:pt x="194" y="112"/>
                  </a:lnTo>
                  <a:lnTo>
                    <a:pt x="194" y="103"/>
                  </a:lnTo>
                  <a:lnTo>
                    <a:pt x="194" y="96"/>
                  </a:lnTo>
                  <a:lnTo>
                    <a:pt x="194" y="103"/>
                  </a:lnTo>
                  <a:lnTo>
                    <a:pt x="194" y="112"/>
                  </a:lnTo>
                  <a:lnTo>
                    <a:pt x="203" y="123"/>
                  </a:lnTo>
                  <a:lnTo>
                    <a:pt x="212" y="123"/>
                  </a:lnTo>
                  <a:lnTo>
                    <a:pt x="212" y="132"/>
                  </a:lnTo>
                  <a:lnTo>
                    <a:pt x="221" y="141"/>
                  </a:lnTo>
                  <a:lnTo>
                    <a:pt x="212" y="141"/>
                  </a:lnTo>
                  <a:lnTo>
                    <a:pt x="203" y="132"/>
                  </a:lnTo>
                  <a:lnTo>
                    <a:pt x="194" y="132"/>
                  </a:lnTo>
                  <a:lnTo>
                    <a:pt x="184" y="132"/>
                  </a:lnTo>
                  <a:lnTo>
                    <a:pt x="184" y="123"/>
                  </a:lnTo>
                  <a:lnTo>
                    <a:pt x="184" y="132"/>
                  </a:lnTo>
                  <a:lnTo>
                    <a:pt x="175" y="132"/>
                  </a:lnTo>
                  <a:lnTo>
                    <a:pt x="175" y="123"/>
                  </a:lnTo>
                  <a:lnTo>
                    <a:pt x="166" y="123"/>
                  </a:lnTo>
                  <a:lnTo>
                    <a:pt x="166" y="132"/>
                  </a:lnTo>
                  <a:lnTo>
                    <a:pt x="157" y="123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03"/>
                  </a:lnTo>
                  <a:lnTo>
                    <a:pt x="166" y="96"/>
                  </a:lnTo>
                  <a:lnTo>
                    <a:pt x="166" y="84"/>
                  </a:lnTo>
                  <a:lnTo>
                    <a:pt x="166" y="75"/>
                  </a:lnTo>
                  <a:lnTo>
                    <a:pt x="157" y="84"/>
                  </a:lnTo>
                  <a:lnTo>
                    <a:pt x="148" y="75"/>
                  </a:lnTo>
                  <a:lnTo>
                    <a:pt x="139" y="75"/>
                  </a:lnTo>
                  <a:lnTo>
                    <a:pt x="130" y="75"/>
                  </a:lnTo>
                  <a:lnTo>
                    <a:pt x="130" y="66"/>
                  </a:lnTo>
                  <a:lnTo>
                    <a:pt x="130" y="57"/>
                  </a:lnTo>
                  <a:lnTo>
                    <a:pt x="121" y="57"/>
                  </a:lnTo>
                  <a:lnTo>
                    <a:pt x="109" y="57"/>
                  </a:lnTo>
                  <a:lnTo>
                    <a:pt x="109" y="48"/>
                  </a:lnTo>
                  <a:lnTo>
                    <a:pt x="103" y="48"/>
                  </a:lnTo>
                  <a:lnTo>
                    <a:pt x="103" y="39"/>
                  </a:lnTo>
                  <a:lnTo>
                    <a:pt x="94" y="39"/>
                  </a:lnTo>
                  <a:lnTo>
                    <a:pt x="84" y="39"/>
                  </a:lnTo>
                  <a:lnTo>
                    <a:pt x="84" y="30"/>
                  </a:lnTo>
                  <a:lnTo>
                    <a:pt x="73" y="39"/>
                  </a:lnTo>
                  <a:lnTo>
                    <a:pt x="64" y="39"/>
                  </a:lnTo>
                  <a:lnTo>
                    <a:pt x="64" y="48"/>
                  </a:lnTo>
                  <a:lnTo>
                    <a:pt x="57" y="48"/>
                  </a:lnTo>
                  <a:lnTo>
                    <a:pt x="46" y="48"/>
                  </a:lnTo>
                  <a:lnTo>
                    <a:pt x="37" y="66"/>
                  </a:lnTo>
                  <a:lnTo>
                    <a:pt x="28" y="57"/>
                  </a:lnTo>
                  <a:lnTo>
                    <a:pt x="28" y="66"/>
                  </a:lnTo>
                  <a:lnTo>
                    <a:pt x="21" y="75"/>
                  </a:lnTo>
                  <a:lnTo>
                    <a:pt x="9" y="84"/>
                  </a:lnTo>
                  <a:lnTo>
                    <a:pt x="9" y="96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4">
              <a:extLst>
                <a:ext uri="{FF2B5EF4-FFF2-40B4-BE49-F238E27FC236}">
                  <a16:creationId xmlns:a16="http://schemas.microsoft.com/office/drawing/2014/main" xmlns="" id="{7925C3D2-5421-4900-8D7A-641767099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163" y="2999555"/>
              <a:ext cx="531608" cy="271228"/>
            </a:xfrm>
            <a:custGeom>
              <a:avLst/>
              <a:gdLst>
                <a:gd name="T0" fmla="*/ 103 w 294"/>
                <a:gd name="T1" fmla="*/ 30 h 150"/>
                <a:gd name="T2" fmla="*/ 239 w 294"/>
                <a:gd name="T3" fmla="*/ 57 h 150"/>
                <a:gd name="T4" fmla="*/ 257 w 294"/>
                <a:gd name="T5" fmla="*/ 103 h 150"/>
                <a:gd name="T6" fmla="*/ 285 w 294"/>
                <a:gd name="T7" fmla="*/ 96 h 150"/>
                <a:gd name="T8" fmla="*/ 294 w 294"/>
                <a:gd name="T9" fmla="*/ 112 h 150"/>
                <a:gd name="T10" fmla="*/ 285 w 294"/>
                <a:gd name="T11" fmla="*/ 123 h 150"/>
                <a:gd name="T12" fmla="*/ 266 w 294"/>
                <a:gd name="T13" fmla="*/ 141 h 150"/>
                <a:gd name="T14" fmla="*/ 248 w 294"/>
                <a:gd name="T15" fmla="*/ 150 h 150"/>
                <a:gd name="T16" fmla="*/ 257 w 294"/>
                <a:gd name="T17" fmla="*/ 141 h 150"/>
                <a:gd name="T18" fmla="*/ 248 w 294"/>
                <a:gd name="T19" fmla="*/ 132 h 150"/>
                <a:gd name="T20" fmla="*/ 248 w 294"/>
                <a:gd name="T21" fmla="*/ 112 h 150"/>
                <a:gd name="T22" fmla="*/ 239 w 294"/>
                <a:gd name="T23" fmla="*/ 112 h 150"/>
                <a:gd name="T24" fmla="*/ 230 w 294"/>
                <a:gd name="T25" fmla="*/ 123 h 150"/>
                <a:gd name="T26" fmla="*/ 221 w 294"/>
                <a:gd name="T27" fmla="*/ 123 h 150"/>
                <a:gd name="T28" fmla="*/ 221 w 294"/>
                <a:gd name="T29" fmla="*/ 103 h 150"/>
                <a:gd name="T30" fmla="*/ 221 w 294"/>
                <a:gd name="T31" fmla="*/ 96 h 150"/>
                <a:gd name="T32" fmla="*/ 221 w 294"/>
                <a:gd name="T33" fmla="*/ 96 h 150"/>
                <a:gd name="T34" fmla="*/ 212 w 294"/>
                <a:gd name="T35" fmla="*/ 84 h 150"/>
                <a:gd name="T36" fmla="*/ 212 w 294"/>
                <a:gd name="T37" fmla="*/ 84 h 150"/>
                <a:gd name="T38" fmla="*/ 221 w 294"/>
                <a:gd name="T39" fmla="*/ 84 h 150"/>
                <a:gd name="T40" fmla="*/ 212 w 294"/>
                <a:gd name="T41" fmla="*/ 75 h 150"/>
                <a:gd name="T42" fmla="*/ 203 w 294"/>
                <a:gd name="T43" fmla="*/ 75 h 150"/>
                <a:gd name="T44" fmla="*/ 212 w 294"/>
                <a:gd name="T45" fmla="*/ 66 h 150"/>
                <a:gd name="T46" fmla="*/ 203 w 294"/>
                <a:gd name="T47" fmla="*/ 57 h 150"/>
                <a:gd name="T48" fmla="*/ 212 w 294"/>
                <a:gd name="T49" fmla="*/ 30 h 150"/>
                <a:gd name="T50" fmla="*/ 221 w 294"/>
                <a:gd name="T51" fmla="*/ 21 h 150"/>
                <a:gd name="T52" fmla="*/ 212 w 294"/>
                <a:gd name="T53" fmla="*/ 21 h 150"/>
                <a:gd name="T54" fmla="*/ 203 w 294"/>
                <a:gd name="T55" fmla="*/ 30 h 150"/>
                <a:gd name="T56" fmla="*/ 194 w 294"/>
                <a:gd name="T57" fmla="*/ 30 h 150"/>
                <a:gd name="T58" fmla="*/ 194 w 294"/>
                <a:gd name="T59" fmla="*/ 48 h 150"/>
                <a:gd name="T60" fmla="*/ 194 w 294"/>
                <a:gd name="T61" fmla="*/ 57 h 150"/>
                <a:gd name="T62" fmla="*/ 203 w 294"/>
                <a:gd name="T63" fmla="*/ 66 h 150"/>
                <a:gd name="T64" fmla="*/ 194 w 294"/>
                <a:gd name="T65" fmla="*/ 75 h 150"/>
                <a:gd name="T66" fmla="*/ 194 w 294"/>
                <a:gd name="T67" fmla="*/ 96 h 150"/>
                <a:gd name="T68" fmla="*/ 203 w 294"/>
                <a:gd name="T69" fmla="*/ 103 h 150"/>
                <a:gd name="T70" fmla="*/ 203 w 294"/>
                <a:gd name="T71" fmla="*/ 123 h 150"/>
                <a:gd name="T72" fmla="*/ 194 w 294"/>
                <a:gd name="T73" fmla="*/ 103 h 150"/>
                <a:gd name="T74" fmla="*/ 194 w 294"/>
                <a:gd name="T75" fmla="*/ 103 h 150"/>
                <a:gd name="T76" fmla="*/ 203 w 294"/>
                <a:gd name="T77" fmla="*/ 123 h 150"/>
                <a:gd name="T78" fmla="*/ 212 w 294"/>
                <a:gd name="T79" fmla="*/ 132 h 150"/>
                <a:gd name="T80" fmla="*/ 212 w 294"/>
                <a:gd name="T81" fmla="*/ 141 h 150"/>
                <a:gd name="T82" fmla="*/ 194 w 294"/>
                <a:gd name="T83" fmla="*/ 132 h 150"/>
                <a:gd name="T84" fmla="*/ 184 w 294"/>
                <a:gd name="T85" fmla="*/ 123 h 150"/>
                <a:gd name="T86" fmla="*/ 175 w 294"/>
                <a:gd name="T87" fmla="*/ 132 h 150"/>
                <a:gd name="T88" fmla="*/ 166 w 294"/>
                <a:gd name="T89" fmla="*/ 123 h 150"/>
                <a:gd name="T90" fmla="*/ 157 w 294"/>
                <a:gd name="T91" fmla="*/ 123 h 150"/>
                <a:gd name="T92" fmla="*/ 166 w 294"/>
                <a:gd name="T93" fmla="*/ 112 h 150"/>
                <a:gd name="T94" fmla="*/ 166 w 294"/>
                <a:gd name="T95" fmla="*/ 96 h 150"/>
                <a:gd name="T96" fmla="*/ 166 w 294"/>
                <a:gd name="T97" fmla="*/ 75 h 150"/>
                <a:gd name="T98" fmla="*/ 148 w 294"/>
                <a:gd name="T99" fmla="*/ 75 h 150"/>
                <a:gd name="T100" fmla="*/ 130 w 294"/>
                <a:gd name="T101" fmla="*/ 75 h 150"/>
                <a:gd name="T102" fmla="*/ 130 w 294"/>
                <a:gd name="T103" fmla="*/ 57 h 150"/>
                <a:gd name="T104" fmla="*/ 109 w 294"/>
                <a:gd name="T105" fmla="*/ 57 h 150"/>
                <a:gd name="T106" fmla="*/ 103 w 294"/>
                <a:gd name="T107" fmla="*/ 48 h 150"/>
                <a:gd name="T108" fmla="*/ 94 w 294"/>
                <a:gd name="T109" fmla="*/ 39 h 150"/>
                <a:gd name="T110" fmla="*/ 84 w 294"/>
                <a:gd name="T111" fmla="*/ 30 h 150"/>
                <a:gd name="T112" fmla="*/ 64 w 294"/>
                <a:gd name="T113" fmla="*/ 39 h 150"/>
                <a:gd name="T114" fmla="*/ 57 w 294"/>
                <a:gd name="T115" fmla="*/ 48 h 150"/>
                <a:gd name="T116" fmla="*/ 37 w 294"/>
                <a:gd name="T117" fmla="*/ 66 h 150"/>
                <a:gd name="T118" fmla="*/ 28 w 294"/>
                <a:gd name="T119" fmla="*/ 66 h 150"/>
                <a:gd name="T120" fmla="*/ 9 w 294"/>
                <a:gd name="T121" fmla="*/ 84 h 150"/>
                <a:gd name="T122" fmla="*/ 0 w 294"/>
                <a:gd name="T123" fmla="*/ 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4" h="150">
                  <a:moveTo>
                    <a:pt x="0" y="48"/>
                  </a:moveTo>
                  <a:lnTo>
                    <a:pt x="103" y="30"/>
                  </a:lnTo>
                  <a:lnTo>
                    <a:pt x="230" y="0"/>
                  </a:lnTo>
                  <a:lnTo>
                    <a:pt x="239" y="57"/>
                  </a:lnTo>
                  <a:lnTo>
                    <a:pt x="248" y="96"/>
                  </a:lnTo>
                  <a:lnTo>
                    <a:pt x="257" y="103"/>
                  </a:lnTo>
                  <a:lnTo>
                    <a:pt x="294" y="96"/>
                  </a:lnTo>
                  <a:lnTo>
                    <a:pt x="285" y="96"/>
                  </a:lnTo>
                  <a:lnTo>
                    <a:pt x="294" y="103"/>
                  </a:lnTo>
                  <a:lnTo>
                    <a:pt x="294" y="112"/>
                  </a:lnTo>
                  <a:lnTo>
                    <a:pt x="285" y="112"/>
                  </a:lnTo>
                  <a:lnTo>
                    <a:pt x="285" y="123"/>
                  </a:lnTo>
                  <a:lnTo>
                    <a:pt x="285" y="132"/>
                  </a:lnTo>
                  <a:lnTo>
                    <a:pt x="266" y="141"/>
                  </a:lnTo>
                  <a:lnTo>
                    <a:pt x="257" y="141"/>
                  </a:lnTo>
                  <a:lnTo>
                    <a:pt x="248" y="150"/>
                  </a:lnTo>
                  <a:lnTo>
                    <a:pt x="248" y="141"/>
                  </a:lnTo>
                  <a:lnTo>
                    <a:pt x="257" y="141"/>
                  </a:lnTo>
                  <a:lnTo>
                    <a:pt x="257" y="132"/>
                  </a:lnTo>
                  <a:lnTo>
                    <a:pt x="248" y="132"/>
                  </a:lnTo>
                  <a:lnTo>
                    <a:pt x="248" y="123"/>
                  </a:lnTo>
                  <a:lnTo>
                    <a:pt x="248" y="112"/>
                  </a:lnTo>
                  <a:lnTo>
                    <a:pt x="239" y="123"/>
                  </a:lnTo>
                  <a:lnTo>
                    <a:pt x="239" y="112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1" y="112"/>
                  </a:lnTo>
                  <a:lnTo>
                    <a:pt x="221" y="123"/>
                  </a:lnTo>
                  <a:lnTo>
                    <a:pt x="221" y="112"/>
                  </a:lnTo>
                  <a:lnTo>
                    <a:pt x="221" y="103"/>
                  </a:lnTo>
                  <a:lnTo>
                    <a:pt x="212" y="103"/>
                  </a:lnTo>
                  <a:lnTo>
                    <a:pt x="221" y="96"/>
                  </a:lnTo>
                  <a:lnTo>
                    <a:pt x="230" y="96"/>
                  </a:lnTo>
                  <a:lnTo>
                    <a:pt x="221" y="96"/>
                  </a:lnTo>
                  <a:lnTo>
                    <a:pt x="221" y="84"/>
                  </a:lnTo>
                  <a:lnTo>
                    <a:pt x="212" y="84"/>
                  </a:lnTo>
                  <a:lnTo>
                    <a:pt x="212" y="96"/>
                  </a:lnTo>
                  <a:lnTo>
                    <a:pt x="212" y="84"/>
                  </a:lnTo>
                  <a:lnTo>
                    <a:pt x="212" y="75"/>
                  </a:lnTo>
                  <a:lnTo>
                    <a:pt x="221" y="84"/>
                  </a:lnTo>
                  <a:lnTo>
                    <a:pt x="221" y="75"/>
                  </a:lnTo>
                  <a:lnTo>
                    <a:pt x="212" y="75"/>
                  </a:lnTo>
                  <a:lnTo>
                    <a:pt x="212" y="66"/>
                  </a:lnTo>
                  <a:lnTo>
                    <a:pt x="203" y="75"/>
                  </a:lnTo>
                  <a:lnTo>
                    <a:pt x="203" y="66"/>
                  </a:lnTo>
                  <a:lnTo>
                    <a:pt x="212" y="66"/>
                  </a:lnTo>
                  <a:lnTo>
                    <a:pt x="212" y="57"/>
                  </a:lnTo>
                  <a:lnTo>
                    <a:pt x="203" y="57"/>
                  </a:lnTo>
                  <a:lnTo>
                    <a:pt x="212" y="39"/>
                  </a:lnTo>
                  <a:lnTo>
                    <a:pt x="212" y="30"/>
                  </a:lnTo>
                  <a:lnTo>
                    <a:pt x="221" y="30"/>
                  </a:lnTo>
                  <a:lnTo>
                    <a:pt x="221" y="21"/>
                  </a:lnTo>
                  <a:lnTo>
                    <a:pt x="221" y="12"/>
                  </a:lnTo>
                  <a:lnTo>
                    <a:pt x="212" y="21"/>
                  </a:lnTo>
                  <a:lnTo>
                    <a:pt x="212" y="30"/>
                  </a:lnTo>
                  <a:lnTo>
                    <a:pt x="203" y="30"/>
                  </a:lnTo>
                  <a:lnTo>
                    <a:pt x="203" y="39"/>
                  </a:lnTo>
                  <a:lnTo>
                    <a:pt x="194" y="30"/>
                  </a:lnTo>
                  <a:lnTo>
                    <a:pt x="194" y="39"/>
                  </a:lnTo>
                  <a:lnTo>
                    <a:pt x="194" y="48"/>
                  </a:lnTo>
                  <a:lnTo>
                    <a:pt x="184" y="48"/>
                  </a:lnTo>
                  <a:lnTo>
                    <a:pt x="194" y="57"/>
                  </a:lnTo>
                  <a:lnTo>
                    <a:pt x="194" y="66"/>
                  </a:lnTo>
                  <a:lnTo>
                    <a:pt x="203" y="66"/>
                  </a:lnTo>
                  <a:lnTo>
                    <a:pt x="194" y="66"/>
                  </a:lnTo>
                  <a:lnTo>
                    <a:pt x="194" y="75"/>
                  </a:lnTo>
                  <a:lnTo>
                    <a:pt x="194" y="84"/>
                  </a:lnTo>
                  <a:lnTo>
                    <a:pt x="194" y="96"/>
                  </a:lnTo>
                  <a:lnTo>
                    <a:pt x="203" y="96"/>
                  </a:lnTo>
                  <a:lnTo>
                    <a:pt x="203" y="103"/>
                  </a:lnTo>
                  <a:lnTo>
                    <a:pt x="212" y="123"/>
                  </a:lnTo>
                  <a:lnTo>
                    <a:pt x="203" y="123"/>
                  </a:lnTo>
                  <a:lnTo>
                    <a:pt x="194" y="112"/>
                  </a:lnTo>
                  <a:lnTo>
                    <a:pt x="194" y="103"/>
                  </a:lnTo>
                  <a:lnTo>
                    <a:pt x="194" y="96"/>
                  </a:lnTo>
                  <a:lnTo>
                    <a:pt x="194" y="103"/>
                  </a:lnTo>
                  <a:lnTo>
                    <a:pt x="194" y="112"/>
                  </a:lnTo>
                  <a:lnTo>
                    <a:pt x="203" y="123"/>
                  </a:lnTo>
                  <a:lnTo>
                    <a:pt x="212" y="123"/>
                  </a:lnTo>
                  <a:lnTo>
                    <a:pt x="212" y="132"/>
                  </a:lnTo>
                  <a:lnTo>
                    <a:pt x="221" y="141"/>
                  </a:lnTo>
                  <a:lnTo>
                    <a:pt x="212" y="141"/>
                  </a:lnTo>
                  <a:lnTo>
                    <a:pt x="203" y="132"/>
                  </a:lnTo>
                  <a:lnTo>
                    <a:pt x="194" y="132"/>
                  </a:lnTo>
                  <a:lnTo>
                    <a:pt x="184" y="132"/>
                  </a:lnTo>
                  <a:lnTo>
                    <a:pt x="184" y="123"/>
                  </a:lnTo>
                  <a:lnTo>
                    <a:pt x="184" y="132"/>
                  </a:lnTo>
                  <a:lnTo>
                    <a:pt x="175" y="132"/>
                  </a:lnTo>
                  <a:lnTo>
                    <a:pt x="175" y="123"/>
                  </a:lnTo>
                  <a:lnTo>
                    <a:pt x="166" y="123"/>
                  </a:lnTo>
                  <a:lnTo>
                    <a:pt x="166" y="132"/>
                  </a:lnTo>
                  <a:lnTo>
                    <a:pt x="157" y="123"/>
                  </a:lnTo>
                  <a:lnTo>
                    <a:pt x="157" y="112"/>
                  </a:lnTo>
                  <a:lnTo>
                    <a:pt x="166" y="112"/>
                  </a:lnTo>
                  <a:lnTo>
                    <a:pt x="166" y="103"/>
                  </a:lnTo>
                  <a:lnTo>
                    <a:pt x="166" y="96"/>
                  </a:lnTo>
                  <a:lnTo>
                    <a:pt x="166" y="84"/>
                  </a:lnTo>
                  <a:lnTo>
                    <a:pt x="166" y="75"/>
                  </a:lnTo>
                  <a:lnTo>
                    <a:pt x="157" y="84"/>
                  </a:lnTo>
                  <a:lnTo>
                    <a:pt x="148" y="75"/>
                  </a:lnTo>
                  <a:lnTo>
                    <a:pt x="139" y="75"/>
                  </a:lnTo>
                  <a:lnTo>
                    <a:pt x="130" y="75"/>
                  </a:lnTo>
                  <a:lnTo>
                    <a:pt x="130" y="66"/>
                  </a:lnTo>
                  <a:lnTo>
                    <a:pt x="130" y="57"/>
                  </a:lnTo>
                  <a:lnTo>
                    <a:pt x="121" y="57"/>
                  </a:lnTo>
                  <a:lnTo>
                    <a:pt x="109" y="57"/>
                  </a:lnTo>
                  <a:lnTo>
                    <a:pt x="109" y="48"/>
                  </a:lnTo>
                  <a:lnTo>
                    <a:pt x="103" y="48"/>
                  </a:lnTo>
                  <a:lnTo>
                    <a:pt x="103" y="39"/>
                  </a:lnTo>
                  <a:lnTo>
                    <a:pt x="94" y="39"/>
                  </a:lnTo>
                  <a:lnTo>
                    <a:pt x="84" y="39"/>
                  </a:lnTo>
                  <a:lnTo>
                    <a:pt x="84" y="30"/>
                  </a:lnTo>
                  <a:lnTo>
                    <a:pt x="73" y="39"/>
                  </a:lnTo>
                  <a:lnTo>
                    <a:pt x="64" y="39"/>
                  </a:lnTo>
                  <a:lnTo>
                    <a:pt x="64" y="48"/>
                  </a:lnTo>
                  <a:lnTo>
                    <a:pt x="57" y="48"/>
                  </a:lnTo>
                  <a:lnTo>
                    <a:pt x="46" y="48"/>
                  </a:lnTo>
                  <a:lnTo>
                    <a:pt x="37" y="66"/>
                  </a:lnTo>
                  <a:lnTo>
                    <a:pt x="28" y="57"/>
                  </a:lnTo>
                  <a:lnTo>
                    <a:pt x="28" y="66"/>
                  </a:lnTo>
                  <a:lnTo>
                    <a:pt x="21" y="75"/>
                  </a:lnTo>
                  <a:lnTo>
                    <a:pt x="9" y="84"/>
                  </a:lnTo>
                  <a:lnTo>
                    <a:pt x="9" y="96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5">
              <a:extLst>
                <a:ext uri="{FF2B5EF4-FFF2-40B4-BE49-F238E27FC236}">
                  <a16:creationId xmlns:a16="http://schemas.microsoft.com/office/drawing/2014/main" xmlns="" id="{840187C1-459D-4373-9040-18F702765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63" y="2967007"/>
              <a:ext cx="112108" cy="213366"/>
            </a:xfrm>
            <a:custGeom>
              <a:avLst/>
              <a:gdLst>
                <a:gd name="T0" fmla="*/ 0 w 62"/>
                <a:gd name="T1" fmla="*/ 18 h 118"/>
                <a:gd name="T2" fmla="*/ 0 w 62"/>
                <a:gd name="T3" fmla="*/ 9 h 118"/>
                <a:gd name="T4" fmla="*/ 9 w 62"/>
                <a:gd name="T5" fmla="*/ 0 h 118"/>
                <a:gd name="T6" fmla="*/ 16 w 62"/>
                <a:gd name="T7" fmla="*/ 0 h 118"/>
                <a:gd name="T8" fmla="*/ 16 w 62"/>
                <a:gd name="T9" fmla="*/ 9 h 118"/>
                <a:gd name="T10" fmla="*/ 9 w 62"/>
                <a:gd name="T11" fmla="*/ 9 h 118"/>
                <a:gd name="T12" fmla="*/ 9 w 62"/>
                <a:gd name="T13" fmla="*/ 18 h 118"/>
                <a:gd name="T14" fmla="*/ 9 w 62"/>
                <a:gd name="T15" fmla="*/ 27 h 118"/>
                <a:gd name="T16" fmla="*/ 16 w 62"/>
                <a:gd name="T17" fmla="*/ 37 h 118"/>
                <a:gd name="T18" fmla="*/ 16 w 62"/>
                <a:gd name="T19" fmla="*/ 48 h 118"/>
                <a:gd name="T20" fmla="*/ 25 w 62"/>
                <a:gd name="T21" fmla="*/ 48 h 118"/>
                <a:gd name="T22" fmla="*/ 25 w 62"/>
                <a:gd name="T23" fmla="*/ 57 h 118"/>
                <a:gd name="T24" fmla="*/ 34 w 62"/>
                <a:gd name="T25" fmla="*/ 64 h 118"/>
                <a:gd name="T26" fmla="*/ 34 w 62"/>
                <a:gd name="T27" fmla="*/ 73 h 118"/>
                <a:gd name="T28" fmla="*/ 43 w 62"/>
                <a:gd name="T29" fmla="*/ 82 h 118"/>
                <a:gd name="T30" fmla="*/ 53 w 62"/>
                <a:gd name="T31" fmla="*/ 82 h 118"/>
                <a:gd name="T32" fmla="*/ 53 w 62"/>
                <a:gd name="T33" fmla="*/ 91 h 118"/>
                <a:gd name="T34" fmla="*/ 53 w 62"/>
                <a:gd name="T35" fmla="*/ 100 h 118"/>
                <a:gd name="T36" fmla="*/ 62 w 62"/>
                <a:gd name="T37" fmla="*/ 100 h 118"/>
                <a:gd name="T38" fmla="*/ 62 w 62"/>
                <a:gd name="T39" fmla="*/ 111 h 118"/>
                <a:gd name="T40" fmla="*/ 25 w 62"/>
                <a:gd name="T41" fmla="*/ 118 h 118"/>
                <a:gd name="T42" fmla="*/ 16 w 62"/>
                <a:gd name="T43" fmla="*/ 111 h 118"/>
                <a:gd name="T44" fmla="*/ 9 w 62"/>
                <a:gd name="T45" fmla="*/ 73 h 118"/>
                <a:gd name="T46" fmla="*/ 0 w 62"/>
                <a:gd name="T47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118">
                  <a:moveTo>
                    <a:pt x="0" y="18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16" y="0"/>
                  </a:lnTo>
                  <a:lnTo>
                    <a:pt x="16" y="9"/>
                  </a:lnTo>
                  <a:lnTo>
                    <a:pt x="9" y="9"/>
                  </a:lnTo>
                  <a:lnTo>
                    <a:pt x="9" y="18"/>
                  </a:lnTo>
                  <a:lnTo>
                    <a:pt x="9" y="27"/>
                  </a:lnTo>
                  <a:lnTo>
                    <a:pt x="16" y="37"/>
                  </a:lnTo>
                  <a:lnTo>
                    <a:pt x="16" y="48"/>
                  </a:lnTo>
                  <a:lnTo>
                    <a:pt x="25" y="48"/>
                  </a:lnTo>
                  <a:lnTo>
                    <a:pt x="25" y="57"/>
                  </a:lnTo>
                  <a:lnTo>
                    <a:pt x="34" y="64"/>
                  </a:lnTo>
                  <a:lnTo>
                    <a:pt x="34" y="73"/>
                  </a:lnTo>
                  <a:lnTo>
                    <a:pt x="43" y="82"/>
                  </a:lnTo>
                  <a:lnTo>
                    <a:pt x="53" y="82"/>
                  </a:lnTo>
                  <a:lnTo>
                    <a:pt x="53" y="91"/>
                  </a:lnTo>
                  <a:lnTo>
                    <a:pt x="53" y="100"/>
                  </a:lnTo>
                  <a:lnTo>
                    <a:pt x="62" y="100"/>
                  </a:lnTo>
                  <a:lnTo>
                    <a:pt x="62" y="111"/>
                  </a:lnTo>
                  <a:lnTo>
                    <a:pt x="25" y="118"/>
                  </a:lnTo>
                  <a:lnTo>
                    <a:pt x="16" y="111"/>
                  </a:lnTo>
                  <a:lnTo>
                    <a:pt x="9" y="73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6">
              <a:extLst>
                <a:ext uri="{FF2B5EF4-FFF2-40B4-BE49-F238E27FC236}">
                  <a16:creationId xmlns:a16="http://schemas.microsoft.com/office/drawing/2014/main" xmlns="" id="{60A234FF-CBE0-4F25-A7A6-C0C19F69A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63" y="2967007"/>
              <a:ext cx="112108" cy="213366"/>
            </a:xfrm>
            <a:custGeom>
              <a:avLst/>
              <a:gdLst>
                <a:gd name="T0" fmla="*/ 0 w 62"/>
                <a:gd name="T1" fmla="*/ 18 h 118"/>
                <a:gd name="T2" fmla="*/ 0 w 62"/>
                <a:gd name="T3" fmla="*/ 9 h 118"/>
                <a:gd name="T4" fmla="*/ 9 w 62"/>
                <a:gd name="T5" fmla="*/ 0 h 118"/>
                <a:gd name="T6" fmla="*/ 16 w 62"/>
                <a:gd name="T7" fmla="*/ 0 h 118"/>
                <a:gd name="T8" fmla="*/ 16 w 62"/>
                <a:gd name="T9" fmla="*/ 9 h 118"/>
                <a:gd name="T10" fmla="*/ 9 w 62"/>
                <a:gd name="T11" fmla="*/ 9 h 118"/>
                <a:gd name="T12" fmla="*/ 9 w 62"/>
                <a:gd name="T13" fmla="*/ 18 h 118"/>
                <a:gd name="T14" fmla="*/ 9 w 62"/>
                <a:gd name="T15" fmla="*/ 27 h 118"/>
                <a:gd name="T16" fmla="*/ 16 w 62"/>
                <a:gd name="T17" fmla="*/ 37 h 118"/>
                <a:gd name="T18" fmla="*/ 16 w 62"/>
                <a:gd name="T19" fmla="*/ 48 h 118"/>
                <a:gd name="T20" fmla="*/ 25 w 62"/>
                <a:gd name="T21" fmla="*/ 48 h 118"/>
                <a:gd name="T22" fmla="*/ 25 w 62"/>
                <a:gd name="T23" fmla="*/ 57 h 118"/>
                <a:gd name="T24" fmla="*/ 34 w 62"/>
                <a:gd name="T25" fmla="*/ 64 h 118"/>
                <a:gd name="T26" fmla="*/ 34 w 62"/>
                <a:gd name="T27" fmla="*/ 73 h 118"/>
                <a:gd name="T28" fmla="*/ 43 w 62"/>
                <a:gd name="T29" fmla="*/ 82 h 118"/>
                <a:gd name="T30" fmla="*/ 53 w 62"/>
                <a:gd name="T31" fmla="*/ 82 h 118"/>
                <a:gd name="T32" fmla="*/ 53 w 62"/>
                <a:gd name="T33" fmla="*/ 91 h 118"/>
                <a:gd name="T34" fmla="*/ 53 w 62"/>
                <a:gd name="T35" fmla="*/ 100 h 118"/>
                <a:gd name="T36" fmla="*/ 62 w 62"/>
                <a:gd name="T37" fmla="*/ 100 h 118"/>
                <a:gd name="T38" fmla="*/ 62 w 62"/>
                <a:gd name="T39" fmla="*/ 111 h 118"/>
                <a:gd name="T40" fmla="*/ 25 w 62"/>
                <a:gd name="T41" fmla="*/ 118 h 118"/>
                <a:gd name="T42" fmla="*/ 16 w 62"/>
                <a:gd name="T43" fmla="*/ 111 h 118"/>
                <a:gd name="T44" fmla="*/ 9 w 62"/>
                <a:gd name="T45" fmla="*/ 73 h 118"/>
                <a:gd name="T46" fmla="*/ 0 w 62"/>
                <a:gd name="T47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118">
                  <a:moveTo>
                    <a:pt x="0" y="18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16" y="0"/>
                  </a:lnTo>
                  <a:lnTo>
                    <a:pt x="16" y="9"/>
                  </a:lnTo>
                  <a:lnTo>
                    <a:pt x="9" y="9"/>
                  </a:lnTo>
                  <a:lnTo>
                    <a:pt x="9" y="18"/>
                  </a:lnTo>
                  <a:lnTo>
                    <a:pt x="9" y="27"/>
                  </a:lnTo>
                  <a:lnTo>
                    <a:pt x="16" y="37"/>
                  </a:lnTo>
                  <a:lnTo>
                    <a:pt x="16" y="48"/>
                  </a:lnTo>
                  <a:lnTo>
                    <a:pt x="25" y="48"/>
                  </a:lnTo>
                  <a:lnTo>
                    <a:pt x="25" y="57"/>
                  </a:lnTo>
                  <a:lnTo>
                    <a:pt x="34" y="64"/>
                  </a:lnTo>
                  <a:lnTo>
                    <a:pt x="34" y="73"/>
                  </a:lnTo>
                  <a:lnTo>
                    <a:pt x="43" y="82"/>
                  </a:lnTo>
                  <a:lnTo>
                    <a:pt x="53" y="82"/>
                  </a:lnTo>
                  <a:lnTo>
                    <a:pt x="53" y="91"/>
                  </a:lnTo>
                  <a:lnTo>
                    <a:pt x="53" y="100"/>
                  </a:lnTo>
                  <a:lnTo>
                    <a:pt x="62" y="100"/>
                  </a:lnTo>
                  <a:lnTo>
                    <a:pt x="62" y="111"/>
                  </a:lnTo>
                  <a:lnTo>
                    <a:pt x="25" y="118"/>
                  </a:lnTo>
                  <a:lnTo>
                    <a:pt x="16" y="111"/>
                  </a:lnTo>
                  <a:lnTo>
                    <a:pt x="9" y="73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7">
              <a:extLst>
                <a:ext uri="{FF2B5EF4-FFF2-40B4-BE49-F238E27FC236}">
                  <a16:creationId xmlns:a16="http://schemas.microsoft.com/office/drawing/2014/main" xmlns="" id="{CEFEC058-CDA9-4965-9C21-D1F95089F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825" y="2552932"/>
              <a:ext cx="189860" cy="200710"/>
            </a:xfrm>
            <a:custGeom>
              <a:avLst/>
              <a:gdLst>
                <a:gd name="T0" fmla="*/ 0 w 105"/>
                <a:gd name="T1" fmla="*/ 29 h 111"/>
                <a:gd name="T2" fmla="*/ 35 w 105"/>
                <a:gd name="T3" fmla="*/ 18 h 111"/>
                <a:gd name="T4" fmla="*/ 44 w 105"/>
                <a:gd name="T5" fmla="*/ 18 h 111"/>
                <a:gd name="T6" fmla="*/ 53 w 105"/>
                <a:gd name="T7" fmla="*/ 18 h 111"/>
                <a:gd name="T8" fmla="*/ 53 w 105"/>
                <a:gd name="T9" fmla="*/ 9 h 111"/>
                <a:gd name="T10" fmla="*/ 80 w 105"/>
                <a:gd name="T11" fmla="*/ 9 h 111"/>
                <a:gd name="T12" fmla="*/ 89 w 105"/>
                <a:gd name="T13" fmla="*/ 0 h 111"/>
                <a:gd name="T14" fmla="*/ 98 w 105"/>
                <a:gd name="T15" fmla="*/ 0 h 111"/>
                <a:gd name="T16" fmla="*/ 105 w 105"/>
                <a:gd name="T17" fmla="*/ 47 h 111"/>
                <a:gd name="T18" fmla="*/ 105 w 105"/>
                <a:gd name="T19" fmla="*/ 57 h 111"/>
                <a:gd name="T20" fmla="*/ 105 w 105"/>
                <a:gd name="T21" fmla="*/ 66 h 111"/>
                <a:gd name="T22" fmla="*/ 105 w 105"/>
                <a:gd name="T23" fmla="*/ 57 h 111"/>
                <a:gd name="T24" fmla="*/ 89 w 105"/>
                <a:gd name="T25" fmla="*/ 66 h 111"/>
                <a:gd name="T26" fmla="*/ 80 w 105"/>
                <a:gd name="T27" fmla="*/ 75 h 111"/>
                <a:gd name="T28" fmla="*/ 80 w 105"/>
                <a:gd name="T29" fmla="*/ 66 h 111"/>
                <a:gd name="T30" fmla="*/ 71 w 105"/>
                <a:gd name="T31" fmla="*/ 66 h 111"/>
                <a:gd name="T32" fmla="*/ 80 w 105"/>
                <a:gd name="T33" fmla="*/ 75 h 111"/>
                <a:gd name="T34" fmla="*/ 62 w 105"/>
                <a:gd name="T35" fmla="*/ 75 h 111"/>
                <a:gd name="T36" fmla="*/ 62 w 105"/>
                <a:gd name="T37" fmla="*/ 84 h 111"/>
                <a:gd name="T38" fmla="*/ 53 w 105"/>
                <a:gd name="T39" fmla="*/ 84 h 111"/>
                <a:gd name="T40" fmla="*/ 44 w 105"/>
                <a:gd name="T41" fmla="*/ 84 h 111"/>
                <a:gd name="T42" fmla="*/ 35 w 105"/>
                <a:gd name="T43" fmla="*/ 93 h 111"/>
                <a:gd name="T44" fmla="*/ 25 w 105"/>
                <a:gd name="T45" fmla="*/ 102 h 111"/>
                <a:gd name="T46" fmla="*/ 16 w 105"/>
                <a:gd name="T47" fmla="*/ 111 h 111"/>
                <a:gd name="T48" fmla="*/ 10 w 105"/>
                <a:gd name="T49" fmla="*/ 111 h 111"/>
                <a:gd name="T50" fmla="*/ 0 w 105"/>
                <a:gd name="T51" fmla="*/ 111 h 111"/>
                <a:gd name="T52" fmla="*/ 0 w 105"/>
                <a:gd name="T53" fmla="*/ 102 h 111"/>
                <a:gd name="T54" fmla="*/ 10 w 105"/>
                <a:gd name="T55" fmla="*/ 93 h 111"/>
                <a:gd name="T56" fmla="*/ 10 w 105"/>
                <a:gd name="T57" fmla="*/ 84 h 111"/>
                <a:gd name="T58" fmla="*/ 0 w 105"/>
                <a:gd name="T59" fmla="*/ 2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11">
                  <a:moveTo>
                    <a:pt x="0" y="29"/>
                  </a:moveTo>
                  <a:lnTo>
                    <a:pt x="35" y="18"/>
                  </a:lnTo>
                  <a:lnTo>
                    <a:pt x="44" y="18"/>
                  </a:lnTo>
                  <a:lnTo>
                    <a:pt x="53" y="18"/>
                  </a:lnTo>
                  <a:lnTo>
                    <a:pt x="53" y="9"/>
                  </a:lnTo>
                  <a:lnTo>
                    <a:pt x="80" y="9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5" y="47"/>
                  </a:lnTo>
                  <a:lnTo>
                    <a:pt x="105" y="57"/>
                  </a:lnTo>
                  <a:lnTo>
                    <a:pt x="105" y="66"/>
                  </a:lnTo>
                  <a:lnTo>
                    <a:pt x="105" y="57"/>
                  </a:lnTo>
                  <a:lnTo>
                    <a:pt x="89" y="66"/>
                  </a:lnTo>
                  <a:lnTo>
                    <a:pt x="80" y="75"/>
                  </a:lnTo>
                  <a:lnTo>
                    <a:pt x="80" y="66"/>
                  </a:lnTo>
                  <a:lnTo>
                    <a:pt x="71" y="66"/>
                  </a:lnTo>
                  <a:lnTo>
                    <a:pt x="80" y="75"/>
                  </a:lnTo>
                  <a:lnTo>
                    <a:pt x="62" y="75"/>
                  </a:lnTo>
                  <a:lnTo>
                    <a:pt x="62" y="84"/>
                  </a:lnTo>
                  <a:lnTo>
                    <a:pt x="53" y="84"/>
                  </a:lnTo>
                  <a:lnTo>
                    <a:pt x="44" y="84"/>
                  </a:lnTo>
                  <a:lnTo>
                    <a:pt x="35" y="93"/>
                  </a:lnTo>
                  <a:lnTo>
                    <a:pt x="25" y="102"/>
                  </a:lnTo>
                  <a:lnTo>
                    <a:pt x="16" y="111"/>
                  </a:lnTo>
                  <a:lnTo>
                    <a:pt x="10" y="111"/>
                  </a:lnTo>
                  <a:lnTo>
                    <a:pt x="0" y="111"/>
                  </a:lnTo>
                  <a:lnTo>
                    <a:pt x="0" y="102"/>
                  </a:lnTo>
                  <a:lnTo>
                    <a:pt x="10" y="93"/>
                  </a:lnTo>
                  <a:lnTo>
                    <a:pt x="10" y="84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8">
              <a:extLst>
                <a:ext uri="{FF2B5EF4-FFF2-40B4-BE49-F238E27FC236}">
                  <a16:creationId xmlns:a16="http://schemas.microsoft.com/office/drawing/2014/main" xmlns="" id="{1B31778A-D789-4AF4-A2F1-FD91C74FF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825" y="2552932"/>
              <a:ext cx="189860" cy="200710"/>
            </a:xfrm>
            <a:custGeom>
              <a:avLst/>
              <a:gdLst>
                <a:gd name="T0" fmla="*/ 0 w 105"/>
                <a:gd name="T1" fmla="*/ 29 h 111"/>
                <a:gd name="T2" fmla="*/ 35 w 105"/>
                <a:gd name="T3" fmla="*/ 18 h 111"/>
                <a:gd name="T4" fmla="*/ 44 w 105"/>
                <a:gd name="T5" fmla="*/ 18 h 111"/>
                <a:gd name="T6" fmla="*/ 53 w 105"/>
                <a:gd name="T7" fmla="*/ 18 h 111"/>
                <a:gd name="T8" fmla="*/ 53 w 105"/>
                <a:gd name="T9" fmla="*/ 9 h 111"/>
                <a:gd name="T10" fmla="*/ 80 w 105"/>
                <a:gd name="T11" fmla="*/ 9 h 111"/>
                <a:gd name="T12" fmla="*/ 89 w 105"/>
                <a:gd name="T13" fmla="*/ 0 h 111"/>
                <a:gd name="T14" fmla="*/ 98 w 105"/>
                <a:gd name="T15" fmla="*/ 0 h 111"/>
                <a:gd name="T16" fmla="*/ 105 w 105"/>
                <a:gd name="T17" fmla="*/ 47 h 111"/>
                <a:gd name="T18" fmla="*/ 105 w 105"/>
                <a:gd name="T19" fmla="*/ 57 h 111"/>
                <a:gd name="T20" fmla="*/ 105 w 105"/>
                <a:gd name="T21" fmla="*/ 66 h 111"/>
                <a:gd name="T22" fmla="*/ 105 w 105"/>
                <a:gd name="T23" fmla="*/ 57 h 111"/>
                <a:gd name="T24" fmla="*/ 89 w 105"/>
                <a:gd name="T25" fmla="*/ 66 h 111"/>
                <a:gd name="T26" fmla="*/ 80 w 105"/>
                <a:gd name="T27" fmla="*/ 75 h 111"/>
                <a:gd name="T28" fmla="*/ 80 w 105"/>
                <a:gd name="T29" fmla="*/ 66 h 111"/>
                <a:gd name="T30" fmla="*/ 71 w 105"/>
                <a:gd name="T31" fmla="*/ 66 h 111"/>
                <a:gd name="T32" fmla="*/ 80 w 105"/>
                <a:gd name="T33" fmla="*/ 75 h 111"/>
                <a:gd name="T34" fmla="*/ 62 w 105"/>
                <a:gd name="T35" fmla="*/ 75 h 111"/>
                <a:gd name="T36" fmla="*/ 62 w 105"/>
                <a:gd name="T37" fmla="*/ 84 h 111"/>
                <a:gd name="T38" fmla="*/ 53 w 105"/>
                <a:gd name="T39" fmla="*/ 84 h 111"/>
                <a:gd name="T40" fmla="*/ 44 w 105"/>
                <a:gd name="T41" fmla="*/ 84 h 111"/>
                <a:gd name="T42" fmla="*/ 35 w 105"/>
                <a:gd name="T43" fmla="*/ 93 h 111"/>
                <a:gd name="T44" fmla="*/ 25 w 105"/>
                <a:gd name="T45" fmla="*/ 102 h 111"/>
                <a:gd name="T46" fmla="*/ 16 w 105"/>
                <a:gd name="T47" fmla="*/ 111 h 111"/>
                <a:gd name="T48" fmla="*/ 10 w 105"/>
                <a:gd name="T49" fmla="*/ 111 h 111"/>
                <a:gd name="T50" fmla="*/ 0 w 105"/>
                <a:gd name="T51" fmla="*/ 111 h 111"/>
                <a:gd name="T52" fmla="*/ 0 w 105"/>
                <a:gd name="T53" fmla="*/ 102 h 111"/>
                <a:gd name="T54" fmla="*/ 10 w 105"/>
                <a:gd name="T55" fmla="*/ 93 h 111"/>
                <a:gd name="T56" fmla="*/ 10 w 105"/>
                <a:gd name="T57" fmla="*/ 84 h 111"/>
                <a:gd name="T58" fmla="*/ 0 w 105"/>
                <a:gd name="T59" fmla="*/ 2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11">
                  <a:moveTo>
                    <a:pt x="0" y="29"/>
                  </a:moveTo>
                  <a:lnTo>
                    <a:pt x="35" y="18"/>
                  </a:lnTo>
                  <a:lnTo>
                    <a:pt x="44" y="18"/>
                  </a:lnTo>
                  <a:lnTo>
                    <a:pt x="53" y="18"/>
                  </a:lnTo>
                  <a:lnTo>
                    <a:pt x="53" y="9"/>
                  </a:lnTo>
                  <a:lnTo>
                    <a:pt x="80" y="9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5" y="47"/>
                  </a:lnTo>
                  <a:lnTo>
                    <a:pt x="105" y="57"/>
                  </a:lnTo>
                  <a:lnTo>
                    <a:pt x="105" y="66"/>
                  </a:lnTo>
                  <a:lnTo>
                    <a:pt x="105" y="57"/>
                  </a:lnTo>
                  <a:lnTo>
                    <a:pt x="89" y="66"/>
                  </a:lnTo>
                  <a:lnTo>
                    <a:pt x="80" y="75"/>
                  </a:lnTo>
                  <a:lnTo>
                    <a:pt x="80" y="66"/>
                  </a:lnTo>
                  <a:lnTo>
                    <a:pt x="71" y="66"/>
                  </a:lnTo>
                  <a:lnTo>
                    <a:pt x="80" y="75"/>
                  </a:lnTo>
                  <a:lnTo>
                    <a:pt x="62" y="75"/>
                  </a:lnTo>
                  <a:lnTo>
                    <a:pt x="62" y="84"/>
                  </a:lnTo>
                  <a:lnTo>
                    <a:pt x="53" y="84"/>
                  </a:lnTo>
                  <a:lnTo>
                    <a:pt x="44" y="84"/>
                  </a:lnTo>
                  <a:lnTo>
                    <a:pt x="35" y="93"/>
                  </a:lnTo>
                  <a:lnTo>
                    <a:pt x="25" y="102"/>
                  </a:lnTo>
                  <a:lnTo>
                    <a:pt x="16" y="111"/>
                  </a:lnTo>
                  <a:lnTo>
                    <a:pt x="10" y="111"/>
                  </a:lnTo>
                  <a:lnTo>
                    <a:pt x="0" y="111"/>
                  </a:lnTo>
                  <a:lnTo>
                    <a:pt x="0" y="102"/>
                  </a:lnTo>
                  <a:lnTo>
                    <a:pt x="10" y="93"/>
                  </a:lnTo>
                  <a:lnTo>
                    <a:pt x="10" y="84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59">
              <a:extLst>
                <a:ext uri="{FF2B5EF4-FFF2-40B4-BE49-F238E27FC236}">
                  <a16:creationId xmlns:a16="http://schemas.microsoft.com/office/drawing/2014/main" xmlns="" id="{59260D14-1DA3-42F1-857A-261EE1187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21" y="3496807"/>
              <a:ext cx="797412" cy="929410"/>
            </a:xfrm>
            <a:custGeom>
              <a:avLst/>
              <a:gdLst>
                <a:gd name="T0" fmla="*/ 9 w 441"/>
                <a:gd name="T1" fmla="*/ 339 h 514"/>
                <a:gd name="T2" fmla="*/ 9 w 441"/>
                <a:gd name="T3" fmla="*/ 339 h 514"/>
                <a:gd name="T4" fmla="*/ 19 w 441"/>
                <a:gd name="T5" fmla="*/ 339 h 514"/>
                <a:gd name="T6" fmla="*/ 28 w 441"/>
                <a:gd name="T7" fmla="*/ 330 h 514"/>
                <a:gd name="T8" fmla="*/ 28 w 441"/>
                <a:gd name="T9" fmla="*/ 320 h 514"/>
                <a:gd name="T10" fmla="*/ 28 w 441"/>
                <a:gd name="T11" fmla="*/ 311 h 514"/>
                <a:gd name="T12" fmla="*/ 19 w 441"/>
                <a:gd name="T13" fmla="*/ 311 h 514"/>
                <a:gd name="T14" fmla="*/ 19 w 441"/>
                <a:gd name="T15" fmla="*/ 302 h 514"/>
                <a:gd name="T16" fmla="*/ 19 w 441"/>
                <a:gd name="T17" fmla="*/ 293 h 514"/>
                <a:gd name="T18" fmla="*/ 19 w 441"/>
                <a:gd name="T19" fmla="*/ 284 h 514"/>
                <a:gd name="T20" fmla="*/ 28 w 441"/>
                <a:gd name="T21" fmla="*/ 284 h 514"/>
                <a:gd name="T22" fmla="*/ 37 w 441"/>
                <a:gd name="T23" fmla="*/ 266 h 514"/>
                <a:gd name="T24" fmla="*/ 37 w 441"/>
                <a:gd name="T25" fmla="*/ 257 h 514"/>
                <a:gd name="T26" fmla="*/ 37 w 441"/>
                <a:gd name="T27" fmla="*/ 248 h 514"/>
                <a:gd name="T28" fmla="*/ 46 w 441"/>
                <a:gd name="T29" fmla="*/ 239 h 514"/>
                <a:gd name="T30" fmla="*/ 55 w 441"/>
                <a:gd name="T31" fmla="*/ 230 h 514"/>
                <a:gd name="T32" fmla="*/ 64 w 441"/>
                <a:gd name="T33" fmla="*/ 221 h 514"/>
                <a:gd name="T34" fmla="*/ 73 w 441"/>
                <a:gd name="T35" fmla="*/ 211 h 514"/>
                <a:gd name="T36" fmla="*/ 55 w 441"/>
                <a:gd name="T37" fmla="*/ 202 h 514"/>
                <a:gd name="T38" fmla="*/ 64 w 441"/>
                <a:gd name="T39" fmla="*/ 193 h 514"/>
                <a:gd name="T40" fmla="*/ 55 w 441"/>
                <a:gd name="T41" fmla="*/ 182 h 514"/>
                <a:gd name="T42" fmla="*/ 55 w 441"/>
                <a:gd name="T43" fmla="*/ 173 h 514"/>
                <a:gd name="T44" fmla="*/ 46 w 441"/>
                <a:gd name="T45" fmla="*/ 166 h 514"/>
                <a:gd name="T46" fmla="*/ 46 w 441"/>
                <a:gd name="T47" fmla="*/ 157 h 514"/>
                <a:gd name="T48" fmla="*/ 55 w 441"/>
                <a:gd name="T49" fmla="*/ 136 h 514"/>
                <a:gd name="T50" fmla="*/ 55 w 441"/>
                <a:gd name="T51" fmla="*/ 127 h 514"/>
                <a:gd name="T52" fmla="*/ 55 w 441"/>
                <a:gd name="T53" fmla="*/ 118 h 514"/>
                <a:gd name="T54" fmla="*/ 55 w 441"/>
                <a:gd name="T55" fmla="*/ 109 h 514"/>
                <a:gd name="T56" fmla="*/ 55 w 441"/>
                <a:gd name="T57" fmla="*/ 100 h 514"/>
                <a:gd name="T58" fmla="*/ 55 w 441"/>
                <a:gd name="T59" fmla="*/ 91 h 514"/>
                <a:gd name="T60" fmla="*/ 55 w 441"/>
                <a:gd name="T61" fmla="*/ 82 h 514"/>
                <a:gd name="T62" fmla="*/ 64 w 441"/>
                <a:gd name="T63" fmla="*/ 82 h 514"/>
                <a:gd name="T64" fmla="*/ 55 w 441"/>
                <a:gd name="T65" fmla="*/ 73 h 514"/>
                <a:gd name="T66" fmla="*/ 64 w 441"/>
                <a:gd name="T67" fmla="*/ 64 h 514"/>
                <a:gd name="T68" fmla="*/ 73 w 441"/>
                <a:gd name="T69" fmla="*/ 55 h 514"/>
                <a:gd name="T70" fmla="*/ 73 w 441"/>
                <a:gd name="T71" fmla="*/ 64 h 514"/>
                <a:gd name="T72" fmla="*/ 82 w 441"/>
                <a:gd name="T73" fmla="*/ 64 h 514"/>
                <a:gd name="T74" fmla="*/ 91 w 441"/>
                <a:gd name="T75" fmla="*/ 73 h 514"/>
                <a:gd name="T76" fmla="*/ 100 w 441"/>
                <a:gd name="T77" fmla="*/ 64 h 514"/>
                <a:gd name="T78" fmla="*/ 109 w 441"/>
                <a:gd name="T79" fmla="*/ 64 h 514"/>
                <a:gd name="T80" fmla="*/ 119 w 441"/>
                <a:gd name="T81" fmla="*/ 0 h 514"/>
                <a:gd name="T82" fmla="*/ 175 w 441"/>
                <a:gd name="T83" fmla="*/ 9 h 514"/>
                <a:gd name="T84" fmla="*/ 266 w 441"/>
                <a:gd name="T85" fmla="*/ 18 h 514"/>
                <a:gd name="T86" fmla="*/ 351 w 441"/>
                <a:gd name="T87" fmla="*/ 37 h 514"/>
                <a:gd name="T88" fmla="*/ 441 w 441"/>
                <a:gd name="T89" fmla="*/ 46 h 514"/>
                <a:gd name="T90" fmla="*/ 378 w 441"/>
                <a:gd name="T91" fmla="*/ 504 h 514"/>
                <a:gd name="T92" fmla="*/ 378 w 441"/>
                <a:gd name="T93" fmla="*/ 514 h 514"/>
                <a:gd name="T94" fmla="*/ 351 w 441"/>
                <a:gd name="T95" fmla="*/ 504 h 514"/>
                <a:gd name="T96" fmla="*/ 239 w 441"/>
                <a:gd name="T97" fmla="*/ 495 h 514"/>
                <a:gd name="T98" fmla="*/ 157 w 441"/>
                <a:gd name="T99" fmla="*/ 441 h 514"/>
                <a:gd name="T100" fmla="*/ 19 w 441"/>
                <a:gd name="T101" fmla="*/ 366 h 514"/>
                <a:gd name="T102" fmla="*/ 0 w 441"/>
                <a:gd name="T103" fmla="*/ 348 h 514"/>
                <a:gd name="T104" fmla="*/ 9 w 441"/>
                <a:gd name="T105" fmla="*/ 33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1" h="514">
                  <a:moveTo>
                    <a:pt x="9" y="339"/>
                  </a:moveTo>
                  <a:lnTo>
                    <a:pt x="9" y="339"/>
                  </a:lnTo>
                  <a:lnTo>
                    <a:pt x="19" y="339"/>
                  </a:lnTo>
                  <a:lnTo>
                    <a:pt x="28" y="330"/>
                  </a:lnTo>
                  <a:lnTo>
                    <a:pt x="28" y="320"/>
                  </a:lnTo>
                  <a:lnTo>
                    <a:pt x="28" y="311"/>
                  </a:lnTo>
                  <a:lnTo>
                    <a:pt x="19" y="311"/>
                  </a:lnTo>
                  <a:lnTo>
                    <a:pt x="19" y="302"/>
                  </a:lnTo>
                  <a:lnTo>
                    <a:pt x="19" y="293"/>
                  </a:lnTo>
                  <a:lnTo>
                    <a:pt x="19" y="284"/>
                  </a:lnTo>
                  <a:lnTo>
                    <a:pt x="28" y="284"/>
                  </a:lnTo>
                  <a:lnTo>
                    <a:pt x="37" y="266"/>
                  </a:lnTo>
                  <a:lnTo>
                    <a:pt x="37" y="257"/>
                  </a:lnTo>
                  <a:lnTo>
                    <a:pt x="37" y="248"/>
                  </a:lnTo>
                  <a:lnTo>
                    <a:pt x="46" y="239"/>
                  </a:lnTo>
                  <a:lnTo>
                    <a:pt x="55" y="230"/>
                  </a:lnTo>
                  <a:lnTo>
                    <a:pt x="64" y="221"/>
                  </a:lnTo>
                  <a:lnTo>
                    <a:pt x="73" y="211"/>
                  </a:lnTo>
                  <a:lnTo>
                    <a:pt x="55" y="202"/>
                  </a:lnTo>
                  <a:lnTo>
                    <a:pt x="64" y="193"/>
                  </a:lnTo>
                  <a:lnTo>
                    <a:pt x="55" y="182"/>
                  </a:lnTo>
                  <a:lnTo>
                    <a:pt x="55" y="173"/>
                  </a:lnTo>
                  <a:lnTo>
                    <a:pt x="46" y="166"/>
                  </a:lnTo>
                  <a:lnTo>
                    <a:pt x="46" y="157"/>
                  </a:lnTo>
                  <a:lnTo>
                    <a:pt x="55" y="136"/>
                  </a:lnTo>
                  <a:lnTo>
                    <a:pt x="55" y="127"/>
                  </a:lnTo>
                  <a:lnTo>
                    <a:pt x="55" y="118"/>
                  </a:lnTo>
                  <a:lnTo>
                    <a:pt x="55" y="109"/>
                  </a:lnTo>
                  <a:lnTo>
                    <a:pt x="55" y="100"/>
                  </a:lnTo>
                  <a:lnTo>
                    <a:pt x="55" y="91"/>
                  </a:lnTo>
                  <a:lnTo>
                    <a:pt x="55" y="82"/>
                  </a:lnTo>
                  <a:lnTo>
                    <a:pt x="64" y="82"/>
                  </a:lnTo>
                  <a:lnTo>
                    <a:pt x="55" y="73"/>
                  </a:lnTo>
                  <a:lnTo>
                    <a:pt x="64" y="64"/>
                  </a:lnTo>
                  <a:lnTo>
                    <a:pt x="73" y="55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91" y="73"/>
                  </a:lnTo>
                  <a:lnTo>
                    <a:pt x="100" y="64"/>
                  </a:lnTo>
                  <a:lnTo>
                    <a:pt x="109" y="64"/>
                  </a:lnTo>
                  <a:lnTo>
                    <a:pt x="119" y="0"/>
                  </a:lnTo>
                  <a:lnTo>
                    <a:pt x="175" y="9"/>
                  </a:lnTo>
                  <a:lnTo>
                    <a:pt x="266" y="18"/>
                  </a:lnTo>
                  <a:lnTo>
                    <a:pt x="351" y="37"/>
                  </a:lnTo>
                  <a:lnTo>
                    <a:pt x="441" y="46"/>
                  </a:lnTo>
                  <a:lnTo>
                    <a:pt x="378" y="504"/>
                  </a:lnTo>
                  <a:lnTo>
                    <a:pt x="378" y="514"/>
                  </a:lnTo>
                  <a:lnTo>
                    <a:pt x="351" y="504"/>
                  </a:lnTo>
                  <a:lnTo>
                    <a:pt x="239" y="495"/>
                  </a:lnTo>
                  <a:lnTo>
                    <a:pt x="157" y="441"/>
                  </a:lnTo>
                  <a:lnTo>
                    <a:pt x="19" y="366"/>
                  </a:lnTo>
                  <a:lnTo>
                    <a:pt x="0" y="348"/>
                  </a:lnTo>
                  <a:lnTo>
                    <a:pt x="9" y="3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0">
              <a:extLst>
                <a:ext uri="{FF2B5EF4-FFF2-40B4-BE49-F238E27FC236}">
                  <a16:creationId xmlns:a16="http://schemas.microsoft.com/office/drawing/2014/main" xmlns="" id="{17C48566-1C1F-41F1-9927-9FAD1A30E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21" y="3496807"/>
              <a:ext cx="797412" cy="929410"/>
            </a:xfrm>
            <a:custGeom>
              <a:avLst/>
              <a:gdLst>
                <a:gd name="T0" fmla="*/ 9 w 441"/>
                <a:gd name="T1" fmla="*/ 339 h 514"/>
                <a:gd name="T2" fmla="*/ 9 w 441"/>
                <a:gd name="T3" fmla="*/ 339 h 514"/>
                <a:gd name="T4" fmla="*/ 19 w 441"/>
                <a:gd name="T5" fmla="*/ 339 h 514"/>
                <a:gd name="T6" fmla="*/ 28 w 441"/>
                <a:gd name="T7" fmla="*/ 330 h 514"/>
                <a:gd name="T8" fmla="*/ 28 w 441"/>
                <a:gd name="T9" fmla="*/ 320 h 514"/>
                <a:gd name="T10" fmla="*/ 28 w 441"/>
                <a:gd name="T11" fmla="*/ 311 h 514"/>
                <a:gd name="T12" fmla="*/ 19 w 441"/>
                <a:gd name="T13" fmla="*/ 311 h 514"/>
                <a:gd name="T14" fmla="*/ 19 w 441"/>
                <a:gd name="T15" fmla="*/ 302 h 514"/>
                <a:gd name="T16" fmla="*/ 19 w 441"/>
                <a:gd name="T17" fmla="*/ 293 h 514"/>
                <a:gd name="T18" fmla="*/ 19 w 441"/>
                <a:gd name="T19" fmla="*/ 284 h 514"/>
                <a:gd name="T20" fmla="*/ 28 w 441"/>
                <a:gd name="T21" fmla="*/ 284 h 514"/>
                <a:gd name="T22" fmla="*/ 37 w 441"/>
                <a:gd name="T23" fmla="*/ 266 h 514"/>
                <a:gd name="T24" fmla="*/ 37 w 441"/>
                <a:gd name="T25" fmla="*/ 257 h 514"/>
                <a:gd name="T26" fmla="*/ 37 w 441"/>
                <a:gd name="T27" fmla="*/ 248 h 514"/>
                <a:gd name="T28" fmla="*/ 46 w 441"/>
                <a:gd name="T29" fmla="*/ 239 h 514"/>
                <a:gd name="T30" fmla="*/ 55 w 441"/>
                <a:gd name="T31" fmla="*/ 230 h 514"/>
                <a:gd name="T32" fmla="*/ 64 w 441"/>
                <a:gd name="T33" fmla="*/ 221 h 514"/>
                <a:gd name="T34" fmla="*/ 73 w 441"/>
                <a:gd name="T35" fmla="*/ 211 h 514"/>
                <a:gd name="T36" fmla="*/ 55 w 441"/>
                <a:gd name="T37" fmla="*/ 202 h 514"/>
                <a:gd name="T38" fmla="*/ 64 w 441"/>
                <a:gd name="T39" fmla="*/ 193 h 514"/>
                <a:gd name="T40" fmla="*/ 55 w 441"/>
                <a:gd name="T41" fmla="*/ 182 h 514"/>
                <a:gd name="T42" fmla="*/ 55 w 441"/>
                <a:gd name="T43" fmla="*/ 173 h 514"/>
                <a:gd name="T44" fmla="*/ 46 w 441"/>
                <a:gd name="T45" fmla="*/ 166 h 514"/>
                <a:gd name="T46" fmla="*/ 46 w 441"/>
                <a:gd name="T47" fmla="*/ 157 h 514"/>
                <a:gd name="T48" fmla="*/ 55 w 441"/>
                <a:gd name="T49" fmla="*/ 136 h 514"/>
                <a:gd name="T50" fmla="*/ 55 w 441"/>
                <a:gd name="T51" fmla="*/ 127 h 514"/>
                <a:gd name="T52" fmla="*/ 55 w 441"/>
                <a:gd name="T53" fmla="*/ 118 h 514"/>
                <a:gd name="T54" fmla="*/ 55 w 441"/>
                <a:gd name="T55" fmla="*/ 109 h 514"/>
                <a:gd name="T56" fmla="*/ 55 w 441"/>
                <a:gd name="T57" fmla="*/ 100 h 514"/>
                <a:gd name="T58" fmla="*/ 55 w 441"/>
                <a:gd name="T59" fmla="*/ 91 h 514"/>
                <a:gd name="T60" fmla="*/ 55 w 441"/>
                <a:gd name="T61" fmla="*/ 82 h 514"/>
                <a:gd name="T62" fmla="*/ 64 w 441"/>
                <a:gd name="T63" fmla="*/ 82 h 514"/>
                <a:gd name="T64" fmla="*/ 55 w 441"/>
                <a:gd name="T65" fmla="*/ 73 h 514"/>
                <a:gd name="T66" fmla="*/ 64 w 441"/>
                <a:gd name="T67" fmla="*/ 64 h 514"/>
                <a:gd name="T68" fmla="*/ 73 w 441"/>
                <a:gd name="T69" fmla="*/ 55 h 514"/>
                <a:gd name="T70" fmla="*/ 73 w 441"/>
                <a:gd name="T71" fmla="*/ 64 h 514"/>
                <a:gd name="T72" fmla="*/ 82 w 441"/>
                <a:gd name="T73" fmla="*/ 64 h 514"/>
                <a:gd name="T74" fmla="*/ 91 w 441"/>
                <a:gd name="T75" fmla="*/ 73 h 514"/>
                <a:gd name="T76" fmla="*/ 100 w 441"/>
                <a:gd name="T77" fmla="*/ 64 h 514"/>
                <a:gd name="T78" fmla="*/ 109 w 441"/>
                <a:gd name="T79" fmla="*/ 64 h 514"/>
                <a:gd name="T80" fmla="*/ 119 w 441"/>
                <a:gd name="T81" fmla="*/ 0 h 514"/>
                <a:gd name="T82" fmla="*/ 175 w 441"/>
                <a:gd name="T83" fmla="*/ 9 h 514"/>
                <a:gd name="T84" fmla="*/ 266 w 441"/>
                <a:gd name="T85" fmla="*/ 18 h 514"/>
                <a:gd name="T86" fmla="*/ 351 w 441"/>
                <a:gd name="T87" fmla="*/ 37 h 514"/>
                <a:gd name="T88" fmla="*/ 441 w 441"/>
                <a:gd name="T89" fmla="*/ 46 h 514"/>
                <a:gd name="T90" fmla="*/ 378 w 441"/>
                <a:gd name="T91" fmla="*/ 504 h 514"/>
                <a:gd name="T92" fmla="*/ 378 w 441"/>
                <a:gd name="T93" fmla="*/ 514 h 514"/>
                <a:gd name="T94" fmla="*/ 351 w 441"/>
                <a:gd name="T95" fmla="*/ 504 h 514"/>
                <a:gd name="T96" fmla="*/ 239 w 441"/>
                <a:gd name="T97" fmla="*/ 495 h 514"/>
                <a:gd name="T98" fmla="*/ 157 w 441"/>
                <a:gd name="T99" fmla="*/ 441 h 514"/>
                <a:gd name="T100" fmla="*/ 19 w 441"/>
                <a:gd name="T101" fmla="*/ 366 h 514"/>
                <a:gd name="T102" fmla="*/ 0 w 441"/>
                <a:gd name="T103" fmla="*/ 348 h 514"/>
                <a:gd name="T104" fmla="*/ 9 w 441"/>
                <a:gd name="T105" fmla="*/ 33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1" h="514">
                  <a:moveTo>
                    <a:pt x="9" y="339"/>
                  </a:moveTo>
                  <a:lnTo>
                    <a:pt x="9" y="339"/>
                  </a:lnTo>
                  <a:lnTo>
                    <a:pt x="19" y="339"/>
                  </a:lnTo>
                  <a:lnTo>
                    <a:pt x="28" y="330"/>
                  </a:lnTo>
                  <a:lnTo>
                    <a:pt x="28" y="320"/>
                  </a:lnTo>
                  <a:lnTo>
                    <a:pt x="28" y="311"/>
                  </a:lnTo>
                  <a:lnTo>
                    <a:pt x="19" y="311"/>
                  </a:lnTo>
                  <a:lnTo>
                    <a:pt x="19" y="302"/>
                  </a:lnTo>
                  <a:lnTo>
                    <a:pt x="19" y="293"/>
                  </a:lnTo>
                  <a:lnTo>
                    <a:pt x="19" y="284"/>
                  </a:lnTo>
                  <a:lnTo>
                    <a:pt x="28" y="284"/>
                  </a:lnTo>
                  <a:lnTo>
                    <a:pt x="37" y="266"/>
                  </a:lnTo>
                  <a:lnTo>
                    <a:pt x="37" y="257"/>
                  </a:lnTo>
                  <a:lnTo>
                    <a:pt x="37" y="248"/>
                  </a:lnTo>
                  <a:lnTo>
                    <a:pt x="46" y="239"/>
                  </a:lnTo>
                  <a:lnTo>
                    <a:pt x="55" y="230"/>
                  </a:lnTo>
                  <a:lnTo>
                    <a:pt x="64" y="221"/>
                  </a:lnTo>
                  <a:lnTo>
                    <a:pt x="73" y="211"/>
                  </a:lnTo>
                  <a:lnTo>
                    <a:pt x="55" y="202"/>
                  </a:lnTo>
                  <a:lnTo>
                    <a:pt x="64" y="193"/>
                  </a:lnTo>
                  <a:lnTo>
                    <a:pt x="55" y="182"/>
                  </a:lnTo>
                  <a:lnTo>
                    <a:pt x="55" y="173"/>
                  </a:lnTo>
                  <a:lnTo>
                    <a:pt x="46" y="166"/>
                  </a:lnTo>
                  <a:lnTo>
                    <a:pt x="46" y="157"/>
                  </a:lnTo>
                  <a:lnTo>
                    <a:pt x="55" y="136"/>
                  </a:lnTo>
                  <a:lnTo>
                    <a:pt x="55" y="127"/>
                  </a:lnTo>
                  <a:lnTo>
                    <a:pt x="55" y="118"/>
                  </a:lnTo>
                  <a:lnTo>
                    <a:pt x="55" y="109"/>
                  </a:lnTo>
                  <a:lnTo>
                    <a:pt x="55" y="100"/>
                  </a:lnTo>
                  <a:lnTo>
                    <a:pt x="55" y="91"/>
                  </a:lnTo>
                  <a:lnTo>
                    <a:pt x="55" y="82"/>
                  </a:lnTo>
                  <a:lnTo>
                    <a:pt x="64" y="82"/>
                  </a:lnTo>
                  <a:lnTo>
                    <a:pt x="55" y="73"/>
                  </a:lnTo>
                  <a:lnTo>
                    <a:pt x="64" y="64"/>
                  </a:lnTo>
                  <a:lnTo>
                    <a:pt x="73" y="55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91" y="73"/>
                  </a:lnTo>
                  <a:lnTo>
                    <a:pt x="100" y="64"/>
                  </a:lnTo>
                  <a:lnTo>
                    <a:pt x="109" y="64"/>
                  </a:lnTo>
                  <a:lnTo>
                    <a:pt x="119" y="0"/>
                  </a:lnTo>
                  <a:lnTo>
                    <a:pt x="175" y="9"/>
                  </a:lnTo>
                  <a:lnTo>
                    <a:pt x="266" y="18"/>
                  </a:lnTo>
                  <a:lnTo>
                    <a:pt x="351" y="37"/>
                  </a:lnTo>
                  <a:lnTo>
                    <a:pt x="441" y="46"/>
                  </a:lnTo>
                  <a:lnTo>
                    <a:pt x="378" y="504"/>
                  </a:lnTo>
                  <a:lnTo>
                    <a:pt x="378" y="514"/>
                  </a:lnTo>
                  <a:lnTo>
                    <a:pt x="351" y="504"/>
                  </a:lnTo>
                  <a:lnTo>
                    <a:pt x="239" y="495"/>
                  </a:lnTo>
                  <a:lnTo>
                    <a:pt x="157" y="441"/>
                  </a:lnTo>
                  <a:lnTo>
                    <a:pt x="19" y="366"/>
                  </a:lnTo>
                  <a:lnTo>
                    <a:pt x="0" y="348"/>
                  </a:lnTo>
                  <a:lnTo>
                    <a:pt x="9" y="33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1">
              <a:extLst>
                <a:ext uri="{FF2B5EF4-FFF2-40B4-BE49-F238E27FC236}">
                  <a16:creationId xmlns:a16="http://schemas.microsoft.com/office/drawing/2014/main" xmlns="" id="{C8922B9F-22C1-4644-AD14-C706D0FC0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21" y="3496807"/>
              <a:ext cx="797412" cy="929410"/>
            </a:xfrm>
            <a:custGeom>
              <a:avLst/>
              <a:gdLst>
                <a:gd name="T0" fmla="*/ 9 w 441"/>
                <a:gd name="T1" fmla="*/ 339 h 514"/>
                <a:gd name="T2" fmla="*/ 9 w 441"/>
                <a:gd name="T3" fmla="*/ 339 h 514"/>
                <a:gd name="T4" fmla="*/ 19 w 441"/>
                <a:gd name="T5" fmla="*/ 339 h 514"/>
                <a:gd name="T6" fmla="*/ 28 w 441"/>
                <a:gd name="T7" fmla="*/ 330 h 514"/>
                <a:gd name="T8" fmla="*/ 28 w 441"/>
                <a:gd name="T9" fmla="*/ 320 h 514"/>
                <a:gd name="T10" fmla="*/ 28 w 441"/>
                <a:gd name="T11" fmla="*/ 311 h 514"/>
                <a:gd name="T12" fmla="*/ 19 w 441"/>
                <a:gd name="T13" fmla="*/ 311 h 514"/>
                <a:gd name="T14" fmla="*/ 19 w 441"/>
                <a:gd name="T15" fmla="*/ 302 h 514"/>
                <a:gd name="T16" fmla="*/ 19 w 441"/>
                <a:gd name="T17" fmla="*/ 293 h 514"/>
                <a:gd name="T18" fmla="*/ 19 w 441"/>
                <a:gd name="T19" fmla="*/ 284 h 514"/>
                <a:gd name="T20" fmla="*/ 28 w 441"/>
                <a:gd name="T21" fmla="*/ 284 h 514"/>
                <a:gd name="T22" fmla="*/ 37 w 441"/>
                <a:gd name="T23" fmla="*/ 266 h 514"/>
                <a:gd name="T24" fmla="*/ 37 w 441"/>
                <a:gd name="T25" fmla="*/ 257 h 514"/>
                <a:gd name="T26" fmla="*/ 37 w 441"/>
                <a:gd name="T27" fmla="*/ 248 h 514"/>
                <a:gd name="T28" fmla="*/ 46 w 441"/>
                <a:gd name="T29" fmla="*/ 239 h 514"/>
                <a:gd name="T30" fmla="*/ 55 w 441"/>
                <a:gd name="T31" fmla="*/ 230 h 514"/>
                <a:gd name="T32" fmla="*/ 64 w 441"/>
                <a:gd name="T33" fmla="*/ 221 h 514"/>
                <a:gd name="T34" fmla="*/ 73 w 441"/>
                <a:gd name="T35" fmla="*/ 211 h 514"/>
                <a:gd name="T36" fmla="*/ 55 w 441"/>
                <a:gd name="T37" fmla="*/ 202 h 514"/>
                <a:gd name="T38" fmla="*/ 64 w 441"/>
                <a:gd name="T39" fmla="*/ 193 h 514"/>
                <a:gd name="T40" fmla="*/ 55 w 441"/>
                <a:gd name="T41" fmla="*/ 182 h 514"/>
                <a:gd name="T42" fmla="*/ 55 w 441"/>
                <a:gd name="T43" fmla="*/ 173 h 514"/>
                <a:gd name="T44" fmla="*/ 46 w 441"/>
                <a:gd name="T45" fmla="*/ 166 h 514"/>
                <a:gd name="T46" fmla="*/ 46 w 441"/>
                <a:gd name="T47" fmla="*/ 157 h 514"/>
                <a:gd name="T48" fmla="*/ 55 w 441"/>
                <a:gd name="T49" fmla="*/ 136 h 514"/>
                <a:gd name="T50" fmla="*/ 55 w 441"/>
                <a:gd name="T51" fmla="*/ 127 h 514"/>
                <a:gd name="T52" fmla="*/ 55 w 441"/>
                <a:gd name="T53" fmla="*/ 118 h 514"/>
                <a:gd name="T54" fmla="*/ 55 w 441"/>
                <a:gd name="T55" fmla="*/ 109 h 514"/>
                <a:gd name="T56" fmla="*/ 55 w 441"/>
                <a:gd name="T57" fmla="*/ 100 h 514"/>
                <a:gd name="T58" fmla="*/ 55 w 441"/>
                <a:gd name="T59" fmla="*/ 91 h 514"/>
                <a:gd name="T60" fmla="*/ 55 w 441"/>
                <a:gd name="T61" fmla="*/ 82 h 514"/>
                <a:gd name="T62" fmla="*/ 64 w 441"/>
                <a:gd name="T63" fmla="*/ 82 h 514"/>
                <a:gd name="T64" fmla="*/ 55 w 441"/>
                <a:gd name="T65" fmla="*/ 73 h 514"/>
                <a:gd name="T66" fmla="*/ 64 w 441"/>
                <a:gd name="T67" fmla="*/ 64 h 514"/>
                <a:gd name="T68" fmla="*/ 73 w 441"/>
                <a:gd name="T69" fmla="*/ 55 h 514"/>
                <a:gd name="T70" fmla="*/ 73 w 441"/>
                <a:gd name="T71" fmla="*/ 64 h 514"/>
                <a:gd name="T72" fmla="*/ 82 w 441"/>
                <a:gd name="T73" fmla="*/ 64 h 514"/>
                <a:gd name="T74" fmla="*/ 91 w 441"/>
                <a:gd name="T75" fmla="*/ 73 h 514"/>
                <a:gd name="T76" fmla="*/ 100 w 441"/>
                <a:gd name="T77" fmla="*/ 64 h 514"/>
                <a:gd name="T78" fmla="*/ 109 w 441"/>
                <a:gd name="T79" fmla="*/ 64 h 514"/>
                <a:gd name="T80" fmla="*/ 119 w 441"/>
                <a:gd name="T81" fmla="*/ 0 h 514"/>
                <a:gd name="T82" fmla="*/ 175 w 441"/>
                <a:gd name="T83" fmla="*/ 9 h 514"/>
                <a:gd name="T84" fmla="*/ 266 w 441"/>
                <a:gd name="T85" fmla="*/ 18 h 514"/>
                <a:gd name="T86" fmla="*/ 351 w 441"/>
                <a:gd name="T87" fmla="*/ 37 h 514"/>
                <a:gd name="T88" fmla="*/ 441 w 441"/>
                <a:gd name="T89" fmla="*/ 46 h 514"/>
                <a:gd name="T90" fmla="*/ 378 w 441"/>
                <a:gd name="T91" fmla="*/ 504 h 514"/>
                <a:gd name="T92" fmla="*/ 378 w 441"/>
                <a:gd name="T93" fmla="*/ 514 h 514"/>
                <a:gd name="T94" fmla="*/ 351 w 441"/>
                <a:gd name="T95" fmla="*/ 504 h 514"/>
                <a:gd name="T96" fmla="*/ 239 w 441"/>
                <a:gd name="T97" fmla="*/ 495 h 514"/>
                <a:gd name="T98" fmla="*/ 157 w 441"/>
                <a:gd name="T99" fmla="*/ 441 h 514"/>
                <a:gd name="T100" fmla="*/ 19 w 441"/>
                <a:gd name="T101" fmla="*/ 366 h 514"/>
                <a:gd name="T102" fmla="*/ 0 w 441"/>
                <a:gd name="T103" fmla="*/ 348 h 514"/>
                <a:gd name="T104" fmla="*/ 9 w 441"/>
                <a:gd name="T105" fmla="*/ 33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1" h="514">
                  <a:moveTo>
                    <a:pt x="9" y="339"/>
                  </a:moveTo>
                  <a:lnTo>
                    <a:pt x="9" y="339"/>
                  </a:lnTo>
                  <a:lnTo>
                    <a:pt x="19" y="339"/>
                  </a:lnTo>
                  <a:lnTo>
                    <a:pt x="28" y="330"/>
                  </a:lnTo>
                  <a:lnTo>
                    <a:pt x="28" y="320"/>
                  </a:lnTo>
                  <a:lnTo>
                    <a:pt x="28" y="311"/>
                  </a:lnTo>
                  <a:lnTo>
                    <a:pt x="19" y="311"/>
                  </a:lnTo>
                  <a:lnTo>
                    <a:pt x="19" y="302"/>
                  </a:lnTo>
                  <a:lnTo>
                    <a:pt x="19" y="293"/>
                  </a:lnTo>
                  <a:lnTo>
                    <a:pt x="19" y="284"/>
                  </a:lnTo>
                  <a:lnTo>
                    <a:pt x="28" y="284"/>
                  </a:lnTo>
                  <a:lnTo>
                    <a:pt x="37" y="266"/>
                  </a:lnTo>
                  <a:lnTo>
                    <a:pt x="37" y="257"/>
                  </a:lnTo>
                  <a:lnTo>
                    <a:pt x="37" y="248"/>
                  </a:lnTo>
                  <a:lnTo>
                    <a:pt x="46" y="239"/>
                  </a:lnTo>
                  <a:lnTo>
                    <a:pt x="55" y="230"/>
                  </a:lnTo>
                  <a:lnTo>
                    <a:pt x="64" y="221"/>
                  </a:lnTo>
                  <a:lnTo>
                    <a:pt x="73" y="211"/>
                  </a:lnTo>
                  <a:lnTo>
                    <a:pt x="55" y="202"/>
                  </a:lnTo>
                  <a:lnTo>
                    <a:pt x="64" y="193"/>
                  </a:lnTo>
                  <a:lnTo>
                    <a:pt x="55" y="182"/>
                  </a:lnTo>
                  <a:lnTo>
                    <a:pt x="55" y="173"/>
                  </a:lnTo>
                  <a:lnTo>
                    <a:pt x="46" y="166"/>
                  </a:lnTo>
                  <a:lnTo>
                    <a:pt x="46" y="157"/>
                  </a:lnTo>
                  <a:lnTo>
                    <a:pt x="55" y="136"/>
                  </a:lnTo>
                  <a:lnTo>
                    <a:pt x="55" y="127"/>
                  </a:lnTo>
                  <a:lnTo>
                    <a:pt x="55" y="118"/>
                  </a:lnTo>
                  <a:lnTo>
                    <a:pt x="55" y="109"/>
                  </a:lnTo>
                  <a:lnTo>
                    <a:pt x="55" y="100"/>
                  </a:lnTo>
                  <a:lnTo>
                    <a:pt x="55" y="91"/>
                  </a:lnTo>
                  <a:lnTo>
                    <a:pt x="55" y="82"/>
                  </a:lnTo>
                  <a:lnTo>
                    <a:pt x="64" y="82"/>
                  </a:lnTo>
                  <a:lnTo>
                    <a:pt x="55" y="73"/>
                  </a:lnTo>
                  <a:lnTo>
                    <a:pt x="64" y="64"/>
                  </a:lnTo>
                  <a:lnTo>
                    <a:pt x="73" y="55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91" y="73"/>
                  </a:lnTo>
                  <a:lnTo>
                    <a:pt x="100" y="64"/>
                  </a:lnTo>
                  <a:lnTo>
                    <a:pt x="109" y="64"/>
                  </a:lnTo>
                  <a:lnTo>
                    <a:pt x="119" y="0"/>
                  </a:lnTo>
                  <a:lnTo>
                    <a:pt x="175" y="9"/>
                  </a:lnTo>
                  <a:lnTo>
                    <a:pt x="266" y="18"/>
                  </a:lnTo>
                  <a:lnTo>
                    <a:pt x="351" y="37"/>
                  </a:lnTo>
                  <a:lnTo>
                    <a:pt x="441" y="46"/>
                  </a:lnTo>
                  <a:lnTo>
                    <a:pt x="378" y="504"/>
                  </a:lnTo>
                  <a:lnTo>
                    <a:pt x="378" y="514"/>
                  </a:lnTo>
                  <a:lnTo>
                    <a:pt x="351" y="504"/>
                  </a:lnTo>
                  <a:lnTo>
                    <a:pt x="239" y="495"/>
                  </a:lnTo>
                  <a:lnTo>
                    <a:pt x="157" y="441"/>
                  </a:lnTo>
                  <a:lnTo>
                    <a:pt x="19" y="366"/>
                  </a:lnTo>
                  <a:lnTo>
                    <a:pt x="0" y="348"/>
                  </a:lnTo>
                  <a:lnTo>
                    <a:pt x="9" y="3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2">
              <a:extLst>
                <a:ext uri="{FF2B5EF4-FFF2-40B4-BE49-F238E27FC236}">
                  <a16:creationId xmlns:a16="http://schemas.microsoft.com/office/drawing/2014/main" xmlns="" id="{BC3C6751-62E9-4B9F-A59A-3D063BBBF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21" y="3496807"/>
              <a:ext cx="797412" cy="929410"/>
            </a:xfrm>
            <a:custGeom>
              <a:avLst/>
              <a:gdLst>
                <a:gd name="T0" fmla="*/ 9 w 441"/>
                <a:gd name="T1" fmla="*/ 339 h 514"/>
                <a:gd name="T2" fmla="*/ 9 w 441"/>
                <a:gd name="T3" fmla="*/ 339 h 514"/>
                <a:gd name="T4" fmla="*/ 19 w 441"/>
                <a:gd name="T5" fmla="*/ 339 h 514"/>
                <a:gd name="T6" fmla="*/ 28 w 441"/>
                <a:gd name="T7" fmla="*/ 330 h 514"/>
                <a:gd name="T8" fmla="*/ 28 w 441"/>
                <a:gd name="T9" fmla="*/ 320 h 514"/>
                <a:gd name="T10" fmla="*/ 28 w 441"/>
                <a:gd name="T11" fmla="*/ 311 h 514"/>
                <a:gd name="T12" fmla="*/ 19 w 441"/>
                <a:gd name="T13" fmla="*/ 311 h 514"/>
                <a:gd name="T14" fmla="*/ 19 w 441"/>
                <a:gd name="T15" fmla="*/ 302 h 514"/>
                <a:gd name="T16" fmla="*/ 19 w 441"/>
                <a:gd name="T17" fmla="*/ 293 h 514"/>
                <a:gd name="T18" fmla="*/ 19 w 441"/>
                <a:gd name="T19" fmla="*/ 284 h 514"/>
                <a:gd name="T20" fmla="*/ 28 w 441"/>
                <a:gd name="T21" fmla="*/ 284 h 514"/>
                <a:gd name="T22" fmla="*/ 37 w 441"/>
                <a:gd name="T23" fmla="*/ 266 h 514"/>
                <a:gd name="T24" fmla="*/ 37 w 441"/>
                <a:gd name="T25" fmla="*/ 257 h 514"/>
                <a:gd name="T26" fmla="*/ 37 w 441"/>
                <a:gd name="T27" fmla="*/ 248 h 514"/>
                <a:gd name="T28" fmla="*/ 46 w 441"/>
                <a:gd name="T29" fmla="*/ 239 h 514"/>
                <a:gd name="T30" fmla="*/ 55 w 441"/>
                <a:gd name="T31" fmla="*/ 230 h 514"/>
                <a:gd name="T32" fmla="*/ 64 w 441"/>
                <a:gd name="T33" fmla="*/ 221 h 514"/>
                <a:gd name="T34" fmla="*/ 73 w 441"/>
                <a:gd name="T35" fmla="*/ 211 h 514"/>
                <a:gd name="T36" fmla="*/ 55 w 441"/>
                <a:gd name="T37" fmla="*/ 202 h 514"/>
                <a:gd name="T38" fmla="*/ 64 w 441"/>
                <a:gd name="T39" fmla="*/ 193 h 514"/>
                <a:gd name="T40" fmla="*/ 55 w 441"/>
                <a:gd name="T41" fmla="*/ 182 h 514"/>
                <a:gd name="T42" fmla="*/ 55 w 441"/>
                <a:gd name="T43" fmla="*/ 173 h 514"/>
                <a:gd name="T44" fmla="*/ 46 w 441"/>
                <a:gd name="T45" fmla="*/ 166 h 514"/>
                <a:gd name="T46" fmla="*/ 46 w 441"/>
                <a:gd name="T47" fmla="*/ 157 h 514"/>
                <a:gd name="T48" fmla="*/ 55 w 441"/>
                <a:gd name="T49" fmla="*/ 136 h 514"/>
                <a:gd name="T50" fmla="*/ 55 w 441"/>
                <a:gd name="T51" fmla="*/ 127 h 514"/>
                <a:gd name="T52" fmla="*/ 55 w 441"/>
                <a:gd name="T53" fmla="*/ 118 h 514"/>
                <a:gd name="T54" fmla="*/ 55 w 441"/>
                <a:gd name="T55" fmla="*/ 109 h 514"/>
                <a:gd name="T56" fmla="*/ 55 w 441"/>
                <a:gd name="T57" fmla="*/ 100 h 514"/>
                <a:gd name="T58" fmla="*/ 55 w 441"/>
                <a:gd name="T59" fmla="*/ 91 h 514"/>
                <a:gd name="T60" fmla="*/ 55 w 441"/>
                <a:gd name="T61" fmla="*/ 82 h 514"/>
                <a:gd name="T62" fmla="*/ 64 w 441"/>
                <a:gd name="T63" fmla="*/ 82 h 514"/>
                <a:gd name="T64" fmla="*/ 55 w 441"/>
                <a:gd name="T65" fmla="*/ 73 h 514"/>
                <a:gd name="T66" fmla="*/ 64 w 441"/>
                <a:gd name="T67" fmla="*/ 64 h 514"/>
                <a:gd name="T68" fmla="*/ 73 w 441"/>
                <a:gd name="T69" fmla="*/ 55 h 514"/>
                <a:gd name="T70" fmla="*/ 73 w 441"/>
                <a:gd name="T71" fmla="*/ 64 h 514"/>
                <a:gd name="T72" fmla="*/ 82 w 441"/>
                <a:gd name="T73" fmla="*/ 64 h 514"/>
                <a:gd name="T74" fmla="*/ 91 w 441"/>
                <a:gd name="T75" fmla="*/ 73 h 514"/>
                <a:gd name="T76" fmla="*/ 100 w 441"/>
                <a:gd name="T77" fmla="*/ 64 h 514"/>
                <a:gd name="T78" fmla="*/ 109 w 441"/>
                <a:gd name="T79" fmla="*/ 64 h 514"/>
                <a:gd name="T80" fmla="*/ 119 w 441"/>
                <a:gd name="T81" fmla="*/ 0 h 514"/>
                <a:gd name="T82" fmla="*/ 175 w 441"/>
                <a:gd name="T83" fmla="*/ 9 h 514"/>
                <a:gd name="T84" fmla="*/ 266 w 441"/>
                <a:gd name="T85" fmla="*/ 18 h 514"/>
                <a:gd name="T86" fmla="*/ 351 w 441"/>
                <a:gd name="T87" fmla="*/ 37 h 514"/>
                <a:gd name="T88" fmla="*/ 441 w 441"/>
                <a:gd name="T89" fmla="*/ 46 h 514"/>
                <a:gd name="T90" fmla="*/ 378 w 441"/>
                <a:gd name="T91" fmla="*/ 504 h 514"/>
                <a:gd name="T92" fmla="*/ 378 w 441"/>
                <a:gd name="T93" fmla="*/ 514 h 514"/>
                <a:gd name="T94" fmla="*/ 351 w 441"/>
                <a:gd name="T95" fmla="*/ 504 h 514"/>
                <a:gd name="T96" fmla="*/ 239 w 441"/>
                <a:gd name="T97" fmla="*/ 495 h 514"/>
                <a:gd name="T98" fmla="*/ 157 w 441"/>
                <a:gd name="T99" fmla="*/ 441 h 514"/>
                <a:gd name="T100" fmla="*/ 19 w 441"/>
                <a:gd name="T101" fmla="*/ 366 h 514"/>
                <a:gd name="T102" fmla="*/ 0 w 441"/>
                <a:gd name="T103" fmla="*/ 348 h 514"/>
                <a:gd name="T104" fmla="*/ 9 w 441"/>
                <a:gd name="T105" fmla="*/ 33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1" h="514">
                  <a:moveTo>
                    <a:pt x="9" y="339"/>
                  </a:moveTo>
                  <a:lnTo>
                    <a:pt x="9" y="339"/>
                  </a:lnTo>
                  <a:lnTo>
                    <a:pt x="19" y="339"/>
                  </a:lnTo>
                  <a:lnTo>
                    <a:pt x="28" y="330"/>
                  </a:lnTo>
                  <a:lnTo>
                    <a:pt x="28" y="320"/>
                  </a:lnTo>
                  <a:lnTo>
                    <a:pt x="28" y="311"/>
                  </a:lnTo>
                  <a:lnTo>
                    <a:pt x="19" y="311"/>
                  </a:lnTo>
                  <a:lnTo>
                    <a:pt x="19" y="302"/>
                  </a:lnTo>
                  <a:lnTo>
                    <a:pt x="19" y="293"/>
                  </a:lnTo>
                  <a:lnTo>
                    <a:pt x="19" y="284"/>
                  </a:lnTo>
                  <a:lnTo>
                    <a:pt x="28" y="284"/>
                  </a:lnTo>
                  <a:lnTo>
                    <a:pt x="37" y="266"/>
                  </a:lnTo>
                  <a:lnTo>
                    <a:pt x="37" y="257"/>
                  </a:lnTo>
                  <a:lnTo>
                    <a:pt x="37" y="248"/>
                  </a:lnTo>
                  <a:lnTo>
                    <a:pt x="46" y="239"/>
                  </a:lnTo>
                  <a:lnTo>
                    <a:pt x="55" y="230"/>
                  </a:lnTo>
                  <a:lnTo>
                    <a:pt x="64" y="221"/>
                  </a:lnTo>
                  <a:lnTo>
                    <a:pt x="73" y="211"/>
                  </a:lnTo>
                  <a:lnTo>
                    <a:pt x="55" y="202"/>
                  </a:lnTo>
                  <a:lnTo>
                    <a:pt x="64" y="193"/>
                  </a:lnTo>
                  <a:lnTo>
                    <a:pt x="55" y="182"/>
                  </a:lnTo>
                  <a:lnTo>
                    <a:pt x="55" y="173"/>
                  </a:lnTo>
                  <a:lnTo>
                    <a:pt x="46" y="166"/>
                  </a:lnTo>
                  <a:lnTo>
                    <a:pt x="46" y="157"/>
                  </a:lnTo>
                  <a:lnTo>
                    <a:pt x="55" y="136"/>
                  </a:lnTo>
                  <a:lnTo>
                    <a:pt x="55" y="127"/>
                  </a:lnTo>
                  <a:lnTo>
                    <a:pt x="55" y="118"/>
                  </a:lnTo>
                  <a:lnTo>
                    <a:pt x="55" y="109"/>
                  </a:lnTo>
                  <a:lnTo>
                    <a:pt x="55" y="100"/>
                  </a:lnTo>
                  <a:lnTo>
                    <a:pt x="55" y="91"/>
                  </a:lnTo>
                  <a:lnTo>
                    <a:pt x="55" y="82"/>
                  </a:lnTo>
                  <a:lnTo>
                    <a:pt x="64" y="82"/>
                  </a:lnTo>
                  <a:lnTo>
                    <a:pt x="55" y="73"/>
                  </a:lnTo>
                  <a:lnTo>
                    <a:pt x="64" y="64"/>
                  </a:lnTo>
                  <a:lnTo>
                    <a:pt x="73" y="55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91" y="73"/>
                  </a:lnTo>
                  <a:lnTo>
                    <a:pt x="100" y="64"/>
                  </a:lnTo>
                  <a:lnTo>
                    <a:pt x="109" y="64"/>
                  </a:lnTo>
                  <a:lnTo>
                    <a:pt x="119" y="0"/>
                  </a:lnTo>
                  <a:lnTo>
                    <a:pt x="175" y="9"/>
                  </a:lnTo>
                  <a:lnTo>
                    <a:pt x="266" y="18"/>
                  </a:lnTo>
                  <a:lnTo>
                    <a:pt x="351" y="37"/>
                  </a:lnTo>
                  <a:lnTo>
                    <a:pt x="441" y="46"/>
                  </a:lnTo>
                  <a:lnTo>
                    <a:pt x="378" y="504"/>
                  </a:lnTo>
                  <a:lnTo>
                    <a:pt x="378" y="514"/>
                  </a:lnTo>
                  <a:lnTo>
                    <a:pt x="351" y="504"/>
                  </a:lnTo>
                  <a:lnTo>
                    <a:pt x="239" y="495"/>
                  </a:lnTo>
                  <a:lnTo>
                    <a:pt x="157" y="441"/>
                  </a:lnTo>
                  <a:lnTo>
                    <a:pt x="19" y="366"/>
                  </a:lnTo>
                  <a:lnTo>
                    <a:pt x="0" y="348"/>
                  </a:lnTo>
                  <a:lnTo>
                    <a:pt x="9" y="339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3">
              <a:extLst>
                <a:ext uri="{FF2B5EF4-FFF2-40B4-BE49-F238E27FC236}">
                  <a16:creationId xmlns:a16="http://schemas.microsoft.com/office/drawing/2014/main" xmlns="" id="{50858568-8A06-44E1-9496-82659CD6B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589" y="3719214"/>
              <a:ext cx="571388" cy="537033"/>
            </a:xfrm>
            <a:custGeom>
              <a:avLst/>
              <a:gdLst>
                <a:gd name="T0" fmla="*/ 64 w 316"/>
                <a:gd name="T1" fmla="*/ 9 h 297"/>
                <a:gd name="T2" fmla="*/ 280 w 316"/>
                <a:gd name="T3" fmla="*/ 0 h 297"/>
                <a:gd name="T4" fmla="*/ 289 w 316"/>
                <a:gd name="T5" fmla="*/ 9 h 297"/>
                <a:gd name="T6" fmla="*/ 289 w 316"/>
                <a:gd name="T7" fmla="*/ 27 h 297"/>
                <a:gd name="T8" fmla="*/ 280 w 316"/>
                <a:gd name="T9" fmla="*/ 36 h 297"/>
                <a:gd name="T10" fmla="*/ 316 w 316"/>
                <a:gd name="T11" fmla="*/ 36 h 297"/>
                <a:gd name="T12" fmla="*/ 316 w 316"/>
                <a:gd name="T13" fmla="*/ 54 h 297"/>
                <a:gd name="T14" fmla="*/ 309 w 316"/>
                <a:gd name="T15" fmla="*/ 73 h 297"/>
                <a:gd name="T16" fmla="*/ 298 w 316"/>
                <a:gd name="T17" fmla="*/ 91 h 297"/>
                <a:gd name="T18" fmla="*/ 289 w 316"/>
                <a:gd name="T19" fmla="*/ 91 h 297"/>
                <a:gd name="T20" fmla="*/ 298 w 316"/>
                <a:gd name="T21" fmla="*/ 100 h 297"/>
                <a:gd name="T22" fmla="*/ 289 w 316"/>
                <a:gd name="T23" fmla="*/ 118 h 297"/>
                <a:gd name="T24" fmla="*/ 289 w 316"/>
                <a:gd name="T25" fmla="*/ 127 h 297"/>
                <a:gd name="T26" fmla="*/ 271 w 316"/>
                <a:gd name="T27" fmla="*/ 136 h 297"/>
                <a:gd name="T28" fmla="*/ 271 w 316"/>
                <a:gd name="T29" fmla="*/ 154 h 297"/>
                <a:gd name="T30" fmla="*/ 271 w 316"/>
                <a:gd name="T31" fmla="*/ 154 h 297"/>
                <a:gd name="T32" fmla="*/ 271 w 316"/>
                <a:gd name="T33" fmla="*/ 172 h 297"/>
                <a:gd name="T34" fmla="*/ 264 w 316"/>
                <a:gd name="T35" fmla="*/ 182 h 297"/>
                <a:gd name="T36" fmla="*/ 243 w 316"/>
                <a:gd name="T37" fmla="*/ 191 h 297"/>
                <a:gd name="T38" fmla="*/ 255 w 316"/>
                <a:gd name="T39" fmla="*/ 200 h 297"/>
                <a:gd name="T40" fmla="*/ 234 w 316"/>
                <a:gd name="T41" fmla="*/ 209 h 297"/>
                <a:gd name="T42" fmla="*/ 243 w 316"/>
                <a:gd name="T43" fmla="*/ 218 h 297"/>
                <a:gd name="T44" fmla="*/ 234 w 316"/>
                <a:gd name="T45" fmla="*/ 225 h 297"/>
                <a:gd name="T46" fmla="*/ 234 w 316"/>
                <a:gd name="T47" fmla="*/ 234 h 297"/>
                <a:gd name="T48" fmla="*/ 234 w 316"/>
                <a:gd name="T49" fmla="*/ 243 h 297"/>
                <a:gd name="T50" fmla="*/ 234 w 316"/>
                <a:gd name="T51" fmla="*/ 243 h 297"/>
                <a:gd name="T52" fmla="*/ 234 w 316"/>
                <a:gd name="T53" fmla="*/ 263 h 297"/>
                <a:gd name="T54" fmla="*/ 243 w 316"/>
                <a:gd name="T55" fmla="*/ 272 h 297"/>
                <a:gd name="T56" fmla="*/ 234 w 316"/>
                <a:gd name="T57" fmla="*/ 279 h 297"/>
                <a:gd name="T58" fmla="*/ 127 w 316"/>
                <a:gd name="T59" fmla="*/ 297 h 297"/>
                <a:gd name="T60" fmla="*/ 45 w 316"/>
                <a:gd name="T61" fmla="*/ 252 h 297"/>
                <a:gd name="T62" fmla="*/ 18 w 316"/>
                <a:gd name="T63" fmla="*/ 252 h 297"/>
                <a:gd name="T64" fmla="*/ 9 w 316"/>
                <a:gd name="T65" fmla="*/ 243 h 297"/>
                <a:gd name="T66" fmla="*/ 9 w 316"/>
                <a:gd name="T67" fmla="*/ 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297">
                  <a:moveTo>
                    <a:pt x="0" y="18"/>
                  </a:moveTo>
                  <a:lnTo>
                    <a:pt x="64" y="9"/>
                  </a:lnTo>
                  <a:lnTo>
                    <a:pt x="164" y="9"/>
                  </a:lnTo>
                  <a:lnTo>
                    <a:pt x="280" y="0"/>
                  </a:lnTo>
                  <a:lnTo>
                    <a:pt x="289" y="0"/>
                  </a:lnTo>
                  <a:lnTo>
                    <a:pt x="289" y="9"/>
                  </a:lnTo>
                  <a:lnTo>
                    <a:pt x="289" y="18"/>
                  </a:lnTo>
                  <a:lnTo>
                    <a:pt x="289" y="27"/>
                  </a:lnTo>
                  <a:lnTo>
                    <a:pt x="280" y="27"/>
                  </a:lnTo>
                  <a:lnTo>
                    <a:pt x="280" y="36"/>
                  </a:lnTo>
                  <a:lnTo>
                    <a:pt x="280" y="45"/>
                  </a:lnTo>
                  <a:lnTo>
                    <a:pt x="316" y="36"/>
                  </a:lnTo>
                  <a:lnTo>
                    <a:pt x="316" y="45"/>
                  </a:lnTo>
                  <a:lnTo>
                    <a:pt x="316" y="54"/>
                  </a:lnTo>
                  <a:lnTo>
                    <a:pt x="309" y="63"/>
                  </a:lnTo>
                  <a:lnTo>
                    <a:pt x="309" y="73"/>
                  </a:lnTo>
                  <a:lnTo>
                    <a:pt x="298" y="82"/>
                  </a:lnTo>
                  <a:lnTo>
                    <a:pt x="298" y="91"/>
                  </a:lnTo>
                  <a:lnTo>
                    <a:pt x="298" y="82"/>
                  </a:lnTo>
                  <a:lnTo>
                    <a:pt x="289" y="91"/>
                  </a:lnTo>
                  <a:lnTo>
                    <a:pt x="298" y="91"/>
                  </a:lnTo>
                  <a:lnTo>
                    <a:pt x="298" y="100"/>
                  </a:lnTo>
                  <a:lnTo>
                    <a:pt x="298" y="109"/>
                  </a:lnTo>
                  <a:lnTo>
                    <a:pt x="289" y="118"/>
                  </a:lnTo>
                  <a:lnTo>
                    <a:pt x="280" y="127"/>
                  </a:lnTo>
                  <a:lnTo>
                    <a:pt x="289" y="127"/>
                  </a:lnTo>
                  <a:lnTo>
                    <a:pt x="280" y="136"/>
                  </a:lnTo>
                  <a:lnTo>
                    <a:pt x="271" y="136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63"/>
                  </a:lnTo>
                  <a:lnTo>
                    <a:pt x="271" y="172"/>
                  </a:lnTo>
                  <a:lnTo>
                    <a:pt x="264" y="172"/>
                  </a:lnTo>
                  <a:lnTo>
                    <a:pt x="264" y="182"/>
                  </a:lnTo>
                  <a:lnTo>
                    <a:pt x="255" y="191"/>
                  </a:lnTo>
                  <a:lnTo>
                    <a:pt x="243" y="191"/>
                  </a:lnTo>
                  <a:lnTo>
                    <a:pt x="255" y="191"/>
                  </a:lnTo>
                  <a:lnTo>
                    <a:pt x="255" y="200"/>
                  </a:lnTo>
                  <a:lnTo>
                    <a:pt x="255" y="209"/>
                  </a:lnTo>
                  <a:lnTo>
                    <a:pt x="234" y="209"/>
                  </a:lnTo>
                  <a:lnTo>
                    <a:pt x="243" y="209"/>
                  </a:lnTo>
                  <a:lnTo>
                    <a:pt x="243" y="218"/>
                  </a:lnTo>
                  <a:lnTo>
                    <a:pt x="243" y="225"/>
                  </a:lnTo>
                  <a:lnTo>
                    <a:pt x="234" y="225"/>
                  </a:lnTo>
                  <a:lnTo>
                    <a:pt x="243" y="225"/>
                  </a:lnTo>
                  <a:lnTo>
                    <a:pt x="234" y="234"/>
                  </a:lnTo>
                  <a:lnTo>
                    <a:pt x="225" y="243"/>
                  </a:lnTo>
                  <a:lnTo>
                    <a:pt x="234" y="243"/>
                  </a:lnTo>
                  <a:lnTo>
                    <a:pt x="225" y="252"/>
                  </a:lnTo>
                  <a:lnTo>
                    <a:pt x="234" y="243"/>
                  </a:lnTo>
                  <a:lnTo>
                    <a:pt x="234" y="252"/>
                  </a:lnTo>
                  <a:lnTo>
                    <a:pt x="234" y="263"/>
                  </a:lnTo>
                  <a:lnTo>
                    <a:pt x="234" y="272"/>
                  </a:lnTo>
                  <a:lnTo>
                    <a:pt x="243" y="272"/>
                  </a:lnTo>
                  <a:lnTo>
                    <a:pt x="243" y="279"/>
                  </a:lnTo>
                  <a:lnTo>
                    <a:pt x="234" y="279"/>
                  </a:lnTo>
                  <a:lnTo>
                    <a:pt x="234" y="288"/>
                  </a:lnTo>
                  <a:lnTo>
                    <a:pt x="127" y="297"/>
                  </a:lnTo>
                  <a:lnTo>
                    <a:pt x="45" y="297"/>
                  </a:lnTo>
                  <a:lnTo>
                    <a:pt x="45" y="252"/>
                  </a:lnTo>
                  <a:lnTo>
                    <a:pt x="27" y="252"/>
                  </a:lnTo>
                  <a:lnTo>
                    <a:pt x="18" y="252"/>
                  </a:lnTo>
                  <a:lnTo>
                    <a:pt x="18" y="243"/>
                  </a:lnTo>
                  <a:lnTo>
                    <a:pt x="9" y="243"/>
                  </a:lnTo>
                  <a:lnTo>
                    <a:pt x="9" y="109"/>
                  </a:lnTo>
                  <a:lnTo>
                    <a:pt x="9" y="82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4">
              <a:extLst>
                <a:ext uri="{FF2B5EF4-FFF2-40B4-BE49-F238E27FC236}">
                  <a16:creationId xmlns:a16="http://schemas.microsoft.com/office/drawing/2014/main" xmlns="" id="{5708B249-A572-4D14-A67A-D26BA87C6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589" y="3719214"/>
              <a:ext cx="571388" cy="537033"/>
            </a:xfrm>
            <a:custGeom>
              <a:avLst/>
              <a:gdLst>
                <a:gd name="T0" fmla="*/ 64 w 316"/>
                <a:gd name="T1" fmla="*/ 9 h 297"/>
                <a:gd name="T2" fmla="*/ 280 w 316"/>
                <a:gd name="T3" fmla="*/ 0 h 297"/>
                <a:gd name="T4" fmla="*/ 289 w 316"/>
                <a:gd name="T5" fmla="*/ 9 h 297"/>
                <a:gd name="T6" fmla="*/ 289 w 316"/>
                <a:gd name="T7" fmla="*/ 27 h 297"/>
                <a:gd name="T8" fmla="*/ 280 w 316"/>
                <a:gd name="T9" fmla="*/ 36 h 297"/>
                <a:gd name="T10" fmla="*/ 316 w 316"/>
                <a:gd name="T11" fmla="*/ 36 h 297"/>
                <a:gd name="T12" fmla="*/ 316 w 316"/>
                <a:gd name="T13" fmla="*/ 54 h 297"/>
                <a:gd name="T14" fmla="*/ 309 w 316"/>
                <a:gd name="T15" fmla="*/ 73 h 297"/>
                <a:gd name="T16" fmla="*/ 298 w 316"/>
                <a:gd name="T17" fmla="*/ 91 h 297"/>
                <a:gd name="T18" fmla="*/ 289 w 316"/>
                <a:gd name="T19" fmla="*/ 91 h 297"/>
                <a:gd name="T20" fmla="*/ 298 w 316"/>
                <a:gd name="T21" fmla="*/ 100 h 297"/>
                <a:gd name="T22" fmla="*/ 289 w 316"/>
                <a:gd name="T23" fmla="*/ 118 h 297"/>
                <a:gd name="T24" fmla="*/ 289 w 316"/>
                <a:gd name="T25" fmla="*/ 127 h 297"/>
                <a:gd name="T26" fmla="*/ 271 w 316"/>
                <a:gd name="T27" fmla="*/ 136 h 297"/>
                <a:gd name="T28" fmla="*/ 271 w 316"/>
                <a:gd name="T29" fmla="*/ 154 h 297"/>
                <a:gd name="T30" fmla="*/ 271 w 316"/>
                <a:gd name="T31" fmla="*/ 154 h 297"/>
                <a:gd name="T32" fmla="*/ 271 w 316"/>
                <a:gd name="T33" fmla="*/ 172 h 297"/>
                <a:gd name="T34" fmla="*/ 264 w 316"/>
                <a:gd name="T35" fmla="*/ 182 h 297"/>
                <a:gd name="T36" fmla="*/ 243 w 316"/>
                <a:gd name="T37" fmla="*/ 191 h 297"/>
                <a:gd name="T38" fmla="*/ 255 w 316"/>
                <a:gd name="T39" fmla="*/ 200 h 297"/>
                <a:gd name="T40" fmla="*/ 234 w 316"/>
                <a:gd name="T41" fmla="*/ 209 h 297"/>
                <a:gd name="T42" fmla="*/ 243 w 316"/>
                <a:gd name="T43" fmla="*/ 218 h 297"/>
                <a:gd name="T44" fmla="*/ 234 w 316"/>
                <a:gd name="T45" fmla="*/ 225 h 297"/>
                <a:gd name="T46" fmla="*/ 234 w 316"/>
                <a:gd name="T47" fmla="*/ 234 h 297"/>
                <a:gd name="T48" fmla="*/ 234 w 316"/>
                <a:gd name="T49" fmla="*/ 243 h 297"/>
                <a:gd name="T50" fmla="*/ 234 w 316"/>
                <a:gd name="T51" fmla="*/ 243 h 297"/>
                <a:gd name="T52" fmla="*/ 234 w 316"/>
                <a:gd name="T53" fmla="*/ 263 h 297"/>
                <a:gd name="T54" fmla="*/ 243 w 316"/>
                <a:gd name="T55" fmla="*/ 272 h 297"/>
                <a:gd name="T56" fmla="*/ 234 w 316"/>
                <a:gd name="T57" fmla="*/ 279 h 297"/>
                <a:gd name="T58" fmla="*/ 127 w 316"/>
                <a:gd name="T59" fmla="*/ 297 h 297"/>
                <a:gd name="T60" fmla="*/ 45 w 316"/>
                <a:gd name="T61" fmla="*/ 252 h 297"/>
                <a:gd name="T62" fmla="*/ 18 w 316"/>
                <a:gd name="T63" fmla="*/ 252 h 297"/>
                <a:gd name="T64" fmla="*/ 9 w 316"/>
                <a:gd name="T65" fmla="*/ 243 h 297"/>
                <a:gd name="T66" fmla="*/ 9 w 316"/>
                <a:gd name="T67" fmla="*/ 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297">
                  <a:moveTo>
                    <a:pt x="0" y="18"/>
                  </a:moveTo>
                  <a:lnTo>
                    <a:pt x="64" y="9"/>
                  </a:lnTo>
                  <a:lnTo>
                    <a:pt x="164" y="9"/>
                  </a:lnTo>
                  <a:lnTo>
                    <a:pt x="280" y="0"/>
                  </a:lnTo>
                  <a:lnTo>
                    <a:pt x="289" y="0"/>
                  </a:lnTo>
                  <a:lnTo>
                    <a:pt x="289" y="9"/>
                  </a:lnTo>
                  <a:lnTo>
                    <a:pt x="289" y="18"/>
                  </a:lnTo>
                  <a:lnTo>
                    <a:pt x="289" y="27"/>
                  </a:lnTo>
                  <a:lnTo>
                    <a:pt x="280" y="27"/>
                  </a:lnTo>
                  <a:lnTo>
                    <a:pt x="280" y="36"/>
                  </a:lnTo>
                  <a:lnTo>
                    <a:pt x="280" y="45"/>
                  </a:lnTo>
                  <a:lnTo>
                    <a:pt x="316" y="36"/>
                  </a:lnTo>
                  <a:lnTo>
                    <a:pt x="316" y="45"/>
                  </a:lnTo>
                  <a:lnTo>
                    <a:pt x="316" y="54"/>
                  </a:lnTo>
                  <a:lnTo>
                    <a:pt x="309" y="63"/>
                  </a:lnTo>
                  <a:lnTo>
                    <a:pt x="309" y="73"/>
                  </a:lnTo>
                  <a:lnTo>
                    <a:pt x="298" y="82"/>
                  </a:lnTo>
                  <a:lnTo>
                    <a:pt x="298" y="91"/>
                  </a:lnTo>
                  <a:lnTo>
                    <a:pt x="298" y="82"/>
                  </a:lnTo>
                  <a:lnTo>
                    <a:pt x="289" y="91"/>
                  </a:lnTo>
                  <a:lnTo>
                    <a:pt x="298" y="91"/>
                  </a:lnTo>
                  <a:lnTo>
                    <a:pt x="298" y="100"/>
                  </a:lnTo>
                  <a:lnTo>
                    <a:pt x="298" y="109"/>
                  </a:lnTo>
                  <a:lnTo>
                    <a:pt x="289" y="118"/>
                  </a:lnTo>
                  <a:lnTo>
                    <a:pt x="280" y="127"/>
                  </a:lnTo>
                  <a:lnTo>
                    <a:pt x="289" y="127"/>
                  </a:lnTo>
                  <a:lnTo>
                    <a:pt x="280" y="136"/>
                  </a:lnTo>
                  <a:lnTo>
                    <a:pt x="271" y="136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63"/>
                  </a:lnTo>
                  <a:lnTo>
                    <a:pt x="271" y="172"/>
                  </a:lnTo>
                  <a:lnTo>
                    <a:pt x="264" y="172"/>
                  </a:lnTo>
                  <a:lnTo>
                    <a:pt x="264" y="182"/>
                  </a:lnTo>
                  <a:lnTo>
                    <a:pt x="255" y="191"/>
                  </a:lnTo>
                  <a:lnTo>
                    <a:pt x="243" y="191"/>
                  </a:lnTo>
                  <a:lnTo>
                    <a:pt x="255" y="191"/>
                  </a:lnTo>
                  <a:lnTo>
                    <a:pt x="255" y="200"/>
                  </a:lnTo>
                  <a:lnTo>
                    <a:pt x="255" y="209"/>
                  </a:lnTo>
                  <a:lnTo>
                    <a:pt x="234" y="209"/>
                  </a:lnTo>
                  <a:lnTo>
                    <a:pt x="243" y="209"/>
                  </a:lnTo>
                  <a:lnTo>
                    <a:pt x="243" y="218"/>
                  </a:lnTo>
                  <a:lnTo>
                    <a:pt x="243" y="225"/>
                  </a:lnTo>
                  <a:lnTo>
                    <a:pt x="234" y="225"/>
                  </a:lnTo>
                  <a:lnTo>
                    <a:pt x="243" y="225"/>
                  </a:lnTo>
                  <a:lnTo>
                    <a:pt x="234" y="234"/>
                  </a:lnTo>
                  <a:lnTo>
                    <a:pt x="225" y="243"/>
                  </a:lnTo>
                  <a:lnTo>
                    <a:pt x="234" y="243"/>
                  </a:lnTo>
                  <a:lnTo>
                    <a:pt x="225" y="252"/>
                  </a:lnTo>
                  <a:lnTo>
                    <a:pt x="234" y="243"/>
                  </a:lnTo>
                  <a:lnTo>
                    <a:pt x="234" y="252"/>
                  </a:lnTo>
                  <a:lnTo>
                    <a:pt x="234" y="263"/>
                  </a:lnTo>
                  <a:lnTo>
                    <a:pt x="234" y="272"/>
                  </a:lnTo>
                  <a:lnTo>
                    <a:pt x="243" y="272"/>
                  </a:lnTo>
                  <a:lnTo>
                    <a:pt x="243" y="279"/>
                  </a:lnTo>
                  <a:lnTo>
                    <a:pt x="234" y="279"/>
                  </a:lnTo>
                  <a:lnTo>
                    <a:pt x="234" y="288"/>
                  </a:lnTo>
                  <a:lnTo>
                    <a:pt x="127" y="297"/>
                  </a:lnTo>
                  <a:lnTo>
                    <a:pt x="45" y="297"/>
                  </a:lnTo>
                  <a:lnTo>
                    <a:pt x="45" y="252"/>
                  </a:lnTo>
                  <a:lnTo>
                    <a:pt x="27" y="252"/>
                  </a:lnTo>
                  <a:lnTo>
                    <a:pt x="18" y="252"/>
                  </a:lnTo>
                  <a:lnTo>
                    <a:pt x="18" y="243"/>
                  </a:lnTo>
                  <a:lnTo>
                    <a:pt x="9" y="243"/>
                  </a:lnTo>
                  <a:lnTo>
                    <a:pt x="9" y="109"/>
                  </a:lnTo>
                  <a:lnTo>
                    <a:pt x="9" y="8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5">
              <a:extLst>
                <a:ext uri="{FF2B5EF4-FFF2-40B4-BE49-F238E27FC236}">
                  <a16:creationId xmlns:a16="http://schemas.microsoft.com/office/drawing/2014/main" xmlns="" id="{F47A367C-89A9-499B-80A3-D37E44A4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589" y="3719214"/>
              <a:ext cx="571388" cy="537033"/>
            </a:xfrm>
            <a:custGeom>
              <a:avLst/>
              <a:gdLst>
                <a:gd name="T0" fmla="*/ 64 w 316"/>
                <a:gd name="T1" fmla="*/ 9 h 297"/>
                <a:gd name="T2" fmla="*/ 280 w 316"/>
                <a:gd name="T3" fmla="*/ 0 h 297"/>
                <a:gd name="T4" fmla="*/ 289 w 316"/>
                <a:gd name="T5" fmla="*/ 9 h 297"/>
                <a:gd name="T6" fmla="*/ 289 w 316"/>
                <a:gd name="T7" fmla="*/ 27 h 297"/>
                <a:gd name="T8" fmla="*/ 280 w 316"/>
                <a:gd name="T9" fmla="*/ 36 h 297"/>
                <a:gd name="T10" fmla="*/ 316 w 316"/>
                <a:gd name="T11" fmla="*/ 36 h 297"/>
                <a:gd name="T12" fmla="*/ 316 w 316"/>
                <a:gd name="T13" fmla="*/ 54 h 297"/>
                <a:gd name="T14" fmla="*/ 309 w 316"/>
                <a:gd name="T15" fmla="*/ 73 h 297"/>
                <a:gd name="T16" fmla="*/ 298 w 316"/>
                <a:gd name="T17" fmla="*/ 91 h 297"/>
                <a:gd name="T18" fmla="*/ 289 w 316"/>
                <a:gd name="T19" fmla="*/ 91 h 297"/>
                <a:gd name="T20" fmla="*/ 298 w 316"/>
                <a:gd name="T21" fmla="*/ 100 h 297"/>
                <a:gd name="T22" fmla="*/ 289 w 316"/>
                <a:gd name="T23" fmla="*/ 118 h 297"/>
                <a:gd name="T24" fmla="*/ 289 w 316"/>
                <a:gd name="T25" fmla="*/ 127 h 297"/>
                <a:gd name="T26" fmla="*/ 271 w 316"/>
                <a:gd name="T27" fmla="*/ 136 h 297"/>
                <a:gd name="T28" fmla="*/ 271 w 316"/>
                <a:gd name="T29" fmla="*/ 154 h 297"/>
                <a:gd name="T30" fmla="*/ 271 w 316"/>
                <a:gd name="T31" fmla="*/ 154 h 297"/>
                <a:gd name="T32" fmla="*/ 271 w 316"/>
                <a:gd name="T33" fmla="*/ 172 h 297"/>
                <a:gd name="T34" fmla="*/ 264 w 316"/>
                <a:gd name="T35" fmla="*/ 182 h 297"/>
                <a:gd name="T36" fmla="*/ 243 w 316"/>
                <a:gd name="T37" fmla="*/ 191 h 297"/>
                <a:gd name="T38" fmla="*/ 255 w 316"/>
                <a:gd name="T39" fmla="*/ 200 h 297"/>
                <a:gd name="T40" fmla="*/ 234 w 316"/>
                <a:gd name="T41" fmla="*/ 209 h 297"/>
                <a:gd name="T42" fmla="*/ 243 w 316"/>
                <a:gd name="T43" fmla="*/ 218 h 297"/>
                <a:gd name="T44" fmla="*/ 234 w 316"/>
                <a:gd name="T45" fmla="*/ 225 h 297"/>
                <a:gd name="T46" fmla="*/ 234 w 316"/>
                <a:gd name="T47" fmla="*/ 234 h 297"/>
                <a:gd name="T48" fmla="*/ 234 w 316"/>
                <a:gd name="T49" fmla="*/ 243 h 297"/>
                <a:gd name="T50" fmla="*/ 234 w 316"/>
                <a:gd name="T51" fmla="*/ 243 h 297"/>
                <a:gd name="T52" fmla="*/ 234 w 316"/>
                <a:gd name="T53" fmla="*/ 263 h 297"/>
                <a:gd name="T54" fmla="*/ 243 w 316"/>
                <a:gd name="T55" fmla="*/ 272 h 297"/>
                <a:gd name="T56" fmla="*/ 234 w 316"/>
                <a:gd name="T57" fmla="*/ 279 h 297"/>
                <a:gd name="T58" fmla="*/ 127 w 316"/>
                <a:gd name="T59" fmla="*/ 297 h 297"/>
                <a:gd name="T60" fmla="*/ 45 w 316"/>
                <a:gd name="T61" fmla="*/ 252 h 297"/>
                <a:gd name="T62" fmla="*/ 18 w 316"/>
                <a:gd name="T63" fmla="*/ 252 h 297"/>
                <a:gd name="T64" fmla="*/ 9 w 316"/>
                <a:gd name="T65" fmla="*/ 243 h 297"/>
                <a:gd name="T66" fmla="*/ 9 w 316"/>
                <a:gd name="T67" fmla="*/ 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297">
                  <a:moveTo>
                    <a:pt x="0" y="18"/>
                  </a:moveTo>
                  <a:lnTo>
                    <a:pt x="64" y="9"/>
                  </a:lnTo>
                  <a:lnTo>
                    <a:pt x="164" y="9"/>
                  </a:lnTo>
                  <a:lnTo>
                    <a:pt x="280" y="0"/>
                  </a:lnTo>
                  <a:lnTo>
                    <a:pt x="289" y="0"/>
                  </a:lnTo>
                  <a:lnTo>
                    <a:pt x="289" y="9"/>
                  </a:lnTo>
                  <a:lnTo>
                    <a:pt x="289" y="18"/>
                  </a:lnTo>
                  <a:lnTo>
                    <a:pt x="289" y="27"/>
                  </a:lnTo>
                  <a:lnTo>
                    <a:pt x="280" y="27"/>
                  </a:lnTo>
                  <a:lnTo>
                    <a:pt x="280" y="36"/>
                  </a:lnTo>
                  <a:lnTo>
                    <a:pt x="280" y="45"/>
                  </a:lnTo>
                  <a:lnTo>
                    <a:pt x="316" y="36"/>
                  </a:lnTo>
                  <a:lnTo>
                    <a:pt x="316" y="45"/>
                  </a:lnTo>
                  <a:lnTo>
                    <a:pt x="316" y="54"/>
                  </a:lnTo>
                  <a:lnTo>
                    <a:pt x="309" y="63"/>
                  </a:lnTo>
                  <a:lnTo>
                    <a:pt x="309" y="73"/>
                  </a:lnTo>
                  <a:lnTo>
                    <a:pt x="298" y="82"/>
                  </a:lnTo>
                  <a:lnTo>
                    <a:pt x="298" y="91"/>
                  </a:lnTo>
                  <a:lnTo>
                    <a:pt x="298" y="82"/>
                  </a:lnTo>
                  <a:lnTo>
                    <a:pt x="289" y="91"/>
                  </a:lnTo>
                  <a:lnTo>
                    <a:pt x="298" y="91"/>
                  </a:lnTo>
                  <a:lnTo>
                    <a:pt x="298" y="100"/>
                  </a:lnTo>
                  <a:lnTo>
                    <a:pt x="298" y="109"/>
                  </a:lnTo>
                  <a:lnTo>
                    <a:pt x="289" y="118"/>
                  </a:lnTo>
                  <a:lnTo>
                    <a:pt x="280" y="127"/>
                  </a:lnTo>
                  <a:lnTo>
                    <a:pt x="289" y="127"/>
                  </a:lnTo>
                  <a:lnTo>
                    <a:pt x="280" y="136"/>
                  </a:lnTo>
                  <a:lnTo>
                    <a:pt x="271" y="136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63"/>
                  </a:lnTo>
                  <a:lnTo>
                    <a:pt x="271" y="172"/>
                  </a:lnTo>
                  <a:lnTo>
                    <a:pt x="264" y="172"/>
                  </a:lnTo>
                  <a:lnTo>
                    <a:pt x="264" y="182"/>
                  </a:lnTo>
                  <a:lnTo>
                    <a:pt x="255" y="191"/>
                  </a:lnTo>
                  <a:lnTo>
                    <a:pt x="243" y="191"/>
                  </a:lnTo>
                  <a:lnTo>
                    <a:pt x="255" y="191"/>
                  </a:lnTo>
                  <a:lnTo>
                    <a:pt x="255" y="200"/>
                  </a:lnTo>
                  <a:lnTo>
                    <a:pt x="255" y="209"/>
                  </a:lnTo>
                  <a:lnTo>
                    <a:pt x="234" y="209"/>
                  </a:lnTo>
                  <a:lnTo>
                    <a:pt x="243" y="209"/>
                  </a:lnTo>
                  <a:lnTo>
                    <a:pt x="243" y="218"/>
                  </a:lnTo>
                  <a:lnTo>
                    <a:pt x="243" y="225"/>
                  </a:lnTo>
                  <a:lnTo>
                    <a:pt x="234" y="225"/>
                  </a:lnTo>
                  <a:lnTo>
                    <a:pt x="243" y="225"/>
                  </a:lnTo>
                  <a:lnTo>
                    <a:pt x="234" y="234"/>
                  </a:lnTo>
                  <a:lnTo>
                    <a:pt x="225" y="243"/>
                  </a:lnTo>
                  <a:lnTo>
                    <a:pt x="234" y="243"/>
                  </a:lnTo>
                  <a:lnTo>
                    <a:pt x="225" y="252"/>
                  </a:lnTo>
                  <a:lnTo>
                    <a:pt x="234" y="243"/>
                  </a:lnTo>
                  <a:lnTo>
                    <a:pt x="234" y="252"/>
                  </a:lnTo>
                  <a:lnTo>
                    <a:pt x="234" y="263"/>
                  </a:lnTo>
                  <a:lnTo>
                    <a:pt x="234" y="272"/>
                  </a:lnTo>
                  <a:lnTo>
                    <a:pt x="243" y="272"/>
                  </a:lnTo>
                  <a:lnTo>
                    <a:pt x="243" y="279"/>
                  </a:lnTo>
                  <a:lnTo>
                    <a:pt x="234" y="279"/>
                  </a:lnTo>
                  <a:lnTo>
                    <a:pt x="234" y="288"/>
                  </a:lnTo>
                  <a:lnTo>
                    <a:pt x="127" y="297"/>
                  </a:lnTo>
                  <a:lnTo>
                    <a:pt x="45" y="297"/>
                  </a:lnTo>
                  <a:lnTo>
                    <a:pt x="45" y="252"/>
                  </a:lnTo>
                  <a:lnTo>
                    <a:pt x="27" y="252"/>
                  </a:lnTo>
                  <a:lnTo>
                    <a:pt x="18" y="252"/>
                  </a:lnTo>
                  <a:lnTo>
                    <a:pt x="18" y="243"/>
                  </a:lnTo>
                  <a:lnTo>
                    <a:pt x="9" y="243"/>
                  </a:lnTo>
                  <a:lnTo>
                    <a:pt x="9" y="109"/>
                  </a:lnTo>
                  <a:lnTo>
                    <a:pt x="9" y="82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6">
              <a:extLst>
                <a:ext uri="{FF2B5EF4-FFF2-40B4-BE49-F238E27FC236}">
                  <a16:creationId xmlns:a16="http://schemas.microsoft.com/office/drawing/2014/main" xmlns="" id="{E4543A18-9FB1-43EF-A829-E1ECD9ABD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589" y="3719214"/>
              <a:ext cx="571388" cy="537033"/>
            </a:xfrm>
            <a:custGeom>
              <a:avLst/>
              <a:gdLst>
                <a:gd name="T0" fmla="*/ 64 w 316"/>
                <a:gd name="T1" fmla="*/ 9 h 297"/>
                <a:gd name="T2" fmla="*/ 280 w 316"/>
                <a:gd name="T3" fmla="*/ 0 h 297"/>
                <a:gd name="T4" fmla="*/ 289 w 316"/>
                <a:gd name="T5" fmla="*/ 9 h 297"/>
                <a:gd name="T6" fmla="*/ 289 w 316"/>
                <a:gd name="T7" fmla="*/ 27 h 297"/>
                <a:gd name="T8" fmla="*/ 280 w 316"/>
                <a:gd name="T9" fmla="*/ 36 h 297"/>
                <a:gd name="T10" fmla="*/ 316 w 316"/>
                <a:gd name="T11" fmla="*/ 36 h 297"/>
                <a:gd name="T12" fmla="*/ 316 w 316"/>
                <a:gd name="T13" fmla="*/ 54 h 297"/>
                <a:gd name="T14" fmla="*/ 309 w 316"/>
                <a:gd name="T15" fmla="*/ 73 h 297"/>
                <a:gd name="T16" fmla="*/ 298 w 316"/>
                <a:gd name="T17" fmla="*/ 91 h 297"/>
                <a:gd name="T18" fmla="*/ 289 w 316"/>
                <a:gd name="T19" fmla="*/ 91 h 297"/>
                <a:gd name="T20" fmla="*/ 298 w 316"/>
                <a:gd name="T21" fmla="*/ 100 h 297"/>
                <a:gd name="T22" fmla="*/ 289 w 316"/>
                <a:gd name="T23" fmla="*/ 118 h 297"/>
                <a:gd name="T24" fmla="*/ 289 w 316"/>
                <a:gd name="T25" fmla="*/ 127 h 297"/>
                <a:gd name="T26" fmla="*/ 271 w 316"/>
                <a:gd name="T27" fmla="*/ 136 h 297"/>
                <a:gd name="T28" fmla="*/ 271 w 316"/>
                <a:gd name="T29" fmla="*/ 154 h 297"/>
                <a:gd name="T30" fmla="*/ 271 w 316"/>
                <a:gd name="T31" fmla="*/ 154 h 297"/>
                <a:gd name="T32" fmla="*/ 271 w 316"/>
                <a:gd name="T33" fmla="*/ 172 h 297"/>
                <a:gd name="T34" fmla="*/ 264 w 316"/>
                <a:gd name="T35" fmla="*/ 182 h 297"/>
                <a:gd name="T36" fmla="*/ 243 w 316"/>
                <a:gd name="T37" fmla="*/ 191 h 297"/>
                <a:gd name="T38" fmla="*/ 255 w 316"/>
                <a:gd name="T39" fmla="*/ 200 h 297"/>
                <a:gd name="T40" fmla="*/ 234 w 316"/>
                <a:gd name="T41" fmla="*/ 209 h 297"/>
                <a:gd name="T42" fmla="*/ 243 w 316"/>
                <a:gd name="T43" fmla="*/ 218 h 297"/>
                <a:gd name="T44" fmla="*/ 234 w 316"/>
                <a:gd name="T45" fmla="*/ 225 h 297"/>
                <a:gd name="T46" fmla="*/ 234 w 316"/>
                <a:gd name="T47" fmla="*/ 234 h 297"/>
                <a:gd name="T48" fmla="*/ 234 w 316"/>
                <a:gd name="T49" fmla="*/ 243 h 297"/>
                <a:gd name="T50" fmla="*/ 234 w 316"/>
                <a:gd name="T51" fmla="*/ 243 h 297"/>
                <a:gd name="T52" fmla="*/ 234 w 316"/>
                <a:gd name="T53" fmla="*/ 263 h 297"/>
                <a:gd name="T54" fmla="*/ 243 w 316"/>
                <a:gd name="T55" fmla="*/ 272 h 297"/>
                <a:gd name="T56" fmla="*/ 234 w 316"/>
                <a:gd name="T57" fmla="*/ 279 h 297"/>
                <a:gd name="T58" fmla="*/ 127 w 316"/>
                <a:gd name="T59" fmla="*/ 297 h 297"/>
                <a:gd name="T60" fmla="*/ 45 w 316"/>
                <a:gd name="T61" fmla="*/ 252 h 297"/>
                <a:gd name="T62" fmla="*/ 18 w 316"/>
                <a:gd name="T63" fmla="*/ 252 h 297"/>
                <a:gd name="T64" fmla="*/ 9 w 316"/>
                <a:gd name="T65" fmla="*/ 243 h 297"/>
                <a:gd name="T66" fmla="*/ 9 w 316"/>
                <a:gd name="T67" fmla="*/ 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297">
                  <a:moveTo>
                    <a:pt x="0" y="18"/>
                  </a:moveTo>
                  <a:lnTo>
                    <a:pt x="64" y="9"/>
                  </a:lnTo>
                  <a:lnTo>
                    <a:pt x="164" y="9"/>
                  </a:lnTo>
                  <a:lnTo>
                    <a:pt x="280" y="0"/>
                  </a:lnTo>
                  <a:lnTo>
                    <a:pt x="289" y="0"/>
                  </a:lnTo>
                  <a:lnTo>
                    <a:pt x="289" y="9"/>
                  </a:lnTo>
                  <a:lnTo>
                    <a:pt x="289" y="18"/>
                  </a:lnTo>
                  <a:lnTo>
                    <a:pt x="289" y="27"/>
                  </a:lnTo>
                  <a:lnTo>
                    <a:pt x="280" y="27"/>
                  </a:lnTo>
                  <a:lnTo>
                    <a:pt x="280" y="36"/>
                  </a:lnTo>
                  <a:lnTo>
                    <a:pt x="280" y="45"/>
                  </a:lnTo>
                  <a:lnTo>
                    <a:pt x="316" y="36"/>
                  </a:lnTo>
                  <a:lnTo>
                    <a:pt x="316" y="45"/>
                  </a:lnTo>
                  <a:lnTo>
                    <a:pt x="316" y="54"/>
                  </a:lnTo>
                  <a:lnTo>
                    <a:pt x="309" y="63"/>
                  </a:lnTo>
                  <a:lnTo>
                    <a:pt x="309" y="73"/>
                  </a:lnTo>
                  <a:lnTo>
                    <a:pt x="298" y="82"/>
                  </a:lnTo>
                  <a:lnTo>
                    <a:pt x="298" y="91"/>
                  </a:lnTo>
                  <a:lnTo>
                    <a:pt x="298" y="82"/>
                  </a:lnTo>
                  <a:lnTo>
                    <a:pt x="289" y="91"/>
                  </a:lnTo>
                  <a:lnTo>
                    <a:pt x="298" y="91"/>
                  </a:lnTo>
                  <a:lnTo>
                    <a:pt x="298" y="100"/>
                  </a:lnTo>
                  <a:lnTo>
                    <a:pt x="298" y="109"/>
                  </a:lnTo>
                  <a:lnTo>
                    <a:pt x="289" y="118"/>
                  </a:lnTo>
                  <a:lnTo>
                    <a:pt x="280" y="127"/>
                  </a:lnTo>
                  <a:lnTo>
                    <a:pt x="289" y="127"/>
                  </a:lnTo>
                  <a:lnTo>
                    <a:pt x="280" y="136"/>
                  </a:lnTo>
                  <a:lnTo>
                    <a:pt x="271" y="136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45"/>
                  </a:lnTo>
                  <a:lnTo>
                    <a:pt x="271" y="154"/>
                  </a:lnTo>
                  <a:lnTo>
                    <a:pt x="271" y="163"/>
                  </a:lnTo>
                  <a:lnTo>
                    <a:pt x="271" y="172"/>
                  </a:lnTo>
                  <a:lnTo>
                    <a:pt x="264" y="172"/>
                  </a:lnTo>
                  <a:lnTo>
                    <a:pt x="264" y="182"/>
                  </a:lnTo>
                  <a:lnTo>
                    <a:pt x="255" y="191"/>
                  </a:lnTo>
                  <a:lnTo>
                    <a:pt x="243" y="191"/>
                  </a:lnTo>
                  <a:lnTo>
                    <a:pt x="255" y="191"/>
                  </a:lnTo>
                  <a:lnTo>
                    <a:pt x="255" y="200"/>
                  </a:lnTo>
                  <a:lnTo>
                    <a:pt x="255" y="209"/>
                  </a:lnTo>
                  <a:lnTo>
                    <a:pt x="234" y="209"/>
                  </a:lnTo>
                  <a:lnTo>
                    <a:pt x="243" y="209"/>
                  </a:lnTo>
                  <a:lnTo>
                    <a:pt x="243" y="218"/>
                  </a:lnTo>
                  <a:lnTo>
                    <a:pt x="243" y="225"/>
                  </a:lnTo>
                  <a:lnTo>
                    <a:pt x="234" y="225"/>
                  </a:lnTo>
                  <a:lnTo>
                    <a:pt x="243" y="225"/>
                  </a:lnTo>
                  <a:lnTo>
                    <a:pt x="234" y="234"/>
                  </a:lnTo>
                  <a:lnTo>
                    <a:pt x="225" y="243"/>
                  </a:lnTo>
                  <a:lnTo>
                    <a:pt x="234" y="243"/>
                  </a:lnTo>
                  <a:lnTo>
                    <a:pt x="225" y="252"/>
                  </a:lnTo>
                  <a:lnTo>
                    <a:pt x="234" y="243"/>
                  </a:lnTo>
                  <a:lnTo>
                    <a:pt x="234" y="252"/>
                  </a:lnTo>
                  <a:lnTo>
                    <a:pt x="234" y="263"/>
                  </a:lnTo>
                  <a:lnTo>
                    <a:pt x="234" y="272"/>
                  </a:lnTo>
                  <a:lnTo>
                    <a:pt x="243" y="272"/>
                  </a:lnTo>
                  <a:lnTo>
                    <a:pt x="243" y="279"/>
                  </a:lnTo>
                  <a:lnTo>
                    <a:pt x="234" y="279"/>
                  </a:lnTo>
                  <a:lnTo>
                    <a:pt x="234" y="288"/>
                  </a:lnTo>
                  <a:lnTo>
                    <a:pt x="127" y="297"/>
                  </a:lnTo>
                  <a:lnTo>
                    <a:pt x="45" y="297"/>
                  </a:lnTo>
                  <a:lnTo>
                    <a:pt x="45" y="252"/>
                  </a:lnTo>
                  <a:lnTo>
                    <a:pt x="27" y="252"/>
                  </a:lnTo>
                  <a:lnTo>
                    <a:pt x="18" y="252"/>
                  </a:lnTo>
                  <a:lnTo>
                    <a:pt x="18" y="243"/>
                  </a:lnTo>
                  <a:lnTo>
                    <a:pt x="9" y="243"/>
                  </a:lnTo>
                  <a:lnTo>
                    <a:pt x="9" y="109"/>
                  </a:lnTo>
                  <a:lnTo>
                    <a:pt x="9" y="82"/>
                  </a:lnTo>
                  <a:lnTo>
                    <a:pt x="0" y="18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7">
              <a:extLst>
                <a:ext uri="{FF2B5EF4-FFF2-40B4-BE49-F238E27FC236}">
                  <a16:creationId xmlns:a16="http://schemas.microsoft.com/office/drawing/2014/main" xmlns="" id="{40FFEBFF-0F94-4D06-B637-8EE3E8757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685" y="3887376"/>
              <a:ext cx="441198" cy="739550"/>
            </a:xfrm>
            <a:custGeom>
              <a:avLst/>
              <a:gdLst>
                <a:gd name="T0" fmla="*/ 0 w 244"/>
                <a:gd name="T1" fmla="*/ 18 h 409"/>
                <a:gd name="T2" fmla="*/ 0 w 244"/>
                <a:gd name="T3" fmla="*/ 18 h 409"/>
                <a:gd name="T4" fmla="*/ 91 w 244"/>
                <a:gd name="T5" fmla="*/ 9 h 409"/>
                <a:gd name="T6" fmla="*/ 162 w 244"/>
                <a:gd name="T7" fmla="*/ 0 h 409"/>
                <a:gd name="T8" fmla="*/ 189 w 244"/>
                <a:gd name="T9" fmla="*/ 82 h 409"/>
                <a:gd name="T10" fmla="*/ 216 w 244"/>
                <a:gd name="T11" fmla="*/ 173 h 409"/>
                <a:gd name="T12" fmla="*/ 216 w 244"/>
                <a:gd name="T13" fmla="*/ 182 h 409"/>
                <a:gd name="T14" fmla="*/ 225 w 244"/>
                <a:gd name="T15" fmla="*/ 191 h 409"/>
                <a:gd name="T16" fmla="*/ 235 w 244"/>
                <a:gd name="T17" fmla="*/ 200 h 409"/>
                <a:gd name="T18" fmla="*/ 235 w 244"/>
                <a:gd name="T19" fmla="*/ 209 h 409"/>
                <a:gd name="T20" fmla="*/ 235 w 244"/>
                <a:gd name="T21" fmla="*/ 218 h 409"/>
                <a:gd name="T22" fmla="*/ 244 w 244"/>
                <a:gd name="T23" fmla="*/ 227 h 409"/>
                <a:gd name="T24" fmla="*/ 235 w 244"/>
                <a:gd name="T25" fmla="*/ 227 h 409"/>
                <a:gd name="T26" fmla="*/ 235 w 244"/>
                <a:gd name="T27" fmla="*/ 236 h 409"/>
                <a:gd name="T28" fmla="*/ 235 w 244"/>
                <a:gd name="T29" fmla="*/ 245 h 409"/>
                <a:gd name="T30" fmla="*/ 225 w 244"/>
                <a:gd name="T31" fmla="*/ 254 h 409"/>
                <a:gd name="T32" fmla="*/ 235 w 244"/>
                <a:gd name="T33" fmla="*/ 263 h 409"/>
                <a:gd name="T34" fmla="*/ 235 w 244"/>
                <a:gd name="T35" fmla="*/ 273 h 409"/>
                <a:gd name="T36" fmla="*/ 235 w 244"/>
                <a:gd name="T37" fmla="*/ 282 h 409"/>
                <a:gd name="T38" fmla="*/ 235 w 244"/>
                <a:gd name="T39" fmla="*/ 291 h 409"/>
                <a:gd name="T40" fmla="*/ 235 w 244"/>
                <a:gd name="T41" fmla="*/ 300 h 409"/>
                <a:gd name="T42" fmla="*/ 235 w 244"/>
                <a:gd name="T43" fmla="*/ 309 h 409"/>
                <a:gd name="T44" fmla="*/ 244 w 244"/>
                <a:gd name="T45" fmla="*/ 309 h 409"/>
                <a:gd name="T46" fmla="*/ 244 w 244"/>
                <a:gd name="T47" fmla="*/ 318 h 409"/>
                <a:gd name="T48" fmla="*/ 244 w 244"/>
                <a:gd name="T49" fmla="*/ 327 h 409"/>
                <a:gd name="T50" fmla="*/ 137 w 244"/>
                <a:gd name="T51" fmla="*/ 336 h 409"/>
                <a:gd name="T52" fmla="*/ 73 w 244"/>
                <a:gd name="T53" fmla="*/ 345 h 409"/>
                <a:gd name="T54" fmla="*/ 64 w 244"/>
                <a:gd name="T55" fmla="*/ 354 h 409"/>
                <a:gd name="T56" fmla="*/ 73 w 244"/>
                <a:gd name="T57" fmla="*/ 363 h 409"/>
                <a:gd name="T58" fmla="*/ 82 w 244"/>
                <a:gd name="T59" fmla="*/ 363 h 409"/>
                <a:gd name="T60" fmla="*/ 82 w 244"/>
                <a:gd name="T61" fmla="*/ 372 h 409"/>
                <a:gd name="T62" fmla="*/ 82 w 244"/>
                <a:gd name="T63" fmla="*/ 382 h 409"/>
                <a:gd name="T64" fmla="*/ 82 w 244"/>
                <a:gd name="T65" fmla="*/ 391 h 409"/>
                <a:gd name="T66" fmla="*/ 82 w 244"/>
                <a:gd name="T67" fmla="*/ 400 h 409"/>
                <a:gd name="T68" fmla="*/ 73 w 244"/>
                <a:gd name="T69" fmla="*/ 400 h 409"/>
                <a:gd name="T70" fmla="*/ 64 w 244"/>
                <a:gd name="T71" fmla="*/ 409 h 409"/>
                <a:gd name="T72" fmla="*/ 46 w 244"/>
                <a:gd name="T73" fmla="*/ 409 h 409"/>
                <a:gd name="T74" fmla="*/ 55 w 244"/>
                <a:gd name="T75" fmla="*/ 409 h 409"/>
                <a:gd name="T76" fmla="*/ 64 w 244"/>
                <a:gd name="T77" fmla="*/ 409 h 409"/>
                <a:gd name="T78" fmla="*/ 64 w 244"/>
                <a:gd name="T79" fmla="*/ 400 h 409"/>
                <a:gd name="T80" fmla="*/ 55 w 244"/>
                <a:gd name="T81" fmla="*/ 391 h 409"/>
                <a:gd name="T82" fmla="*/ 55 w 244"/>
                <a:gd name="T83" fmla="*/ 400 h 409"/>
                <a:gd name="T84" fmla="*/ 55 w 244"/>
                <a:gd name="T85" fmla="*/ 391 h 409"/>
                <a:gd name="T86" fmla="*/ 46 w 244"/>
                <a:gd name="T87" fmla="*/ 391 h 409"/>
                <a:gd name="T88" fmla="*/ 55 w 244"/>
                <a:gd name="T89" fmla="*/ 382 h 409"/>
                <a:gd name="T90" fmla="*/ 46 w 244"/>
                <a:gd name="T91" fmla="*/ 372 h 409"/>
                <a:gd name="T92" fmla="*/ 37 w 244"/>
                <a:gd name="T93" fmla="*/ 372 h 409"/>
                <a:gd name="T94" fmla="*/ 37 w 244"/>
                <a:gd name="T95" fmla="*/ 382 h 409"/>
                <a:gd name="T96" fmla="*/ 37 w 244"/>
                <a:gd name="T97" fmla="*/ 400 h 409"/>
                <a:gd name="T98" fmla="*/ 28 w 244"/>
                <a:gd name="T99" fmla="*/ 400 h 409"/>
                <a:gd name="T100" fmla="*/ 21 w 244"/>
                <a:gd name="T101" fmla="*/ 400 h 409"/>
                <a:gd name="T102" fmla="*/ 0 w 244"/>
                <a:gd name="T103" fmla="*/ 273 h 409"/>
                <a:gd name="T104" fmla="*/ 9 w 244"/>
                <a:gd name="T105" fmla="*/ 27 h 409"/>
                <a:gd name="T106" fmla="*/ 0 w 244"/>
                <a:gd name="T107" fmla="*/ 27 h 409"/>
                <a:gd name="T108" fmla="*/ 0 w 244"/>
                <a:gd name="T109" fmla="*/ 1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4" h="409">
                  <a:moveTo>
                    <a:pt x="0" y="18"/>
                  </a:moveTo>
                  <a:lnTo>
                    <a:pt x="0" y="18"/>
                  </a:lnTo>
                  <a:lnTo>
                    <a:pt x="91" y="9"/>
                  </a:lnTo>
                  <a:lnTo>
                    <a:pt x="162" y="0"/>
                  </a:lnTo>
                  <a:lnTo>
                    <a:pt x="189" y="82"/>
                  </a:lnTo>
                  <a:lnTo>
                    <a:pt x="216" y="173"/>
                  </a:lnTo>
                  <a:lnTo>
                    <a:pt x="216" y="182"/>
                  </a:lnTo>
                  <a:lnTo>
                    <a:pt x="225" y="191"/>
                  </a:lnTo>
                  <a:lnTo>
                    <a:pt x="235" y="200"/>
                  </a:lnTo>
                  <a:lnTo>
                    <a:pt x="235" y="209"/>
                  </a:lnTo>
                  <a:lnTo>
                    <a:pt x="235" y="218"/>
                  </a:lnTo>
                  <a:lnTo>
                    <a:pt x="244" y="227"/>
                  </a:lnTo>
                  <a:lnTo>
                    <a:pt x="235" y="227"/>
                  </a:lnTo>
                  <a:lnTo>
                    <a:pt x="235" y="236"/>
                  </a:lnTo>
                  <a:lnTo>
                    <a:pt x="235" y="245"/>
                  </a:lnTo>
                  <a:lnTo>
                    <a:pt x="225" y="254"/>
                  </a:lnTo>
                  <a:lnTo>
                    <a:pt x="235" y="263"/>
                  </a:lnTo>
                  <a:lnTo>
                    <a:pt x="235" y="273"/>
                  </a:lnTo>
                  <a:lnTo>
                    <a:pt x="235" y="282"/>
                  </a:lnTo>
                  <a:lnTo>
                    <a:pt x="235" y="291"/>
                  </a:lnTo>
                  <a:lnTo>
                    <a:pt x="235" y="300"/>
                  </a:lnTo>
                  <a:lnTo>
                    <a:pt x="235" y="309"/>
                  </a:lnTo>
                  <a:lnTo>
                    <a:pt x="244" y="309"/>
                  </a:lnTo>
                  <a:lnTo>
                    <a:pt x="244" y="318"/>
                  </a:lnTo>
                  <a:lnTo>
                    <a:pt x="244" y="327"/>
                  </a:lnTo>
                  <a:lnTo>
                    <a:pt x="137" y="336"/>
                  </a:lnTo>
                  <a:lnTo>
                    <a:pt x="73" y="345"/>
                  </a:lnTo>
                  <a:lnTo>
                    <a:pt x="64" y="354"/>
                  </a:lnTo>
                  <a:lnTo>
                    <a:pt x="73" y="363"/>
                  </a:lnTo>
                  <a:lnTo>
                    <a:pt x="82" y="363"/>
                  </a:lnTo>
                  <a:lnTo>
                    <a:pt x="82" y="372"/>
                  </a:lnTo>
                  <a:lnTo>
                    <a:pt x="82" y="382"/>
                  </a:lnTo>
                  <a:lnTo>
                    <a:pt x="82" y="391"/>
                  </a:lnTo>
                  <a:lnTo>
                    <a:pt x="82" y="400"/>
                  </a:lnTo>
                  <a:lnTo>
                    <a:pt x="73" y="400"/>
                  </a:lnTo>
                  <a:lnTo>
                    <a:pt x="64" y="409"/>
                  </a:lnTo>
                  <a:lnTo>
                    <a:pt x="46" y="409"/>
                  </a:lnTo>
                  <a:lnTo>
                    <a:pt x="55" y="409"/>
                  </a:lnTo>
                  <a:lnTo>
                    <a:pt x="64" y="409"/>
                  </a:lnTo>
                  <a:lnTo>
                    <a:pt x="64" y="400"/>
                  </a:lnTo>
                  <a:lnTo>
                    <a:pt x="55" y="391"/>
                  </a:lnTo>
                  <a:lnTo>
                    <a:pt x="55" y="400"/>
                  </a:lnTo>
                  <a:lnTo>
                    <a:pt x="55" y="391"/>
                  </a:lnTo>
                  <a:lnTo>
                    <a:pt x="46" y="391"/>
                  </a:lnTo>
                  <a:lnTo>
                    <a:pt x="55" y="382"/>
                  </a:lnTo>
                  <a:lnTo>
                    <a:pt x="46" y="372"/>
                  </a:lnTo>
                  <a:lnTo>
                    <a:pt x="37" y="372"/>
                  </a:lnTo>
                  <a:lnTo>
                    <a:pt x="37" y="382"/>
                  </a:lnTo>
                  <a:lnTo>
                    <a:pt x="37" y="400"/>
                  </a:lnTo>
                  <a:lnTo>
                    <a:pt x="28" y="400"/>
                  </a:lnTo>
                  <a:lnTo>
                    <a:pt x="21" y="400"/>
                  </a:lnTo>
                  <a:lnTo>
                    <a:pt x="0" y="273"/>
                  </a:lnTo>
                  <a:lnTo>
                    <a:pt x="9" y="27"/>
                  </a:lnTo>
                  <a:lnTo>
                    <a:pt x="0" y="27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8">
              <a:extLst>
                <a:ext uri="{FF2B5EF4-FFF2-40B4-BE49-F238E27FC236}">
                  <a16:creationId xmlns:a16="http://schemas.microsoft.com/office/drawing/2014/main" xmlns="" id="{D6970987-D9DE-47D0-A70B-5694D1AA3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685" y="3887376"/>
              <a:ext cx="441198" cy="739550"/>
            </a:xfrm>
            <a:custGeom>
              <a:avLst/>
              <a:gdLst>
                <a:gd name="T0" fmla="*/ 0 w 244"/>
                <a:gd name="T1" fmla="*/ 18 h 409"/>
                <a:gd name="T2" fmla="*/ 0 w 244"/>
                <a:gd name="T3" fmla="*/ 18 h 409"/>
                <a:gd name="T4" fmla="*/ 91 w 244"/>
                <a:gd name="T5" fmla="*/ 9 h 409"/>
                <a:gd name="T6" fmla="*/ 162 w 244"/>
                <a:gd name="T7" fmla="*/ 0 h 409"/>
                <a:gd name="T8" fmla="*/ 189 w 244"/>
                <a:gd name="T9" fmla="*/ 82 h 409"/>
                <a:gd name="T10" fmla="*/ 216 w 244"/>
                <a:gd name="T11" fmla="*/ 173 h 409"/>
                <a:gd name="T12" fmla="*/ 216 w 244"/>
                <a:gd name="T13" fmla="*/ 182 h 409"/>
                <a:gd name="T14" fmla="*/ 225 w 244"/>
                <a:gd name="T15" fmla="*/ 191 h 409"/>
                <a:gd name="T16" fmla="*/ 235 w 244"/>
                <a:gd name="T17" fmla="*/ 200 h 409"/>
                <a:gd name="T18" fmla="*/ 235 w 244"/>
                <a:gd name="T19" fmla="*/ 209 h 409"/>
                <a:gd name="T20" fmla="*/ 235 w 244"/>
                <a:gd name="T21" fmla="*/ 218 h 409"/>
                <a:gd name="T22" fmla="*/ 244 w 244"/>
                <a:gd name="T23" fmla="*/ 227 h 409"/>
                <a:gd name="T24" fmla="*/ 235 w 244"/>
                <a:gd name="T25" fmla="*/ 227 h 409"/>
                <a:gd name="T26" fmla="*/ 235 w 244"/>
                <a:gd name="T27" fmla="*/ 236 h 409"/>
                <a:gd name="T28" fmla="*/ 235 w 244"/>
                <a:gd name="T29" fmla="*/ 245 h 409"/>
                <a:gd name="T30" fmla="*/ 225 w 244"/>
                <a:gd name="T31" fmla="*/ 254 h 409"/>
                <a:gd name="T32" fmla="*/ 235 w 244"/>
                <a:gd name="T33" fmla="*/ 263 h 409"/>
                <a:gd name="T34" fmla="*/ 235 w 244"/>
                <a:gd name="T35" fmla="*/ 273 h 409"/>
                <a:gd name="T36" fmla="*/ 235 w 244"/>
                <a:gd name="T37" fmla="*/ 282 h 409"/>
                <a:gd name="T38" fmla="*/ 235 w 244"/>
                <a:gd name="T39" fmla="*/ 291 h 409"/>
                <a:gd name="T40" fmla="*/ 235 w 244"/>
                <a:gd name="T41" fmla="*/ 300 h 409"/>
                <a:gd name="T42" fmla="*/ 235 w 244"/>
                <a:gd name="T43" fmla="*/ 309 h 409"/>
                <a:gd name="T44" fmla="*/ 244 w 244"/>
                <a:gd name="T45" fmla="*/ 309 h 409"/>
                <a:gd name="T46" fmla="*/ 244 w 244"/>
                <a:gd name="T47" fmla="*/ 318 h 409"/>
                <a:gd name="T48" fmla="*/ 244 w 244"/>
                <a:gd name="T49" fmla="*/ 327 h 409"/>
                <a:gd name="T50" fmla="*/ 137 w 244"/>
                <a:gd name="T51" fmla="*/ 336 h 409"/>
                <a:gd name="T52" fmla="*/ 73 w 244"/>
                <a:gd name="T53" fmla="*/ 345 h 409"/>
                <a:gd name="T54" fmla="*/ 64 w 244"/>
                <a:gd name="T55" fmla="*/ 354 h 409"/>
                <a:gd name="T56" fmla="*/ 73 w 244"/>
                <a:gd name="T57" fmla="*/ 363 h 409"/>
                <a:gd name="T58" fmla="*/ 82 w 244"/>
                <a:gd name="T59" fmla="*/ 363 h 409"/>
                <a:gd name="T60" fmla="*/ 82 w 244"/>
                <a:gd name="T61" fmla="*/ 372 h 409"/>
                <a:gd name="T62" fmla="*/ 82 w 244"/>
                <a:gd name="T63" fmla="*/ 382 h 409"/>
                <a:gd name="T64" fmla="*/ 82 w 244"/>
                <a:gd name="T65" fmla="*/ 391 h 409"/>
                <a:gd name="T66" fmla="*/ 82 w 244"/>
                <a:gd name="T67" fmla="*/ 400 h 409"/>
                <a:gd name="T68" fmla="*/ 73 w 244"/>
                <a:gd name="T69" fmla="*/ 400 h 409"/>
                <a:gd name="T70" fmla="*/ 64 w 244"/>
                <a:gd name="T71" fmla="*/ 409 h 409"/>
                <a:gd name="T72" fmla="*/ 46 w 244"/>
                <a:gd name="T73" fmla="*/ 409 h 409"/>
                <a:gd name="T74" fmla="*/ 55 w 244"/>
                <a:gd name="T75" fmla="*/ 409 h 409"/>
                <a:gd name="T76" fmla="*/ 64 w 244"/>
                <a:gd name="T77" fmla="*/ 409 h 409"/>
                <a:gd name="T78" fmla="*/ 64 w 244"/>
                <a:gd name="T79" fmla="*/ 400 h 409"/>
                <a:gd name="T80" fmla="*/ 55 w 244"/>
                <a:gd name="T81" fmla="*/ 391 h 409"/>
                <a:gd name="T82" fmla="*/ 55 w 244"/>
                <a:gd name="T83" fmla="*/ 400 h 409"/>
                <a:gd name="T84" fmla="*/ 55 w 244"/>
                <a:gd name="T85" fmla="*/ 391 h 409"/>
                <a:gd name="T86" fmla="*/ 46 w 244"/>
                <a:gd name="T87" fmla="*/ 391 h 409"/>
                <a:gd name="T88" fmla="*/ 55 w 244"/>
                <a:gd name="T89" fmla="*/ 382 h 409"/>
                <a:gd name="T90" fmla="*/ 46 w 244"/>
                <a:gd name="T91" fmla="*/ 372 h 409"/>
                <a:gd name="T92" fmla="*/ 37 w 244"/>
                <a:gd name="T93" fmla="*/ 372 h 409"/>
                <a:gd name="T94" fmla="*/ 37 w 244"/>
                <a:gd name="T95" fmla="*/ 382 h 409"/>
                <a:gd name="T96" fmla="*/ 37 w 244"/>
                <a:gd name="T97" fmla="*/ 400 h 409"/>
                <a:gd name="T98" fmla="*/ 28 w 244"/>
                <a:gd name="T99" fmla="*/ 400 h 409"/>
                <a:gd name="T100" fmla="*/ 21 w 244"/>
                <a:gd name="T101" fmla="*/ 400 h 409"/>
                <a:gd name="T102" fmla="*/ 0 w 244"/>
                <a:gd name="T103" fmla="*/ 273 h 409"/>
                <a:gd name="T104" fmla="*/ 9 w 244"/>
                <a:gd name="T105" fmla="*/ 27 h 409"/>
                <a:gd name="T106" fmla="*/ 0 w 244"/>
                <a:gd name="T107" fmla="*/ 27 h 409"/>
                <a:gd name="T108" fmla="*/ 0 w 244"/>
                <a:gd name="T109" fmla="*/ 1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4" h="409">
                  <a:moveTo>
                    <a:pt x="0" y="18"/>
                  </a:moveTo>
                  <a:lnTo>
                    <a:pt x="0" y="18"/>
                  </a:lnTo>
                  <a:lnTo>
                    <a:pt x="91" y="9"/>
                  </a:lnTo>
                  <a:lnTo>
                    <a:pt x="162" y="0"/>
                  </a:lnTo>
                  <a:lnTo>
                    <a:pt x="189" y="82"/>
                  </a:lnTo>
                  <a:lnTo>
                    <a:pt x="216" y="173"/>
                  </a:lnTo>
                  <a:lnTo>
                    <a:pt x="216" y="182"/>
                  </a:lnTo>
                  <a:lnTo>
                    <a:pt x="225" y="191"/>
                  </a:lnTo>
                  <a:lnTo>
                    <a:pt x="235" y="200"/>
                  </a:lnTo>
                  <a:lnTo>
                    <a:pt x="235" y="209"/>
                  </a:lnTo>
                  <a:lnTo>
                    <a:pt x="235" y="218"/>
                  </a:lnTo>
                  <a:lnTo>
                    <a:pt x="244" y="227"/>
                  </a:lnTo>
                  <a:lnTo>
                    <a:pt x="235" y="227"/>
                  </a:lnTo>
                  <a:lnTo>
                    <a:pt x="235" y="236"/>
                  </a:lnTo>
                  <a:lnTo>
                    <a:pt x="235" y="245"/>
                  </a:lnTo>
                  <a:lnTo>
                    <a:pt x="225" y="254"/>
                  </a:lnTo>
                  <a:lnTo>
                    <a:pt x="235" y="263"/>
                  </a:lnTo>
                  <a:lnTo>
                    <a:pt x="235" y="273"/>
                  </a:lnTo>
                  <a:lnTo>
                    <a:pt x="235" y="282"/>
                  </a:lnTo>
                  <a:lnTo>
                    <a:pt x="235" y="291"/>
                  </a:lnTo>
                  <a:lnTo>
                    <a:pt x="235" y="300"/>
                  </a:lnTo>
                  <a:lnTo>
                    <a:pt x="235" y="309"/>
                  </a:lnTo>
                  <a:lnTo>
                    <a:pt x="244" y="309"/>
                  </a:lnTo>
                  <a:lnTo>
                    <a:pt x="244" y="318"/>
                  </a:lnTo>
                  <a:lnTo>
                    <a:pt x="244" y="327"/>
                  </a:lnTo>
                  <a:lnTo>
                    <a:pt x="137" y="336"/>
                  </a:lnTo>
                  <a:lnTo>
                    <a:pt x="73" y="345"/>
                  </a:lnTo>
                  <a:lnTo>
                    <a:pt x="64" y="354"/>
                  </a:lnTo>
                  <a:lnTo>
                    <a:pt x="73" y="363"/>
                  </a:lnTo>
                  <a:lnTo>
                    <a:pt x="82" y="363"/>
                  </a:lnTo>
                  <a:lnTo>
                    <a:pt x="82" y="372"/>
                  </a:lnTo>
                  <a:lnTo>
                    <a:pt x="82" y="382"/>
                  </a:lnTo>
                  <a:lnTo>
                    <a:pt x="82" y="391"/>
                  </a:lnTo>
                  <a:lnTo>
                    <a:pt x="82" y="400"/>
                  </a:lnTo>
                  <a:lnTo>
                    <a:pt x="73" y="400"/>
                  </a:lnTo>
                  <a:lnTo>
                    <a:pt x="64" y="409"/>
                  </a:lnTo>
                  <a:lnTo>
                    <a:pt x="46" y="409"/>
                  </a:lnTo>
                  <a:lnTo>
                    <a:pt x="55" y="409"/>
                  </a:lnTo>
                  <a:lnTo>
                    <a:pt x="64" y="409"/>
                  </a:lnTo>
                  <a:lnTo>
                    <a:pt x="64" y="400"/>
                  </a:lnTo>
                  <a:lnTo>
                    <a:pt x="55" y="391"/>
                  </a:lnTo>
                  <a:lnTo>
                    <a:pt x="55" y="400"/>
                  </a:lnTo>
                  <a:lnTo>
                    <a:pt x="55" y="391"/>
                  </a:lnTo>
                  <a:lnTo>
                    <a:pt x="46" y="391"/>
                  </a:lnTo>
                  <a:lnTo>
                    <a:pt x="55" y="382"/>
                  </a:lnTo>
                  <a:lnTo>
                    <a:pt x="46" y="372"/>
                  </a:lnTo>
                  <a:lnTo>
                    <a:pt x="37" y="372"/>
                  </a:lnTo>
                  <a:lnTo>
                    <a:pt x="37" y="382"/>
                  </a:lnTo>
                  <a:lnTo>
                    <a:pt x="37" y="400"/>
                  </a:lnTo>
                  <a:lnTo>
                    <a:pt x="28" y="400"/>
                  </a:lnTo>
                  <a:lnTo>
                    <a:pt x="21" y="400"/>
                  </a:lnTo>
                  <a:lnTo>
                    <a:pt x="0" y="273"/>
                  </a:lnTo>
                  <a:lnTo>
                    <a:pt x="9" y="27"/>
                  </a:lnTo>
                  <a:lnTo>
                    <a:pt x="0" y="27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9">
              <a:extLst>
                <a:ext uri="{FF2B5EF4-FFF2-40B4-BE49-F238E27FC236}">
                  <a16:creationId xmlns:a16="http://schemas.microsoft.com/office/drawing/2014/main" xmlns="" id="{B0FE8E6D-628E-4B33-999F-72A6198F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4626925"/>
              <a:ext cx="12658" cy="0"/>
            </a:xfrm>
            <a:custGeom>
              <a:avLst/>
              <a:gdLst>
                <a:gd name="T0" fmla="*/ 7 w 7"/>
                <a:gd name="T1" fmla="*/ 7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70">
              <a:extLst>
                <a:ext uri="{FF2B5EF4-FFF2-40B4-BE49-F238E27FC236}">
                  <a16:creationId xmlns:a16="http://schemas.microsoft.com/office/drawing/2014/main" xmlns="" id="{A1A4BA8B-E2E0-49A3-8508-60F401931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90" y="4626925"/>
              <a:ext cx="12658" cy="0"/>
            </a:xfrm>
            <a:custGeom>
              <a:avLst/>
              <a:gdLst>
                <a:gd name="T0" fmla="*/ 7 w 7"/>
                <a:gd name="T1" fmla="*/ 7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71">
              <a:extLst>
                <a:ext uri="{FF2B5EF4-FFF2-40B4-BE49-F238E27FC236}">
                  <a16:creationId xmlns:a16="http://schemas.microsoft.com/office/drawing/2014/main" xmlns="" id="{8E1B3150-0577-4502-90DA-73A28B60A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778955"/>
              <a:ext cx="473745" cy="558731"/>
            </a:xfrm>
            <a:custGeom>
              <a:avLst/>
              <a:gdLst>
                <a:gd name="T0" fmla="*/ 53 w 262"/>
                <a:gd name="T1" fmla="*/ 54 h 309"/>
                <a:gd name="T2" fmla="*/ 80 w 262"/>
                <a:gd name="T3" fmla="*/ 45 h 309"/>
                <a:gd name="T4" fmla="*/ 98 w 262"/>
                <a:gd name="T5" fmla="*/ 54 h 309"/>
                <a:gd name="T6" fmla="*/ 116 w 262"/>
                <a:gd name="T7" fmla="*/ 54 h 309"/>
                <a:gd name="T8" fmla="*/ 107 w 262"/>
                <a:gd name="T9" fmla="*/ 63 h 309"/>
                <a:gd name="T10" fmla="*/ 125 w 262"/>
                <a:gd name="T11" fmla="*/ 63 h 309"/>
                <a:gd name="T12" fmla="*/ 144 w 262"/>
                <a:gd name="T13" fmla="*/ 63 h 309"/>
                <a:gd name="T14" fmla="*/ 153 w 262"/>
                <a:gd name="T15" fmla="*/ 54 h 309"/>
                <a:gd name="T16" fmla="*/ 171 w 262"/>
                <a:gd name="T17" fmla="*/ 54 h 309"/>
                <a:gd name="T18" fmla="*/ 189 w 262"/>
                <a:gd name="T19" fmla="*/ 45 h 309"/>
                <a:gd name="T20" fmla="*/ 198 w 262"/>
                <a:gd name="T21" fmla="*/ 27 h 309"/>
                <a:gd name="T22" fmla="*/ 216 w 262"/>
                <a:gd name="T23" fmla="*/ 18 h 309"/>
                <a:gd name="T24" fmla="*/ 262 w 262"/>
                <a:gd name="T25" fmla="*/ 109 h 309"/>
                <a:gd name="T26" fmla="*/ 262 w 262"/>
                <a:gd name="T27" fmla="*/ 136 h 309"/>
                <a:gd name="T28" fmla="*/ 262 w 262"/>
                <a:gd name="T29" fmla="*/ 154 h 309"/>
                <a:gd name="T30" fmla="*/ 262 w 262"/>
                <a:gd name="T31" fmla="*/ 172 h 309"/>
                <a:gd name="T32" fmla="*/ 253 w 262"/>
                <a:gd name="T33" fmla="*/ 200 h 309"/>
                <a:gd name="T34" fmla="*/ 234 w 262"/>
                <a:gd name="T35" fmla="*/ 218 h 309"/>
                <a:gd name="T36" fmla="*/ 216 w 262"/>
                <a:gd name="T37" fmla="*/ 227 h 309"/>
                <a:gd name="T38" fmla="*/ 207 w 262"/>
                <a:gd name="T39" fmla="*/ 236 h 309"/>
                <a:gd name="T40" fmla="*/ 207 w 262"/>
                <a:gd name="T41" fmla="*/ 254 h 309"/>
                <a:gd name="T42" fmla="*/ 198 w 262"/>
                <a:gd name="T43" fmla="*/ 254 h 309"/>
                <a:gd name="T44" fmla="*/ 189 w 262"/>
                <a:gd name="T45" fmla="*/ 272 h 309"/>
                <a:gd name="T46" fmla="*/ 189 w 262"/>
                <a:gd name="T47" fmla="*/ 290 h 309"/>
                <a:gd name="T48" fmla="*/ 180 w 262"/>
                <a:gd name="T49" fmla="*/ 300 h 309"/>
                <a:gd name="T50" fmla="*/ 171 w 262"/>
                <a:gd name="T51" fmla="*/ 309 h 309"/>
                <a:gd name="T52" fmla="*/ 162 w 262"/>
                <a:gd name="T53" fmla="*/ 300 h 309"/>
                <a:gd name="T54" fmla="*/ 153 w 262"/>
                <a:gd name="T55" fmla="*/ 290 h 309"/>
                <a:gd name="T56" fmla="*/ 134 w 262"/>
                <a:gd name="T57" fmla="*/ 290 h 309"/>
                <a:gd name="T58" fmla="*/ 116 w 262"/>
                <a:gd name="T59" fmla="*/ 300 h 309"/>
                <a:gd name="T60" fmla="*/ 98 w 262"/>
                <a:gd name="T61" fmla="*/ 300 h 309"/>
                <a:gd name="T62" fmla="*/ 71 w 262"/>
                <a:gd name="T63" fmla="*/ 290 h 309"/>
                <a:gd name="T64" fmla="*/ 53 w 262"/>
                <a:gd name="T65" fmla="*/ 281 h 309"/>
                <a:gd name="T66" fmla="*/ 46 w 262"/>
                <a:gd name="T67" fmla="*/ 272 h 309"/>
                <a:gd name="T68" fmla="*/ 28 w 262"/>
                <a:gd name="T69" fmla="*/ 272 h 309"/>
                <a:gd name="T70" fmla="*/ 7 w 262"/>
                <a:gd name="T71" fmla="*/ 136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2" h="309">
                  <a:moveTo>
                    <a:pt x="0" y="63"/>
                  </a:moveTo>
                  <a:lnTo>
                    <a:pt x="53" y="54"/>
                  </a:lnTo>
                  <a:lnTo>
                    <a:pt x="71" y="45"/>
                  </a:lnTo>
                  <a:lnTo>
                    <a:pt x="80" y="45"/>
                  </a:lnTo>
                  <a:lnTo>
                    <a:pt x="91" y="54"/>
                  </a:lnTo>
                  <a:lnTo>
                    <a:pt x="98" y="54"/>
                  </a:lnTo>
                  <a:lnTo>
                    <a:pt x="107" y="63"/>
                  </a:lnTo>
                  <a:lnTo>
                    <a:pt x="116" y="54"/>
                  </a:lnTo>
                  <a:lnTo>
                    <a:pt x="116" y="63"/>
                  </a:lnTo>
                  <a:lnTo>
                    <a:pt x="107" y="63"/>
                  </a:lnTo>
                  <a:lnTo>
                    <a:pt x="116" y="63"/>
                  </a:lnTo>
                  <a:lnTo>
                    <a:pt x="125" y="63"/>
                  </a:lnTo>
                  <a:lnTo>
                    <a:pt x="134" y="63"/>
                  </a:lnTo>
                  <a:lnTo>
                    <a:pt x="144" y="63"/>
                  </a:lnTo>
                  <a:lnTo>
                    <a:pt x="153" y="63"/>
                  </a:lnTo>
                  <a:lnTo>
                    <a:pt x="153" y="54"/>
                  </a:lnTo>
                  <a:lnTo>
                    <a:pt x="162" y="54"/>
                  </a:lnTo>
                  <a:lnTo>
                    <a:pt x="171" y="54"/>
                  </a:lnTo>
                  <a:lnTo>
                    <a:pt x="180" y="54"/>
                  </a:lnTo>
                  <a:lnTo>
                    <a:pt x="189" y="45"/>
                  </a:lnTo>
                  <a:lnTo>
                    <a:pt x="198" y="36"/>
                  </a:lnTo>
                  <a:lnTo>
                    <a:pt x="198" y="27"/>
                  </a:lnTo>
                  <a:lnTo>
                    <a:pt x="207" y="27"/>
                  </a:lnTo>
                  <a:lnTo>
                    <a:pt x="216" y="18"/>
                  </a:lnTo>
                  <a:lnTo>
                    <a:pt x="244" y="0"/>
                  </a:lnTo>
                  <a:lnTo>
                    <a:pt x="262" y="109"/>
                  </a:lnTo>
                  <a:lnTo>
                    <a:pt x="262" y="118"/>
                  </a:lnTo>
                  <a:lnTo>
                    <a:pt x="262" y="136"/>
                  </a:lnTo>
                  <a:lnTo>
                    <a:pt x="262" y="145"/>
                  </a:lnTo>
                  <a:lnTo>
                    <a:pt x="262" y="154"/>
                  </a:lnTo>
                  <a:lnTo>
                    <a:pt x="262" y="163"/>
                  </a:lnTo>
                  <a:lnTo>
                    <a:pt x="262" y="172"/>
                  </a:lnTo>
                  <a:lnTo>
                    <a:pt x="262" y="181"/>
                  </a:lnTo>
                  <a:lnTo>
                    <a:pt x="253" y="200"/>
                  </a:lnTo>
                  <a:lnTo>
                    <a:pt x="244" y="209"/>
                  </a:lnTo>
                  <a:lnTo>
                    <a:pt x="234" y="218"/>
                  </a:lnTo>
                  <a:lnTo>
                    <a:pt x="225" y="218"/>
                  </a:lnTo>
                  <a:lnTo>
                    <a:pt x="216" y="227"/>
                  </a:lnTo>
                  <a:lnTo>
                    <a:pt x="216" y="236"/>
                  </a:lnTo>
                  <a:lnTo>
                    <a:pt x="207" y="236"/>
                  </a:lnTo>
                  <a:lnTo>
                    <a:pt x="207" y="245"/>
                  </a:lnTo>
                  <a:lnTo>
                    <a:pt x="207" y="254"/>
                  </a:lnTo>
                  <a:lnTo>
                    <a:pt x="207" y="263"/>
                  </a:lnTo>
                  <a:lnTo>
                    <a:pt x="198" y="254"/>
                  </a:lnTo>
                  <a:lnTo>
                    <a:pt x="189" y="263"/>
                  </a:lnTo>
                  <a:lnTo>
                    <a:pt x="189" y="272"/>
                  </a:lnTo>
                  <a:lnTo>
                    <a:pt x="189" y="281"/>
                  </a:lnTo>
                  <a:lnTo>
                    <a:pt x="189" y="290"/>
                  </a:lnTo>
                  <a:lnTo>
                    <a:pt x="180" y="290"/>
                  </a:lnTo>
                  <a:lnTo>
                    <a:pt x="180" y="300"/>
                  </a:lnTo>
                  <a:lnTo>
                    <a:pt x="180" y="309"/>
                  </a:lnTo>
                  <a:lnTo>
                    <a:pt x="171" y="309"/>
                  </a:lnTo>
                  <a:lnTo>
                    <a:pt x="162" y="309"/>
                  </a:lnTo>
                  <a:lnTo>
                    <a:pt x="162" y="300"/>
                  </a:lnTo>
                  <a:lnTo>
                    <a:pt x="153" y="300"/>
                  </a:lnTo>
                  <a:lnTo>
                    <a:pt x="153" y="290"/>
                  </a:lnTo>
                  <a:lnTo>
                    <a:pt x="144" y="281"/>
                  </a:lnTo>
                  <a:lnTo>
                    <a:pt x="134" y="290"/>
                  </a:lnTo>
                  <a:lnTo>
                    <a:pt x="125" y="300"/>
                  </a:lnTo>
                  <a:lnTo>
                    <a:pt x="116" y="300"/>
                  </a:lnTo>
                  <a:lnTo>
                    <a:pt x="107" y="300"/>
                  </a:lnTo>
                  <a:lnTo>
                    <a:pt x="98" y="300"/>
                  </a:lnTo>
                  <a:lnTo>
                    <a:pt x="80" y="290"/>
                  </a:lnTo>
                  <a:lnTo>
                    <a:pt x="71" y="290"/>
                  </a:lnTo>
                  <a:lnTo>
                    <a:pt x="62" y="290"/>
                  </a:lnTo>
                  <a:lnTo>
                    <a:pt x="53" y="281"/>
                  </a:lnTo>
                  <a:lnTo>
                    <a:pt x="53" y="272"/>
                  </a:lnTo>
                  <a:lnTo>
                    <a:pt x="46" y="272"/>
                  </a:lnTo>
                  <a:lnTo>
                    <a:pt x="37" y="272"/>
                  </a:lnTo>
                  <a:lnTo>
                    <a:pt x="28" y="272"/>
                  </a:lnTo>
                  <a:lnTo>
                    <a:pt x="18" y="272"/>
                  </a:lnTo>
                  <a:lnTo>
                    <a:pt x="7" y="136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72">
              <a:extLst>
                <a:ext uri="{FF2B5EF4-FFF2-40B4-BE49-F238E27FC236}">
                  <a16:creationId xmlns:a16="http://schemas.microsoft.com/office/drawing/2014/main" xmlns="" id="{FED02EE5-A8D3-4643-8335-66A769A95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571" y="2778955"/>
              <a:ext cx="473745" cy="558731"/>
            </a:xfrm>
            <a:custGeom>
              <a:avLst/>
              <a:gdLst>
                <a:gd name="T0" fmla="*/ 53 w 262"/>
                <a:gd name="T1" fmla="*/ 54 h 309"/>
                <a:gd name="T2" fmla="*/ 80 w 262"/>
                <a:gd name="T3" fmla="*/ 45 h 309"/>
                <a:gd name="T4" fmla="*/ 98 w 262"/>
                <a:gd name="T5" fmla="*/ 54 h 309"/>
                <a:gd name="T6" fmla="*/ 116 w 262"/>
                <a:gd name="T7" fmla="*/ 54 h 309"/>
                <a:gd name="T8" fmla="*/ 107 w 262"/>
                <a:gd name="T9" fmla="*/ 63 h 309"/>
                <a:gd name="T10" fmla="*/ 125 w 262"/>
                <a:gd name="T11" fmla="*/ 63 h 309"/>
                <a:gd name="T12" fmla="*/ 144 w 262"/>
                <a:gd name="T13" fmla="*/ 63 h 309"/>
                <a:gd name="T14" fmla="*/ 153 w 262"/>
                <a:gd name="T15" fmla="*/ 54 h 309"/>
                <a:gd name="T16" fmla="*/ 171 w 262"/>
                <a:gd name="T17" fmla="*/ 54 h 309"/>
                <a:gd name="T18" fmla="*/ 189 w 262"/>
                <a:gd name="T19" fmla="*/ 45 h 309"/>
                <a:gd name="T20" fmla="*/ 198 w 262"/>
                <a:gd name="T21" fmla="*/ 27 h 309"/>
                <a:gd name="T22" fmla="*/ 216 w 262"/>
                <a:gd name="T23" fmla="*/ 18 h 309"/>
                <a:gd name="T24" fmla="*/ 262 w 262"/>
                <a:gd name="T25" fmla="*/ 109 h 309"/>
                <a:gd name="T26" fmla="*/ 262 w 262"/>
                <a:gd name="T27" fmla="*/ 136 h 309"/>
                <a:gd name="T28" fmla="*/ 262 w 262"/>
                <a:gd name="T29" fmla="*/ 154 h 309"/>
                <a:gd name="T30" fmla="*/ 262 w 262"/>
                <a:gd name="T31" fmla="*/ 172 h 309"/>
                <a:gd name="T32" fmla="*/ 253 w 262"/>
                <a:gd name="T33" fmla="*/ 200 h 309"/>
                <a:gd name="T34" fmla="*/ 234 w 262"/>
                <a:gd name="T35" fmla="*/ 218 h 309"/>
                <a:gd name="T36" fmla="*/ 216 w 262"/>
                <a:gd name="T37" fmla="*/ 227 h 309"/>
                <a:gd name="T38" fmla="*/ 207 w 262"/>
                <a:gd name="T39" fmla="*/ 236 h 309"/>
                <a:gd name="T40" fmla="*/ 207 w 262"/>
                <a:gd name="T41" fmla="*/ 254 h 309"/>
                <a:gd name="T42" fmla="*/ 198 w 262"/>
                <a:gd name="T43" fmla="*/ 254 h 309"/>
                <a:gd name="T44" fmla="*/ 189 w 262"/>
                <a:gd name="T45" fmla="*/ 272 h 309"/>
                <a:gd name="T46" fmla="*/ 189 w 262"/>
                <a:gd name="T47" fmla="*/ 290 h 309"/>
                <a:gd name="T48" fmla="*/ 180 w 262"/>
                <a:gd name="T49" fmla="*/ 300 h 309"/>
                <a:gd name="T50" fmla="*/ 171 w 262"/>
                <a:gd name="T51" fmla="*/ 309 h 309"/>
                <a:gd name="T52" fmla="*/ 162 w 262"/>
                <a:gd name="T53" fmla="*/ 300 h 309"/>
                <a:gd name="T54" fmla="*/ 153 w 262"/>
                <a:gd name="T55" fmla="*/ 290 h 309"/>
                <a:gd name="T56" fmla="*/ 134 w 262"/>
                <a:gd name="T57" fmla="*/ 290 h 309"/>
                <a:gd name="T58" fmla="*/ 116 w 262"/>
                <a:gd name="T59" fmla="*/ 300 h 309"/>
                <a:gd name="T60" fmla="*/ 98 w 262"/>
                <a:gd name="T61" fmla="*/ 300 h 309"/>
                <a:gd name="T62" fmla="*/ 71 w 262"/>
                <a:gd name="T63" fmla="*/ 290 h 309"/>
                <a:gd name="T64" fmla="*/ 53 w 262"/>
                <a:gd name="T65" fmla="*/ 281 h 309"/>
                <a:gd name="T66" fmla="*/ 46 w 262"/>
                <a:gd name="T67" fmla="*/ 272 h 309"/>
                <a:gd name="T68" fmla="*/ 28 w 262"/>
                <a:gd name="T69" fmla="*/ 272 h 309"/>
                <a:gd name="T70" fmla="*/ 7 w 262"/>
                <a:gd name="T71" fmla="*/ 136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2" h="309">
                  <a:moveTo>
                    <a:pt x="0" y="63"/>
                  </a:moveTo>
                  <a:lnTo>
                    <a:pt x="53" y="54"/>
                  </a:lnTo>
                  <a:lnTo>
                    <a:pt x="71" y="45"/>
                  </a:lnTo>
                  <a:lnTo>
                    <a:pt x="80" y="45"/>
                  </a:lnTo>
                  <a:lnTo>
                    <a:pt x="91" y="54"/>
                  </a:lnTo>
                  <a:lnTo>
                    <a:pt x="98" y="54"/>
                  </a:lnTo>
                  <a:lnTo>
                    <a:pt x="107" y="63"/>
                  </a:lnTo>
                  <a:lnTo>
                    <a:pt x="116" y="54"/>
                  </a:lnTo>
                  <a:lnTo>
                    <a:pt x="116" y="63"/>
                  </a:lnTo>
                  <a:lnTo>
                    <a:pt x="107" y="63"/>
                  </a:lnTo>
                  <a:lnTo>
                    <a:pt x="116" y="63"/>
                  </a:lnTo>
                  <a:lnTo>
                    <a:pt x="125" y="63"/>
                  </a:lnTo>
                  <a:lnTo>
                    <a:pt x="134" y="63"/>
                  </a:lnTo>
                  <a:lnTo>
                    <a:pt x="144" y="63"/>
                  </a:lnTo>
                  <a:lnTo>
                    <a:pt x="153" y="63"/>
                  </a:lnTo>
                  <a:lnTo>
                    <a:pt x="153" y="54"/>
                  </a:lnTo>
                  <a:lnTo>
                    <a:pt x="162" y="54"/>
                  </a:lnTo>
                  <a:lnTo>
                    <a:pt x="171" y="54"/>
                  </a:lnTo>
                  <a:lnTo>
                    <a:pt x="180" y="54"/>
                  </a:lnTo>
                  <a:lnTo>
                    <a:pt x="189" y="45"/>
                  </a:lnTo>
                  <a:lnTo>
                    <a:pt x="198" y="36"/>
                  </a:lnTo>
                  <a:lnTo>
                    <a:pt x="198" y="27"/>
                  </a:lnTo>
                  <a:lnTo>
                    <a:pt x="207" y="27"/>
                  </a:lnTo>
                  <a:lnTo>
                    <a:pt x="216" y="18"/>
                  </a:lnTo>
                  <a:lnTo>
                    <a:pt x="244" y="0"/>
                  </a:lnTo>
                  <a:lnTo>
                    <a:pt x="262" y="109"/>
                  </a:lnTo>
                  <a:lnTo>
                    <a:pt x="262" y="118"/>
                  </a:lnTo>
                  <a:lnTo>
                    <a:pt x="262" y="136"/>
                  </a:lnTo>
                  <a:lnTo>
                    <a:pt x="262" y="145"/>
                  </a:lnTo>
                  <a:lnTo>
                    <a:pt x="262" y="154"/>
                  </a:lnTo>
                  <a:lnTo>
                    <a:pt x="262" y="163"/>
                  </a:lnTo>
                  <a:lnTo>
                    <a:pt x="262" y="172"/>
                  </a:lnTo>
                  <a:lnTo>
                    <a:pt x="262" y="181"/>
                  </a:lnTo>
                  <a:lnTo>
                    <a:pt x="253" y="200"/>
                  </a:lnTo>
                  <a:lnTo>
                    <a:pt x="244" y="209"/>
                  </a:lnTo>
                  <a:lnTo>
                    <a:pt x="234" y="218"/>
                  </a:lnTo>
                  <a:lnTo>
                    <a:pt x="225" y="218"/>
                  </a:lnTo>
                  <a:lnTo>
                    <a:pt x="216" y="227"/>
                  </a:lnTo>
                  <a:lnTo>
                    <a:pt x="216" y="236"/>
                  </a:lnTo>
                  <a:lnTo>
                    <a:pt x="207" y="236"/>
                  </a:lnTo>
                  <a:lnTo>
                    <a:pt x="207" y="245"/>
                  </a:lnTo>
                  <a:lnTo>
                    <a:pt x="207" y="254"/>
                  </a:lnTo>
                  <a:lnTo>
                    <a:pt x="207" y="263"/>
                  </a:lnTo>
                  <a:lnTo>
                    <a:pt x="198" y="254"/>
                  </a:lnTo>
                  <a:lnTo>
                    <a:pt x="189" y="263"/>
                  </a:lnTo>
                  <a:lnTo>
                    <a:pt x="189" y="272"/>
                  </a:lnTo>
                  <a:lnTo>
                    <a:pt x="189" y="281"/>
                  </a:lnTo>
                  <a:lnTo>
                    <a:pt x="189" y="290"/>
                  </a:lnTo>
                  <a:lnTo>
                    <a:pt x="180" y="290"/>
                  </a:lnTo>
                  <a:lnTo>
                    <a:pt x="180" y="300"/>
                  </a:lnTo>
                  <a:lnTo>
                    <a:pt x="180" y="309"/>
                  </a:lnTo>
                  <a:lnTo>
                    <a:pt x="171" y="309"/>
                  </a:lnTo>
                  <a:lnTo>
                    <a:pt x="162" y="309"/>
                  </a:lnTo>
                  <a:lnTo>
                    <a:pt x="162" y="300"/>
                  </a:lnTo>
                  <a:lnTo>
                    <a:pt x="153" y="300"/>
                  </a:lnTo>
                  <a:lnTo>
                    <a:pt x="153" y="290"/>
                  </a:lnTo>
                  <a:lnTo>
                    <a:pt x="144" y="281"/>
                  </a:lnTo>
                  <a:lnTo>
                    <a:pt x="134" y="290"/>
                  </a:lnTo>
                  <a:lnTo>
                    <a:pt x="125" y="300"/>
                  </a:lnTo>
                  <a:lnTo>
                    <a:pt x="116" y="300"/>
                  </a:lnTo>
                  <a:lnTo>
                    <a:pt x="107" y="300"/>
                  </a:lnTo>
                  <a:lnTo>
                    <a:pt x="98" y="300"/>
                  </a:lnTo>
                  <a:lnTo>
                    <a:pt x="80" y="290"/>
                  </a:lnTo>
                  <a:lnTo>
                    <a:pt x="71" y="290"/>
                  </a:lnTo>
                  <a:lnTo>
                    <a:pt x="62" y="290"/>
                  </a:lnTo>
                  <a:lnTo>
                    <a:pt x="53" y="281"/>
                  </a:lnTo>
                  <a:lnTo>
                    <a:pt x="53" y="272"/>
                  </a:lnTo>
                  <a:lnTo>
                    <a:pt x="46" y="272"/>
                  </a:lnTo>
                  <a:lnTo>
                    <a:pt x="37" y="272"/>
                  </a:lnTo>
                  <a:lnTo>
                    <a:pt x="28" y="272"/>
                  </a:lnTo>
                  <a:lnTo>
                    <a:pt x="18" y="272"/>
                  </a:lnTo>
                  <a:lnTo>
                    <a:pt x="7" y="136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73">
              <a:extLst>
                <a:ext uri="{FF2B5EF4-FFF2-40B4-BE49-F238E27FC236}">
                  <a16:creationId xmlns:a16="http://schemas.microsoft.com/office/drawing/2014/main" xmlns="" id="{816177AB-B020-4E99-9248-B5EDEBBF1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137" y="2869365"/>
              <a:ext cx="361638" cy="627442"/>
            </a:xfrm>
            <a:custGeom>
              <a:avLst/>
              <a:gdLst>
                <a:gd name="T0" fmla="*/ 0 w 200"/>
                <a:gd name="T1" fmla="*/ 347 h 347"/>
                <a:gd name="T2" fmla="*/ 0 w 200"/>
                <a:gd name="T3" fmla="*/ 329 h 347"/>
                <a:gd name="T4" fmla="*/ 9 w 200"/>
                <a:gd name="T5" fmla="*/ 320 h 347"/>
                <a:gd name="T6" fmla="*/ 9 w 200"/>
                <a:gd name="T7" fmla="*/ 302 h 347"/>
                <a:gd name="T8" fmla="*/ 18 w 200"/>
                <a:gd name="T9" fmla="*/ 290 h 347"/>
                <a:gd name="T10" fmla="*/ 27 w 200"/>
                <a:gd name="T11" fmla="*/ 275 h 347"/>
                <a:gd name="T12" fmla="*/ 27 w 200"/>
                <a:gd name="T13" fmla="*/ 256 h 347"/>
                <a:gd name="T14" fmla="*/ 18 w 200"/>
                <a:gd name="T15" fmla="*/ 236 h 347"/>
                <a:gd name="T16" fmla="*/ 18 w 200"/>
                <a:gd name="T17" fmla="*/ 220 h 347"/>
                <a:gd name="T18" fmla="*/ 9 w 200"/>
                <a:gd name="T19" fmla="*/ 27 h 347"/>
                <a:gd name="T20" fmla="*/ 27 w 200"/>
                <a:gd name="T21" fmla="*/ 27 h 347"/>
                <a:gd name="T22" fmla="*/ 46 w 200"/>
                <a:gd name="T23" fmla="*/ 18 h 347"/>
                <a:gd name="T24" fmla="*/ 164 w 200"/>
                <a:gd name="T25" fmla="*/ 0 h 347"/>
                <a:gd name="T26" fmla="*/ 182 w 200"/>
                <a:gd name="T27" fmla="*/ 81 h 347"/>
                <a:gd name="T28" fmla="*/ 200 w 200"/>
                <a:gd name="T29" fmla="*/ 227 h 347"/>
                <a:gd name="T30" fmla="*/ 200 w 200"/>
                <a:gd name="T31" fmla="*/ 236 h 347"/>
                <a:gd name="T32" fmla="*/ 191 w 200"/>
                <a:gd name="T33" fmla="*/ 245 h 347"/>
                <a:gd name="T34" fmla="*/ 164 w 200"/>
                <a:gd name="T35" fmla="*/ 256 h 347"/>
                <a:gd name="T36" fmla="*/ 164 w 200"/>
                <a:gd name="T37" fmla="*/ 275 h 347"/>
                <a:gd name="T38" fmla="*/ 155 w 200"/>
                <a:gd name="T39" fmla="*/ 284 h 347"/>
                <a:gd name="T40" fmla="*/ 146 w 200"/>
                <a:gd name="T41" fmla="*/ 290 h 347"/>
                <a:gd name="T42" fmla="*/ 137 w 200"/>
                <a:gd name="T43" fmla="*/ 302 h 347"/>
                <a:gd name="T44" fmla="*/ 137 w 200"/>
                <a:gd name="T45" fmla="*/ 320 h 347"/>
                <a:gd name="T46" fmla="*/ 118 w 200"/>
                <a:gd name="T47" fmla="*/ 320 h 347"/>
                <a:gd name="T48" fmla="*/ 109 w 200"/>
                <a:gd name="T49" fmla="*/ 302 h 347"/>
                <a:gd name="T50" fmla="*/ 100 w 200"/>
                <a:gd name="T51" fmla="*/ 311 h 347"/>
                <a:gd name="T52" fmla="*/ 100 w 200"/>
                <a:gd name="T53" fmla="*/ 329 h 347"/>
                <a:gd name="T54" fmla="*/ 91 w 200"/>
                <a:gd name="T55" fmla="*/ 329 h 347"/>
                <a:gd name="T56" fmla="*/ 73 w 200"/>
                <a:gd name="T57" fmla="*/ 329 h 347"/>
                <a:gd name="T58" fmla="*/ 64 w 200"/>
                <a:gd name="T59" fmla="*/ 347 h 347"/>
                <a:gd name="T60" fmla="*/ 46 w 200"/>
                <a:gd name="T61" fmla="*/ 329 h 347"/>
                <a:gd name="T62" fmla="*/ 27 w 200"/>
                <a:gd name="T63" fmla="*/ 338 h 347"/>
                <a:gd name="T64" fmla="*/ 27 w 200"/>
                <a:gd name="T65" fmla="*/ 347 h 347"/>
                <a:gd name="T66" fmla="*/ 18 w 200"/>
                <a:gd name="T67" fmla="*/ 338 h 347"/>
                <a:gd name="T68" fmla="*/ 9 w 200"/>
                <a:gd name="T6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347">
                  <a:moveTo>
                    <a:pt x="9" y="347"/>
                  </a:moveTo>
                  <a:lnTo>
                    <a:pt x="0" y="347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9"/>
                  </a:lnTo>
                  <a:lnTo>
                    <a:pt x="9" y="320"/>
                  </a:lnTo>
                  <a:lnTo>
                    <a:pt x="9" y="311"/>
                  </a:lnTo>
                  <a:lnTo>
                    <a:pt x="9" y="302"/>
                  </a:lnTo>
                  <a:lnTo>
                    <a:pt x="18" y="302"/>
                  </a:lnTo>
                  <a:lnTo>
                    <a:pt x="18" y="290"/>
                  </a:lnTo>
                  <a:lnTo>
                    <a:pt x="18" y="284"/>
                  </a:lnTo>
                  <a:lnTo>
                    <a:pt x="27" y="275"/>
                  </a:lnTo>
                  <a:lnTo>
                    <a:pt x="27" y="265"/>
                  </a:lnTo>
                  <a:lnTo>
                    <a:pt x="27" y="256"/>
                  </a:lnTo>
                  <a:lnTo>
                    <a:pt x="27" y="245"/>
                  </a:lnTo>
                  <a:lnTo>
                    <a:pt x="18" y="236"/>
                  </a:lnTo>
                  <a:lnTo>
                    <a:pt x="18" y="227"/>
                  </a:lnTo>
                  <a:lnTo>
                    <a:pt x="18" y="220"/>
                  </a:lnTo>
                  <a:lnTo>
                    <a:pt x="27" y="220"/>
                  </a:lnTo>
                  <a:lnTo>
                    <a:pt x="9" y="27"/>
                  </a:lnTo>
                  <a:lnTo>
                    <a:pt x="18" y="27"/>
                  </a:lnTo>
                  <a:lnTo>
                    <a:pt x="27" y="27"/>
                  </a:lnTo>
                  <a:lnTo>
                    <a:pt x="37" y="27"/>
                  </a:lnTo>
                  <a:lnTo>
                    <a:pt x="46" y="18"/>
                  </a:lnTo>
                  <a:lnTo>
                    <a:pt x="82" y="9"/>
                  </a:lnTo>
                  <a:lnTo>
                    <a:pt x="164" y="0"/>
                  </a:lnTo>
                  <a:lnTo>
                    <a:pt x="173" y="9"/>
                  </a:lnTo>
                  <a:lnTo>
                    <a:pt x="182" y="81"/>
                  </a:lnTo>
                  <a:lnTo>
                    <a:pt x="191" y="220"/>
                  </a:lnTo>
                  <a:lnTo>
                    <a:pt x="200" y="227"/>
                  </a:lnTo>
                  <a:lnTo>
                    <a:pt x="191" y="236"/>
                  </a:lnTo>
                  <a:lnTo>
                    <a:pt x="200" y="236"/>
                  </a:lnTo>
                  <a:lnTo>
                    <a:pt x="200" y="245"/>
                  </a:lnTo>
                  <a:lnTo>
                    <a:pt x="191" y="245"/>
                  </a:lnTo>
                  <a:lnTo>
                    <a:pt x="173" y="256"/>
                  </a:lnTo>
                  <a:lnTo>
                    <a:pt x="164" y="256"/>
                  </a:lnTo>
                  <a:lnTo>
                    <a:pt x="164" y="265"/>
                  </a:lnTo>
                  <a:lnTo>
                    <a:pt x="164" y="275"/>
                  </a:lnTo>
                  <a:lnTo>
                    <a:pt x="155" y="275"/>
                  </a:lnTo>
                  <a:lnTo>
                    <a:pt x="155" y="284"/>
                  </a:lnTo>
                  <a:lnTo>
                    <a:pt x="155" y="290"/>
                  </a:lnTo>
                  <a:lnTo>
                    <a:pt x="146" y="290"/>
                  </a:lnTo>
                  <a:lnTo>
                    <a:pt x="137" y="290"/>
                  </a:lnTo>
                  <a:lnTo>
                    <a:pt x="137" y="302"/>
                  </a:lnTo>
                  <a:lnTo>
                    <a:pt x="137" y="311"/>
                  </a:lnTo>
                  <a:lnTo>
                    <a:pt x="137" y="320"/>
                  </a:lnTo>
                  <a:lnTo>
                    <a:pt x="128" y="320"/>
                  </a:lnTo>
                  <a:lnTo>
                    <a:pt x="118" y="320"/>
                  </a:lnTo>
                  <a:lnTo>
                    <a:pt x="109" y="311"/>
                  </a:lnTo>
                  <a:lnTo>
                    <a:pt x="109" y="302"/>
                  </a:lnTo>
                  <a:lnTo>
                    <a:pt x="109" y="311"/>
                  </a:lnTo>
                  <a:lnTo>
                    <a:pt x="100" y="311"/>
                  </a:lnTo>
                  <a:lnTo>
                    <a:pt x="100" y="320"/>
                  </a:lnTo>
                  <a:lnTo>
                    <a:pt x="100" y="329"/>
                  </a:lnTo>
                  <a:lnTo>
                    <a:pt x="91" y="338"/>
                  </a:lnTo>
                  <a:lnTo>
                    <a:pt x="91" y="329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64" y="338"/>
                  </a:lnTo>
                  <a:lnTo>
                    <a:pt x="64" y="347"/>
                  </a:lnTo>
                  <a:lnTo>
                    <a:pt x="64" y="338"/>
                  </a:lnTo>
                  <a:lnTo>
                    <a:pt x="46" y="329"/>
                  </a:lnTo>
                  <a:lnTo>
                    <a:pt x="37" y="338"/>
                  </a:lnTo>
                  <a:lnTo>
                    <a:pt x="27" y="338"/>
                  </a:lnTo>
                  <a:lnTo>
                    <a:pt x="37" y="338"/>
                  </a:lnTo>
                  <a:lnTo>
                    <a:pt x="27" y="347"/>
                  </a:lnTo>
                  <a:lnTo>
                    <a:pt x="27" y="338"/>
                  </a:lnTo>
                  <a:lnTo>
                    <a:pt x="18" y="338"/>
                  </a:lnTo>
                  <a:lnTo>
                    <a:pt x="9" y="338"/>
                  </a:lnTo>
                  <a:lnTo>
                    <a:pt x="9" y="34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74">
              <a:extLst>
                <a:ext uri="{FF2B5EF4-FFF2-40B4-BE49-F238E27FC236}">
                  <a16:creationId xmlns:a16="http://schemas.microsoft.com/office/drawing/2014/main" xmlns="" id="{9371E7B2-60C3-469C-9777-8C11F07C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137" y="2869365"/>
              <a:ext cx="361638" cy="627442"/>
            </a:xfrm>
            <a:custGeom>
              <a:avLst/>
              <a:gdLst>
                <a:gd name="T0" fmla="*/ 0 w 200"/>
                <a:gd name="T1" fmla="*/ 347 h 347"/>
                <a:gd name="T2" fmla="*/ 0 w 200"/>
                <a:gd name="T3" fmla="*/ 329 h 347"/>
                <a:gd name="T4" fmla="*/ 9 w 200"/>
                <a:gd name="T5" fmla="*/ 320 h 347"/>
                <a:gd name="T6" fmla="*/ 9 w 200"/>
                <a:gd name="T7" fmla="*/ 302 h 347"/>
                <a:gd name="T8" fmla="*/ 18 w 200"/>
                <a:gd name="T9" fmla="*/ 290 h 347"/>
                <a:gd name="T10" fmla="*/ 27 w 200"/>
                <a:gd name="T11" fmla="*/ 275 h 347"/>
                <a:gd name="T12" fmla="*/ 27 w 200"/>
                <a:gd name="T13" fmla="*/ 256 h 347"/>
                <a:gd name="T14" fmla="*/ 18 w 200"/>
                <a:gd name="T15" fmla="*/ 236 h 347"/>
                <a:gd name="T16" fmla="*/ 18 w 200"/>
                <a:gd name="T17" fmla="*/ 220 h 347"/>
                <a:gd name="T18" fmla="*/ 9 w 200"/>
                <a:gd name="T19" fmla="*/ 27 h 347"/>
                <a:gd name="T20" fmla="*/ 27 w 200"/>
                <a:gd name="T21" fmla="*/ 27 h 347"/>
                <a:gd name="T22" fmla="*/ 46 w 200"/>
                <a:gd name="T23" fmla="*/ 18 h 347"/>
                <a:gd name="T24" fmla="*/ 164 w 200"/>
                <a:gd name="T25" fmla="*/ 0 h 347"/>
                <a:gd name="T26" fmla="*/ 182 w 200"/>
                <a:gd name="T27" fmla="*/ 81 h 347"/>
                <a:gd name="T28" fmla="*/ 200 w 200"/>
                <a:gd name="T29" fmla="*/ 227 h 347"/>
                <a:gd name="T30" fmla="*/ 200 w 200"/>
                <a:gd name="T31" fmla="*/ 236 h 347"/>
                <a:gd name="T32" fmla="*/ 191 w 200"/>
                <a:gd name="T33" fmla="*/ 245 h 347"/>
                <a:gd name="T34" fmla="*/ 164 w 200"/>
                <a:gd name="T35" fmla="*/ 256 h 347"/>
                <a:gd name="T36" fmla="*/ 164 w 200"/>
                <a:gd name="T37" fmla="*/ 275 h 347"/>
                <a:gd name="T38" fmla="*/ 155 w 200"/>
                <a:gd name="T39" fmla="*/ 284 h 347"/>
                <a:gd name="T40" fmla="*/ 146 w 200"/>
                <a:gd name="T41" fmla="*/ 290 h 347"/>
                <a:gd name="T42" fmla="*/ 137 w 200"/>
                <a:gd name="T43" fmla="*/ 302 h 347"/>
                <a:gd name="T44" fmla="*/ 137 w 200"/>
                <a:gd name="T45" fmla="*/ 320 h 347"/>
                <a:gd name="T46" fmla="*/ 118 w 200"/>
                <a:gd name="T47" fmla="*/ 320 h 347"/>
                <a:gd name="T48" fmla="*/ 109 w 200"/>
                <a:gd name="T49" fmla="*/ 302 h 347"/>
                <a:gd name="T50" fmla="*/ 100 w 200"/>
                <a:gd name="T51" fmla="*/ 311 h 347"/>
                <a:gd name="T52" fmla="*/ 100 w 200"/>
                <a:gd name="T53" fmla="*/ 329 h 347"/>
                <a:gd name="T54" fmla="*/ 91 w 200"/>
                <a:gd name="T55" fmla="*/ 329 h 347"/>
                <a:gd name="T56" fmla="*/ 73 w 200"/>
                <a:gd name="T57" fmla="*/ 329 h 347"/>
                <a:gd name="T58" fmla="*/ 64 w 200"/>
                <a:gd name="T59" fmla="*/ 347 h 347"/>
                <a:gd name="T60" fmla="*/ 46 w 200"/>
                <a:gd name="T61" fmla="*/ 329 h 347"/>
                <a:gd name="T62" fmla="*/ 27 w 200"/>
                <a:gd name="T63" fmla="*/ 338 h 347"/>
                <a:gd name="T64" fmla="*/ 27 w 200"/>
                <a:gd name="T65" fmla="*/ 347 h 347"/>
                <a:gd name="T66" fmla="*/ 18 w 200"/>
                <a:gd name="T67" fmla="*/ 338 h 347"/>
                <a:gd name="T68" fmla="*/ 9 w 200"/>
                <a:gd name="T6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347">
                  <a:moveTo>
                    <a:pt x="9" y="347"/>
                  </a:moveTo>
                  <a:lnTo>
                    <a:pt x="0" y="347"/>
                  </a:lnTo>
                  <a:lnTo>
                    <a:pt x="0" y="338"/>
                  </a:lnTo>
                  <a:lnTo>
                    <a:pt x="0" y="329"/>
                  </a:lnTo>
                  <a:lnTo>
                    <a:pt x="9" y="329"/>
                  </a:lnTo>
                  <a:lnTo>
                    <a:pt x="9" y="320"/>
                  </a:lnTo>
                  <a:lnTo>
                    <a:pt x="9" y="311"/>
                  </a:lnTo>
                  <a:lnTo>
                    <a:pt x="9" y="302"/>
                  </a:lnTo>
                  <a:lnTo>
                    <a:pt x="18" y="302"/>
                  </a:lnTo>
                  <a:lnTo>
                    <a:pt x="18" y="290"/>
                  </a:lnTo>
                  <a:lnTo>
                    <a:pt x="18" y="284"/>
                  </a:lnTo>
                  <a:lnTo>
                    <a:pt x="27" y="275"/>
                  </a:lnTo>
                  <a:lnTo>
                    <a:pt x="27" y="265"/>
                  </a:lnTo>
                  <a:lnTo>
                    <a:pt x="27" y="256"/>
                  </a:lnTo>
                  <a:lnTo>
                    <a:pt x="27" y="245"/>
                  </a:lnTo>
                  <a:lnTo>
                    <a:pt x="18" y="236"/>
                  </a:lnTo>
                  <a:lnTo>
                    <a:pt x="18" y="227"/>
                  </a:lnTo>
                  <a:lnTo>
                    <a:pt x="18" y="220"/>
                  </a:lnTo>
                  <a:lnTo>
                    <a:pt x="27" y="220"/>
                  </a:lnTo>
                  <a:lnTo>
                    <a:pt x="9" y="27"/>
                  </a:lnTo>
                  <a:lnTo>
                    <a:pt x="18" y="27"/>
                  </a:lnTo>
                  <a:lnTo>
                    <a:pt x="27" y="27"/>
                  </a:lnTo>
                  <a:lnTo>
                    <a:pt x="37" y="27"/>
                  </a:lnTo>
                  <a:lnTo>
                    <a:pt x="46" y="18"/>
                  </a:lnTo>
                  <a:lnTo>
                    <a:pt x="82" y="9"/>
                  </a:lnTo>
                  <a:lnTo>
                    <a:pt x="164" y="0"/>
                  </a:lnTo>
                  <a:lnTo>
                    <a:pt x="173" y="9"/>
                  </a:lnTo>
                  <a:lnTo>
                    <a:pt x="182" y="81"/>
                  </a:lnTo>
                  <a:lnTo>
                    <a:pt x="191" y="220"/>
                  </a:lnTo>
                  <a:lnTo>
                    <a:pt x="200" y="227"/>
                  </a:lnTo>
                  <a:lnTo>
                    <a:pt x="191" y="236"/>
                  </a:lnTo>
                  <a:lnTo>
                    <a:pt x="200" y="236"/>
                  </a:lnTo>
                  <a:lnTo>
                    <a:pt x="200" y="245"/>
                  </a:lnTo>
                  <a:lnTo>
                    <a:pt x="191" y="245"/>
                  </a:lnTo>
                  <a:lnTo>
                    <a:pt x="173" y="256"/>
                  </a:lnTo>
                  <a:lnTo>
                    <a:pt x="164" y="256"/>
                  </a:lnTo>
                  <a:lnTo>
                    <a:pt x="164" y="265"/>
                  </a:lnTo>
                  <a:lnTo>
                    <a:pt x="164" y="275"/>
                  </a:lnTo>
                  <a:lnTo>
                    <a:pt x="155" y="275"/>
                  </a:lnTo>
                  <a:lnTo>
                    <a:pt x="155" y="284"/>
                  </a:lnTo>
                  <a:lnTo>
                    <a:pt x="155" y="290"/>
                  </a:lnTo>
                  <a:lnTo>
                    <a:pt x="146" y="290"/>
                  </a:lnTo>
                  <a:lnTo>
                    <a:pt x="137" y="290"/>
                  </a:lnTo>
                  <a:lnTo>
                    <a:pt x="137" y="302"/>
                  </a:lnTo>
                  <a:lnTo>
                    <a:pt x="137" y="311"/>
                  </a:lnTo>
                  <a:lnTo>
                    <a:pt x="137" y="320"/>
                  </a:lnTo>
                  <a:lnTo>
                    <a:pt x="128" y="320"/>
                  </a:lnTo>
                  <a:lnTo>
                    <a:pt x="118" y="320"/>
                  </a:lnTo>
                  <a:lnTo>
                    <a:pt x="109" y="311"/>
                  </a:lnTo>
                  <a:lnTo>
                    <a:pt x="109" y="302"/>
                  </a:lnTo>
                  <a:lnTo>
                    <a:pt x="109" y="311"/>
                  </a:lnTo>
                  <a:lnTo>
                    <a:pt x="100" y="311"/>
                  </a:lnTo>
                  <a:lnTo>
                    <a:pt x="100" y="320"/>
                  </a:lnTo>
                  <a:lnTo>
                    <a:pt x="100" y="329"/>
                  </a:lnTo>
                  <a:lnTo>
                    <a:pt x="91" y="338"/>
                  </a:lnTo>
                  <a:lnTo>
                    <a:pt x="91" y="329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64" y="338"/>
                  </a:lnTo>
                  <a:lnTo>
                    <a:pt x="64" y="347"/>
                  </a:lnTo>
                  <a:lnTo>
                    <a:pt x="64" y="338"/>
                  </a:lnTo>
                  <a:lnTo>
                    <a:pt x="46" y="329"/>
                  </a:lnTo>
                  <a:lnTo>
                    <a:pt x="37" y="338"/>
                  </a:lnTo>
                  <a:lnTo>
                    <a:pt x="27" y="338"/>
                  </a:lnTo>
                  <a:lnTo>
                    <a:pt x="37" y="338"/>
                  </a:lnTo>
                  <a:lnTo>
                    <a:pt x="27" y="347"/>
                  </a:lnTo>
                  <a:lnTo>
                    <a:pt x="27" y="338"/>
                  </a:lnTo>
                  <a:lnTo>
                    <a:pt x="18" y="338"/>
                  </a:lnTo>
                  <a:lnTo>
                    <a:pt x="9" y="338"/>
                  </a:lnTo>
                  <a:lnTo>
                    <a:pt x="9" y="347"/>
                  </a:lnTo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75">
              <a:extLst>
                <a:ext uri="{FF2B5EF4-FFF2-40B4-BE49-F238E27FC236}">
                  <a16:creationId xmlns:a16="http://schemas.microsoft.com/office/drawing/2014/main" xmlns="" id="{350A5802-5344-4882-886F-63846373D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244" y="2182253"/>
              <a:ext cx="575004" cy="641908"/>
            </a:xfrm>
            <a:custGeom>
              <a:avLst/>
              <a:gdLst>
                <a:gd name="T0" fmla="*/ 45 w 318"/>
                <a:gd name="T1" fmla="*/ 19 h 355"/>
                <a:gd name="T2" fmla="*/ 72 w 318"/>
                <a:gd name="T3" fmla="*/ 9 h 355"/>
                <a:gd name="T4" fmla="*/ 90 w 318"/>
                <a:gd name="T5" fmla="*/ 9 h 355"/>
                <a:gd name="T6" fmla="*/ 100 w 318"/>
                <a:gd name="T7" fmla="*/ 0 h 355"/>
                <a:gd name="T8" fmla="*/ 109 w 318"/>
                <a:gd name="T9" fmla="*/ 9 h 355"/>
                <a:gd name="T10" fmla="*/ 100 w 318"/>
                <a:gd name="T11" fmla="*/ 28 h 355"/>
                <a:gd name="T12" fmla="*/ 109 w 318"/>
                <a:gd name="T13" fmla="*/ 19 h 355"/>
                <a:gd name="T14" fmla="*/ 127 w 318"/>
                <a:gd name="T15" fmla="*/ 28 h 355"/>
                <a:gd name="T16" fmla="*/ 145 w 318"/>
                <a:gd name="T17" fmla="*/ 37 h 355"/>
                <a:gd name="T18" fmla="*/ 209 w 318"/>
                <a:gd name="T19" fmla="*/ 55 h 355"/>
                <a:gd name="T20" fmla="*/ 236 w 318"/>
                <a:gd name="T21" fmla="*/ 64 h 355"/>
                <a:gd name="T22" fmla="*/ 263 w 318"/>
                <a:gd name="T23" fmla="*/ 64 h 355"/>
                <a:gd name="T24" fmla="*/ 263 w 318"/>
                <a:gd name="T25" fmla="*/ 82 h 355"/>
                <a:gd name="T26" fmla="*/ 279 w 318"/>
                <a:gd name="T27" fmla="*/ 82 h 355"/>
                <a:gd name="T28" fmla="*/ 291 w 318"/>
                <a:gd name="T29" fmla="*/ 91 h 355"/>
                <a:gd name="T30" fmla="*/ 279 w 318"/>
                <a:gd name="T31" fmla="*/ 109 h 355"/>
                <a:gd name="T32" fmla="*/ 300 w 318"/>
                <a:gd name="T33" fmla="*/ 109 h 355"/>
                <a:gd name="T34" fmla="*/ 291 w 318"/>
                <a:gd name="T35" fmla="*/ 128 h 355"/>
                <a:gd name="T36" fmla="*/ 300 w 318"/>
                <a:gd name="T37" fmla="*/ 137 h 355"/>
                <a:gd name="T38" fmla="*/ 291 w 318"/>
                <a:gd name="T39" fmla="*/ 146 h 355"/>
                <a:gd name="T40" fmla="*/ 279 w 318"/>
                <a:gd name="T41" fmla="*/ 164 h 355"/>
                <a:gd name="T42" fmla="*/ 279 w 318"/>
                <a:gd name="T43" fmla="*/ 182 h 355"/>
                <a:gd name="T44" fmla="*/ 291 w 318"/>
                <a:gd name="T45" fmla="*/ 173 h 355"/>
                <a:gd name="T46" fmla="*/ 300 w 318"/>
                <a:gd name="T47" fmla="*/ 155 h 355"/>
                <a:gd name="T48" fmla="*/ 309 w 318"/>
                <a:gd name="T49" fmla="*/ 146 h 355"/>
                <a:gd name="T50" fmla="*/ 318 w 318"/>
                <a:gd name="T51" fmla="*/ 164 h 355"/>
                <a:gd name="T52" fmla="*/ 309 w 318"/>
                <a:gd name="T53" fmla="*/ 191 h 355"/>
                <a:gd name="T54" fmla="*/ 309 w 318"/>
                <a:gd name="T55" fmla="*/ 209 h 355"/>
                <a:gd name="T56" fmla="*/ 300 w 318"/>
                <a:gd name="T57" fmla="*/ 227 h 355"/>
                <a:gd name="T58" fmla="*/ 309 w 318"/>
                <a:gd name="T59" fmla="*/ 246 h 355"/>
                <a:gd name="T60" fmla="*/ 300 w 318"/>
                <a:gd name="T61" fmla="*/ 264 h 355"/>
                <a:gd name="T62" fmla="*/ 300 w 318"/>
                <a:gd name="T63" fmla="*/ 282 h 355"/>
                <a:gd name="T64" fmla="*/ 309 w 318"/>
                <a:gd name="T65" fmla="*/ 309 h 355"/>
                <a:gd name="T66" fmla="*/ 309 w 318"/>
                <a:gd name="T67" fmla="*/ 327 h 355"/>
                <a:gd name="T68" fmla="*/ 309 w 318"/>
                <a:gd name="T69" fmla="*/ 346 h 355"/>
                <a:gd name="T70" fmla="*/ 145 w 318"/>
                <a:gd name="T71" fmla="*/ 355 h 355"/>
                <a:gd name="T72" fmla="*/ 118 w 318"/>
                <a:gd name="T73" fmla="*/ 346 h 355"/>
                <a:gd name="T74" fmla="*/ 109 w 318"/>
                <a:gd name="T75" fmla="*/ 327 h 355"/>
                <a:gd name="T76" fmla="*/ 109 w 318"/>
                <a:gd name="T77" fmla="*/ 309 h 355"/>
                <a:gd name="T78" fmla="*/ 109 w 318"/>
                <a:gd name="T79" fmla="*/ 291 h 355"/>
                <a:gd name="T80" fmla="*/ 100 w 318"/>
                <a:gd name="T81" fmla="*/ 273 h 355"/>
                <a:gd name="T82" fmla="*/ 100 w 318"/>
                <a:gd name="T83" fmla="*/ 255 h 355"/>
                <a:gd name="T84" fmla="*/ 90 w 318"/>
                <a:gd name="T85" fmla="*/ 237 h 355"/>
                <a:gd name="T86" fmla="*/ 72 w 318"/>
                <a:gd name="T87" fmla="*/ 237 h 355"/>
                <a:gd name="T88" fmla="*/ 54 w 318"/>
                <a:gd name="T89" fmla="*/ 209 h 355"/>
                <a:gd name="T90" fmla="*/ 36 w 318"/>
                <a:gd name="T91" fmla="*/ 209 h 355"/>
                <a:gd name="T92" fmla="*/ 27 w 318"/>
                <a:gd name="T93" fmla="*/ 191 h 355"/>
                <a:gd name="T94" fmla="*/ 9 w 318"/>
                <a:gd name="T95" fmla="*/ 191 h 355"/>
                <a:gd name="T96" fmla="*/ 9 w 318"/>
                <a:gd name="T97" fmla="*/ 173 h 355"/>
                <a:gd name="T98" fmla="*/ 0 w 318"/>
                <a:gd name="T99" fmla="*/ 155 h 355"/>
                <a:gd name="T100" fmla="*/ 9 w 318"/>
                <a:gd name="T101" fmla="*/ 137 h 355"/>
                <a:gd name="T102" fmla="*/ 9 w 318"/>
                <a:gd name="T103" fmla="*/ 118 h 355"/>
                <a:gd name="T104" fmla="*/ 0 w 318"/>
                <a:gd name="T105" fmla="*/ 109 h 355"/>
                <a:gd name="T106" fmla="*/ 0 w 318"/>
                <a:gd name="T107" fmla="*/ 91 h 355"/>
                <a:gd name="T108" fmla="*/ 27 w 318"/>
                <a:gd name="T109" fmla="*/ 73 h 355"/>
                <a:gd name="T110" fmla="*/ 27 w 318"/>
                <a:gd name="T111" fmla="*/ 2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8" h="355">
                  <a:moveTo>
                    <a:pt x="36" y="19"/>
                  </a:moveTo>
                  <a:lnTo>
                    <a:pt x="45" y="19"/>
                  </a:lnTo>
                  <a:lnTo>
                    <a:pt x="54" y="19"/>
                  </a:lnTo>
                  <a:lnTo>
                    <a:pt x="72" y="9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09" y="9"/>
                  </a:lnTo>
                  <a:lnTo>
                    <a:pt x="109" y="19"/>
                  </a:lnTo>
                  <a:lnTo>
                    <a:pt x="100" y="28"/>
                  </a:lnTo>
                  <a:lnTo>
                    <a:pt x="109" y="28"/>
                  </a:lnTo>
                  <a:lnTo>
                    <a:pt x="109" y="19"/>
                  </a:lnTo>
                  <a:lnTo>
                    <a:pt x="118" y="19"/>
                  </a:lnTo>
                  <a:lnTo>
                    <a:pt x="127" y="28"/>
                  </a:lnTo>
                  <a:lnTo>
                    <a:pt x="136" y="28"/>
                  </a:lnTo>
                  <a:lnTo>
                    <a:pt x="145" y="37"/>
                  </a:lnTo>
                  <a:lnTo>
                    <a:pt x="154" y="46"/>
                  </a:lnTo>
                  <a:lnTo>
                    <a:pt x="209" y="55"/>
                  </a:lnTo>
                  <a:lnTo>
                    <a:pt x="227" y="64"/>
                  </a:lnTo>
                  <a:lnTo>
                    <a:pt x="236" y="64"/>
                  </a:lnTo>
                  <a:lnTo>
                    <a:pt x="245" y="64"/>
                  </a:lnTo>
                  <a:lnTo>
                    <a:pt x="263" y="64"/>
                  </a:lnTo>
                  <a:lnTo>
                    <a:pt x="263" y="73"/>
                  </a:lnTo>
                  <a:lnTo>
                    <a:pt x="263" y="82"/>
                  </a:lnTo>
                  <a:lnTo>
                    <a:pt x="272" y="82"/>
                  </a:lnTo>
                  <a:lnTo>
                    <a:pt x="279" y="82"/>
                  </a:lnTo>
                  <a:lnTo>
                    <a:pt x="279" y="91"/>
                  </a:lnTo>
                  <a:lnTo>
                    <a:pt x="291" y="91"/>
                  </a:lnTo>
                  <a:lnTo>
                    <a:pt x="279" y="100"/>
                  </a:lnTo>
                  <a:lnTo>
                    <a:pt x="279" y="109"/>
                  </a:lnTo>
                  <a:lnTo>
                    <a:pt x="291" y="109"/>
                  </a:lnTo>
                  <a:lnTo>
                    <a:pt x="300" y="109"/>
                  </a:lnTo>
                  <a:lnTo>
                    <a:pt x="291" y="118"/>
                  </a:lnTo>
                  <a:lnTo>
                    <a:pt x="291" y="128"/>
                  </a:lnTo>
                  <a:lnTo>
                    <a:pt x="300" y="128"/>
                  </a:lnTo>
                  <a:lnTo>
                    <a:pt x="300" y="137"/>
                  </a:lnTo>
                  <a:lnTo>
                    <a:pt x="300" y="146"/>
                  </a:lnTo>
                  <a:lnTo>
                    <a:pt x="291" y="146"/>
                  </a:lnTo>
                  <a:lnTo>
                    <a:pt x="291" y="155"/>
                  </a:lnTo>
                  <a:lnTo>
                    <a:pt x="279" y="164"/>
                  </a:lnTo>
                  <a:lnTo>
                    <a:pt x="279" y="173"/>
                  </a:lnTo>
                  <a:lnTo>
                    <a:pt x="279" y="182"/>
                  </a:lnTo>
                  <a:lnTo>
                    <a:pt x="291" y="182"/>
                  </a:lnTo>
                  <a:lnTo>
                    <a:pt x="291" y="173"/>
                  </a:lnTo>
                  <a:lnTo>
                    <a:pt x="300" y="164"/>
                  </a:lnTo>
                  <a:lnTo>
                    <a:pt x="300" y="155"/>
                  </a:lnTo>
                  <a:lnTo>
                    <a:pt x="309" y="155"/>
                  </a:lnTo>
                  <a:lnTo>
                    <a:pt x="309" y="146"/>
                  </a:lnTo>
                  <a:lnTo>
                    <a:pt x="318" y="155"/>
                  </a:lnTo>
                  <a:lnTo>
                    <a:pt x="318" y="164"/>
                  </a:lnTo>
                  <a:lnTo>
                    <a:pt x="309" y="182"/>
                  </a:lnTo>
                  <a:lnTo>
                    <a:pt x="309" y="191"/>
                  </a:lnTo>
                  <a:lnTo>
                    <a:pt x="318" y="209"/>
                  </a:lnTo>
                  <a:lnTo>
                    <a:pt x="309" y="209"/>
                  </a:lnTo>
                  <a:lnTo>
                    <a:pt x="309" y="218"/>
                  </a:lnTo>
                  <a:lnTo>
                    <a:pt x="300" y="227"/>
                  </a:lnTo>
                  <a:lnTo>
                    <a:pt x="300" y="237"/>
                  </a:lnTo>
                  <a:lnTo>
                    <a:pt x="309" y="246"/>
                  </a:lnTo>
                  <a:lnTo>
                    <a:pt x="300" y="255"/>
                  </a:lnTo>
                  <a:lnTo>
                    <a:pt x="300" y="264"/>
                  </a:lnTo>
                  <a:lnTo>
                    <a:pt x="300" y="273"/>
                  </a:lnTo>
                  <a:lnTo>
                    <a:pt x="300" y="282"/>
                  </a:lnTo>
                  <a:lnTo>
                    <a:pt x="300" y="300"/>
                  </a:lnTo>
                  <a:lnTo>
                    <a:pt x="309" y="309"/>
                  </a:lnTo>
                  <a:lnTo>
                    <a:pt x="309" y="318"/>
                  </a:lnTo>
                  <a:lnTo>
                    <a:pt x="309" y="327"/>
                  </a:lnTo>
                  <a:lnTo>
                    <a:pt x="309" y="337"/>
                  </a:lnTo>
                  <a:lnTo>
                    <a:pt x="309" y="346"/>
                  </a:lnTo>
                  <a:lnTo>
                    <a:pt x="236" y="355"/>
                  </a:lnTo>
                  <a:lnTo>
                    <a:pt x="145" y="355"/>
                  </a:lnTo>
                  <a:lnTo>
                    <a:pt x="136" y="346"/>
                  </a:lnTo>
                  <a:lnTo>
                    <a:pt x="118" y="346"/>
                  </a:lnTo>
                  <a:lnTo>
                    <a:pt x="118" y="337"/>
                  </a:lnTo>
                  <a:lnTo>
                    <a:pt x="109" y="327"/>
                  </a:lnTo>
                  <a:lnTo>
                    <a:pt x="109" y="318"/>
                  </a:lnTo>
                  <a:lnTo>
                    <a:pt x="109" y="309"/>
                  </a:lnTo>
                  <a:lnTo>
                    <a:pt x="109" y="300"/>
                  </a:lnTo>
                  <a:lnTo>
                    <a:pt x="109" y="291"/>
                  </a:lnTo>
                  <a:lnTo>
                    <a:pt x="100" y="282"/>
                  </a:lnTo>
                  <a:lnTo>
                    <a:pt x="100" y="273"/>
                  </a:lnTo>
                  <a:lnTo>
                    <a:pt x="100" y="264"/>
                  </a:lnTo>
                  <a:lnTo>
                    <a:pt x="100" y="255"/>
                  </a:lnTo>
                  <a:lnTo>
                    <a:pt x="90" y="246"/>
                  </a:lnTo>
                  <a:lnTo>
                    <a:pt x="90" y="237"/>
                  </a:lnTo>
                  <a:lnTo>
                    <a:pt x="81" y="237"/>
                  </a:lnTo>
                  <a:lnTo>
                    <a:pt x="72" y="237"/>
                  </a:lnTo>
                  <a:lnTo>
                    <a:pt x="63" y="227"/>
                  </a:lnTo>
                  <a:lnTo>
                    <a:pt x="54" y="209"/>
                  </a:lnTo>
                  <a:lnTo>
                    <a:pt x="45" y="209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27" y="191"/>
                  </a:lnTo>
                  <a:lnTo>
                    <a:pt x="18" y="191"/>
                  </a:lnTo>
                  <a:lnTo>
                    <a:pt x="9" y="191"/>
                  </a:lnTo>
                  <a:lnTo>
                    <a:pt x="0" y="182"/>
                  </a:lnTo>
                  <a:lnTo>
                    <a:pt x="9" y="173"/>
                  </a:lnTo>
                  <a:lnTo>
                    <a:pt x="9" y="164"/>
                  </a:lnTo>
                  <a:lnTo>
                    <a:pt x="0" y="155"/>
                  </a:lnTo>
                  <a:lnTo>
                    <a:pt x="9" y="146"/>
                  </a:lnTo>
                  <a:lnTo>
                    <a:pt x="9" y="137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18" y="82"/>
                  </a:lnTo>
                  <a:lnTo>
                    <a:pt x="27" y="73"/>
                  </a:lnTo>
                  <a:lnTo>
                    <a:pt x="27" y="64"/>
                  </a:lnTo>
                  <a:lnTo>
                    <a:pt x="27" y="28"/>
                  </a:lnTo>
                  <a:lnTo>
                    <a:pt x="36" y="1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76">
              <a:extLst>
                <a:ext uri="{FF2B5EF4-FFF2-40B4-BE49-F238E27FC236}">
                  <a16:creationId xmlns:a16="http://schemas.microsoft.com/office/drawing/2014/main" xmlns="" id="{16DA9C9D-6606-4BCE-8D5C-D1C351722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244" y="2182253"/>
              <a:ext cx="575004" cy="641908"/>
            </a:xfrm>
            <a:custGeom>
              <a:avLst/>
              <a:gdLst>
                <a:gd name="T0" fmla="*/ 45 w 318"/>
                <a:gd name="T1" fmla="*/ 19 h 355"/>
                <a:gd name="T2" fmla="*/ 72 w 318"/>
                <a:gd name="T3" fmla="*/ 9 h 355"/>
                <a:gd name="T4" fmla="*/ 90 w 318"/>
                <a:gd name="T5" fmla="*/ 9 h 355"/>
                <a:gd name="T6" fmla="*/ 100 w 318"/>
                <a:gd name="T7" fmla="*/ 0 h 355"/>
                <a:gd name="T8" fmla="*/ 109 w 318"/>
                <a:gd name="T9" fmla="*/ 9 h 355"/>
                <a:gd name="T10" fmla="*/ 100 w 318"/>
                <a:gd name="T11" fmla="*/ 28 h 355"/>
                <a:gd name="T12" fmla="*/ 109 w 318"/>
                <a:gd name="T13" fmla="*/ 19 h 355"/>
                <a:gd name="T14" fmla="*/ 127 w 318"/>
                <a:gd name="T15" fmla="*/ 28 h 355"/>
                <a:gd name="T16" fmla="*/ 145 w 318"/>
                <a:gd name="T17" fmla="*/ 37 h 355"/>
                <a:gd name="T18" fmla="*/ 209 w 318"/>
                <a:gd name="T19" fmla="*/ 55 h 355"/>
                <a:gd name="T20" fmla="*/ 236 w 318"/>
                <a:gd name="T21" fmla="*/ 64 h 355"/>
                <a:gd name="T22" fmla="*/ 263 w 318"/>
                <a:gd name="T23" fmla="*/ 64 h 355"/>
                <a:gd name="T24" fmla="*/ 263 w 318"/>
                <a:gd name="T25" fmla="*/ 82 h 355"/>
                <a:gd name="T26" fmla="*/ 279 w 318"/>
                <a:gd name="T27" fmla="*/ 82 h 355"/>
                <a:gd name="T28" fmla="*/ 291 w 318"/>
                <a:gd name="T29" fmla="*/ 91 h 355"/>
                <a:gd name="T30" fmla="*/ 279 w 318"/>
                <a:gd name="T31" fmla="*/ 109 h 355"/>
                <a:gd name="T32" fmla="*/ 300 w 318"/>
                <a:gd name="T33" fmla="*/ 109 h 355"/>
                <a:gd name="T34" fmla="*/ 291 w 318"/>
                <a:gd name="T35" fmla="*/ 128 h 355"/>
                <a:gd name="T36" fmla="*/ 300 w 318"/>
                <a:gd name="T37" fmla="*/ 137 h 355"/>
                <a:gd name="T38" fmla="*/ 291 w 318"/>
                <a:gd name="T39" fmla="*/ 146 h 355"/>
                <a:gd name="T40" fmla="*/ 279 w 318"/>
                <a:gd name="T41" fmla="*/ 164 h 355"/>
                <a:gd name="T42" fmla="*/ 279 w 318"/>
                <a:gd name="T43" fmla="*/ 182 h 355"/>
                <a:gd name="T44" fmla="*/ 291 w 318"/>
                <a:gd name="T45" fmla="*/ 173 h 355"/>
                <a:gd name="T46" fmla="*/ 300 w 318"/>
                <a:gd name="T47" fmla="*/ 155 h 355"/>
                <a:gd name="T48" fmla="*/ 309 w 318"/>
                <a:gd name="T49" fmla="*/ 146 h 355"/>
                <a:gd name="T50" fmla="*/ 318 w 318"/>
                <a:gd name="T51" fmla="*/ 164 h 355"/>
                <a:gd name="T52" fmla="*/ 309 w 318"/>
                <a:gd name="T53" fmla="*/ 191 h 355"/>
                <a:gd name="T54" fmla="*/ 309 w 318"/>
                <a:gd name="T55" fmla="*/ 209 h 355"/>
                <a:gd name="T56" fmla="*/ 300 w 318"/>
                <a:gd name="T57" fmla="*/ 227 h 355"/>
                <a:gd name="T58" fmla="*/ 309 w 318"/>
                <a:gd name="T59" fmla="*/ 246 h 355"/>
                <a:gd name="T60" fmla="*/ 300 w 318"/>
                <a:gd name="T61" fmla="*/ 264 h 355"/>
                <a:gd name="T62" fmla="*/ 300 w 318"/>
                <a:gd name="T63" fmla="*/ 282 h 355"/>
                <a:gd name="T64" fmla="*/ 309 w 318"/>
                <a:gd name="T65" fmla="*/ 309 h 355"/>
                <a:gd name="T66" fmla="*/ 309 w 318"/>
                <a:gd name="T67" fmla="*/ 327 h 355"/>
                <a:gd name="T68" fmla="*/ 309 w 318"/>
                <a:gd name="T69" fmla="*/ 346 h 355"/>
                <a:gd name="T70" fmla="*/ 145 w 318"/>
                <a:gd name="T71" fmla="*/ 355 h 355"/>
                <a:gd name="T72" fmla="*/ 118 w 318"/>
                <a:gd name="T73" fmla="*/ 346 h 355"/>
                <a:gd name="T74" fmla="*/ 109 w 318"/>
                <a:gd name="T75" fmla="*/ 327 h 355"/>
                <a:gd name="T76" fmla="*/ 109 w 318"/>
                <a:gd name="T77" fmla="*/ 309 h 355"/>
                <a:gd name="T78" fmla="*/ 109 w 318"/>
                <a:gd name="T79" fmla="*/ 291 h 355"/>
                <a:gd name="T80" fmla="*/ 100 w 318"/>
                <a:gd name="T81" fmla="*/ 273 h 355"/>
                <a:gd name="T82" fmla="*/ 100 w 318"/>
                <a:gd name="T83" fmla="*/ 255 h 355"/>
                <a:gd name="T84" fmla="*/ 90 w 318"/>
                <a:gd name="T85" fmla="*/ 237 h 355"/>
                <a:gd name="T86" fmla="*/ 72 w 318"/>
                <a:gd name="T87" fmla="*/ 237 h 355"/>
                <a:gd name="T88" fmla="*/ 54 w 318"/>
                <a:gd name="T89" fmla="*/ 209 h 355"/>
                <a:gd name="T90" fmla="*/ 36 w 318"/>
                <a:gd name="T91" fmla="*/ 209 h 355"/>
                <a:gd name="T92" fmla="*/ 27 w 318"/>
                <a:gd name="T93" fmla="*/ 191 h 355"/>
                <a:gd name="T94" fmla="*/ 9 w 318"/>
                <a:gd name="T95" fmla="*/ 191 h 355"/>
                <a:gd name="T96" fmla="*/ 9 w 318"/>
                <a:gd name="T97" fmla="*/ 173 h 355"/>
                <a:gd name="T98" fmla="*/ 0 w 318"/>
                <a:gd name="T99" fmla="*/ 155 h 355"/>
                <a:gd name="T100" fmla="*/ 9 w 318"/>
                <a:gd name="T101" fmla="*/ 137 h 355"/>
                <a:gd name="T102" fmla="*/ 9 w 318"/>
                <a:gd name="T103" fmla="*/ 118 h 355"/>
                <a:gd name="T104" fmla="*/ 0 w 318"/>
                <a:gd name="T105" fmla="*/ 109 h 355"/>
                <a:gd name="T106" fmla="*/ 0 w 318"/>
                <a:gd name="T107" fmla="*/ 91 h 355"/>
                <a:gd name="T108" fmla="*/ 27 w 318"/>
                <a:gd name="T109" fmla="*/ 73 h 355"/>
                <a:gd name="T110" fmla="*/ 27 w 318"/>
                <a:gd name="T111" fmla="*/ 2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8" h="355">
                  <a:moveTo>
                    <a:pt x="36" y="19"/>
                  </a:moveTo>
                  <a:lnTo>
                    <a:pt x="45" y="19"/>
                  </a:lnTo>
                  <a:lnTo>
                    <a:pt x="54" y="19"/>
                  </a:lnTo>
                  <a:lnTo>
                    <a:pt x="72" y="9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09" y="9"/>
                  </a:lnTo>
                  <a:lnTo>
                    <a:pt x="109" y="19"/>
                  </a:lnTo>
                  <a:lnTo>
                    <a:pt x="100" y="28"/>
                  </a:lnTo>
                  <a:lnTo>
                    <a:pt x="109" y="28"/>
                  </a:lnTo>
                  <a:lnTo>
                    <a:pt x="109" y="19"/>
                  </a:lnTo>
                  <a:lnTo>
                    <a:pt x="118" y="19"/>
                  </a:lnTo>
                  <a:lnTo>
                    <a:pt x="127" y="28"/>
                  </a:lnTo>
                  <a:lnTo>
                    <a:pt x="136" y="28"/>
                  </a:lnTo>
                  <a:lnTo>
                    <a:pt x="145" y="37"/>
                  </a:lnTo>
                  <a:lnTo>
                    <a:pt x="154" y="46"/>
                  </a:lnTo>
                  <a:lnTo>
                    <a:pt x="209" y="55"/>
                  </a:lnTo>
                  <a:lnTo>
                    <a:pt x="227" y="64"/>
                  </a:lnTo>
                  <a:lnTo>
                    <a:pt x="236" y="64"/>
                  </a:lnTo>
                  <a:lnTo>
                    <a:pt x="245" y="64"/>
                  </a:lnTo>
                  <a:lnTo>
                    <a:pt x="263" y="64"/>
                  </a:lnTo>
                  <a:lnTo>
                    <a:pt x="263" y="73"/>
                  </a:lnTo>
                  <a:lnTo>
                    <a:pt x="263" y="82"/>
                  </a:lnTo>
                  <a:lnTo>
                    <a:pt x="272" y="82"/>
                  </a:lnTo>
                  <a:lnTo>
                    <a:pt x="279" y="82"/>
                  </a:lnTo>
                  <a:lnTo>
                    <a:pt x="279" y="91"/>
                  </a:lnTo>
                  <a:lnTo>
                    <a:pt x="291" y="91"/>
                  </a:lnTo>
                  <a:lnTo>
                    <a:pt x="279" y="100"/>
                  </a:lnTo>
                  <a:lnTo>
                    <a:pt x="279" y="109"/>
                  </a:lnTo>
                  <a:lnTo>
                    <a:pt x="291" y="109"/>
                  </a:lnTo>
                  <a:lnTo>
                    <a:pt x="300" y="109"/>
                  </a:lnTo>
                  <a:lnTo>
                    <a:pt x="291" y="118"/>
                  </a:lnTo>
                  <a:lnTo>
                    <a:pt x="291" y="128"/>
                  </a:lnTo>
                  <a:lnTo>
                    <a:pt x="300" y="128"/>
                  </a:lnTo>
                  <a:lnTo>
                    <a:pt x="300" y="137"/>
                  </a:lnTo>
                  <a:lnTo>
                    <a:pt x="300" y="146"/>
                  </a:lnTo>
                  <a:lnTo>
                    <a:pt x="291" y="146"/>
                  </a:lnTo>
                  <a:lnTo>
                    <a:pt x="291" y="155"/>
                  </a:lnTo>
                  <a:lnTo>
                    <a:pt x="279" y="164"/>
                  </a:lnTo>
                  <a:lnTo>
                    <a:pt x="279" y="173"/>
                  </a:lnTo>
                  <a:lnTo>
                    <a:pt x="279" y="182"/>
                  </a:lnTo>
                  <a:lnTo>
                    <a:pt x="291" y="182"/>
                  </a:lnTo>
                  <a:lnTo>
                    <a:pt x="291" y="173"/>
                  </a:lnTo>
                  <a:lnTo>
                    <a:pt x="300" y="164"/>
                  </a:lnTo>
                  <a:lnTo>
                    <a:pt x="300" y="155"/>
                  </a:lnTo>
                  <a:lnTo>
                    <a:pt x="309" y="155"/>
                  </a:lnTo>
                  <a:lnTo>
                    <a:pt x="309" y="146"/>
                  </a:lnTo>
                  <a:lnTo>
                    <a:pt x="318" y="155"/>
                  </a:lnTo>
                  <a:lnTo>
                    <a:pt x="318" y="164"/>
                  </a:lnTo>
                  <a:lnTo>
                    <a:pt x="309" y="182"/>
                  </a:lnTo>
                  <a:lnTo>
                    <a:pt x="309" y="191"/>
                  </a:lnTo>
                  <a:lnTo>
                    <a:pt x="318" y="209"/>
                  </a:lnTo>
                  <a:lnTo>
                    <a:pt x="309" y="209"/>
                  </a:lnTo>
                  <a:lnTo>
                    <a:pt x="309" y="218"/>
                  </a:lnTo>
                  <a:lnTo>
                    <a:pt x="300" y="227"/>
                  </a:lnTo>
                  <a:lnTo>
                    <a:pt x="300" y="237"/>
                  </a:lnTo>
                  <a:lnTo>
                    <a:pt x="309" y="246"/>
                  </a:lnTo>
                  <a:lnTo>
                    <a:pt x="300" y="255"/>
                  </a:lnTo>
                  <a:lnTo>
                    <a:pt x="300" y="264"/>
                  </a:lnTo>
                  <a:lnTo>
                    <a:pt x="300" y="273"/>
                  </a:lnTo>
                  <a:lnTo>
                    <a:pt x="300" y="282"/>
                  </a:lnTo>
                  <a:lnTo>
                    <a:pt x="300" y="300"/>
                  </a:lnTo>
                  <a:lnTo>
                    <a:pt x="309" y="309"/>
                  </a:lnTo>
                  <a:lnTo>
                    <a:pt x="309" y="318"/>
                  </a:lnTo>
                  <a:lnTo>
                    <a:pt x="309" y="327"/>
                  </a:lnTo>
                  <a:lnTo>
                    <a:pt x="309" y="337"/>
                  </a:lnTo>
                  <a:lnTo>
                    <a:pt x="309" y="346"/>
                  </a:lnTo>
                  <a:lnTo>
                    <a:pt x="236" y="355"/>
                  </a:lnTo>
                  <a:lnTo>
                    <a:pt x="145" y="355"/>
                  </a:lnTo>
                  <a:lnTo>
                    <a:pt x="136" y="346"/>
                  </a:lnTo>
                  <a:lnTo>
                    <a:pt x="118" y="346"/>
                  </a:lnTo>
                  <a:lnTo>
                    <a:pt x="118" y="337"/>
                  </a:lnTo>
                  <a:lnTo>
                    <a:pt x="109" y="327"/>
                  </a:lnTo>
                  <a:lnTo>
                    <a:pt x="109" y="318"/>
                  </a:lnTo>
                  <a:lnTo>
                    <a:pt x="109" y="309"/>
                  </a:lnTo>
                  <a:lnTo>
                    <a:pt x="109" y="300"/>
                  </a:lnTo>
                  <a:lnTo>
                    <a:pt x="109" y="291"/>
                  </a:lnTo>
                  <a:lnTo>
                    <a:pt x="100" y="282"/>
                  </a:lnTo>
                  <a:lnTo>
                    <a:pt x="100" y="273"/>
                  </a:lnTo>
                  <a:lnTo>
                    <a:pt x="100" y="264"/>
                  </a:lnTo>
                  <a:lnTo>
                    <a:pt x="100" y="255"/>
                  </a:lnTo>
                  <a:lnTo>
                    <a:pt x="90" y="246"/>
                  </a:lnTo>
                  <a:lnTo>
                    <a:pt x="90" y="237"/>
                  </a:lnTo>
                  <a:lnTo>
                    <a:pt x="81" y="237"/>
                  </a:lnTo>
                  <a:lnTo>
                    <a:pt x="72" y="237"/>
                  </a:lnTo>
                  <a:lnTo>
                    <a:pt x="63" y="227"/>
                  </a:lnTo>
                  <a:lnTo>
                    <a:pt x="54" y="209"/>
                  </a:lnTo>
                  <a:lnTo>
                    <a:pt x="45" y="209"/>
                  </a:lnTo>
                  <a:lnTo>
                    <a:pt x="36" y="209"/>
                  </a:lnTo>
                  <a:lnTo>
                    <a:pt x="36" y="200"/>
                  </a:lnTo>
                  <a:lnTo>
                    <a:pt x="27" y="191"/>
                  </a:lnTo>
                  <a:lnTo>
                    <a:pt x="18" y="191"/>
                  </a:lnTo>
                  <a:lnTo>
                    <a:pt x="9" y="191"/>
                  </a:lnTo>
                  <a:lnTo>
                    <a:pt x="0" y="182"/>
                  </a:lnTo>
                  <a:lnTo>
                    <a:pt x="9" y="173"/>
                  </a:lnTo>
                  <a:lnTo>
                    <a:pt x="9" y="164"/>
                  </a:lnTo>
                  <a:lnTo>
                    <a:pt x="0" y="155"/>
                  </a:lnTo>
                  <a:lnTo>
                    <a:pt x="9" y="146"/>
                  </a:lnTo>
                  <a:lnTo>
                    <a:pt x="9" y="137"/>
                  </a:lnTo>
                  <a:lnTo>
                    <a:pt x="9" y="128"/>
                  </a:lnTo>
                  <a:lnTo>
                    <a:pt x="9" y="118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18" y="82"/>
                  </a:lnTo>
                  <a:lnTo>
                    <a:pt x="27" y="73"/>
                  </a:lnTo>
                  <a:lnTo>
                    <a:pt x="27" y="64"/>
                  </a:lnTo>
                  <a:lnTo>
                    <a:pt x="27" y="28"/>
                  </a:lnTo>
                  <a:lnTo>
                    <a:pt x="36" y="1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77">
              <a:extLst>
                <a:ext uri="{FF2B5EF4-FFF2-40B4-BE49-F238E27FC236}">
                  <a16:creationId xmlns:a16="http://schemas.microsoft.com/office/drawing/2014/main" xmlns="" id="{46F1178D-22C4-4120-B5FD-BED16F95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3488" y="1545770"/>
              <a:ext cx="772097" cy="580430"/>
            </a:xfrm>
            <a:custGeom>
              <a:avLst/>
              <a:gdLst>
                <a:gd name="T0" fmla="*/ 18 w 427"/>
                <a:gd name="T1" fmla="*/ 202 h 321"/>
                <a:gd name="T2" fmla="*/ 0 w 427"/>
                <a:gd name="T3" fmla="*/ 193 h 321"/>
                <a:gd name="T4" fmla="*/ 9 w 427"/>
                <a:gd name="T5" fmla="*/ 184 h 321"/>
                <a:gd name="T6" fmla="*/ 9 w 427"/>
                <a:gd name="T7" fmla="*/ 184 h 321"/>
                <a:gd name="T8" fmla="*/ 27 w 427"/>
                <a:gd name="T9" fmla="*/ 164 h 321"/>
                <a:gd name="T10" fmla="*/ 9 w 427"/>
                <a:gd name="T11" fmla="*/ 164 h 321"/>
                <a:gd name="T12" fmla="*/ 18 w 427"/>
                <a:gd name="T13" fmla="*/ 148 h 321"/>
                <a:gd name="T14" fmla="*/ 9 w 427"/>
                <a:gd name="T15" fmla="*/ 137 h 321"/>
                <a:gd name="T16" fmla="*/ 9 w 427"/>
                <a:gd name="T17" fmla="*/ 100 h 321"/>
                <a:gd name="T18" fmla="*/ 9 w 427"/>
                <a:gd name="T19" fmla="*/ 64 h 321"/>
                <a:gd name="T20" fmla="*/ 9 w 427"/>
                <a:gd name="T21" fmla="*/ 37 h 321"/>
                <a:gd name="T22" fmla="*/ 9 w 427"/>
                <a:gd name="T23" fmla="*/ 18 h 321"/>
                <a:gd name="T24" fmla="*/ 36 w 427"/>
                <a:gd name="T25" fmla="*/ 37 h 321"/>
                <a:gd name="T26" fmla="*/ 72 w 427"/>
                <a:gd name="T27" fmla="*/ 55 h 321"/>
                <a:gd name="T28" fmla="*/ 90 w 427"/>
                <a:gd name="T29" fmla="*/ 73 h 321"/>
                <a:gd name="T30" fmla="*/ 109 w 427"/>
                <a:gd name="T31" fmla="*/ 73 h 321"/>
                <a:gd name="T32" fmla="*/ 100 w 427"/>
                <a:gd name="T33" fmla="*/ 100 h 321"/>
                <a:gd name="T34" fmla="*/ 90 w 427"/>
                <a:gd name="T35" fmla="*/ 109 h 321"/>
                <a:gd name="T36" fmla="*/ 81 w 427"/>
                <a:gd name="T37" fmla="*/ 127 h 321"/>
                <a:gd name="T38" fmla="*/ 81 w 427"/>
                <a:gd name="T39" fmla="*/ 118 h 321"/>
                <a:gd name="T40" fmla="*/ 100 w 427"/>
                <a:gd name="T41" fmla="*/ 100 h 321"/>
                <a:gd name="T42" fmla="*/ 109 w 427"/>
                <a:gd name="T43" fmla="*/ 100 h 321"/>
                <a:gd name="T44" fmla="*/ 100 w 427"/>
                <a:gd name="T45" fmla="*/ 118 h 321"/>
                <a:gd name="T46" fmla="*/ 100 w 427"/>
                <a:gd name="T47" fmla="*/ 127 h 321"/>
                <a:gd name="T48" fmla="*/ 90 w 427"/>
                <a:gd name="T49" fmla="*/ 137 h 321"/>
                <a:gd name="T50" fmla="*/ 72 w 427"/>
                <a:gd name="T51" fmla="*/ 137 h 321"/>
                <a:gd name="T52" fmla="*/ 81 w 427"/>
                <a:gd name="T53" fmla="*/ 148 h 321"/>
                <a:gd name="T54" fmla="*/ 100 w 427"/>
                <a:gd name="T55" fmla="*/ 137 h 321"/>
                <a:gd name="T56" fmla="*/ 118 w 427"/>
                <a:gd name="T57" fmla="*/ 118 h 321"/>
                <a:gd name="T58" fmla="*/ 118 w 427"/>
                <a:gd name="T59" fmla="*/ 100 h 321"/>
                <a:gd name="T60" fmla="*/ 136 w 427"/>
                <a:gd name="T61" fmla="*/ 82 h 321"/>
                <a:gd name="T62" fmla="*/ 127 w 427"/>
                <a:gd name="T63" fmla="*/ 64 h 321"/>
                <a:gd name="T64" fmla="*/ 118 w 427"/>
                <a:gd name="T65" fmla="*/ 55 h 321"/>
                <a:gd name="T66" fmla="*/ 136 w 427"/>
                <a:gd name="T67" fmla="*/ 46 h 321"/>
                <a:gd name="T68" fmla="*/ 136 w 427"/>
                <a:gd name="T69" fmla="*/ 37 h 321"/>
                <a:gd name="T70" fmla="*/ 127 w 427"/>
                <a:gd name="T71" fmla="*/ 18 h 321"/>
                <a:gd name="T72" fmla="*/ 200 w 427"/>
                <a:gd name="T73" fmla="*/ 18 h 321"/>
                <a:gd name="T74" fmla="*/ 427 w 427"/>
                <a:gd name="T75" fmla="*/ 73 h 321"/>
                <a:gd name="T76" fmla="*/ 391 w 427"/>
                <a:gd name="T77" fmla="*/ 284 h 321"/>
                <a:gd name="T78" fmla="*/ 381 w 427"/>
                <a:gd name="T79" fmla="*/ 311 h 321"/>
                <a:gd name="T80" fmla="*/ 272 w 427"/>
                <a:gd name="T81" fmla="*/ 293 h 321"/>
                <a:gd name="T82" fmla="*/ 245 w 427"/>
                <a:gd name="T83" fmla="*/ 293 h 321"/>
                <a:gd name="T84" fmla="*/ 209 w 427"/>
                <a:gd name="T85" fmla="*/ 293 h 321"/>
                <a:gd name="T86" fmla="*/ 181 w 427"/>
                <a:gd name="T87" fmla="*/ 293 h 321"/>
                <a:gd name="T88" fmla="*/ 154 w 427"/>
                <a:gd name="T89" fmla="*/ 293 h 321"/>
                <a:gd name="T90" fmla="*/ 136 w 427"/>
                <a:gd name="T91" fmla="*/ 284 h 321"/>
                <a:gd name="T92" fmla="*/ 109 w 427"/>
                <a:gd name="T93" fmla="*/ 275 h 321"/>
                <a:gd name="T94" fmla="*/ 81 w 427"/>
                <a:gd name="T95" fmla="*/ 284 h 321"/>
                <a:gd name="T96" fmla="*/ 63 w 427"/>
                <a:gd name="T97" fmla="*/ 266 h 321"/>
                <a:gd name="T98" fmla="*/ 54 w 427"/>
                <a:gd name="T99" fmla="*/ 230 h 321"/>
                <a:gd name="T100" fmla="*/ 36 w 427"/>
                <a:gd name="T101" fmla="*/ 2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7" h="321">
                  <a:moveTo>
                    <a:pt x="27" y="202"/>
                  </a:moveTo>
                  <a:lnTo>
                    <a:pt x="27" y="202"/>
                  </a:lnTo>
                  <a:lnTo>
                    <a:pt x="18" y="202"/>
                  </a:lnTo>
                  <a:lnTo>
                    <a:pt x="9" y="202"/>
                  </a:lnTo>
                  <a:lnTo>
                    <a:pt x="9" y="193"/>
                  </a:lnTo>
                  <a:lnTo>
                    <a:pt x="0" y="193"/>
                  </a:lnTo>
                  <a:lnTo>
                    <a:pt x="9" y="164"/>
                  </a:lnTo>
                  <a:lnTo>
                    <a:pt x="9" y="173"/>
                  </a:lnTo>
                  <a:lnTo>
                    <a:pt x="9" y="184"/>
                  </a:lnTo>
                  <a:lnTo>
                    <a:pt x="18" y="193"/>
                  </a:lnTo>
                  <a:lnTo>
                    <a:pt x="18" y="184"/>
                  </a:lnTo>
                  <a:lnTo>
                    <a:pt x="9" y="184"/>
                  </a:lnTo>
                  <a:lnTo>
                    <a:pt x="18" y="173"/>
                  </a:lnTo>
                  <a:lnTo>
                    <a:pt x="18" y="164"/>
                  </a:lnTo>
                  <a:lnTo>
                    <a:pt x="27" y="164"/>
                  </a:lnTo>
                  <a:lnTo>
                    <a:pt x="18" y="164"/>
                  </a:lnTo>
                  <a:lnTo>
                    <a:pt x="9" y="155"/>
                  </a:lnTo>
                  <a:lnTo>
                    <a:pt x="9" y="164"/>
                  </a:lnTo>
                  <a:lnTo>
                    <a:pt x="9" y="155"/>
                  </a:lnTo>
                  <a:lnTo>
                    <a:pt x="9" y="148"/>
                  </a:lnTo>
                  <a:lnTo>
                    <a:pt x="18" y="148"/>
                  </a:lnTo>
                  <a:lnTo>
                    <a:pt x="27" y="148"/>
                  </a:lnTo>
                  <a:lnTo>
                    <a:pt x="18" y="137"/>
                  </a:lnTo>
                  <a:lnTo>
                    <a:pt x="9" y="137"/>
                  </a:lnTo>
                  <a:lnTo>
                    <a:pt x="9" y="127"/>
                  </a:lnTo>
                  <a:lnTo>
                    <a:pt x="18" y="118"/>
                  </a:lnTo>
                  <a:lnTo>
                    <a:pt x="9" y="100"/>
                  </a:lnTo>
                  <a:lnTo>
                    <a:pt x="18" y="82"/>
                  </a:lnTo>
                  <a:lnTo>
                    <a:pt x="18" y="73"/>
                  </a:lnTo>
                  <a:lnTo>
                    <a:pt x="9" y="64"/>
                  </a:lnTo>
                  <a:lnTo>
                    <a:pt x="9" y="55"/>
                  </a:lnTo>
                  <a:lnTo>
                    <a:pt x="9" y="46"/>
                  </a:lnTo>
                  <a:lnTo>
                    <a:pt x="9" y="37"/>
                  </a:lnTo>
                  <a:lnTo>
                    <a:pt x="9" y="28"/>
                  </a:lnTo>
                  <a:lnTo>
                    <a:pt x="18" y="28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27" y="37"/>
                  </a:lnTo>
                  <a:lnTo>
                    <a:pt x="36" y="37"/>
                  </a:lnTo>
                  <a:lnTo>
                    <a:pt x="45" y="46"/>
                  </a:lnTo>
                  <a:lnTo>
                    <a:pt x="63" y="55"/>
                  </a:lnTo>
                  <a:lnTo>
                    <a:pt x="72" y="55"/>
                  </a:lnTo>
                  <a:lnTo>
                    <a:pt x="81" y="64"/>
                  </a:lnTo>
                  <a:lnTo>
                    <a:pt x="90" y="64"/>
                  </a:lnTo>
                  <a:lnTo>
                    <a:pt x="90" y="73"/>
                  </a:lnTo>
                  <a:lnTo>
                    <a:pt x="100" y="73"/>
                  </a:lnTo>
                  <a:lnTo>
                    <a:pt x="109" y="64"/>
                  </a:lnTo>
                  <a:lnTo>
                    <a:pt x="109" y="73"/>
                  </a:lnTo>
                  <a:lnTo>
                    <a:pt x="109" y="82"/>
                  </a:lnTo>
                  <a:lnTo>
                    <a:pt x="109" y="91"/>
                  </a:lnTo>
                  <a:lnTo>
                    <a:pt x="100" y="100"/>
                  </a:lnTo>
                  <a:lnTo>
                    <a:pt x="100" y="91"/>
                  </a:lnTo>
                  <a:lnTo>
                    <a:pt x="90" y="100"/>
                  </a:lnTo>
                  <a:lnTo>
                    <a:pt x="90" y="109"/>
                  </a:lnTo>
                  <a:lnTo>
                    <a:pt x="81" y="118"/>
                  </a:lnTo>
                  <a:lnTo>
                    <a:pt x="72" y="118"/>
                  </a:lnTo>
                  <a:lnTo>
                    <a:pt x="81" y="127"/>
                  </a:lnTo>
                  <a:lnTo>
                    <a:pt x="90" y="127"/>
                  </a:lnTo>
                  <a:lnTo>
                    <a:pt x="81" y="127"/>
                  </a:lnTo>
                  <a:lnTo>
                    <a:pt x="81" y="118"/>
                  </a:lnTo>
                  <a:lnTo>
                    <a:pt x="90" y="109"/>
                  </a:lnTo>
                  <a:lnTo>
                    <a:pt x="100" y="109"/>
                  </a:lnTo>
                  <a:lnTo>
                    <a:pt x="100" y="100"/>
                  </a:lnTo>
                  <a:lnTo>
                    <a:pt x="118" y="91"/>
                  </a:lnTo>
                  <a:lnTo>
                    <a:pt x="118" y="100"/>
                  </a:lnTo>
                  <a:lnTo>
                    <a:pt x="109" y="100"/>
                  </a:lnTo>
                  <a:lnTo>
                    <a:pt x="109" y="109"/>
                  </a:lnTo>
                  <a:lnTo>
                    <a:pt x="100" y="109"/>
                  </a:lnTo>
                  <a:lnTo>
                    <a:pt x="100" y="118"/>
                  </a:lnTo>
                  <a:lnTo>
                    <a:pt x="109" y="118"/>
                  </a:lnTo>
                  <a:lnTo>
                    <a:pt x="100" y="137"/>
                  </a:lnTo>
                  <a:lnTo>
                    <a:pt x="100" y="127"/>
                  </a:lnTo>
                  <a:lnTo>
                    <a:pt x="90" y="137"/>
                  </a:lnTo>
                  <a:lnTo>
                    <a:pt x="90" y="148"/>
                  </a:lnTo>
                  <a:lnTo>
                    <a:pt x="90" y="137"/>
                  </a:lnTo>
                  <a:lnTo>
                    <a:pt x="90" y="127"/>
                  </a:lnTo>
                  <a:lnTo>
                    <a:pt x="81" y="137"/>
                  </a:lnTo>
                  <a:lnTo>
                    <a:pt x="72" y="137"/>
                  </a:lnTo>
                  <a:lnTo>
                    <a:pt x="81" y="148"/>
                  </a:lnTo>
                  <a:lnTo>
                    <a:pt x="81" y="155"/>
                  </a:lnTo>
                  <a:lnTo>
                    <a:pt x="81" y="148"/>
                  </a:lnTo>
                  <a:lnTo>
                    <a:pt x="90" y="148"/>
                  </a:lnTo>
                  <a:lnTo>
                    <a:pt x="100" y="148"/>
                  </a:lnTo>
                  <a:lnTo>
                    <a:pt x="100" y="137"/>
                  </a:lnTo>
                  <a:lnTo>
                    <a:pt x="109" y="137"/>
                  </a:lnTo>
                  <a:lnTo>
                    <a:pt x="118" y="127"/>
                  </a:lnTo>
                  <a:lnTo>
                    <a:pt x="118" y="118"/>
                  </a:lnTo>
                  <a:lnTo>
                    <a:pt x="118" y="109"/>
                  </a:lnTo>
                  <a:lnTo>
                    <a:pt x="127" y="109"/>
                  </a:lnTo>
                  <a:lnTo>
                    <a:pt x="118" y="100"/>
                  </a:lnTo>
                  <a:lnTo>
                    <a:pt x="127" y="91"/>
                  </a:lnTo>
                  <a:lnTo>
                    <a:pt x="136" y="91"/>
                  </a:lnTo>
                  <a:lnTo>
                    <a:pt x="136" y="82"/>
                  </a:lnTo>
                  <a:lnTo>
                    <a:pt x="127" y="82"/>
                  </a:lnTo>
                  <a:lnTo>
                    <a:pt x="127" y="73"/>
                  </a:lnTo>
                  <a:lnTo>
                    <a:pt x="127" y="64"/>
                  </a:lnTo>
                  <a:lnTo>
                    <a:pt x="136" y="64"/>
                  </a:lnTo>
                  <a:lnTo>
                    <a:pt x="127" y="55"/>
                  </a:lnTo>
                  <a:lnTo>
                    <a:pt x="118" y="55"/>
                  </a:lnTo>
                  <a:lnTo>
                    <a:pt x="118" y="46"/>
                  </a:lnTo>
                  <a:lnTo>
                    <a:pt x="127" y="46"/>
                  </a:lnTo>
                  <a:lnTo>
                    <a:pt x="136" y="46"/>
                  </a:lnTo>
                  <a:lnTo>
                    <a:pt x="127" y="37"/>
                  </a:lnTo>
                  <a:lnTo>
                    <a:pt x="136" y="46"/>
                  </a:lnTo>
                  <a:lnTo>
                    <a:pt x="136" y="37"/>
                  </a:lnTo>
                  <a:lnTo>
                    <a:pt x="136" y="28"/>
                  </a:lnTo>
                  <a:lnTo>
                    <a:pt x="127" y="28"/>
                  </a:lnTo>
                  <a:lnTo>
                    <a:pt x="127" y="18"/>
                  </a:lnTo>
                  <a:lnTo>
                    <a:pt x="127" y="9"/>
                  </a:lnTo>
                  <a:lnTo>
                    <a:pt x="127" y="0"/>
                  </a:lnTo>
                  <a:lnTo>
                    <a:pt x="200" y="18"/>
                  </a:lnTo>
                  <a:lnTo>
                    <a:pt x="281" y="46"/>
                  </a:lnTo>
                  <a:lnTo>
                    <a:pt x="381" y="64"/>
                  </a:lnTo>
                  <a:lnTo>
                    <a:pt x="427" y="73"/>
                  </a:lnTo>
                  <a:lnTo>
                    <a:pt x="427" y="82"/>
                  </a:lnTo>
                  <a:lnTo>
                    <a:pt x="391" y="266"/>
                  </a:lnTo>
                  <a:lnTo>
                    <a:pt x="391" y="284"/>
                  </a:lnTo>
                  <a:lnTo>
                    <a:pt x="381" y="284"/>
                  </a:lnTo>
                  <a:lnTo>
                    <a:pt x="391" y="293"/>
                  </a:lnTo>
                  <a:lnTo>
                    <a:pt x="381" y="311"/>
                  </a:lnTo>
                  <a:lnTo>
                    <a:pt x="391" y="321"/>
                  </a:lnTo>
                  <a:lnTo>
                    <a:pt x="318" y="302"/>
                  </a:lnTo>
                  <a:lnTo>
                    <a:pt x="272" y="293"/>
                  </a:lnTo>
                  <a:lnTo>
                    <a:pt x="263" y="293"/>
                  </a:lnTo>
                  <a:lnTo>
                    <a:pt x="254" y="293"/>
                  </a:lnTo>
                  <a:lnTo>
                    <a:pt x="245" y="293"/>
                  </a:lnTo>
                  <a:lnTo>
                    <a:pt x="236" y="293"/>
                  </a:lnTo>
                  <a:lnTo>
                    <a:pt x="218" y="293"/>
                  </a:lnTo>
                  <a:lnTo>
                    <a:pt x="209" y="293"/>
                  </a:lnTo>
                  <a:lnTo>
                    <a:pt x="200" y="293"/>
                  </a:lnTo>
                  <a:lnTo>
                    <a:pt x="190" y="293"/>
                  </a:lnTo>
                  <a:lnTo>
                    <a:pt x="181" y="293"/>
                  </a:lnTo>
                  <a:lnTo>
                    <a:pt x="172" y="284"/>
                  </a:lnTo>
                  <a:lnTo>
                    <a:pt x="163" y="293"/>
                  </a:lnTo>
                  <a:lnTo>
                    <a:pt x="154" y="293"/>
                  </a:lnTo>
                  <a:lnTo>
                    <a:pt x="145" y="293"/>
                  </a:lnTo>
                  <a:lnTo>
                    <a:pt x="145" y="284"/>
                  </a:lnTo>
                  <a:lnTo>
                    <a:pt x="136" y="284"/>
                  </a:lnTo>
                  <a:lnTo>
                    <a:pt x="127" y="275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75"/>
                  </a:lnTo>
                  <a:lnTo>
                    <a:pt x="90" y="284"/>
                  </a:lnTo>
                  <a:lnTo>
                    <a:pt x="81" y="284"/>
                  </a:lnTo>
                  <a:lnTo>
                    <a:pt x="72" y="275"/>
                  </a:lnTo>
                  <a:lnTo>
                    <a:pt x="63" y="275"/>
                  </a:lnTo>
                  <a:lnTo>
                    <a:pt x="63" y="266"/>
                  </a:lnTo>
                  <a:lnTo>
                    <a:pt x="54" y="266"/>
                  </a:lnTo>
                  <a:lnTo>
                    <a:pt x="63" y="239"/>
                  </a:lnTo>
                  <a:lnTo>
                    <a:pt x="54" y="230"/>
                  </a:lnTo>
                  <a:lnTo>
                    <a:pt x="54" y="221"/>
                  </a:lnTo>
                  <a:lnTo>
                    <a:pt x="45" y="221"/>
                  </a:lnTo>
                  <a:lnTo>
                    <a:pt x="36" y="221"/>
                  </a:lnTo>
                  <a:lnTo>
                    <a:pt x="36" y="209"/>
                  </a:lnTo>
                  <a:lnTo>
                    <a:pt x="27" y="2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78">
              <a:extLst>
                <a:ext uri="{FF2B5EF4-FFF2-40B4-BE49-F238E27FC236}">
                  <a16:creationId xmlns:a16="http://schemas.microsoft.com/office/drawing/2014/main" xmlns="" id="{54D2D3B8-CB09-4429-A785-3F483ECA7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3488" y="1545770"/>
              <a:ext cx="772097" cy="580430"/>
            </a:xfrm>
            <a:custGeom>
              <a:avLst/>
              <a:gdLst>
                <a:gd name="T0" fmla="*/ 18 w 427"/>
                <a:gd name="T1" fmla="*/ 202 h 321"/>
                <a:gd name="T2" fmla="*/ 0 w 427"/>
                <a:gd name="T3" fmla="*/ 193 h 321"/>
                <a:gd name="T4" fmla="*/ 9 w 427"/>
                <a:gd name="T5" fmla="*/ 184 h 321"/>
                <a:gd name="T6" fmla="*/ 9 w 427"/>
                <a:gd name="T7" fmla="*/ 184 h 321"/>
                <a:gd name="T8" fmla="*/ 27 w 427"/>
                <a:gd name="T9" fmla="*/ 164 h 321"/>
                <a:gd name="T10" fmla="*/ 9 w 427"/>
                <a:gd name="T11" fmla="*/ 164 h 321"/>
                <a:gd name="T12" fmla="*/ 18 w 427"/>
                <a:gd name="T13" fmla="*/ 148 h 321"/>
                <a:gd name="T14" fmla="*/ 9 w 427"/>
                <a:gd name="T15" fmla="*/ 137 h 321"/>
                <a:gd name="T16" fmla="*/ 9 w 427"/>
                <a:gd name="T17" fmla="*/ 100 h 321"/>
                <a:gd name="T18" fmla="*/ 9 w 427"/>
                <a:gd name="T19" fmla="*/ 64 h 321"/>
                <a:gd name="T20" fmla="*/ 9 w 427"/>
                <a:gd name="T21" fmla="*/ 37 h 321"/>
                <a:gd name="T22" fmla="*/ 9 w 427"/>
                <a:gd name="T23" fmla="*/ 18 h 321"/>
                <a:gd name="T24" fmla="*/ 36 w 427"/>
                <a:gd name="T25" fmla="*/ 37 h 321"/>
                <a:gd name="T26" fmla="*/ 72 w 427"/>
                <a:gd name="T27" fmla="*/ 55 h 321"/>
                <a:gd name="T28" fmla="*/ 90 w 427"/>
                <a:gd name="T29" fmla="*/ 73 h 321"/>
                <a:gd name="T30" fmla="*/ 109 w 427"/>
                <a:gd name="T31" fmla="*/ 73 h 321"/>
                <a:gd name="T32" fmla="*/ 100 w 427"/>
                <a:gd name="T33" fmla="*/ 100 h 321"/>
                <a:gd name="T34" fmla="*/ 90 w 427"/>
                <a:gd name="T35" fmla="*/ 109 h 321"/>
                <a:gd name="T36" fmla="*/ 81 w 427"/>
                <a:gd name="T37" fmla="*/ 127 h 321"/>
                <a:gd name="T38" fmla="*/ 81 w 427"/>
                <a:gd name="T39" fmla="*/ 118 h 321"/>
                <a:gd name="T40" fmla="*/ 100 w 427"/>
                <a:gd name="T41" fmla="*/ 100 h 321"/>
                <a:gd name="T42" fmla="*/ 109 w 427"/>
                <a:gd name="T43" fmla="*/ 100 h 321"/>
                <a:gd name="T44" fmla="*/ 100 w 427"/>
                <a:gd name="T45" fmla="*/ 118 h 321"/>
                <a:gd name="T46" fmla="*/ 100 w 427"/>
                <a:gd name="T47" fmla="*/ 127 h 321"/>
                <a:gd name="T48" fmla="*/ 90 w 427"/>
                <a:gd name="T49" fmla="*/ 137 h 321"/>
                <a:gd name="T50" fmla="*/ 72 w 427"/>
                <a:gd name="T51" fmla="*/ 137 h 321"/>
                <a:gd name="T52" fmla="*/ 81 w 427"/>
                <a:gd name="T53" fmla="*/ 148 h 321"/>
                <a:gd name="T54" fmla="*/ 100 w 427"/>
                <a:gd name="T55" fmla="*/ 137 h 321"/>
                <a:gd name="T56" fmla="*/ 118 w 427"/>
                <a:gd name="T57" fmla="*/ 118 h 321"/>
                <a:gd name="T58" fmla="*/ 118 w 427"/>
                <a:gd name="T59" fmla="*/ 100 h 321"/>
                <a:gd name="T60" fmla="*/ 136 w 427"/>
                <a:gd name="T61" fmla="*/ 82 h 321"/>
                <a:gd name="T62" fmla="*/ 127 w 427"/>
                <a:gd name="T63" fmla="*/ 64 h 321"/>
                <a:gd name="T64" fmla="*/ 118 w 427"/>
                <a:gd name="T65" fmla="*/ 55 h 321"/>
                <a:gd name="T66" fmla="*/ 136 w 427"/>
                <a:gd name="T67" fmla="*/ 46 h 321"/>
                <a:gd name="T68" fmla="*/ 136 w 427"/>
                <a:gd name="T69" fmla="*/ 37 h 321"/>
                <a:gd name="T70" fmla="*/ 127 w 427"/>
                <a:gd name="T71" fmla="*/ 18 h 321"/>
                <a:gd name="T72" fmla="*/ 200 w 427"/>
                <a:gd name="T73" fmla="*/ 18 h 321"/>
                <a:gd name="T74" fmla="*/ 427 w 427"/>
                <a:gd name="T75" fmla="*/ 73 h 321"/>
                <a:gd name="T76" fmla="*/ 391 w 427"/>
                <a:gd name="T77" fmla="*/ 284 h 321"/>
                <a:gd name="T78" fmla="*/ 381 w 427"/>
                <a:gd name="T79" fmla="*/ 311 h 321"/>
                <a:gd name="T80" fmla="*/ 272 w 427"/>
                <a:gd name="T81" fmla="*/ 293 h 321"/>
                <a:gd name="T82" fmla="*/ 245 w 427"/>
                <a:gd name="T83" fmla="*/ 293 h 321"/>
                <a:gd name="T84" fmla="*/ 209 w 427"/>
                <a:gd name="T85" fmla="*/ 293 h 321"/>
                <a:gd name="T86" fmla="*/ 181 w 427"/>
                <a:gd name="T87" fmla="*/ 293 h 321"/>
                <a:gd name="T88" fmla="*/ 154 w 427"/>
                <a:gd name="T89" fmla="*/ 293 h 321"/>
                <a:gd name="T90" fmla="*/ 136 w 427"/>
                <a:gd name="T91" fmla="*/ 284 h 321"/>
                <a:gd name="T92" fmla="*/ 109 w 427"/>
                <a:gd name="T93" fmla="*/ 275 h 321"/>
                <a:gd name="T94" fmla="*/ 81 w 427"/>
                <a:gd name="T95" fmla="*/ 284 h 321"/>
                <a:gd name="T96" fmla="*/ 63 w 427"/>
                <a:gd name="T97" fmla="*/ 266 h 321"/>
                <a:gd name="T98" fmla="*/ 54 w 427"/>
                <a:gd name="T99" fmla="*/ 230 h 321"/>
                <a:gd name="T100" fmla="*/ 36 w 427"/>
                <a:gd name="T101" fmla="*/ 2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7" h="321">
                  <a:moveTo>
                    <a:pt x="27" y="202"/>
                  </a:moveTo>
                  <a:lnTo>
                    <a:pt x="27" y="202"/>
                  </a:lnTo>
                  <a:lnTo>
                    <a:pt x="18" y="202"/>
                  </a:lnTo>
                  <a:lnTo>
                    <a:pt x="9" y="202"/>
                  </a:lnTo>
                  <a:lnTo>
                    <a:pt x="9" y="193"/>
                  </a:lnTo>
                  <a:lnTo>
                    <a:pt x="0" y="193"/>
                  </a:lnTo>
                  <a:lnTo>
                    <a:pt x="9" y="164"/>
                  </a:lnTo>
                  <a:lnTo>
                    <a:pt x="9" y="173"/>
                  </a:lnTo>
                  <a:lnTo>
                    <a:pt x="9" y="184"/>
                  </a:lnTo>
                  <a:lnTo>
                    <a:pt x="18" y="193"/>
                  </a:lnTo>
                  <a:lnTo>
                    <a:pt x="18" y="184"/>
                  </a:lnTo>
                  <a:lnTo>
                    <a:pt x="9" y="184"/>
                  </a:lnTo>
                  <a:lnTo>
                    <a:pt x="18" y="173"/>
                  </a:lnTo>
                  <a:lnTo>
                    <a:pt x="18" y="164"/>
                  </a:lnTo>
                  <a:lnTo>
                    <a:pt x="27" y="164"/>
                  </a:lnTo>
                  <a:lnTo>
                    <a:pt x="18" y="164"/>
                  </a:lnTo>
                  <a:lnTo>
                    <a:pt x="9" y="155"/>
                  </a:lnTo>
                  <a:lnTo>
                    <a:pt x="9" y="164"/>
                  </a:lnTo>
                  <a:lnTo>
                    <a:pt x="9" y="155"/>
                  </a:lnTo>
                  <a:lnTo>
                    <a:pt x="9" y="148"/>
                  </a:lnTo>
                  <a:lnTo>
                    <a:pt x="18" y="148"/>
                  </a:lnTo>
                  <a:lnTo>
                    <a:pt x="27" y="148"/>
                  </a:lnTo>
                  <a:lnTo>
                    <a:pt x="18" y="137"/>
                  </a:lnTo>
                  <a:lnTo>
                    <a:pt x="9" y="137"/>
                  </a:lnTo>
                  <a:lnTo>
                    <a:pt x="9" y="127"/>
                  </a:lnTo>
                  <a:lnTo>
                    <a:pt x="18" y="118"/>
                  </a:lnTo>
                  <a:lnTo>
                    <a:pt x="9" y="100"/>
                  </a:lnTo>
                  <a:lnTo>
                    <a:pt x="18" y="82"/>
                  </a:lnTo>
                  <a:lnTo>
                    <a:pt x="18" y="73"/>
                  </a:lnTo>
                  <a:lnTo>
                    <a:pt x="9" y="64"/>
                  </a:lnTo>
                  <a:lnTo>
                    <a:pt x="9" y="55"/>
                  </a:lnTo>
                  <a:lnTo>
                    <a:pt x="9" y="46"/>
                  </a:lnTo>
                  <a:lnTo>
                    <a:pt x="9" y="37"/>
                  </a:lnTo>
                  <a:lnTo>
                    <a:pt x="9" y="28"/>
                  </a:lnTo>
                  <a:lnTo>
                    <a:pt x="18" y="28"/>
                  </a:lnTo>
                  <a:lnTo>
                    <a:pt x="9" y="18"/>
                  </a:lnTo>
                  <a:lnTo>
                    <a:pt x="18" y="18"/>
                  </a:lnTo>
                  <a:lnTo>
                    <a:pt x="27" y="37"/>
                  </a:lnTo>
                  <a:lnTo>
                    <a:pt x="36" y="37"/>
                  </a:lnTo>
                  <a:lnTo>
                    <a:pt x="45" y="46"/>
                  </a:lnTo>
                  <a:lnTo>
                    <a:pt x="63" y="55"/>
                  </a:lnTo>
                  <a:lnTo>
                    <a:pt x="72" y="55"/>
                  </a:lnTo>
                  <a:lnTo>
                    <a:pt x="81" y="64"/>
                  </a:lnTo>
                  <a:lnTo>
                    <a:pt x="90" y="64"/>
                  </a:lnTo>
                  <a:lnTo>
                    <a:pt x="90" y="73"/>
                  </a:lnTo>
                  <a:lnTo>
                    <a:pt x="100" y="73"/>
                  </a:lnTo>
                  <a:lnTo>
                    <a:pt x="109" y="64"/>
                  </a:lnTo>
                  <a:lnTo>
                    <a:pt x="109" y="73"/>
                  </a:lnTo>
                  <a:lnTo>
                    <a:pt x="109" y="82"/>
                  </a:lnTo>
                  <a:lnTo>
                    <a:pt x="109" y="91"/>
                  </a:lnTo>
                  <a:lnTo>
                    <a:pt x="100" y="100"/>
                  </a:lnTo>
                  <a:lnTo>
                    <a:pt x="100" y="91"/>
                  </a:lnTo>
                  <a:lnTo>
                    <a:pt x="90" y="100"/>
                  </a:lnTo>
                  <a:lnTo>
                    <a:pt x="90" y="109"/>
                  </a:lnTo>
                  <a:lnTo>
                    <a:pt x="81" y="118"/>
                  </a:lnTo>
                  <a:lnTo>
                    <a:pt x="72" y="118"/>
                  </a:lnTo>
                  <a:lnTo>
                    <a:pt x="81" y="127"/>
                  </a:lnTo>
                  <a:lnTo>
                    <a:pt x="90" y="127"/>
                  </a:lnTo>
                  <a:lnTo>
                    <a:pt x="81" y="127"/>
                  </a:lnTo>
                  <a:lnTo>
                    <a:pt x="81" y="118"/>
                  </a:lnTo>
                  <a:lnTo>
                    <a:pt x="90" y="109"/>
                  </a:lnTo>
                  <a:lnTo>
                    <a:pt x="100" y="109"/>
                  </a:lnTo>
                  <a:lnTo>
                    <a:pt x="100" y="100"/>
                  </a:lnTo>
                  <a:lnTo>
                    <a:pt x="118" y="91"/>
                  </a:lnTo>
                  <a:lnTo>
                    <a:pt x="118" y="100"/>
                  </a:lnTo>
                  <a:lnTo>
                    <a:pt x="109" y="100"/>
                  </a:lnTo>
                  <a:lnTo>
                    <a:pt x="109" y="109"/>
                  </a:lnTo>
                  <a:lnTo>
                    <a:pt x="100" y="109"/>
                  </a:lnTo>
                  <a:lnTo>
                    <a:pt x="100" y="118"/>
                  </a:lnTo>
                  <a:lnTo>
                    <a:pt x="109" y="118"/>
                  </a:lnTo>
                  <a:lnTo>
                    <a:pt x="100" y="137"/>
                  </a:lnTo>
                  <a:lnTo>
                    <a:pt x="100" y="127"/>
                  </a:lnTo>
                  <a:lnTo>
                    <a:pt x="90" y="137"/>
                  </a:lnTo>
                  <a:lnTo>
                    <a:pt x="90" y="148"/>
                  </a:lnTo>
                  <a:lnTo>
                    <a:pt x="90" y="137"/>
                  </a:lnTo>
                  <a:lnTo>
                    <a:pt x="90" y="127"/>
                  </a:lnTo>
                  <a:lnTo>
                    <a:pt x="81" y="137"/>
                  </a:lnTo>
                  <a:lnTo>
                    <a:pt x="72" y="137"/>
                  </a:lnTo>
                  <a:lnTo>
                    <a:pt x="81" y="148"/>
                  </a:lnTo>
                  <a:lnTo>
                    <a:pt x="81" y="155"/>
                  </a:lnTo>
                  <a:lnTo>
                    <a:pt x="81" y="148"/>
                  </a:lnTo>
                  <a:lnTo>
                    <a:pt x="90" y="148"/>
                  </a:lnTo>
                  <a:lnTo>
                    <a:pt x="100" y="148"/>
                  </a:lnTo>
                  <a:lnTo>
                    <a:pt x="100" y="137"/>
                  </a:lnTo>
                  <a:lnTo>
                    <a:pt x="109" y="137"/>
                  </a:lnTo>
                  <a:lnTo>
                    <a:pt x="118" y="127"/>
                  </a:lnTo>
                  <a:lnTo>
                    <a:pt x="118" y="118"/>
                  </a:lnTo>
                  <a:lnTo>
                    <a:pt x="118" y="109"/>
                  </a:lnTo>
                  <a:lnTo>
                    <a:pt x="127" y="109"/>
                  </a:lnTo>
                  <a:lnTo>
                    <a:pt x="118" y="100"/>
                  </a:lnTo>
                  <a:lnTo>
                    <a:pt x="127" y="91"/>
                  </a:lnTo>
                  <a:lnTo>
                    <a:pt x="136" y="91"/>
                  </a:lnTo>
                  <a:lnTo>
                    <a:pt x="136" y="82"/>
                  </a:lnTo>
                  <a:lnTo>
                    <a:pt x="127" y="82"/>
                  </a:lnTo>
                  <a:lnTo>
                    <a:pt x="127" y="73"/>
                  </a:lnTo>
                  <a:lnTo>
                    <a:pt x="127" y="64"/>
                  </a:lnTo>
                  <a:lnTo>
                    <a:pt x="136" y="64"/>
                  </a:lnTo>
                  <a:lnTo>
                    <a:pt x="127" y="55"/>
                  </a:lnTo>
                  <a:lnTo>
                    <a:pt x="118" y="55"/>
                  </a:lnTo>
                  <a:lnTo>
                    <a:pt x="118" y="46"/>
                  </a:lnTo>
                  <a:lnTo>
                    <a:pt x="127" y="46"/>
                  </a:lnTo>
                  <a:lnTo>
                    <a:pt x="136" y="46"/>
                  </a:lnTo>
                  <a:lnTo>
                    <a:pt x="127" y="37"/>
                  </a:lnTo>
                  <a:lnTo>
                    <a:pt x="136" y="46"/>
                  </a:lnTo>
                  <a:lnTo>
                    <a:pt x="136" y="37"/>
                  </a:lnTo>
                  <a:lnTo>
                    <a:pt x="136" y="28"/>
                  </a:lnTo>
                  <a:lnTo>
                    <a:pt x="127" y="28"/>
                  </a:lnTo>
                  <a:lnTo>
                    <a:pt x="127" y="18"/>
                  </a:lnTo>
                  <a:lnTo>
                    <a:pt x="127" y="9"/>
                  </a:lnTo>
                  <a:lnTo>
                    <a:pt x="127" y="0"/>
                  </a:lnTo>
                  <a:lnTo>
                    <a:pt x="200" y="18"/>
                  </a:lnTo>
                  <a:lnTo>
                    <a:pt x="281" y="46"/>
                  </a:lnTo>
                  <a:lnTo>
                    <a:pt x="381" y="64"/>
                  </a:lnTo>
                  <a:lnTo>
                    <a:pt x="427" y="73"/>
                  </a:lnTo>
                  <a:lnTo>
                    <a:pt x="427" y="82"/>
                  </a:lnTo>
                  <a:lnTo>
                    <a:pt x="391" y="266"/>
                  </a:lnTo>
                  <a:lnTo>
                    <a:pt x="391" y="284"/>
                  </a:lnTo>
                  <a:lnTo>
                    <a:pt x="381" y="284"/>
                  </a:lnTo>
                  <a:lnTo>
                    <a:pt x="391" y="293"/>
                  </a:lnTo>
                  <a:lnTo>
                    <a:pt x="381" y="311"/>
                  </a:lnTo>
                  <a:lnTo>
                    <a:pt x="391" y="321"/>
                  </a:lnTo>
                  <a:lnTo>
                    <a:pt x="318" y="302"/>
                  </a:lnTo>
                  <a:lnTo>
                    <a:pt x="272" y="293"/>
                  </a:lnTo>
                  <a:lnTo>
                    <a:pt x="263" y="293"/>
                  </a:lnTo>
                  <a:lnTo>
                    <a:pt x="254" y="293"/>
                  </a:lnTo>
                  <a:lnTo>
                    <a:pt x="245" y="293"/>
                  </a:lnTo>
                  <a:lnTo>
                    <a:pt x="236" y="293"/>
                  </a:lnTo>
                  <a:lnTo>
                    <a:pt x="218" y="293"/>
                  </a:lnTo>
                  <a:lnTo>
                    <a:pt x="209" y="293"/>
                  </a:lnTo>
                  <a:lnTo>
                    <a:pt x="200" y="293"/>
                  </a:lnTo>
                  <a:lnTo>
                    <a:pt x="190" y="293"/>
                  </a:lnTo>
                  <a:lnTo>
                    <a:pt x="181" y="293"/>
                  </a:lnTo>
                  <a:lnTo>
                    <a:pt x="172" y="284"/>
                  </a:lnTo>
                  <a:lnTo>
                    <a:pt x="163" y="293"/>
                  </a:lnTo>
                  <a:lnTo>
                    <a:pt x="154" y="293"/>
                  </a:lnTo>
                  <a:lnTo>
                    <a:pt x="145" y="293"/>
                  </a:lnTo>
                  <a:lnTo>
                    <a:pt x="145" y="284"/>
                  </a:lnTo>
                  <a:lnTo>
                    <a:pt x="136" y="284"/>
                  </a:lnTo>
                  <a:lnTo>
                    <a:pt x="127" y="275"/>
                  </a:lnTo>
                  <a:lnTo>
                    <a:pt x="118" y="275"/>
                  </a:lnTo>
                  <a:lnTo>
                    <a:pt x="109" y="275"/>
                  </a:lnTo>
                  <a:lnTo>
                    <a:pt x="100" y="275"/>
                  </a:lnTo>
                  <a:lnTo>
                    <a:pt x="90" y="284"/>
                  </a:lnTo>
                  <a:lnTo>
                    <a:pt x="81" y="284"/>
                  </a:lnTo>
                  <a:lnTo>
                    <a:pt x="72" y="275"/>
                  </a:lnTo>
                  <a:lnTo>
                    <a:pt x="63" y="275"/>
                  </a:lnTo>
                  <a:lnTo>
                    <a:pt x="63" y="266"/>
                  </a:lnTo>
                  <a:lnTo>
                    <a:pt x="54" y="266"/>
                  </a:lnTo>
                  <a:lnTo>
                    <a:pt x="63" y="239"/>
                  </a:lnTo>
                  <a:lnTo>
                    <a:pt x="54" y="230"/>
                  </a:lnTo>
                  <a:lnTo>
                    <a:pt x="54" y="221"/>
                  </a:lnTo>
                  <a:lnTo>
                    <a:pt x="45" y="221"/>
                  </a:lnTo>
                  <a:lnTo>
                    <a:pt x="36" y="221"/>
                  </a:lnTo>
                  <a:lnTo>
                    <a:pt x="36" y="209"/>
                  </a:lnTo>
                  <a:lnTo>
                    <a:pt x="27" y="20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79">
              <a:extLst>
                <a:ext uri="{FF2B5EF4-FFF2-40B4-BE49-F238E27FC236}">
                  <a16:creationId xmlns:a16="http://schemas.microsoft.com/office/drawing/2014/main" xmlns="" id="{242EB29E-4E03-40C2-865D-F2974494F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769" y="2655999"/>
              <a:ext cx="694345" cy="446623"/>
            </a:xfrm>
            <a:custGeom>
              <a:avLst/>
              <a:gdLst>
                <a:gd name="T0" fmla="*/ 0 w 384"/>
                <a:gd name="T1" fmla="*/ 63 h 247"/>
                <a:gd name="T2" fmla="*/ 9 w 384"/>
                <a:gd name="T3" fmla="*/ 63 h 247"/>
                <a:gd name="T4" fmla="*/ 18 w 384"/>
                <a:gd name="T5" fmla="*/ 54 h 247"/>
                <a:gd name="T6" fmla="*/ 27 w 384"/>
                <a:gd name="T7" fmla="*/ 45 h 247"/>
                <a:gd name="T8" fmla="*/ 45 w 384"/>
                <a:gd name="T9" fmla="*/ 36 h 247"/>
                <a:gd name="T10" fmla="*/ 45 w 384"/>
                <a:gd name="T11" fmla="*/ 54 h 247"/>
                <a:gd name="T12" fmla="*/ 100 w 384"/>
                <a:gd name="T13" fmla="*/ 45 h 247"/>
                <a:gd name="T14" fmla="*/ 172 w 384"/>
                <a:gd name="T15" fmla="*/ 27 h 247"/>
                <a:gd name="T16" fmla="*/ 254 w 384"/>
                <a:gd name="T17" fmla="*/ 18 h 247"/>
                <a:gd name="T18" fmla="*/ 311 w 384"/>
                <a:gd name="T19" fmla="*/ 0 h 247"/>
                <a:gd name="T20" fmla="*/ 311 w 384"/>
                <a:gd name="T21" fmla="*/ 9 h 247"/>
                <a:gd name="T22" fmla="*/ 320 w 384"/>
                <a:gd name="T23" fmla="*/ 9 h 247"/>
                <a:gd name="T24" fmla="*/ 329 w 384"/>
                <a:gd name="T25" fmla="*/ 18 h 247"/>
                <a:gd name="T26" fmla="*/ 329 w 384"/>
                <a:gd name="T27" fmla="*/ 27 h 247"/>
                <a:gd name="T28" fmla="*/ 338 w 384"/>
                <a:gd name="T29" fmla="*/ 27 h 247"/>
                <a:gd name="T30" fmla="*/ 338 w 384"/>
                <a:gd name="T31" fmla="*/ 36 h 247"/>
                <a:gd name="T32" fmla="*/ 347 w 384"/>
                <a:gd name="T33" fmla="*/ 36 h 247"/>
                <a:gd name="T34" fmla="*/ 357 w 384"/>
                <a:gd name="T35" fmla="*/ 36 h 247"/>
                <a:gd name="T36" fmla="*/ 357 w 384"/>
                <a:gd name="T37" fmla="*/ 45 h 247"/>
                <a:gd name="T38" fmla="*/ 357 w 384"/>
                <a:gd name="T39" fmla="*/ 54 h 247"/>
                <a:gd name="T40" fmla="*/ 357 w 384"/>
                <a:gd name="T41" fmla="*/ 63 h 247"/>
                <a:gd name="T42" fmla="*/ 347 w 384"/>
                <a:gd name="T43" fmla="*/ 72 h 247"/>
                <a:gd name="T44" fmla="*/ 338 w 384"/>
                <a:gd name="T45" fmla="*/ 81 h 247"/>
                <a:gd name="T46" fmla="*/ 347 w 384"/>
                <a:gd name="T47" fmla="*/ 81 h 247"/>
                <a:gd name="T48" fmla="*/ 347 w 384"/>
                <a:gd name="T49" fmla="*/ 90 h 247"/>
                <a:gd name="T50" fmla="*/ 338 w 384"/>
                <a:gd name="T51" fmla="*/ 102 h 247"/>
                <a:gd name="T52" fmla="*/ 347 w 384"/>
                <a:gd name="T53" fmla="*/ 111 h 247"/>
                <a:gd name="T54" fmla="*/ 357 w 384"/>
                <a:gd name="T55" fmla="*/ 118 h 247"/>
                <a:gd name="T56" fmla="*/ 357 w 384"/>
                <a:gd name="T57" fmla="*/ 127 h 247"/>
                <a:gd name="T58" fmla="*/ 366 w 384"/>
                <a:gd name="T59" fmla="*/ 127 h 247"/>
                <a:gd name="T60" fmla="*/ 384 w 384"/>
                <a:gd name="T61" fmla="*/ 138 h 247"/>
                <a:gd name="T62" fmla="*/ 375 w 384"/>
                <a:gd name="T63" fmla="*/ 147 h 247"/>
                <a:gd name="T64" fmla="*/ 366 w 384"/>
                <a:gd name="T65" fmla="*/ 156 h 247"/>
                <a:gd name="T66" fmla="*/ 357 w 384"/>
                <a:gd name="T67" fmla="*/ 165 h 247"/>
                <a:gd name="T68" fmla="*/ 357 w 384"/>
                <a:gd name="T69" fmla="*/ 174 h 247"/>
                <a:gd name="T70" fmla="*/ 347 w 384"/>
                <a:gd name="T71" fmla="*/ 174 h 247"/>
                <a:gd name="T72" fmla="*/ 347 w 384"/>
                <a:gd name="T73" fmla="*/ 184 h 247"/>
                <a:gd name="T74" fmla="*/ 347 w 384"/>
                <a:gd name="T75" fmla="*/ 174 h 247"/>
                <a:gd name="T76" fmla="*/ 338 w 384"/>
                <a:gd name="T77" fmla="*/ 174 h 247"/>
                <a:gd name="T78" fmla="*/ 329 w 384"/>
                <a:gd name="T79" fmla="*/ 184 h 247"/>
                <a:gd name="T80" fmla="*/ 329 w 384"/>
                <a:gd name="T81" fmla="*/ 193 h 247"/>
                <a:gd name="T82" fmla="*/ 202 w 384"/>
                <a:gd name="T83" fmla="*/ 220 h 247"/>
                <a:gd name="T84" fmla="*/ 100 w 384"/>
                <a:gd name="T85" fmla="*/ 238 h 247"/>
                <a:gd name="T86" fmla="*/ 36 w 384"/>
                <a:gd name="T87" fmla="*/ 247 h 247"/>
                <a:gd name="T88" fmla="*/ 18 w 384"/>
                <a:gd name="T89" fmla="*/ 174 h 247"/>
                <a:gd name="T90" fmla="*/ 0 w 384"/>
                <a:gd name="T91" fmla="*/ 6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4" h="247">
                  <a:moveTo>
                    <a:pt x="0" y="63"/>
                  </a:moveTo>
                  <a:lnTo>
                    <a:pt x="9" y="63"/>
                  </a:lnTo>
                  <a:lnTo>
                    <a:pt x="18" y="54"/>
                  </a:lnTo>
                  <a:lnTo>
                    <a:pt x="27" y="45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100" y="45"/>
                  </a:lnTo>
                  <a:lnTo>
                    <a:pt x="172" y="27"/>
                  </a:lnTo>
                  <a:lnTo>
                    <a:pt x="254" y="18"/>
                  </a:lnTo>
                  <a:lnTo>
                    <a:pt x="311" y="0"/>
                  </a:lnTo>
                  <a:lnTo>
                    <a:pt x="311" y="9"/>
                  </a:lnTo>
                  <a:lnTo>
                    <a:pt x="320" y="9"/>
                  </a:lnTo>
                  <a:lnTo>
                    <a:pt x="329" y="18"/>
                  </a:lnTo>
                  <a:lnTo>
                    <a:pt x="329" y="27"/>
                  </a:lnTo>
                  <a:lnTo>
                    <a:pt x="338" y="27"/>
                  </a:lnTo>
                  <a:lnTo>
                    <a:pt x="338" y="36"/>
                  </a:lnTo>
                  <a:lnTo>
                    <a:pt x="347" y="36"/>
                  </a:lnTo>
                  <a:lnTo>
                    <a:pt x="357" y="36"/>
                  </a:lnTo>
                  <a:lnTo>
                    <a:pt x="357" y="45"/>
                  </a:lnTo>
                  <a:lnTo>
                    <a:pt x="357" y="54"/>
                  </a:lnTo>
                  <a:lnTo>
                    <a:pt x="357" y="63"/>
                  </a:lnTo>
                  <a:lnTo>
                    <a:pt x="347" y="72"/>
                  </a:lnTo>
                  <a:lnTo>
                    <a:pt x="338" y="81"/>
                  </a:lnTo>
                  <a:lnTo>
                    <a:pt x="347" y="81"/>
                  </a:lnTo>
                  <a:lnTo>
                    <a:pt x="347" y="90"/>
                  </a:lnTo>
                  <a:lnTo>
                    <a:pt x="338" y="102"/>
                  </a:lnTo>
                  <a:lnTo>
                    <a:pt x="347" y="111"/>
                  </a:lnTo>
                  <a:lnTo>
                    <a:pt x="357" y="118"/>
                  </a:lnTo>
                  <a:lnTo>
                    <a:pt x="357" y="127"/>
                  </a:lnTo>
                  <a:lnTo>
                    <a:pt x="366" y="127"/>
                  </a:lnTo>
                  <a:lnTo>
                    <a:pt x="384" y="138"/>
                  </a:lnTo>
                  <a:lnTo>
                    <a:pt x="375" y="147"/>
                  </a:lnTo>
                  <a:lnTo>
                    <a:pt x="366" y="156"/>
                  </a:lnTo>
                  <a:lnTo>
                    <a:pt x="357" y="165"/>
                  </a:lnTo>
                  <a:lnTo>
                    <a:pt x="357" y="174"/>
                  </a:lnTo>
                  <a:lnTo>
                    <a:pt x="347" y="174"/>
                  </a:lnTo>
                  <a:lnTo>
                    <a:pt x="347" y="184"/>
                  </a:lnTo>
                  <a:lnTo>
                    <a:pt x="347" y="174"/>
                  </a:lnTo>
                  <a:lnTo>
                    <a:pt x="338" y="174"/>
                  </a:lnTo>
                  <a:lnTo>
                    <a:pt x="329" y="184"/>
                  </a:lnTo>
                  <a:lnTo>
                    <a:pt x="329" y="193"/>
                  </a:lnTo>
                  <a:lnTo>
                    <a:pt x="202" y="220"/>
                  </a:lnTo>
                  <a:lnTo>
                    <a:pt x="100" y="238"/>
                  </a:lnTo>
                  <a:lnTo>
                    <a:pt x="36" y="247"/>
                  </a:lnTo>
                  <a:lnTo>
                    <a:pt x="18" y="174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80">
              <a:extLst>
                <a:ext uri="{FF2B5EF4-FFF2-40B4-BE49-F238E27FC236}">
                  <a16:creationId xmlns:a16="http://schemas.microsoft.com/office/drawing/2014/main" xmlns="" id="{29D02853-3EB1-4EE3-BA22-2AE337774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769" y="2655999"/>
              <a:ext cx="694345" cy="446623"/>
            </a:xfrm>
            <a:custGeom>
              <a:avLst/>
              <a:gdLst>
                <a:gd name="T0" fmla="*/ 0 w 384"/>
                <a:gd name="T1" fmla="*/ 63 h 247"/>
                <a:gd name="T2" fmla="*/ 9 w 384"/>
                <a:gd name="T3" fmla="*/ 63 h 247"/>
                <a:gd name="T4" fmla="*/ 18 w 384"/>
                <a:gd name="T5" fmla="*/ 54 h 247"/>
                <a:gd name="T6" fmla="*/ 27 w 384"/>
                <a:gd name="T7" fmla="*/ 45 h 247"/>
                <a:gd name="T8" fmla="*/ 45 w 384"/>
                <a:gd name="T9" fmla="*/ 36 h 247"/>
                <a:gd name="T10" fmla="*/ 45 w 384"/>
                <a:gd name="T11" fmla="*/ 54 h 247"/>
                <a:gd name="T12" fmla="*/ 100 w 384"/>
                <a:gd name="T13" fmla="*/ 45 h 247"/>
                <a:gd name="T14" fmla="*/ 172 w 384"/>
                <a:gd name="T15" fmla="*/ 27 h 247"/>
                <a:gd name="T16" fmla="*/ 254 w 384"/>
                <a:gd name="T17" fmla="*/ 18 h 247"/>
                <a:gd name="T18" fmla="*/ 311 w 384"/>
                <a:gd name="T19" fmla="*/ 0 h 247"/>
                <a:gd name="T20" fmla="*/ 311 w 384"/>
                <a:gd name="T21" fmla="*/ 9 h 247"/>
                <a:gd name="T22" fmla="*/ 320 w 384"/>
                <a:gd name="T23" fmla="*/ 9 h 247"/>
                <a:gd name="T24" fmla="*/ 329 w 384"/>
                <a:gd name="T25" fmla="*/ 18 h 247"/>
                <a:gd name="T26" fmla="*/ 329 w 384"/>
                <a:gd name="T27" fmla="*/ 27 h 247"/>
                <a:gd name="T28" fmla="*/ 338 w 384"/>
                <a:gd name="T29" fmla="*/ 27 h 247"/>
                <a:gd name="T30" fmla="*/ 338 w 384"/>
                <a:gd name="T31" fmla="*/ 36 h 247"/>
                <a:gd name="T32" fmla="*/ 347 w 384"/>
                <a:gd name="T33" fmla="*/ 36 h 247"/>
                <a:gd name="T34" fmla="*/ 357 w 384"/>
                <a:gd name="T35" fmla="*/ 36 h 247"/>
                <a:gd name="T36" fmla="*/ 357 w 384"/>
                <a:gd name="T37" fmla="*/ 45 h 247"/>
                <a:gd name="T38" fmla="*/ 357 w 384"/>
                <a:gd name="T39" fmla="*/ 54 h 247"/>
                <a:gd name="T40" fmla="*/ 357 w 384"/>
                <a:gd name="T41" fmla="*/ 63 h 247"/>
                <a:gd name="T42" fmla="*/ 347 w 384"/>
                <a:gd name="T43" fmla="*/ 72 h 247"/>
                <a:gd name="T44" fmla="*/ 338 w 384"/>
                <a:gd name="T45" fmla="*/ 81 h 247"/>
                <a:gd name="T46" fmla="*/ 347 w 384"/>
                <a:gd name="T47" fmla="*/ 81 h 247"/>
                <a:gd name="T48" fmla="*/ 347 w 384"/>
                <a:gd name="T49" fmla="*/ 90 h 247"/>
                <a:gd name="T50" fmla="*/ 338 w 384"/>
                <a:gd name="T51" fmla="*/ 102 h 247"/>
                <a:gd name="T52" fmla="*/ 347 w 384"/>
                <a:gd name="T53" fmla="*/ 111 h 247"/>
                <a:gd name="T54" fmla="*/ 357 w 384"/>
                <a:gd name="T55" fmla="*/ 118 h 247"/>
                <a:gd name="T56" fmla="*/ 357 w 384"/>
                <a:gd name="T57" fmla="*/ 127 h 247"/>
                <a:gd name="T58" fmla="*/ 366 w 384"/>
                <a:gd name="T59" fmla="*/ 127 h 247"/>
                <a:gd name="T60" fmla="*/ 384 w 384"/>
                <a:gd name="T61" fmla="*/ 138 h 247"/>
                <a:gd name="T62" fmla="*/ 375 w 384"/>
                <a:gd name="T63" fmla="*/ 147 h 247"/>
                <a:gd name="T64" fmla="*/ 366 w 384"/>
                <a:gd name="T65" fmla="*/ 156 h 247"/>
                <a:gd name="T66" fmla="*/ 357 w 384"/>
                <a:gd name="T67" fmla="*/ 165 h 247"/>
                <a:gd name="T68" fmla="*/ 357 w 384"/>
                <a:gd name="T69" fmla="*/ 174 h 247"/>
                <a:gd name="T70" fmla="*/ 347 w 384"/>
                <a:gd name="T71" fmla="*/ 174 h 247"/>
                <a:gd name="T72" fmla="*/ 347 w 384"/>
                <a:gd name="T73" fmla="*/ 184 h 247"/>
                <a:gd name="T74" fmla="*/ 347 w 384"/>
                <a:gd name="T75" fmla="*/ 174 h 247"/>
                <a:gd name="T76" fmla="*/ 338 w 384"/>
                <a:gd name="T77" fmla="*/ 174 h 247"/>
                <a:gd name="T78" fmla="*/ 329 w 384"/>
                <a:gd name="T79" fmla="*/ 184 h 247"/>
                <a:gd name="T80" fmla="*/ 329 w 384"/>
                <a:gd name="T81" fmla="*/ 193 h 247"/>
                <a:gd name="T82" fmla="*/ 202 w 384"/>
                <a:gd name="T83" fmla="*/ 220 h 247"/>
                <a:gd name="T84" fmla="*/ 100 w 384"/>
                <a:gd name="T85" fmla="*/ 238 h 247"/>
                <a:gd name="T86" fmla="*/ 36 w 384"/>
                <a:gd name="T87" fmla="*/ 247 h 247"/>
                <a:gd name="T88" fmla="*/ 18 w 384"/>
                <a:gd name="T89" fmla="*/ 174 h 247"/>
                <a:gd name="T90" fmla="*/ 0 w 384"/>
                <a:gd name="T91" fmla="*/ 6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4" h="247">
                  <a:moveTo>
                    <a:pt x="0" y="63"/>
                  </a:moveTo>
                  <a:lnTo>
                    <a:pt x="9" y="63"/>
                  </a:lnTo>
                  <a:lnTo>
                    <a:pt x="18" y="54"/>
                  </a:lnTo>
                  <a:lnTo>
                    <a:pt x="27" y="45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100" y="45"/>
                  </a:lnTo>
                  <a:lnTo>
                    <a:pt x="172" y="27"/>
                  </a:lnTo>
                  <a:lnTo>
                    <a:pt x="254" y="18"/>
                  </a:lnTo>
                  <a:lnTo>
                    <a:pt x="311" y="0"/>
                  </a:lnTo>
                  <a:lnTo>
                    <a:pt x="311" y="9"/>
                  </a:lnTo>
                  <a:lnTo>
                    <a:pt x="320" y="9"/>
                  </a:lnTo>
                  <a:lnTo>
                    <a:pt x="329" y="18"/>
                  </a:lnTo>
                  <a:lnTo>
                    <a:pt x="329" y="27"/>
                  </a:lnTo>
                  <a:lnTo>
                    <a:pt x="338" y="27"/>
                  </a:lnTo>
                  <a:lnTo>
                    <a:pt x="338" y="36"/>
                  </a:lnTo>
                  <a:lnTo>
                    <a:pt x="347" y="36"/>
                  </a:lnTo>
                  <a:lnTo>
                    <a:pt x="357" y="36"/>
                  </a:lnTo>
                  <a:lnTo>
                    <a:pt x="357" y="45"/>
                  </a:lnTo>
                  <a:lnTo>
                    <a:pt x="357" y="54"/>
                  </a:lnTo>
                  <a:lnTo>
                    <a:pt x="357" y="63"/>
                  </a:lnTo>
                  <a:lnTo>
                    <a:pt x="347" y="72"/>
                  </a:lnTo>
                  <a:lnTo>
                    <a:pt x="338" y="81"/>
                  </a:lnTo>
                  <a:lnTo>
                    <a:pt x="347" y="81"/>
                  </a:lnTo>
                  <a:lnTo>
                    <a:pt x="347" y="90"/>
                  </a:lnTo>
                  <a:lnTo>
                    <a:pt x="338" y="102"/>
                  </a:lnTo>
                  <a:lnTo>
                    <a:pt x="347" y="111"/>
                  </a:lnTo>
                  <a:lnTo>
                    <a:pt x="357" y="118"/>
                  </a:lnTo>
                  <a:lnTo>
                    <a:pt x="357" y="127"/>
                  </a:lnTo>
                  <a:lnTo>
                    <a:pt x="366" y="127"/>
                  </a:lnTo>
                  <a:lnTo>
                    <a:pt x="384" y="138"/>
                  </a:lnTo>
                  <a:lnTo>
                    <a:pt x="375" y="147"/>
                  </a:lnTo>
                  <a:lnTo>
                    <a:pt x="366" y="156"/>
                  </a:lnTo>
                  <a:lnTo>
                    <a:pt x="357" y="165"/>
                  </a:lnTo>
                  <a:lnTo>
                    <a:pt x="357" y="174"/>
                  </a:lnTo>
                  <a:lnTo>
                    <a:pt x="347" y="174"/>
                  </a:lnTo>
                  <a:lnTo>
                    <a:pt x="347" y="184"/>
                  </a:lnTo>
                  <a:lnTo>
                    <a:pt x="347" y="174"/>
                  </a:lnTo>
                  <a:lnTo>
                    <a:pt x="338" y="174"/>
                  </a:lnTo>
                  <a:lnTo>
                    <a:pt x="329" y="184"/>
                  </a:lnTo>
                  <a:lnTo>
                    <a:pt x="329" y="193"/>
                  </a:lnTo>
                  <a:lnTo>
                    <a:pt x="202" y="220"/>
                  </a:lnTo>
                  <a:lnTo>
                    <a:pt x="100" y="238"/>
                  </a:lnTo>
                  <a:lnTo>
                    <a:pt x="36" y="247"/>
                  </a:lnTo>
                  <a:lnTo>
                    <a:pt x="18" y="174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81">
              <a:extLst>
                <a:ext uri="{FF2B5EF4-FFF2-40B4-BE49-F238E27FC236}">
                  <a16:creationId xmlns:a16="http://schemas.microsoft.com/office/drawing/2014/main" xmlns="" id="{65113BE2-76D5-4D05-B9CF-1395D425B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86" y="1871244"/>
              <a:ext cx="777521" cy="468322"/>
            </a:xfrm>
            <a:custGeom>
              <a:avLst/>
              <a:gdLst>
                <a:gd name="T0" fmla="*/ 0 w 430"/>
                <a:gd name="T1" fmla="*/ 243 h 259"/>
                <a:gd name="T2" fmla="*/ 19 w 430"/>
                <a:gd name="T3" fmla="*/ 0 h 259"/>
                <a:gd name="T4" fmla="*/ 103 w 430"/>
                <a:gd name="T5" fmla="*/ 9 h 259"/>
                <a:gd name="T6" fmla="*/ 230 w 430"/>
                <a:gd name="T7" fmla="*/ 9 h 259"/>
                <a:gd name="T8" fmla="*/ 339 w 430"/>
                <a:gd name="T9" fmla="*/ 18 h 259"/>
                <a:gd name="T10" fmla="*/ 394 w 430"/>
                <a:gd name="T11" fmla="*/ 18 h 259"/>
                <a:gd name="T12" fmla="*/ 385 w 430"/>
                <a:gd name="T13" fmla="*/ 18 h 259"/>
                <a:gd name="T14" fmla="*/ 394 w 430"/>
                <a:gd name="T15" fmla="*/ 18 h 259"/>
                <a:gd name="T16" fmla="*/ 394 w 430"/>
                <a:gd name="T17" fmla="*/ 34 h 259"/>
                <a:gd name="T18" fmla="*/ 394 w 430"/>
                <a:gd name="T19" fmla="*/ 43 h 259"/>
                <a:gd name="T20" fmla="*/ 394 w 430"/>
                <a:gd name="T21" fmla="*/ 52 h 259"/>
                <a:gd name="T22" fmla="*/ 394 w 430"/>
                <a:gd name="T23" fmla="*/ 61 h 259"/>
                <a:gd name="T24" fmla="*/ 394 w 430"/>
                <a:gd name="T25" fmla="*/ 70 h 259"/>
                <a:gd name="T26" fmla="*/ 394 w 430"/>
                <a:gd name="T27" fmla="*/ 81 h 259"/>
                <a:gd name="T28" fmla="*/ 403 w 430"/>
                <a:gd name="T29" fmla="*/ 97 h 259"/>
                <a:gd name="T30" fmla="*/ 403 w 430"/>
                <a:gd name="T31" fmla="*/ 106 h 259"/>
                <a:gd name="T32" fmla="*/ 412 w 430"/>
                <a:gd name="T33" fmla="*/ 116 h 259"/>
                <a:gd name="T34" fmla="*/ 412 w 430"/>
                <a:gd name="T35" fmla="*/ 134 h 259"/>
                <a:gd name="T36" fmla="*/ 412 w 430"/>
                <a:gd name="T37" fmla="*/ 143 h 259"/>
                <a:gd name="T38" fmla="*/ 412 w 430"/>
                <a:gd name="T39" fmla="*/ 152 h 259"/>
                <a:gd name="T40" fmla="*/ 412 w 430"/>
                <a:gd name="T41" fmla="*/ 170 h 259"/>
                <a:gd name="T42" fmla="*/ 412 w 430"/>
                <a:gd name="T43" fmla="*/ 179 h 259"/>
                <a:gd name="T44" fmla="*/ 412 w 430"/>
                <a:gd name="T45" fmla="*/ 188 h 259"/>
                <a:gd name="T46" fmla="*/ 412 w 430"/>
                <a:gd name="T47" fmla="*/ 206 h 259"/>
                <a:gd name="T48" fmla="*/ 412 w 430"/>
                <a:gd name="T49" fmla="*/ 216 h 259"/>
                <a:gd name="T50" fmla="*/ 421 w 430"/>
                <a:gd name="T51" fmla="*/ 216 h 259"/>
                <a:gd name="T52" fmla="*/ 421 w 430"/>
                <a:gd name="T53" fmla="*/ 225 h 259"/>
                <a:gd name="T54" fmla="*/ 421 w 430"/>
                <a:gd name="T55" fmla="*/ 234 h 259"/>
                <a:gd name="T56" fmla="*/ 421 w 430"/>
                <a:gd name="T57" fmla="*/ 243 h 259"/>
                <a:gd name="T58" fmla="*/ 430 w 430"/>
                <a:gd name="T59" fmla="*/ 252 h 259"/>
                <a:gd name="T60" fmla="*/ 430 w 430"/>
                <a:gd name="T61" fmla="*/ 259 h 259"/>
                <a:gd name="T62" fmla="*/ 321 w 430"/>
                <a:gd name="T63" fmla="*/ 259 h 259"/>
                <a:gd name="T64" fmla="*/ 221 w 430"/>
                <a:gd name="T65" fmla="*/ 259 h 259"/>
                <a:gd name="T66" fmla="*/ 103 w 430"/>
                <a:gd name="T67" fmla="*/ 252 h 259"/>
                <a:gd name="T68" fmla="*/ 0 w 430"/>
                <a:gd name="T69" fmla="*/ 24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0" h="259">
                  <a:moveTo>
                    <a:pt x="0" y="243"/>
                  </a:moveTo>
                  <a:lnTo>
                    <a:pt x="19" y="0"/>
                  </a:lnTo>
                  <a:lnTo>
                    <a:pt x="103" y="9"/>
                  </a:lnTo>
                  <a:lnTo>
                    <a:pt x="230" y="9"/>
                  </a:lnTo>
                  <a:lnTo>
                    <a:pt x="339" y="18"/>
                  </a:lnTo>
                  <a:lnTo>
                    <a:pt x="394" y="18"/>
                  </a:lnTo>
                  <a:lnTo>
                    <a:pt x="385" y="18"/>
                  </a:lnTo>
                  <a:lnTo>
                    <a:pt x="394" y="18"/>
                  </a:lnTo>
                  <a:lnTo>
                    <a:pt x="394" y="34"/>
                  </a:lnTo>
                  <a:lnTo>
                    <a:pt x="394" y="43"/>
                  </a:lnTo>
                  <a:lnTo>
                    <a:pt x="394" y="52"/>
                  </a:lnTo>
                  <a:lnTo>
                    <a:pt x="394" y="61"/>
                  </a:lnTo>
                  <a:lnTo>
                    <a:pt x="394" y="70"/>
                  </a:lnTo>
                  <a:lnTo>
                    <a:pt x="394" y="81"/>
                  </a:lnTo>
                  <a:lnTo>
                    <a:pt x="403" y="97"/>
                  </a:lnTo>
                  <a:lnTo>
                    <a:pt x="403" y="106"/>
                  </a:lnTo>
                  <a:lnTo>
                    <a:pt x="412" y="116"/>
                  </a:lnTo>
                  <a:lnTo>
                    <a:pt x="412" y="134"/>
                  </a:lnTo>
                  <a:lnTo>
                    <a:pt x="412" y="143"/>
                  </a:lnTo>
                  <a:lnTo>
                    <a:pt x="412" y="152"/>
                  </a:lnTo>
                  <a:lnTo>
                    <a:pt x="412" y="170"/>
                  </a:lnTo>
                  <a:lnTo>
                    <a:pt x="412" y="179"/>
                  </a:lnTo>
                  <a:lnTo>
                    <a:pt x="412" y="188"/>
                  </a:lnTo>
                  <a:lnTo>
                    <a:pt x="412" y="206"/>
                  </a:lnTo>
                  <a:lnTo>
                    <a:pt x="412" y="216"/>
                  </a:lnTo>
                  <a:lnTo>
                    <a:pt x="421" y="216"/>
                  </a:lnTo>
                  <a:lnTo>
                    <a:pt x="421" y="225"/>
                  </a:lnTo>
                  <a:lnTo>
                    <a:pt x="421" y="234"/>
                  </a:lnTo>
                  <a:lnTo>
                    <a:pt x="421" y="243"/>
                  </a:lnTo>
                  <a:lnTo>
                    <a:pt x="430" y="252"/>
                  </a:lnTo>
                  <a:lnTo>
                    <a:pt x="430" y="259"/>
                  </a:lnTo>
                  <a:lnTo>
                    <a:pt x="321" y="259"/>
                  </a:lnTo>
                  <a:lnTo>
                    <a:pt x="221" y="259"/>
                  </a:lnTo>
                  <a:lnTo>
                    <a:pt x="103" y="252"/>
                  </a:lnTo>
                  <a:lnTo>
                    <a:pt x="0" y="2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2">
              <a:extLst>
                <a:ext uri="{FF2B5EF4-FFF2-40B4-BE49-F238E27FC236}">
                  <a16:creationId xmlns:a16="http://schemas.microsoft.com/office/drawing/2014/main" xmlns="" id="{13038943-BEA9-48A4-A462-716E5925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86" y="1871244"/>
              <a:ext cx="777521" cy="468322"/>
            </a:xfrm>
            <a:custGeom>
              <a:avLst/>
              <a:gdLst>
                <a:gd name="T0" fmla="*/ 0 w 430"/>
                <a:gd name="T1" fmla="*/ 243 h 259"/>
                <a:gd name="T2" fmla="*/ 19 w 430"/>
                <a:gd name="T3" fmla="*/ 0 h 259"/>
                <a:gd name="T4" fmla="*/ 103 w 430"/>
                <a:gd name="T5" fmla="*/ 9 h 259"/>
                <a:gd name="T6" fmla="*/ 230 w 430"/>
                <a:gd name="T7" fmla="*/ 9 h 259"/>
                <a:gd name="T8" fmla="*/ 339 w 430"/>
                <a:gd name="T9" fmla="*/ 18 h 259"/>
                <a:gd name="T10" fmla="*/ 394 w 430"/>
                <a:gd name="T11" fmla="*/ 18 h 259"/>
                <a:gd name="T12" fmla="*/ 385 w 430"/>
                <a:gd name="T13" fmla="*/ 18 h 259"/>
                <a:gd name="T14" fmla="*/ 394 w 430"/>
                <a:gd name="T15" fmla="*/ 18 h 259"/>
                <a:gd name="T16" fmla="*/ 394 w 430"/>
                <a:gd name="T17" fmla="*/ 34 h 259"/>
                <a:gd name="T18" fmla="*/ 394 w 430"/>
                <a:gd name="T19" fmla="*/ 43 h 259"/>
                <a:gd name="T20" fmla="*/ 394 w 430"/>
                <a:gd name="T21" fmla="*/ 52 h 259"/>
                <a:gd name="T22" fmla="*/ 394 w 430"/>
                <a:gd name="T23" fmla="*/ 61 h 259"/>
                <a:gd name="T24" fmla="*/ 394 w 430"/>
                <a:gd name="T25" fmla="*/ 70 h 259"/>
                <a:gd name="T26" fmla="*/ 394 w 430"/>
                <a:gd name="T27" fmla="*/ 81 h 259"/>
                <a:gd name="T28" fmla="*/ 403 w 430"/>
                <a:gd name="T29" fmla="*/ 97 h 259"/>
                <a:gd name="T30" fmla="*/ 403 w 430"/>
                <a:gd name="T31" fmla="*/ 106 h 259"/>
                <a:gd name="T32" fmla="*/ 412 w 430"/>
                <a:gd name="T33" fmla="*/ 116 h 259"/>
                <a:gd name="T34" fmla="*/ 412 w 430"/>
                <a:gd name="T35" fmla="*/ 134 h 259"/>
                <a:gd name="T36" fmla="*/ 412 w 430"/>
                <a:gd name="T37" fmla="*/ 143 h 259"/>
                <a:gd name="T38" fmla="*/ 412 w 430"/>
                <a:gd name="T39" fmla="*/ 152 h 259"/>
                <a:gd name="T40" fmla="*/ 412 w 430"/>
                <a:gd name="T41" fmla="*/ 170 h 259"/>
                <a:gd name="T42" fmla="*/ 412 w 430"/>
                <a:gd name="T43" fmla="*/ 179 h 259"/>
                <a:gd name="T44" fmla="*/ 412 w 430"/>
                <a:gd name="T45" fmla="*/ 188 h 259"/>
                <a:gd name="T46" fmla="*/ 412 w 430"/>
                <a:gd name="T47" fmla="*/ 206 h 259"/>
                <a:gd name="T48" fmla="*/ 412 w 430"/>
                <a:gd name="T49" fmla="*/ 216 h 259"/>
                <a:gd name="T50" fmla="*/ 421 w 430"/>
                <a:gd name="T51" fmla="*/ 216 h 259"/>
                <a:gd name="T52" fmla="*/ 421 w 430"/>
                <a:gd name="T53" fmla="*/ 225 h 259"/>
                <a:gd name="T54" fmla="*/ 421 w 430"/>
                <a:gd name="T55" fmla="*/ 234 h 259"/>
                <a:gd name="T56" fmla="*/ 421 w 430"/>
                <a:gd name="T57" fmla="*/ 243 h 259"/>
                <a:gd name="T58" fmla="*/ 430 w 430"/>
                <a:gd name="T59" fmla="*/ 252 h 259"/>
                <a:gd name="T60" fmla="*/ 430 w 430"/>
                <a:gd name="T61" fmla="*/ 259 h 259"/>
                <a:gd name="T62" fmla="*/ 321 w 430"/>
                <a:gd name="T63" fmla="*/ 259 h 259"/>
                <a:gd name="T64" fmla="*/ 221 w 430"/>
                <a:gd name="T65" fmla="*/ 259 h 259"/>
                <a:gd name="T66" fmla="*/ 103 w 430"/>
                <a:gd name="T67" fmla="*/ 252 h 259"/>
                <a:gd name="T68" fmla="*/ 0 w 430"/>
                <a:gd name="T69" fmla="*/ 24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0" h="259">
                  <a:moveTo>
                    <a:pt x="0" y="243"/>
                  </a:moveTo>
                  <a:lnTo>
                    <a:pt x="19" y="0"/>
                  </a:lnTo>
                  <a:lnTo>
                    <a:pt x="103" y="9"/>
                  </a:lnTo>
                  <a:lnTo>
                    <a:pt x="230" y="9"/>
                  </a:lnTo>
                  <a:lnTo>
                    <a:pt x="339" y="18"/>
                  </a:lnTo>
                  <a:lnTo>
                    <a:pt x="394" y="18"/>
                  </a:lnTo>
                  <a:lnTo>
                    <a:pt x="385" y="18"/>
                  </a:lnTo>
                  <a:lnTo>
                    <a:pt x="394" y="18"/>
                  </a:lnTo>
                  <a:lnTo>
                    <a:pt x="394" y="34"/>
                  </a:lnTo>
                  <a:lnTo>
                    <a:pt x="394" y="43"/>
                  </a:lnTo>
                  <a:lnTo>
                    <a:pt x="394" y="52"/>
                  </a:lnTo>
                  <a:lnTo>
                    <a:pt x="394" y="61"/>
                  </a:lnTo>
                  <a:lnTo>
                    <a:pt x="394" y="70"/>
                  </a:lnTo>
                  <a:lnTo>
                    <a:pt x="394" y="81"/>
                  </a:lnTo>
                  <a:lnTo>
                    <a:pt x="403" y="97"/>
                  </a:lnTo>
                  <a:lnTo>
                    <a:pt x="403" y="106"/>
                  </a:lnTo>
                  <a:lnTo>
                    <a:pt x="412" y="116"/>
                  </a:lnTo>
                  <a:lnTo>
                    <a:pt x="412" y="134"/>
                  </a:lnTo>
                  <a:lnTo>
                    <a:pt x="412" y="143"/>
                  </a:lnTo>
                  <a:lnTo>
                    <a:pt x="412" y="152"/>
                  </a:lnTo>
                  <a:lnTo>
                    <a:pt x="412" y="170"/>
                  </a:lnTo>
                  <a:lnTo>
                    <a:pt x="412" y="179"/>
                  </a:lnTo>
                  <a:lnTo>
                    <a:pt x="412" y="188"/>
                  </a:lnTo>
                  <a:lnTo>
                    <a:pt x="412" y="206"/>
                  </a:lnTo>
                  <a:lnTo>
                    <a:pt x="412" y="216"/>
                  </a:lnTo>
                  <a:lnTo>
                    <a:pt x="421" y="216"/>
                  </a:lnTo>
                  <a:lnTo>
                    <a:pt x="421" y="225"/>
                  </a:lnTo>
                  <a:lnTo>
                    <a:pt x="421" y="234"/>
                  </a:lnTo>
                  <a:lnTo>
                    <a:pt x="421" y="243"/>
                  </a:lnTo>
                  <a:lnTo>
                    <a:pt x="430" y="252"/>
                  </a:lnTo>
                  <a:lnTo>
                    <a:pt x="430" y="259"/>
                  </a:lnTo>
                  <a:lnTo>
                    <a:pt x="321" y="259"/>
                  </a:lnTo>
                  <a:lnTo>
                    <a:pt x="221" y="259"/>
                  </a:lnTo>
                  <a:lnTo>
                    <a:pt x="103" y="252"/>
                  </a:lnTo>
                  <a:lnTo>
                    <a:pt x="0" y="24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83">
              <a:extLst>
                <a:ext uri="{FF2B5EF4-FFF2-40B4-BE49-F238E27FC236}">
                  <a16:creationId xmlns:a16="http://schemas.microsoft.com/office/drawing/2014/main" xmlns="" id="{0960F406-8651-496F-AFCF-647D6510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0753" y="2182253"/>
              <a:ext cx="687112" cy="629250"/>
            </a:xfrm>
            <a:custGeom>
              <a:avLst/>
              <a:gdLst>
                <a:gd name="T0" fmla="*/ 0 w 380"/>
                <a:gd name="T1" fmla="*/ 302 h 348"/>
                <a:gd name="T2" fmla="*/ 21 w 380"/>
                <a:gd name="T3" fmla="*/ 275 h 348"/>
                <a:gd name="T4" fmla="*/ 37 w 380"/>
                <a:gd name="T5" fmla="*/ 257 h 348"/>
                <a:gd name="T6" fmla="*/ 37 w 380"/>
                <a:gd name="T7" fmla="*/ 230 h 348"/>
                <a:gd name="T8" fmla="*/ 30 w 380"/>
                <a:gd name="T9" fmla="*/ 212 h 348"/>
                <a:gd name="T10" fmla="*/ 46 w 380"/>
                <a:gd name="T11" fmla="*/ 202 h 348"/>
                <a:gd name="T12" fmla="*/ 75 w 380"/>
                <a:gd name="T13" fmla="*/ 193 h 348"/>
                <a:gd name="T14" fmla="*/ 109 w 380"/>
                <a:gd name="T15" fmla="*/ 193 h 348"/>
                <a:gd name="T16" fmla="*/ 137 w 380"/>
                <a:gd name="T17" fmla="*/ 184 h 348"/>
                <a:gd name="T18" fmla="*/ 155 w 380"/>
                <a:gd name="T19" fmla="*/ 184 h 348"/>
                <a:gd name="T20" fmla="*/ 164 w 380"/>
                <a:gd name="T21" fmla="*/ 164 h 348"/>
                <a:gd name="T22" fmla="*/ 173 w 380"/>
                <a:gd name="T23" fmla="*/ 155 h 348"/>
                <a:gd name="T24" fmla="*/ 182 w 380"/>
                <a:gd name="T25" fmla="*/ 148 h 348"/>
                <a:gd name="T26" fmla="*/ 173 w 380"/>
                <a:gd name="T27" fmla="*/ 130 h 348"/>
                <a:gd name="T28" fmla="*/ 182 w 380"/>
                <a:gd name="T29" fmla="*/ 118 h 348"/>
                <a:gd name="T30" fmla="*/ 173 w 380"/>
                <a:gd name="T31" fmla="*/ 118 h 348"/>
                <a:gd name="T32" fmla="*/ 173 w 380"/>
                <a:gd name="T33" fmla="*/ 100 h 348"/>
                <a:gd name="T34" fmla="*/ 191 w 380"/>
                <a:gd name="T35" fmla="*/ 84 h 348"/>
                <a:gd name="T36" fmla="*/ 209 w 380"/>
                <a:gd name="T37" fmla="*/ 46 h 348"/>
                <a:gd name="T38" fmla="*/ 237 w 380"/>
                <a:gd name="T39" fmla="*/ 19 h 348"/>
                <a:gd name="T40" fmla="*/ 282 w 380"/>
                <a:gd name="T41" fmla="*/ 9 h 348"/>
                <a:gd name="T42" fmla="*/ 316 w 380"/>
                <a:gd name="T43" fmla="*/ 9 h 348"/>
                <a:gd name="T44" fmla="*/ 325 w 380"/>
                <a:gd name="T45" fmla="*/ 28 h 348"/>
                <a:gd name="T46" fmla="*/ 337 w 380"/>
                <a:gd name="T47" fmla="*/ 37 h 348"/>
                <a:gd name="T48" fmla="*/ 337 w 380"/>
                <a:gd name="T49" fmla="*/ 55 h 348"/>
                <a:gd name="T50" fmla="*/ 337 w 380"/>
                <a:gd name="T51" fmla="*/ 73 h 348"/>
                <a:gd name="T52" fmla="*/ 337 w 380"/>
                <a:gd name="T53" fmla="*/ 91 h 348"/>
                <a:gd name="T54" fmla="*/ 344 w 380"/>
                <a:gd name="T55" fmla="*/ 109 h 348"/>
                <a:gd name="T56" fmla="*/ 344 w 380"/>
                <a:gd name="T57" fmla="*/ 109 h 348"/>
                <a:gd name="T58" fmla="*/ 362 w 380"/>
                <a:gd name="T59" fmla="*/ 164 h 348"/>
                <a:gd name="T60" fmla="*/ 371 w 380"/>
                <a:gd name="T61" fmla="*/ 175 h 348"/>
                <a:gd name="T62" fmla="*/ 371 w 380"/>
                <a:gd name="T63" fmla="*/ 230 h 348"/>
                <a:gd name="T64" fmla="*/ 380 w 380"/>
                <a:gd name="T65" fmla="*/ 293 h 348"/>
                <a:gd name="T66" fmla="*/ 371 w 380"/>
                <a:gd name="T67" fmla="*/ 312 h 348"/>
                <a:gd name="T68" fmla="*/ 380 w 380"/>
                <a:gd name="T69" fmla="*/ 321 h 348"/>
                <a:gd name="T70" fmla="*/ 371 w 380"/>
                <a:gd name="T71" fmla="*/ 339 h 348"/>
                <a:gd name="T72" fmla="*/ 362 w 380"/>
                <a:gd name="T73" fmla="*/ 339 h 348"/>
                <a:gd name="T74" fmla="*/ 362 w 380"/>
                <a:gd name="T75" fmla="*/ 312 h 348"/>
                <a:gd name="T76" fmla="*/ 353 w 380"/>
                <a:gd name="T77" fmla="*/ 302 h 348"/>
                <a:gd name="T78" fmla="*/ 362 w 380"/>
                <a:gd name="T79" fmla="*/ 312 h 348"/>
                <a:gd name="T80" fmla="*/ 307 w 380"/>
                <a:gd name="T81" fmla="*/ 312 h 348"/>
                <a:gd name="T82" fmla="*/ 298 w 380"/>
                <a:gd name="T83" fmla="*/ 302 h 348"/>
                <a:gd name="T84" fmla="*/ 291 w 380"/>
                <a:gd name="T85" fmla="*/ 293 h 348"/>
                <a:gd name="T86" fmla="*/ 282 w 380"/>
                <a:gd name="T87" fmla="*/ 284 h 348"/>
                <a:gd name="T88" fmla="*/ 264 w 380"/>
                <a:gd name="T89" fmla="*/ 275 h 348"/>
                <a:gd name="T90" fmla="*/ 209 w 380"/>
                <a:gd name="T91" fmla="*/ 284 h 348"/>
                <a:gd name="T92" fmla="*/ 55 w 380"/>
                <a:gd name="T93" fmla="*/ 312 h 348"/>
                <a:gd name="T94" fmla="*/ 0 w 380"/>
                <a:gd name="T95" fmla="*/ 30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0" h="348">
                  <a:moveTo>
                    <a:pt x="0" y="302"/>
                  </a:moveTo>
                  <a:lnTo>
                    <a:pt x="0" y="302"/>
                  </a:lnTo>
                  <a:lnTo>
                    <a:pt x="12" y="284"/>
                  </a:lnTo>
                  <a:lnTo>
                    <a:pt x="21" y="275"/>
                  </a:lnTo>
                  <a:lnTo>
                    <a:pt x="30" y="266"/>
                  </a:lnTo>
                  <a:lnTo>
                    <a:pt x="37" y="257"/>
                  </a:lnTo>
                  <a:lnTo>
                    <a:pt x="46" y="248"/>
                  </a:lnTo>
                  <a:lnTo>
                    <a:pt x="37" y="230"/>
                  </a:lnTo>
                  <a:lnTo>
                    <a:pt x="30" y="221"/>
                  </a:lnTo>
                  <a:lnTo>
                    <a:pt x="30" y="212"/>
                  </a:lnTo>
                  <a:lnTo>
                    <a:pt x="37" y="202"/>
                  </a:lnTo>
                  <a:lnTo>
                    <a:pt x="46" y="202"/>
                  </a:lnTo>
                  <a:lnTo>
                    <a:pt x="55" y="193"/>
                  </a:lnTo>
                  <a:lnTo>
                    <a:pt x="75" y="193"/>
                  </a:lnTo>
                  <a:lnTo>
                    <a:pt x="100" y="193"/>
                  </a:lnTo>
                  <a:lnTo>
                    <a:pt x="109" y="193"/>
                  </a:lnTo>
                  <a:lnTo>
                    <a:pt x="119" y="193"/>
                  </a:lnTo>
                  <a:lnTo>
                    <a:pt x="137" y="184"/>
                  </a:lnTo>
                  <a:lnTo>
                    <a:pt x="146" y="184"/>
                  </a:lnTo>
                  <a:lnTo>
                    <a:pt x="155" y="184"/>
                  </a:lnTo>
                  <a:lnTo>
                    <a:pt x="164" y="175"/>
                  </a:lnTo>
                  <a:lnTo>
                    <a:pt x="164" y="164"/>
                  </a:lnTo>
                  <a:lnTo>
                    <a:pt x="173" y="164"/>
                  </a:lnTo>
                  <a:lnTo>
                    <a:pt x="173" y="155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82" y="139"/>
                  </a:lnTo>
                  <a:lnTo>
                    <a:pt x="173" y="130"/>
                  </a:lnTo>
                  <a:lnTo>
                    <a:pt x="182" y="130"/>
                  </a:lnTo>
                  <a:lnTo>
                    <a:pt x="182" y="118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64" y="109"/>
                  </a:lnTo>
                  <a:lnTo>
                    <a:pt x="173" y="100"/>
                  </a:lnTo>
                  <a:lnTo>
                    <a:pt x="182" y="91"/>
                  </a:lnTo>
                  <a:lnTo>
                    <a:pt x="191" y="84"/>
                  </a:lnTo>
                  <a:lnTo>
                    <a:pt x="191" y="73"/>
                  </a:lnTo>
                  <a:lnTo>
                    <a:pt x="209" y="46"/>
                  </a:lnTo>
                  <a:lnTo>
                    <a:pt x="228" y="28"/>
                  </a:lnTo>
                  <a:lnTo>
                    <a:pt x="237" y="19"/>
                  </a:lnTo>
                  <a:lnTo>
                    <a:pt x="246" y="19"/>
                  </a:lnTo>
                  <a:lnTo>
                    <a:pt x="282" y="9"/>
                  </a:lnTo>
                  <a:lnTo>
                    <a:pt x="316" y="0"/>
                  </a:lnTo>
                  <a:lnTo>
                    <a:pt x="316" y="9"/>
                  </a:lnTo>
                  <a:lnTo>
                    <a:pt x="325" y="19"/>
                  </a:lnTo>
                  <a:lnTo>
                    <a:pt x="325" y="28"/>
                  </a:lnTo>
                  <a:lnTo>
                    <a:pt x="325" y="37"/>
                  </a:lnTo>
                  <a:lnTo>
                    <a:pt x="337" y="37"/>
                  </a:lnTo>
                  <a:lnTo>
                    <a:pt x="337" y="46"/>
                  </a:lnTo>
                  <a:lnTo>
                    <a:pt x="337" y="55"/>
                  </a:lnTo>
                  <a:lnTo>
                    <a:pt x="337" y="64"/>
                  </a:lnTo>
                  <a:lnTo>
                    <a:pt x="337" y="73"/>
                  </a:lnTo>
                  <a:lnTo>
                    <a:pt x="337" y="84"/>
                  </a:lnTo>
                  <a:lnTo>
                    <a:pt x="337" y="91"/>
                  </a:lnTo>
                  <a:lnTo>
                    <a:pt x="344" y="100"/>
                  </a:lnTo>
                  <a:lnTo>
                    <a:pt x="344" y="109"/>
                  </a:lnTo>
                  <a:lnTo>
                    <a:pt x="344" y="118"/>
                  </a:lnTo>
                  <a:lnTo>
                    <a:pt x="344" y="109"/>
                  </a:lnTo>
                  <a:lnTo>
                    <a:pt x="353" y="118"/>
                  </a:lnTo>
                  <a:lnTo>
                    <a:pt x="362" y="164"/>
                  </a:lnTo>
                  <a:lnTo>
                    <a:pt x="362" y="175"/>
                  </a:lnTo>
                  <a:lnTo>
                    <a:pt x="371" y="175"/>
                  </a:lnTo>
                  <a:lnTo>
                    <a:pt x="371" y="184"/>
                  </a:lnTo>
                  <a:lnTo>
                    <a:pt x="371" y="230"/>
                  </a:lnTo>
                  <a:lnTo>
                    <a:pt x="371" y="239"/>
                  </a:lnTo>
                  <a:lnTo>
                    <a:pt x="380" y="293"/>
                  </a:lnTo>
                  <a:lnTo>
                    <a:pt x="380" y="302"/>
                  </a:lnTo>
                  <a:lnTo>
                    <a:pt x="371" y="312"/>
                  </a:lnTo>
                  <a:lnTo>
                    <a:pt x="371" y="321"/>
                  </a:lnTo>
                  <a:lnTo>
                    <a:pt x="380" y="321"/>
                  </a:lnTo>
                  <a:lnTo>
                    <a:pt x="371" y="330"/>
                  </a:lnTo>
                  <a:lnTo>
                    <a:pt x="371" y="339"/>
                  </a:lnTo>
                  <a:lnTo>
                    <a:pt x="362" y="348"/>
                  </a:lnTo>
                  <a:lnTo>
                    <a:pt x="362" y="339"/>
                  </a:lnTo>
                  <a:lnTo>
                    <a:pt x="362" y="321"/>
                  </a:lnTo>
                  <a:lnTo>
                    <a:pt x="362" y="312"/>
                  </a:lnTo>
                  <a:lnTo>
                    <a:pt x="353" y="312"/>
                  </a:lnTo>
                  <a:lnTo>
                    <a:pt x="353" y="302"/>
                  </a:lnTo>
                  <a:lnTo>
                    <a:pt x="353" y="312"/>
                  </a:lnTo>
                  <a:lnTo>
                    <a:pt x="362" y="312"/>
                  </a:lnTo>
                  <a:lnTo>
                    <a:pt x="362" y="330"/>
                  </a:lnTo>
                  <a:lnTo>
                    <a:pt x="307" y="312"/>
                  </a:lnTo>
                  <a:lnTo>
                    <a:pt x="307" y="302"/>
                  </a:lnTo>
                  <a:lnTo>
                    <a:pt x="298" y="302"/>
                  </a:lnTo>
                  <a:lnTo>
                    <a:pt x="291" y="302"/>
                  </a:lnTo>
                  <a:lnTo>
                    <a:pt x="291" y="293"/>
                  </a:lnTo>
                  <a:lnTo>
                    <a:pt x="282" y="293"/>
                  </a:lnTo>
                  <a:lnTo>
                    <a:pt x="282" y="284"/>
                  </a:lnTo>
                  <a:lnTo>
                    <a:pt x="273" y="275"/>
                  </a:lnTo>
                  <a:lnTo>
                    <a:pt x="264" y="275"/>
                  </a:lnTo>
                  <a:lnTo>
                    <a:pt x="264" y="266"/>
                  </a:lnTo>
                  <a:lnTo>
                    <a:pt x="209" y="284"/>
                  </a:lnTo>
                  <a:lnTo>
                    <a:pt x="128" y="293"/>
                  </a:lnTo>
                  <a:lnTo>
                    <a:pt x="55" y="312"/>
                  </a:lnTo>
                  <a:lnTo>
                    <a:pt x="0" y="321"/>
                  </a:lnTo>
                  <a:lnTo>
                    <a:pt x="0" y="3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84">
              <a:extLst>
                <a:ext uri="{FF2B5EF4-FFF2-40B4-BE49-F238E27FC236}">
                  <a16:creationId xmlns:a16="http://schemas.microsoft.com/office/drawing/2014/main" xmlns="" id="{FC7D8E8C-A0A5-4776-885A-179E88F72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0753" y="2182253"/>
              <a:ext cx="687112" cy="629250"/>
            </a:xfrm>
            <a:custGeom>
              <a:avLst/>
              <a:gdLst>
                <a:gd name="T0" fmla="*/ 0 w 380"/>
                <a:gd name="T1" fmla="*/ 302 h 348"/>
                <a:gd name="T2" fmla="*/ 21 w 380"/>
                <a:gd name="T3" fmla="*/ 275 h 348"/>
                <a:gd name="T4" fmla="*/ 37 w 380"/>
                <a:gd name="T5" fmla="*/ 257 h 348"/>
                <a:gd name="T6" fmla="*/ 37 w 380"/>
                <a:gd name="T7" fmla="*/ 230 h 348"/>
                <a:gd name="T8" fmla="*/ 30 w 380"/>
                <a:gd name="T9" fmla="*/ 212 h 348"/>
                <a:gd name="T10" fmla="*/ 46 w 380"/>
                <a:gd name="T11" fmla="*/ 202 h 348"/>
                <a:gd name="T12" fmla="*/ 75 w 380"/>
                <a:gd name="T13" fmla="*/ 193 h 348"/>
                <a:gd name="T14" fmla="*/ 109 w 380"/>
                <a:gd name="T15" fmla="*/ 193 h 348"/>
                <a:gd name="T16" fmla="*/ 137 w 380"/>
                <a:gd name="T17" fmla="*/ 184 h 348"/>
                <a:gd name="T18" fmla="*/ 155 w 380"/>
                <a:gd name="T19" fmla="*/ 184 h 348"/>
                <a:gd name="T20" fmla="*/ 164 w 380"/>
                <a:gd name="T21" fmla="*/ 164 h 348"/>
                <a:gd name="T22" fmla="*/ 173 w 380"/>
                <a:gd name="T23" fmla="*/ 155 h 348"/>
                <a:gd name="T24" fmla="*/ 182 w 380"/>
                <a:gd name="T25" fmla="*/ 148 h 348"/>
                <a:gd name="T26" fmla="*/ 173 w 380"/>
                <a:gd name="T27" fmla="*/ 130 h 348"/>
                <a:gd name="T28" fmla="*/ 182 w 380"/>
                <a:gd name="T29" fmla="*/ 118 h 348"/>
                <a:gd name="T30" fmla="*/ 173 w 380"/>
                <a:gd name="T31" fmla="*/ 118 h 348"/>
                <a:gd name="T32" fmla="*/ 173 w 380"/>
                <a:gd name="T33" fmla="*/ 100 h 348"/>
                <a:gd name="T34" fmla="*/ 191 w 380"/>
                <a:gd name="T35" fmla="*/ 84 h 348"/>
                <a:gd name="T36" fmla="*/ 209 w 380"/>
                <a:gd name="T37" fmla="*/ 46 h 348"/>
                <a:gd name="T38" fmla="*/ 237 w 380"/>
                <a:gd name="T39" fmla="*/ 19 h 348"/>
                <a:gd name="T40" fmla="*/ 282 w 380"/>
                <a:gd name="T41" fmla="*/ 9 h 348"/>
                <a:gd name="T42" fmla="*/ 316 w 380"/>
                <a:gd name="T43" fmla="*/ 9 h 348"/>
                <a:gd name="T44" fmla="*/ 325 w 380"/>
                <a:gd name="T45" fmla="*/ 28 h 348"/>
                <a:gd name="T46" fmla="*/ 337 w 380"/>
                <a:gd name="T47" fmla="*/ 37 h 348"/>
                <a:gd name="T48" fmla="*/ 337 w 380"/>
                <a:gd name="T49" fmla="*/ 55 h 348"/>
                <a:gd name="T50" fmla="*/ 337 w 380"/>
                <a:gd name="T51" fmla="*/ 73 h 348"/>
                <a:gd name="T52" fmla="*/ 337 w 380"/>
                <a:gd name="T53" fmla="*/ 91 h 348"/>
                <a:gd name="T54" fmla="*/ 344 w 380"/>
                <a:gd name="T55" fmla="*/ 109 h 348"/>
                <a:gd name="T56" fmla="*/ 344 w 380"/>
                <a:gd name="T57" fmla="*/ 109 h 348"/>
                <a:gd name="T58" fmla="*/ 362 w 380"/>
                <a:gd name="T59" fmla="*/ 164 h 348"/>
                <a:gd name="T60" fmla="*/ 371 w 380"/>
                <a:gd name="T61" fmla="*/ 175 h 348"/>
                <a:gd name="T62" fmla="*/ 371 w 380"/>
                <a:gd name="T63" fmla="*/ 230 h 348"/>
                <a:gd name="T64" fmla="*/ 380 w 380"/>
                <a:gd name="T65" fmla="*/ 293 h 348"/>
                <a:gd name="T66" fmla="*/ 371 w 380"/>
                <a:gd name="T67" fmla="*/ 312 h 348"/>
                <a:gd name="T68" fmla="*/ 380 w 380"/>
                <a:gd name="T69" fmla="*/ 321 h 348"/>
                <a:gd name="T70" fmla="*/ 371 w 380"/>
                <a:gd name="T71" fmla="*/ 339 h 348"/>
                <a:gd name="T72" fmla="*/ 362 w 380"/>
                <a:gd name="T73" fmla="*/ 339 h 348"/>
                <a:gd name="T74" fmla="*/ 362 w 380"/>
                <a:gd name="T75" fmla="*/ 312 h 348"/>
                <a:gd name="T76" fmla="*/ 353 w 380"/>
                <a:gd name="T77" fmla="*/ 302 h 348"/>
                <a:gd name="T78" fmla="*/ 362 w 380"/>
                <a:gd name="T79" fmla="*/ 312 h 348"/>
                <a:gd name="T80" fmla="*/ 307 w 380"/>
                <a:gd name="T81" fmla="*/ 312 h 348"/>
                <a:gd name="T82" fmla="*/ 298 w 380"/>
                <a:gd name="T83" fmla="*/ 302 h 348"/>
                <a:gd name="T84" fmla="*/ 291 w 380"/>
                <a:gd name="T85" fmla="*/ 293 h 348"/>
                <a:gd name="T86" fmla="*/ 282 w 380"/>
                <a:gd name="T87" fmla="*/ 284 h 348"/>
                <a:gd name="T88" fmla="*/ 264 w 380"/>
                <a:gd name="T89" fmla="*/ 275 h 348"/>
                <a:gd name="T90" fmla="*/ 209 w 380"/>
                <a:gd name="T91" fmla="*/ 284 h 348"/>
                <a:gd name="T92" fmla="*/ 55 w 380"/>
                <a:gd name="T93" fmla="*/ 312 h 348"/>
                <a:gd name="T94" fmla="*/ 0 w 380"/>
                <a:gd name="T95" fmla="*/ 30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0" h="348">
                  <a:moveTo>
                    <a:pt x="0" y="302"/>
                  </a:moveTo>
                  <a:lnTo>
                    <a:pt x="0" y="302"/>
                  </a:lnTo>
                  <a:lnTo>
                    <a:pt x="12" y="284"/>
                  </a:lnTo>
                  <a:lnTo>
                    <a:pt x="21" y="275"/>
                  </a:lnTo>
                  <a:lnTo>
                    <a:pt x="30" y="266"/>
                  </a:lnTo>
                  <a:lnTo>
                    <a:pt x="37" y="257"/>
                  </a:lnTo>
                  <a:lnTo>
                    <a:pt x="46" y="248"/>
                  </a:lnTo>
                  <a:lnTo>
                    <a:pt x="37" y="230"/>
                  </a:lnTo>
                  <a:lnTo>
                    <a:pt x="30" y="221"/>
                  </a:lnTo>
                  <a:lnTo>
                    <a:pt x="30" y="212"/>
                  </a:lnTo>
                  <a:lnTo>
                    <a:pt x="37" y="202"/>
                  </a:lnTo>
                  <a:lnTo>
                    <a:pt x="46" y="202"/>
                  </a:lnTo>
                  <a:lnTo>
                    <a:pt x="55" y="193"/>
                  </a:lnTo>
                  <a:lnTo>
                    <a:pt x="75" y="193"/>
                  </a:lnTo>
                  <a:lnTo>
                    <a:pt x="100" y="193"/>
                  </a:lnTo>
                  <a:lnTo>
                    <a:pt x="109" y="193"/>
                  </a:lnTo>
                  <a:lnTo>
                    <a:pt x="119" y="193"/>
                  </a:lnTo>
                  <a:lnTo>
                    <a:pt x="137" y="184"/>
                  </a:lnTo>
                  <a:lnTo>
                    <a:pt x="146" y="184"/>
                  </a:lnTo>
                  <a:lnTo>
                    <a:pt x="155" y="184"/>
                  </a:lnTo>
                  <a:lnTo>
                    <a:pt x="164" y="175"/>
                  </a:lnTo>
                  <a:lnTo>
                    <a:pt x="164" y="164"/>
                  </a:lnTo>
                  <a:lnTo>
                    <a:pt x="173" y="164"/>
                  </a:lnTo>
                  <a:lnTo>
                    <a:pt x="173" y="155"/>
                  </a:lnTo>
                  <a:lnTo>
                    <a:pt x="182" y="155"/>
                  </a:lnTo>
                  <a:lnTo>
                    <a:pt x="182" y="148"/>
                  </a:lnTo>
                  <a:lnTo>
                    <a:pt x="182" y="139"/>
                  </a:lnTo>
                  <a:lnTo>
                    <a:pt x="173" y="130"/>
                  </a:lnTo>
                  <a:lnTo>
                    <a:pt x="182" y="130"/>
                  </a:lnTo>
                  <a:lnTo>
                    <a:pt x="182" y="118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64" y="109"/>
                  </a:lnTo>
                  <a:lnTo>
                    <a:pt x="173" y="100"/>
                  </a:lnTo>
                  <a:lnTo>
                    <a:pt x="182" y="91"/>
                  </a:lnTo>
                  <a:lnTo>
                    <a:pt x="191" y="84"/>
                  </a:lnTo>
                  <a:lnTo>
                    <a:pt x="191" y="73"/>
                  </a:lnTo>
                  <a:lnTo>
                    <a:pt x="209" y="46"/>
                  </a:lnTo>
                  <a:lnTo>
                    <a:pt x="228" y="28"/>
                  </a:lnTo>
                  <a:lnTo>
                    <a:pt x="237" y="19"/>
                  </a:lnTo>
                  <a:lnTo>
                    <a:pt x="246" y="19"/>
                  </a:lnTo>
                  <a:lnTo>
                    <a:pt x="282" y="9"/>
                  </a:lnTo>
                  <a:lnTo>
                    <a:pt x="316" y="0"/>
                  </a:lnTo>
                  <a:lnTo>
                    <a:pt x="316" y="9"/>
                  </a:lnTo>
                  <a:lnTo>
                    <a:pt x="325" y="19"/>
                  </a:lnTo>
                  <a:lnTo>
                    <a:pt x="325" y="28"/>
                  </a:lnTo>
                  <a:lnTo>
                    <a:pt x="325" y="37"/>
                  </a:lnTo>
                  <a:lnTo>
                    <a:pt x="337" y="37"/>
                  </a:lnTo>
                  <a:lnTo>
                    <a:pt x="337" y="46"/>
                  </a:lnTo>
                  <a:lnTo>
                    <a:pt x="337" y="55"/>
                  </a:lnTo>
                  <a:lnTo>
                    <a:pt x="337" y="64"/>
                  </a:lnTo>
                  <a:lnTo>
                    <a:pt x="337" y="73"/>
                  </a:lnTo>
                  <a:lnTo>
                    <a:pt x="337" y="84"/>
                  </a:lnTo>
                  <a:lnTo>
                    <a:pt x="337" y="91"/>
                  </a:lnTo>
                  <a:lnTo>
                    <a:pt x="344" y="100"/>
                  </a:lnTo>
                  <a:lnTo>
                    <a:pt x="344" y="109"/>
                  </a:lnTo>
                  <a:lnTo>
                    <a:pt x="344" y="118"/>
                  </a:lnTo>
                  <a:lnTo>
                    <a:pt x="344" y="109"/>
                  </a:lnTo>
                  <a:lnTo>
                    <a:pt x="353" y="118"/>
                  </a:lnTo>
                  <a:lnTo>
                    <a:pt x="362" y="164"/>
                  </a:lnTo>
                  <a:lnTo>
                    <a:pt x="362" y="175"/>
                  </a:lnTo>
                  <a:lnTo>
                    <a:pt x="371" y="175"/>
                  </a:lnTo>
                  <a:lnTo>
                    <a:pt x="371" y="184"/>
                  </a:lnTo>
                  <a:lnTo>
                    <a:pt x="371" y="230"/>
                  </a:lnTo>
                  <a:lnTo>
                    <a:pt x="371" y="239"/>
                  </a:lnTo>
                  <a:lnTo>
                    <a:pt x="380" y="293"/>
                  </a:lnTo>
                  <a:lnTo>
                    <a:pt x="380" y="302"/>
                  </a:lnTo>
                  <a:lnTo>
                    <a:pt x="371" y="312"/>
                  </a:lnTo>
                  <a:lnTo>
                    <a:pt x="371" y="321"/>
                  </a:lnTo>
                  <a:lnTo>
                    <a:pt x="380" y="321"/>
                  </a:lnTo>
                  <a:lnTo>
                    <a:pt x="371" y="330"/>
                  </a:lnTo>
                  <a:lnTo>
                    <a:pt x="371" y="339"/>
                  </a:lnTo>
                  <a:lnTo>
                    <a:pt x="362" y="348"/>
                  </a:lnTo>
                  <a:lnTo>
                    <a:pt x="362" y="339"/>
                  </a:lnTo>
                  <a:lnTo>
                    <a:pt x="362" y="321"/>
                  </a:lnTo>
                  <a:lnTo>
                    <a:pt x="362" y="312"/>
                  </a:lnTo>
                  <a:lnTo>
                    <a:pt x="353" y="312"/>
                  </a:lnTo>
                  <a:lnTo>
                    <a:pt x="353" y="302"/>
                  </a:lnTo>
                  <a:lnTo>
                    <a:pt x="353" y="312"/>
                  </a:lnTo>
                  <a:lnTo>
                    <a:pt x="362" y="312"/>
                  </a:lnTo>
                  <a:lnTo>
                    <a:pt x="362" y="330"/>
                  </a:lnTo>
                  <a:lnTo>
                    <a:pt x="307" y="312"/>
                  </a:lnTo>
                  <a:lnTo>
                    <a:pt x="307" y="302"/>
                  </a:lnTo>
                  <a:lnTo>
                    <a:pt x="298" y="302"/>
                  </a:lnTo>
                  <a:lnTo>
                    <a:pt x="291" y="302"/>
                  </a:lnTo>
                  <a:lnTo>
                    <a:pt x="291" y="293"/>
                  </a:lnTo>
                  <a:lnTo>
                    <a:pt x="282" y="293"/>
                  </a:lnTo>
                  <a:lnTo>
                    <a:pt x="282" y="284"/>
                  </a:lnTo>
                  <a:lnTo>
                    <a:pt x="273" y="275"/>
                  </a:lnTo>
                  <a:lnTo>
                    <a:pt x="264" y="275"/>
                  </a:lnTo>
                  <a:lnTo>
                    <a:pt x="264" y="266"/>
                  </a:lnTo>
                  <a:lnTo>
                    <a:pt x="209" y="284"/>
                  </a:lnTo>
                  <a:lnTo>
                    <a:pt x="128" y="293"/>
                  </a:lnTo>
                  <a:lnTo>
                    <a:pt x="55" y="312"/>
                  </a:lnTo>
                  <a:lnTo>
                    <a:pt x="0" y="321"/>
                  </a:lnTo>
                  <a:lnTo>
                    <a:pt x="0" y="302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85">
              <a:extLst>
                <a:ext uri="{FF2B5EF4-FFF2-40B4-BE49-F238E27FC236}">
                  <a16:creationId xmlns:a16="http://schemas.microsoft.com/office/drawing/2014/main" xmlns="" id="{668097D0-703D-4D93-94E6-6A5F9B3BC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318" y="2708437"/>
              <a:ext cx="213366" cy="135615"/>
            </a:xfrm>
            <a:custGeom>
              <a:avLst/>
              <a:gdLst>
                <a:gd name="T0" fmla="*/ 36 w 118"/>
                <a:gd name="T1" fmla="*/ 57 h 75"/>
                <a:gd name="T2" fmla="*/ 18 w 118"/>
                <a:gd name="T3" fmla="*/ 66 h 75"/>
                <a:gd name="T4" fmla="*/ 9 w 118"/>
                <a:gd name="T5" fmla="*/ 75 h 75"/>
                <a:gd name="T6" fmla="*/ 18 w 118"/>
                <a:gd name="T7" fmla="*/ 66 h 75"/>
                <a:gd name="T8" fmla="*/ 0 w 118"/>
                <a:gd name="T9" fmla="*/ 66 h 75"/>
                <a:gd name="T10" fmla="*/ 9 w 118"/>
                <a:gd name="T11" fmla="*/ 57 h 75"/>
                <a:gd name="T12" fmla="*/ 18 w 118"/>
                <a:gd name="T13" fmla="*/ 48 h 75"/>
                <a:gd name="T14" fmla="*/ 18 w 118"/>
                <a:gd name="T15" fmla="*/ 39 h 75"/>
                <a:gd name="T16" fmla="*/ 27 w 118"/>
                <a:gd name="T17" fmla="*/ 39 h 75"/>
                <a:gd name="T18" fmla="*/ 36 w 118"/>
                <a:gd name="T19" fmla="*/ 30 h 75"/>
                <a:gd name="T20" fmla="*/ 45 w 118"/>
                <a:gd name="T21" fmla="*/ 30 h 75"/>
                <a:gd name="T22" fmla="*/ 54 w 118"/>
                <a:gd name="T23" fmla="*/ 30 h 75"/>
                <a:gd name="T24" fmla="*/ 73 w 118"/>
                <a:gd name="T25" fmla="*/ 21 h 75"/>
                <a:gd name="T26" fmla="*/ 82 w 118"/>
                <a:gd name="T27" fmla="*/ 21 h 75"/>
                <a:gd name="T28" fmla="*/ 91 w 118"/>
                <a:gd name="T29" fmla="*/ 0 h 75"/>
                <a:gd name="T30" fmla="*/ 91 w 118"/>
                <a:gd name="T31" fmla="*/ 11 h 75"/>
                <a:gd name="T32" fmla="*/ 82 w 118"/>
                <a:gd name="T33" fmla="*/ 21 h 75"/>
                <a:gd name="T34" fmla="*/ 91 w 118"/>
                <a:gd name="T35" fmla="*/ 21 h 75"/>
                <a:gd name="T36" fmla="*/ 91 w 118"/>
                <a:gd name="T37" fmla="*/ 11 h 75"/>
                <a:gd name="T38" fmla="*/ 100 w 118"/>
                <a:gd name="T39" fmla="*/ 11 h 75"/>
                <a:gd name="T40" fmla="*/ 111 w 118"/>
                <a:gd name="T41" fmla="*/ 0 h 75"/>
                <a:gd name="T42" fmla="*/ 111 w 118"/>
                <a:gd name="T43" fmla="*/ 11 h 75"/>
                <a:gd name="T44" fmla="*/ 111 w 118"/>
                <a:gd name="T45" fmla="*/ 0 h 75"/>
                <a:gd name="T46" fmla="*/ 118 w 118"/>
                <a:gd name="T47" fmla="*/ 0 h 75"/>
                <a:gd name="T48" fmla="*/ 111 w 118"/>
                <a:gd name="T49" fmla="*/ 11 h 75"/>
                <a:gd name="T50" fmla="*/ 91 w 118"/>
                <a:gd name="T51" fmla="*/ 21 h 75"/>
                <a:gd name="T52" fmla="*/ 91 w 118"/>
                <a:gd name="T53" fmla="*/ 30 h 75"/>
                <a:gd name="T54" fmla="*/ 82 w 118"/>
                <a:gd name="T55" fmla="*/ 39 h 75"/>
                <a:gd name="T56" fmla="*/ 73 w 118"/>
                <a:gd name="T57" fmla="*/ 39 h 75"/>
                <a:gd name="T58" fmla="*/ 63 w 118"/>
                <a:gd name="T59" fmla="*/ 39 h 75"/>
                <a:gd name="T60" fmla="*/ 54 w 118"/>
                <a:gd name="T61" fmla="*/ 48 h 75"/>
                <a:gd name="T62" fmla="*/ 45 w 118"/>
                <a:gd name="T63" fmla="*/ 48 h 75"/>
                <a:gd name="T64" fmla="*/ 36 w 118"/>
                <a:gd name="T65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8" h="75">
                  <a:moveTo>
                    <a:pt x="36" y="57"/>
                  </a:moveTo>
                  <a:lnTo>
                    <a:pt x="18" y="66"/>
                  </a:lnTo>
                  <a:lnTo>
                    <a:pt x="9" y="75"/>
                  </a:lnTo>
                  <a:lnTo>
                    <a:pt x="18" y="66"/>
                  </a:lnTo>
                  <a:lnTo>
                    <a:pt x="0" y="66"/>
                  </a:lnTo>
                  <a:lnTo>
                    <a:pt x="9" y="57"/>
                  </a:lnTo>
                  <a:lnTo>
                    <a:pt x="18" y="48"/>
                  </a:lnTo>
                  <a:lnTo>
                    <a:pt x="18" y="39"/>
                  </a:lnTo>
                  <a:lnTo>
                    <a:pt x="27" y="39"/>
                  </a:lnTo>
                  <a:lnTo>
                    <a:pt x="36" y="30"/>
                  </a:lnTo>
                  <a:lnTo>
                    <a:pt x="45" y="30"/>
                  </a:lnTo>
                  <a:lnTo>
                    <a:pt x="54" y="30"/>
                  </a:lnTo>
                  <a:lnTo>
                    <a:pt x="73" y="21"/>
                  </a:lnTo>
                  <a:lnTo>
                    <a:pt x="82" y="21"/>
                  </a:lnTo>
                  <a:lnTo>
                    <a:pt x="91" y="0"/>
                  </a:lnTo>
                  <a:lnTo>
                    <a:pt x="91" y="11"/>
                  </a:lnTo>
                  <a:lnTo>
                    <a:pt x="82" y="21"/>
                  </a:lnTo>
                  <a:lnTo>
                    <a:pt x="91" y="21"/>
                  </a:lnTo>
                  <a:lnTo>
                    <a:pt x="91" y="11"/>
                  </a:lnTo>
                  <a:lnTo>
                    <a:pt x="100" y="11"/>
                  </a:lnTo>
                  <a:lnTo>
                    <a:pt x="111" y="0"/>
                  </a:lnTo>
                  <a:lnTo>
                    <a:pt x="111" y="11"/>
                  </a:lnTo>
                  <a:lnTo>
                    <a:pt x="111" y="0"/>
                  </a:lnTo>
                  <a:lnTo>
                    <a:pt x="118" y="0"/>
                  </a:lnTo>
                  <a:lnTo>
                    <a:pt x="111" y="11"/>
                  </a:lnTo>
                  <a:lnTo>
                    <a:pt x="91" y="21"/>
                  </a:lnTo>
                  <a:lnTo>
                    <a:pt x="91" y="30"/>
                  </a:lnTo>
                  <a:lnTo>
                    <a:pt x="82" y="39"/>
                  </a:lnTo>
                  <a:lnTo>
                    <a:pt x="73" y="39"/>
                  </a:lnTo>
                  <a:lnTo>
                    <a:pt x="63" y="39"/>
                  </a:lnTo>
                  <a:lnTo>
                    <a:pt x="54" y="48"/>
                  </a:lnTo>
                  <a:lnTo>
                    <a:pt x="45" y="48"/>
                  </a:lnTo>
                  <a:lnTo>
                    <a:pt x="36" y="5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86">
              <a:extLst>
                <a:ext uri="{FF2B5EF4-FFF2-40B4-BE49-F238E27FC236}">
                  <a16:creationId xmlns:a16="http://schemas.microsoft.com/office/drawing/2014/main" xmlns="" id="{516F5111-85A9-4000-A368-6697AE99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318" y="2708437"/>
              <a:ext cx="213366" cy="135615"/>
            </a:xfrm>
            <a:custGeom>
              <a:avLst/>
              <a:gdLst>
                <a:gd name="T0" fmla="*/ 36 w 118"/>
                <a:gd name="T1" fmla="*/ 57 h 75"/>
                <a:gd name="T2" fmla="*/ 18 w 118"/>
                <a:gd name="T3" fmla="*/ 66 h 75"/>
                <a:gd name="T4" fmla="*/ 9 w 118"/>
                <a:gd name="T5" fmla="*/ 75 h 75"/>
                <a:gd name="T6" fmla="*/ 18 w 118"/>
                <a:gd name="T7" fmla="*/ 66 h 75"/>
                <a:gd name="T8" fmla="*/ 0 w 118"/>
                <a:gd name="T9" fmla="*/ 66 h 75"/>
                <a:gd name="T10" fmla="*/ 9 w 118"/>
                <a:gd name="T11" fmla="*/ 57 h 75"/>
                <a:gd name="T12" fmla="*/ 18 w 118"/>
                <a:gd name="T13" fmla="*/ 48 h 75"/>
                <a:gd name="T14" fmla="*/ 18 w 118"/>
                <a:gd name="T15" fmla="*/ 39 h 75"/>
                <a:gd name="T16" fmla="*/ 27 w 118"/>
                <a:gd name="T17" fmla="*/ 39 h 75"/>
                <a:gd name="T18" fmla="*/ 36 w 118"/>
                <a:gd name="T19" fmla="*/ 30 h 75"/>
                <a:gd name="T20" fmla="*/ 45 w 118"/>
                <a:gd name="T21" fmla="*/ 30 h 75"/>
                <a:gd name="T22" fmla="*/ 54 w 118"/>
                <a:gd name="T23" fmla="*/ 30 h 75"/>
                <a:gd name="T24" fmla="*/ 73 w 118"/>
                <a:gd name="T25" fmla="*/ 21 h 75"/>
                <a:gd name="T26" fmla="*/ 82 w 118"/>
                <a:gd name="T27" fmla="*/ 21 h 75"/>
                <a:gd name="T28" fmla="*/ 91 w 118"/>
                <a:gd name="T29" fmla="*/ 0 h 75"/>
                <a:gd name="T30" fmla="*/ 91 w 118"/>
                <a:gd name="T31" fmla="*/ 11 h 75"/>
                <a:gd name="T32" fmla="*/ 82 w 118"/>
                <a:gd name="T33" fmla="*/ 21 h 75"/>
                <a:gd name="T34" fmla="*/ 91 w 118"/>
                <a:gd name="T35" fmla="*/ 21 h 75"/>
                <a:gd name="T36" fmla="*/ 91 w 118"/>
                <a:gd name="T37" fmla="*/ 11 h 75"/>
                <a:gd name="T38" fmla="*/ 100 w 118"/>
                <a:gd name="T39" fmla="*/ 11 h 75"/>
                <a:gd name="T40" fmla="*/ 111 w 118"/>
                <a:gd name="T41" fmla="*/ 0 h 75"/>
                <a:gd name="T42" fmla="*/ 111 w 118"/>
                <a:gd name="T43" fmla="*/ 11 h 75"/>
                <a:gd name="T44" fmla="*/ 111 w 118"/>
                <a:gd name="T45" fmla="*/ 0 h 75"/>
                <a:gd name="T46" fmla="*/ 118 w 118"/>
                <a:gd name="T47" fmla="*/ 0 h 75"/>
                <a:gd name="T48" fmla="*/ 111 w 118"/>
                <a:gd name="T49" fmla="*/ 11 h 75"/>
                <a:gd name="T50" fmla="*/ 91 w 118"/>
                <a:gd name="T51" fmla="*/ 21 h 75"/>
                <a:gd name="T52" fmla="*/ 91 w 118"/>
                <a:gd name="T53" fmla="*/ 30 h 75"/>
                <a:gd name="T54" fmla="*/ 82 w 118"/>
                <a:gd name="T55" fmla="*/ 39 h 75"/>
                <a:gd name="T56" fmla="*/ 73 w 118"/>
                <a:gd name="T57" fmla="*/ 39 h 75"/>
                <a:gd name="T58" fmla="*/ 63 w 118"/>
                <a:gd name="T59" fmla="*/ 39 h 75"/>
                <a:gd name="T60" fmla="*/ 54 w 118"/>
                <a:gd name="T61" fmla="*/ 48 h 75"/>
                <a:gd name="T62" fmla="*/ 45 w 118"/>
                <a:gd name="T63" fmla="*/ 48 h 75"/>
                <a:gd name="T64" fmla="*/ 36 w 118"/>
                <a:gd name="T65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8" h="75">
                  <a:moveTo>
                    <a:pt x="36" y="57"/>
                  </a:moveTo>
                  <a:lnTo>
                    <a:pt x="18" y="66"/>
                  </a:lnTo>
                  <a:lnTo>
                    <a:pt x="9" y="75"/>
                  </a:lnTo>
                  <a:lnTo>
                    <a:pt x="18" y="66"/>
                  </a:lnTo>
                  <a:lnTo>
                    <a:pt x="0" y="66"/>
                  </a:lnTo>
                  <a:lnTo>
                    <a:pt x="9" y="57"/>
                  </a:lnTo>
                  <a:lnTo>
                    <a:pt x="18" y="48"/>
                  </a:lnTo>
                  <a:lnTo>
                    <a:pt x="18" y="39"/>
                  </a:lnTo>
                  <a:lnTo>
                    <a:pt x="27" y="39"/>
                  </a:lnTo>
                  <a:lnTo>
                    <a:pt x="36" y="30"/>
                  </a:lnTo>
                  <a:lnTo>
                    <a:pt x="45" y="30"/>
                  </a:lnTo>
                  <a:lnTo>
                    <a:pt x="54" y="30"/>
                  </a:lnTo>
                  <a:lnTo>
                    <a:pt x="73" y="21"/>
                  </a:lnTo>
                  <a:lnTo>
                    <a:pt x="82" y="21"/>
                  </a:lnTo>
                  <a:lnTo>
                    <a:pt x="91" y="0"/>
                  </a:lnTo>
                  <a:lnTo>
                    <a:pt x="91" y="11"/>
                  </a:lnTo>
                  <a:lnTo>
                    <a:pt x="82" y="21"/>
                  </a:lnTo>
                  <a:lnTo>
                    <a:pt x="91" y="21"/>
                  </a:lnTo>
                  <a:lnTo>
                    <a:pt x="91" y="11"/>
                  </a:lnTo>
                  <a:lnTo>
                    <a:pt x="100" y="11"/>
                  </a:lnTo>
                  <a:lnTo>
                    <a:pt x="111" y="0"/>
                  </a:lnTo>
                  <a:lnTo>
                    <a:pt x="111" y="11"/>
                  </a:lnTo>
                  <a:lnTo>
                    <a:pt x="111" y="0"/>
                  </a:lnTo>
                  <a:lnTo>
                    <a:pt x="118" y="0"/>
                  </a:lnTo>
                  <a:lnTo>
                    <a:pt x="111" y="11"/>
                  </a:lnTo>
                  <a:lnTo>
                    <a:pt x="91" y="21"/>
                  </a:lnTo>
                  <a:lnTo>
                    <a:pt x="91" y="30"/>
                  </a:lnTo>
                  <a:lnTo>
                    <a:pt x="82" y="39"/>
                  </a:lnTo>
                  <a:lnTo>
                    <a:pt x="73" y="39"/>
                  </a:lnTo>
                  <a:lnTo>
                    <a:pt x="63" y="39"/>
                  </a:lnTo>
                  <a:lnTo>
                    <a:pt x="54" y="48"/>
                  </a:lnTo>
                  <a:lnTo>
                    <a:pt x="45" y="48"/>
                  </a:lnTo>
                  <a:lnTo>
                    <a:pt x="36" y="5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87">
              <a:extLst>
                <a:ext uri="{FF2B5EF4-FFF2-40B4-BE49-F238E27FC236}">
                  <a16:creationId xmlns:a16="http://schemas.microsoft.com/office/drawing/2014/main" xmlns="" id="{4A1C3F06-3CA4-4370-8E55-4C5D8660A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104" y="1703083"/>
              <a:ext cx="1204254" cy="759440"/>
            </a:xfrm>
            <a:custGeom>
              <a:avLst/>
              <a:gdLst>
                <a:gd name="T0" fmla="*/ 18 w 666"/>
                <a:gd name="T1" fmla="*/ 118 h 420"/>
                <a:gd name="T2" fmla="*/ 9 w 666"/>
                <a:gd name="T3" fmla="*/ 100 h 420"/>
                <a:gd name="T4" fmla="*/ 18 w 666"/>
                <a:gd name="T5" fmla="*/ 6 h 420"/>
                <a:gd name="T6" fmla="*/ 100 w 666"/>
                <a:gd name="T7" fmla="*/ 18 h 420"/>
                <a:gd name="T8" fmla="*/ 354 w 666"/>
                <a:gd name="T9" fmla="*/ 63 h 420"/>
                <a:gd name="T10" fmla="*/ 520 w 666"/>
                <a:gd name="T11" fmla="*/ 81 h 420"/>
                <a:gd name="T12" fmla="*/ 666 w 666"/>
                <a:gd name="T13" fmla="*/ 90 h 420"/>
                <a:gd name="T14" fmla="*/ 648 w 666"/>
                <a:gd name="T15" fmla="*/ 413 h 420"/>
                <a:gd name="T16" fmla="*/ 566 w 666"/>
                <a:gd name="T17" fmla="*/ 413 h 420"/>
                <a:gd name="T18" fmla="*/ 345 w 666"/>
                <a:gd name="T19" fmla="*/ 383 h 420"/>
                <a:gd name="T20" fmla="*/ 236 w 666"/>
                <a:gd name="T21" fmla="*/ 374 h 420"/>
                <a:gd name="T22" fmla="*/ 227 w 666"/>
                <a:gd name="T23" fmla="*/ 413 h 420"/>
                <a:gd name="T24" fmla="*/ 218 w 666"/>
                <a:gd name="T25" fmla="*/ 393 h 420"/>
                <a:gd name="T26" fmla="*/ 200 w 666"/>
                <a:gd name="T27" fmla="*/ 404 h 420"/>
                <a:gd name="T28" fmla="*/ 172 w 666"/>
                <a:gd name="T29" fmla="*/ 404 h 420"/>
                <a:gd name="T30" fmla="*/ 163 w 666"/>
                <a:gd name="T31" fmla="*/ 404 h 420"/>
                <a:gd name="T32" fmla="*/ 145 w 666"/>
                <a:gd name="T33" fmla="*/ 404 h 420"/>
                <a:gd name="T34" fmla="*/ 127 w 666"/>
                <a:gd name="T35" fmla="*/ 404 h 420"/>
                <a:gd name="T36" fmla="*/ 127 w 666"/>
                <a:gd name="T37" fmla="*/ 404 h 420"/>
                <a:gd name="T38" fmla="*/ 118 w 666"/>
                <a:gd name="T39" fmla="*/ 383 h 420"/>
                <a:gd name="T40" fmla="*/ 109 w 666"/>
                <a:gd name="T41" fmla="*/ 365 h 420"/>
                <a:gd name="T42" fmla="*/ 100 w 666"/>
                <a:gd name="T43" fmla="*/ 356 h 420"/>
                <a:gd name="T44" fmla="*/ 100 w 666"/>
                <a:gd name="T45" fmla="*/ 338 h 420"/>
                <a:gd name="T46" fmla="*/ 91 w 666"/>
                <a:gd name="T47" fmla="*/ 311 h 420"/>
                <a:gd name="T48" fmla="*/ 81 w 666"/>
                <a:gd name="T49" fmla="*/ 293 h 420"/>
                <a:gd name="T50" fmla="*/ 54 w 666"/>
                <a:gd name="T51" fmla="*/ 302 h 420"/>
                <a:gd name="T52" fmla="*/ 45 w 666"/>
                <a:gd name="T53" fmla="*/ 293 h 420"/>
                <a:gd name="T54" fmla="*/ 54 w 666"/>
                <a:gd name="T55" fmla="*/ 274 h 420"/>
                <a:gd name="T56" fmla="*/ 63 w 666"/>
                <a:gd name="T57" fmla="*/ 265 h 420"/>
                <a:gd name="T58" fmla="*/ 63 w 666"/>
                <a:gd name="T59" fmla="*/ 247 h 420"/>
                <a:gd name="T60" fmla="*/ 72 w 666"/>
                <a:gd name="T61" fmla="*/ 229 h 420"/>
                <a:gd name="T62" fmla="*/ 63 w 666"/>
                <a:gd name="T63" fmla="*/ 211 h 420"/>
                <a:gd name="T64" fmla="*/ 54 w 666"/>
                <a:gd name="T65" fmla="*/ 199 h 420"/>
                <a:gd name="T66" fmla="*/ 45 w 666"/>
                <a:gd name="T67" fmla="*/ 190 h 420"/>
                <a:gd name="T68" fmla="*/ 45 w 666"/>
                <a:gd name="T69" fmla="*/ 174 h 420"/>
                <a:gd name="T70" fmla="*/ 27 w 666"/>
                <a:gd name="T71" fmla="*/ 154 h 420"/>
                <a:gd name="T72" fmla="*/ 18 w 666"/>
                <a:gd name="T73" fmla="*/ 145 h 420"/>
                <a:gd name="T74" fmla="*/ 9 w 666"/>
                <a:gd name="T75" fmla="*/ 12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420">
                  <a:moveTo>
                    <a:pt x="18" y="127"/>
                  </a:moveTo>
                  <a:lnTo>
                    <a:pt x="18" y="118"/>
                  </a:lnTo>
                  <a:lnTo>
                    <a:pt x="18" y="109"/>
                  </a:lnTo>
                  <a:lnTo>
                    <a:pt x="9" y="100"/>
                  </a:lnTo>
                  <a:lnTo>
                    <a:pt x="0" y="81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00" y="18"/>
                  </a:lnTo>
                  <a:lnTo>
                    <a:pt x="236" y="45"/>
                  </a:lnTo>
                  <a:lnTo>
                    <a:pt x="354" y="63"/>
                  </a:lnTo>
                  <a:lnTo>
                    <a:pt x="436" y="72"/>
                  </a:lnTo>
                  <a:lnTo>
                    <a:pt x="520" y="81"/>
                  </a:lnTo>
                  <a:lnTo>
                    <a:pt x="629" y="90"/>
                  </a:lnTo>
                  <a:lnTo>
                    <a:pt x="666" y="90"/>
                  </a:lnTo>
                  <a:lnTo>
                    <a:pt x="648" y="338"/>
                  </a:lnTo>
                  <a:lnTo>
                    <a:pt x="648" y="413"/>
                  </a:lnTo>
                  <a:lnTo>
                    <a:pt x="639" y="420"/>
                  </a:lnTo>
                  <a:lnTo>
                    <a:pt x="566" y="413"/>
                  </a:lnTo>
                  <a:lnTo>
                    <a:pt x="445" y="404"/>
                  </a:lnTo>
                  <a:lnTo>
                    <a:pt x="345" y="383"/>
                  </a:lnTo>
                  <a:lnTo>
                    <a:pt x="245" y="374"/>
                  </a:lnTo>
                  <a:lnTo>
                    <a:pt x="236" y="374"/>
                  </a:lnTo>
                  <a:lnTo>
                    <a:pt x="236" y="413"/>
                  </a:lnTo>
                  <a:lnTo>
                    <a:pt x="227" y="413"/>
                  </a:lnTo>
                  <a:lnTo>
                    <a:pt x="227" y="404"/>
                  </a:lnTo>
                  <a:lnTo>
                    <a:pt x="218" y="393"/>
                  </a:lnTo>
                  <a:lnTo>
                    <a:pt x="209" y="404"/>
                  </a:lnTo>
                  <a:lnTo>
                    <a:pt x="200" y="404"/>
                  </a:lnTo>
                  <a:lnTo>
                    <a:pt x="191" y="404"/>
                  </a:lnTo>
                  <a:lnTo>
                    <a:pt x="172" y="404"/>
                  </a:lnTo>
                  <a:lnTo>
                    <a:pt x="163" y="393"/>
                  </a:lnTo>
                  <a:lnTo>
                    <a:pt x="163" y="404"/>
                  </a:lnTo>
                  <a:lnTo>
                    <a:pt x="154" y="404"/>
                  </a:lnTo>
                  <a:lnTo>
                    <a:pt x="145" y="404"/>
                  </a:lnTo>
                  <a:lnTo>
                    <a:pt x="136" y="404"/>
                  </a:lnTo>
                  <a:lnTo>
                    <a:pt x="127" y="404"/>
                  </a:lnTo>
                  <a:lnTo>
                    <a:pt x="127" y="413"/>
                  </a:lnTo>
                  <a:lnTo>
                    <a:pt x="127" y="404"/>
                  </a:lnTo>
                  <a:lnTo>
                    <a:pt x="118" y="393"/>
                  </a:lnTo>
                  <a:lnTo>
                    <a:pt x="118" y="383"/>
                  </a:lnTo>
                  <a:lnTo>
                    <a:pt x="118" y="374"/>
                  </a:lnTo>
                  <a:lnTo>
                    <a:pt x="109" y="365"/>
                  </a:lnTo>
                  <a:lnTo>
                    <a:pt x="100" y="365"/>
                  </a:lnTo>
                  <a:lnTo>
                    <a:pt x="100" y="356"/>
                  </a:lnTo>
                  <a:lnTo>
                    <a:pt x="100" y="347"/>
                  </a:lnTo>
                  <a:lnTo>
                    <a:pt x="100" y="338"/>
                  </a:lnTo>
                  <a:lnTo>
                    <a:pt x="91" y="329"/>
                  </a:lnTo>
                  <a:lnTo>
                    <a:pt x="91" y="311"/>
                  </a:lnTo>
                  <a:lnTo>
                    <a:pt x="91" y="302"/>
                  </a:lnTo>
                  <a:lnTo>
                    <a:pt x="81" y="293"/>
                  </a:lnTo>
                  <a:lnTo>
                    <a:pt x="63" y="302"/>
                  </a:lnTo>
                  <a:lnTo>
                    <a:pt x="54" y="302"/>
                  </a:lnTo>
                  <a:lnTo>
                    <a:pt x="54" y="293"/>
                  </a:lnTo>
                  <a:lnTo>
                    <a:pt x="45" y="293"/>
                  </a:lnTo>
                  <a:lnTo>
                    <a:pt x="54" y="284"/>
                  </a:lnTo>
                  <a:lnTo>
                    <a:pt x="54" y="274"/>
                  </a:lnTo>
                  <a:lnTo>
                    <a:pt x="63" y="274"/>
                  </a:lnTo>
                  <a:lnTo>
                    <a:pt x="63" y="265"/>
                  </a:lnTo>
                  <a:lnTo>
                    <a:pt x="54" y="256"/>
                  </a:lnTo>
                  <a:lnTo>
                    <a:pt x="63" y="247"/>
                  </a:lnTo>
                  <a:lnTo>
                    <a:pt x="63" y="238"/>
                  </a:lnTo>
                  <a:lnTo>
                    <a:pt x="72" y="229"/>
                  </a:lnTo>
                  <a:lnTo>
                    <a:pt x="72" y="211"/>
                  </a:lnTo>
                  <a:lnTo>
                    <a:pt x="63" y="211"/>
                  </a:lnTo>
                  <a:lnTo>
                    <a:pt x="63" y="199"/>
                  </a:lnTo>
                  <a:lnTo>
                    <a:pt x="54" y="199"/>
                  </a:lnTo>
                  <a:lnTo>
                    <a:pt x="54" y="190"/>
                  </a:lnTo>
                  <a:lnTo>
                    <a:pt x="45" y="190"/>
                  </a:lnTo>
                  <a:lnTo>
                    <a:pt x="45" y="181"/>
                  </a:lnTo>
                  <a:lnTo>
                    <a:pt x="45" y="174"/>
                  </a:lnTo>
                  <a:lnTo>
                    <a:pt x="36" y="163"/>
                  </a:lnTo>
                  <a:lnTo>
                    <a:pt x="27" y="154"/>
                  </a:lnTo>
                  <a:lnTo>
                    <a:pt x="27" y="145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27"/>
                  </a:lnTo>
                  <a:lnTo>
                    <a:pt x="18" y="12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88">
              <a:extLst>
                <a:ext uri="{FF2B5EF4-FFF2-40B4-BE49-F238E27FC236}">
                  <a16:creationId xmlns:a16="http://schemas.microsoft.com/office/drawing/2014/main" xmlns="" id="{C07EE725-115D-4E0A-9E8F-DFD123CBE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104" y="1703083"/>
              <a:ext cx="1204254" cy="759440"/>
            </a:xfrm>
            <a:custGeom>
              <a:avLst/>
              <a:gdLst>
                <a:gd name="T0" fmla="*/ 18 w 666"/>
                <a:gd name="T1" fmla="*/ 118 h 420"/>
                <a:gd name="T2" fmla="*/ 9 w 666"/>
                <a:gd name="T3" fmla="*/ 100 h 420"/>
                <a:gd name="T4" fmla="*/ 18 w 666"/>
                <a:gd name="T5" fmla="*/ 6 h 420"/>
                <a:gd name="T6" fmla="*/ 100 w 666"/>
                <a:gd name="T7" fmla="*/ 18 h 420"/>
                <a:gd name="T8" fmla="*/ 354 w 666"/>
                <a:gd name="T9" fmla="*/ 63 h 420"/>
                <a:gd name="T10" fmla="*/ 520 w 666"/>
                <a:gd name="T11" fmla="*/ 81 h 420"/>
                <a:gd name="T12" fmla="*/ 666 w 666"/>
                <a:gd name="T13" fmla="*/ 90 h 420"/>
                <a:gd name="T14" fmla="*/ 648 w 666"/>
                <a:gd name="T15" fmla="*/ 413 h 420"/>
                <a:gd name="T16" fmla="*/ 566 w 666"/>
                <a:gd name="T17" fmla="*/ 413 h 420"/>
                <a:gd name="T18" fmla="*/ 345 w 666"/>
                <a:gd name="T19" fmla="*/ 383 h 420"/>
                <a:gd name="T20" fmla="*/ 236 w 666"/>
                <a:gd name="T21" fmla="*/ 374 h 420"/>
                <a:gd name="T22" fmla="*/ 227 w 666"/>
                <a:gd name="T23" fmla="*/ 413 h 420"/>
                <a:gd name="T24" fmla="*/ 218 w 666"/>
                <a:gd name="T25" fmla="*/ 393 h 420"/>
                <a:gd name="T26" fmla="*/ 200 w 666"/>
                <a:gd name="T27" fmla="*/ 404 h 420"/>
                <a:gd name="T28" fmla="*/ 172 w 666"/>
                <a:gd name="T29" fmla="*/ 404 h 420"/>
                <a:gd name="T30" fmla="*/ 163 w 666"/>
                <a:gd name="T31" fmla="*/ 404 h 420"/>
                <a:gd name="T32" fmla="*/ 145 w 666"/>
                <a:gd name="T33" fmla="*/ 404 h 420"/>
                <a:gd name="T34" fmla="*/ 127 w 666"/>
                <a:gd name="T35" fmla="*/ 404 h 420"/>
                <a:gd name="T36" fmla="*/ 127 w 666"/>
                <a:gd name="T37" fmla="*/ 404 h 420"/>
                <a:gd name="T38" fmla="*/ 118 w 666"/>
                <a:gd name="T39" fmla="*/ 383 h 420"/>
                <a:gd name="T40" fmla="*/ 109 w 666"/>
                <a:gd name="T41" fmla="*/ 365 h 420"/>
                <a:gd name="T42" fmla="*/ 100 w 666"/>
                <a:gd name="T43" fmla="*/ 356 h 420"/>
                <a:gd name="T44" fmla="*/ 100 w 666"/>
                <a:gd name="T45" fmla="*/ 338 h 420"/>
                <a:gd name="T46" fmla="*/ 91 w 666"/>
                <a:gd name="T47" fmla="*/ 311 h 420"/>
                <a:gd name="T48" fmla="*/ 81 w 666"/>
                <a:gd name="T49" fmla="*/ 293 h 420"/>
                <a:gd name="T50" fmla="*/ 54 w 666"/>
                <a:gd name="T51" fmla="*/ 302 h 420"/>
                <a:gd name="T52" fmla="*/ 45 w 666"/>
                <a:gd name="T53" fmla="*/ 293 h 420"/>
                <a:gd name="T54" fmla="*/ 54 w 666"/>
                <a:gd name="T55" fmla="*/ 274 h 420"/>
                <a:gd name="T56" fmla="*/ 63 w 666"/>
                <a:gd name="T57" fmla="*/ 265 h 420"/>
                <a:gd name="T58" fmla="*/ 63 w 666"/>
                <a:gd name="T59" fmla="*/ 247 h 420"/>
                <a:gd name="T60" fmla="*/ 72 w 666"/>
                <a:gd name="T61" fmla="*/ 229 h 420"/>
                <a:gd name="T62" fmla="*/ 63 w 666"/>
                <a:gd name="T63" fmla="*/ 211 h 420"/>
                <a:gd name="T64" fmla="*/ 54 w 666"/>
                <a:gd name="T65" fmla="*/ 199 h 420"/>
                <a:gd name="T66" fmla="*/ 45 w 666"/>
                <a:gd name="T67" fmla="*/ 190 h 420"/>
                <a:gd name="T68" fmla="*/ 45 w 666"/>
                <a:gd name="T69" fmla="*/ 174 h 420"/>
                <a:gd name="T70" fmla="*/ 27 w 666"/>
                <a:gd name="T71" fmla="*/ 154 h 420"/>
                <a:gd name="T72" fmla="*/ 18 w 666"/>
                <a:gd name="T73" fmla="*/ 145 h 420"/>
                <a:gd name="T74" fmla="*/ 9 w 666"/>
                <a:gd name="T75" fmla="*/ 12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420">
                  <a:moveTo>
                    <a:pt x="18" y="127"/>
                  </a:moveTo>
                  <a:lnTo>
                    <a:pt x="18" y="118"/>
                  </a:lnTo>
                  <a:lnTo>
                    <a:pt x="18" y="109"/>
                  </a:lnTo>
                  <a:lnTo>
                    <a:pt x="9" y="100"/>
                  </a:lnTo>
                  <a:lnTo>
                    <a:pt x="0" y="81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00" y="18"/>
                  </a:lnTo>
                  <a:lnTo>
                    <a:pt x="236" y="45"/>
                  </a:lnTo>
                  <a:lnTo>
                    <a:pt x="354" y="63"/>
                  </a:lnTo>
                  <a:lnTo>
                    <a:pt x="436" y="72"/>
                  </a:lnTo>
                  <a:lnTo>
                    <a:pt x="520" y="81"/>
                  </a:lnTo>
                  <a:lnTo>
                    <a:pt x="629" y="90"/>
                  </a:lnTo>
                  <a:lnTo>
                    <a:pt x="666" y="90"/>
                  </a:lnTo>
                  <a:lnTo>
                    <a:pt x="648" y="338"/>
                  </a:lnTo>
                  <a:lnTo>
                    <a:pt x="648" y="413"/>
                  </a:lnTo>
                  <a:lnTo>
                    <a:pt x="639" y="420"/>
                  </a:lnTo>
                  <a:lnTo>
                    <a:pt x="566" y="413"/>
                  </a:lnTo>
                  <a:lnTo>
                    <a:pt x="445" y="404"/>
                  </a:lnTo>
                  <a:lnTo>
                    <a:pt x="345" y="383"/>
                  </a:lnTo>
                  <a:lnTo>
                    <a:pt x="245" y="374"/>
                  </a:lnTo>
                  <a:lnTo>
                    <a:pt x="236" y="374"/>
                  </a:lnTo>
                  <a:lnTo>
                    <a:pt x="236" y="413"/>
                  </a:lnTo>
                  <a:lnTo>
                    <a:pt x="227" y="413"/>
                  </a:lnTo>
                  <a:lnTo>
                    <a:pt x="227" y="404"/>
                  </a:lnTo>
                  <a:lnTo>
                    <a:pt x="218" y="393"/>
                  </a:lnTo>
                  <a:lnTo>
                    <a:pt x="209" y="404"/>
                  </a:lnTo>
                  <a:lnTo>
                    <a:pt x="200" y="404"/>
                  </a:lnTo>
                  <a:lnTo>
                    <a:pt x="191" y="404"/>
                  </a:lnTo>
                  <a:lnTo>
                    <a:pt x="172" y="404"/>
                  </a:lnTo>
                  <a:lnTo>
                    <a:pt x="163" y="393"/>
                  </a:lnTo>
                  <a:lnTo>
                    <a:pt x="163" y="404"/>
                  </a:lnTo>
                  <a:lnTo>
                    <a:pt x="154" y="404"/>
                  </a:lnTo>
                  <a:lnTo>
                    <a:pt x="145" y="404"/>
                  </a:lnTo>
                  <a:lnTo>
                    <a:pt x="136" y="404"/>
                  </a:lnTo>
                  <a:lnTo>
                    <a:pt x="127" y="404"/>
                  </a:lnTo>
                  <a:lnTo>
                    <a:pt x="127" y="413"/>
                  </a:lnTo>
                  <a:lnTo>
                    <a:pt x="127" y="404"/>
                  </a:lnTo>
                  <a:lnTo>
                    <a:pt x="118" y="393"/>
                  </a:lnTo>
                  <a:lnTo>
                    <a:pt x="118" y="383"/>
                  </a:lnTo>
                  <a:lnTo>
                    <a:pt x="118" y="374"/>
                  </a:lnTo>
                  <a:lnTo>
                    <a:pt x="109" y="365"/>
                  </a:lnTo>
                  <a:lnTo>
                    <a:pt x="100" y="365"/>
                  </a:lnTo>
                  <a:lnTo>
                    <a:pt x="100" y="356"/>
                  </a:lnTo>
                  <a:lnTo>
                    <a:pt x="100" y="347"/>
                  </a:lnTo>
                  <a:lnTo>
                    <a:pt x="100" y="338"/>
                  </a:lnTo>
                  <a:lnTo>
                    <a:pt x="91" y="329"/>
                  </a:lnTo>
                  <a:lnTo>
                    <a:pt x="91" y="311"/>
                  </a:lnTo>
                  <a:lnTo>
                    <a:pt x="91" y="302"/>
                  </a:lnTo>
                  <a:lnTo>
                    <a:pt x="81" y="293"/>
                  </a:lnTo>
                  <a:lnTo>
                    <a:pt x="63" y="302"/>
                  </a:lnTo>
                  <a:lnTo>
                    <a:pt x="54" y="302"/>
                  </a:lnTo>
                  <a:lnTo>
                    <a:pt x="54" y="293"/>
                  </a:lnTo>
                  <a:lnTo>
                    <a:pt x="45" y="293"/>
                  </a:lnTo>
                  <a:lnTo>
                    <a:pt x="54" y="284"/>
                  </a:lnTo>
                  <a:lnTo>
                    <a:pt x="54" y="274"/>
                  </a:lnTo>
                  <a:lnTo>
                    <a:pt x="63" y="274"/>
                  </a:lnTo>
                  <a:lnTo>
                    <a:pt x="63" y="265"/>
                  </a:lnTo>
                  <a:lnTo>
                    <a:pt x="54" y="256"/>
                  </a:lnTo>
                  <a:lnTo>
                    <a:pt x="63" y="247"/>
                  </a:lnTo>
                  <a:lnTo>
                    <a:pt x="63" y="238"/>
                  </a:lnTo>
                  <a:lnTo>
                    <a:pt x="72" y="229"/>
                  </a:lnTo>
                  <a:lnTo>
                    <a:pt x="72" y="211"/>
                  </a:lnTo>
                  <a:lnTo>
                    <a:pt x="63" y="211"/>
                  </a:lnTo>
                  <a:lnTo>
                    <a:pt x="63" y="199"/>
                  </a:lnTo>
                  <a:lnTo>
                    <a:pt x="54" y="199"/>
                  </a:lnTo>
                  <a:lnTo>
                    <a:pt x="54" y="190"/>
                  </a:lnTo>
                  <a:lnTo>
                    <a:pt x="45" y="190"/>
                  </a:lnTo>
                  <a:lnTo>
                    <a:pt x="45" y="181"/>
                  </a:lnTo>
                  <a:lnTo>
                    <a:pt x="45" y="174"/>
                  </a:lnTo>
                  <a:lnTo>
                    <a:pt x="36" y="163"/>
                  </a:lnTo>
                  <a:lnTo>
                    <a:pt x="27" y="154"/>
                  </a:lnTo>
                  <a:lnTo>
                    <a:pt x="27" y="145"/>
                  </a:lnTo>
                  <a:lnTo>
                    <a:pt x="18" y="145"/>
                  </a:lnTo>
                  <a:lnTo>
                    <a:pt x="18" y="136"/>
                  </a:lnTo>
                  <a:lnTo>
                    <a:pt x="9" y="127"/>
                  </a:lnTo>
                  <a:lnTo>
                    <a:pt x="18" y="127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89">
              <a:extLst>
                <a:ext uri="{FF2B5EF4-FFF2-40B4-BE49-F238E27FC236}">
                  <a16:creationId xmlns:a16="http://schemas.microsoft.com/office/drawing/2014/main" xmlns="" id="{C29C2CD7-3F39-464C-BD87-3787F8157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0932" y="1703083"/>
              <a:ext cx="426733" cy="672647"/>
            </a:xfrm>
            <a:custGeom>
              <a:avLst/>
              <a:gdLst>
                <a:gd name="T0" fmla="*/ 9 w 236"/>
                <a:gd name="T1" fmla="*/ 199 h 372"/>
                <a:gd name="T2" fmla="*/ 18 w 236"/>
                <a:gd name="T3" fmla="*/ 188 h 372"/>
                <a:gd name="T4" fmla="*/ 18 w 236"/>
                <a:gd name="T5" fmla="*/ 179 h 372"/>
                <a:gd name="T6" fmla="*/ 27 w 236"/>
                <a:gd name="T7" fmla="*/ 163 h 372"/>
                <a:gd name="T8" fmla="*/ 36 w 236"/>
                <a:gd name="T9" fmla="*/ 145 h 372"/>
                <a:gd name="T10" fmla="*/ 27 w 236"/>
                <a:gd name="T11" fmla="*/ 125 h 372"/>
                <a:gd name="T12" fmla="*/ 36 w 236"/>
                <a:gd name="T13" fmla="*/ 100 h 372"/>
                <a:gd name="T14" fmla="*/ 54 w 236"/>
                <a:gd name="T15" fmla="*/ 6 h 372"/>
                <a:gd name="T16" fmla="*/ 64 w 236"/>
                <a:gd name="T17" fmla="*/ 15 h 372"/>
                <a:gd name="T18" fmla="*/ 82 w 236"/>
                <a:gd name="T19" fmla="*/ 25 h 372"/>
                <a:gd name="T20" fmla="*/ 91 w 236"/>
                <a:gd name="T21" fmla="*/ 15 h 372"/>
                <a:gd name="T22" fmla="*/ 100 w 236"/>
                <a:gd name="T23" fmla="*/ 6 h 372"/>
                <a:gd name="T24" fmla="*/ 109 w 236"/>
                <a:gd name="T25" fmla="*/ 0 h 372"/>
                <a:gd name="T26" fmla="*/ 127 w 236"/>
                <a:gd name="T27" fmla="*/ 6 h 372"/>
                <a:gd name="T28" fmla="*/ 164 w 236"/>
                <a:gd name="T29" fmla="*/ 79 h 372"/>
                <a:gd name="T30" fmla="*/ 173 w 236"/>
                <a:gd name="T31" fmla="*/ 109 h 372"/>
                <a:gd name="T32" fmla="*/ 182 w 236"/>
                <a:gd name="T33" fmla="*/ 118 h 372"/>
                <a:gd name="T34" fmla="*/ 191 w 236"/>
                <a:gd name="T35" fmla="*/ 125 h 372"/>
                <a:gd name="T36" fmla="*/ 200 w 236"/>
                <a:gd name="T37" fmla="*/ 134 h 372"/>
                <a:gd name="T38" fmla="*/ 209 w 236"/>
                <a:gd name="T39" fmla="*/ 154 h 372"/>
                <a:gd name="T40" fmla="*/ 227 w 236"/>
                <a:gd name="T41" fmla="*/ 154 h 372"/>
                <a:gd name="T42" fmla="*/ 227 w 236"/>
                <a:gd name="T43" fmla="*/ 172 h 372"/>
                <a:gd name="T44" fmla="*/ 236 w 236"/>
                <a:gd name="T45" fmla="*/ 172 h 372"/>
                <a:gd name="T46" fmla="*/ 236 w 236"/>
                <a:gd name="T47" fmla="*/ 188 h 372"/>
                <a:gd name="T48" fmla="*/ 218 w 236"/>
                <a:gd name="T49" fmla="*/ 188 h 372"/>
                <a:gd name="T50" fmla="*/ 218 w 236"/>
                <a:gd name="T51" fmla="*/ 199 h 372"/>
                <a:gd name="T52" fmla="*/ 209 w 236"/>
                <a:gd name="T53" fmla="*/ 209 h 372"/>
                <a:gd name="T54" fmla="*/ 200 w 236"/>
                <a:gd name="T55" fmla="*/ 218 h 372"/>
                <a:gd name="T56" fmla="*/ 200 w 236"/>
                <a:gd name="T57" fmla="*/ 218 h 372"/>
                <a:gd name="T58" fmla="*/ 191 w 236"/>
                <a:gd name="T59" fmla="*/ 218 h 372"/>
                <a:gd name="T60" fmla="*/ 173 w 236"/>
                <a:gd name="T61" fmla="*/ 218 h 372"/>
                <a:gd name="T62" fmla="*/ 164 w 236"/>
                <a:gd name="T63" fmla="*/ 227 h 372"/>
                <a:gd name="T64" fmla="*/ 164 w 236"/>
                <a:gd name="T65" fmla="*/ 243 h 372"/>
                <a:gd name="T66" fmla="*/ 164 w 236"/>
                <a:gd name="T67" fmla="*/ 243 h 372"/>
                <a:gd name="T68" fmla="*/ 154 w 236"/>
                <a:gd name="T69" fmla="*/ 236 h 372"/>
                <a:gd name="T70" fmla="*/ 145 w 236"/>
                <a:gd name="T71" fmla="*/ 227 h 372"/>
                <a:gd name="T72" fmla="*/ 136 w 236"/>
                <a:gd name="T73" fmla="*/ 236 h 372"/>
                <a:gd name="T74" fmla="*/ 145 w 236"/>
                <a:gd name="T75" fmla="*/ 254 h 372"/>
                <a:gd name="T76" fmla="*/ 145 w 236"/>
                <a:gd name="T77" fmla="*/ 263 h 372"/>
                <a:gd name="T78" fmla="*/ 145 w 236"/>
                <a:gd name="T79" fmla="*/ 272 h 372"/>
                <a:gd name="T80" fmla="*/ 136 w 236"/>
                <a:gd name="T81" fmla="*/ 281 h 372"/>
                <a:gd name="T82" fmla="*/ 127 w 236"/>
                <a:gd name="T83" fmla="*/ 290 h 372"/>
                <a:gd name="T84" fmla="*/ 118 w 236"/>
                <a:gd name="T85" fmla="*/ 281 h 372"/>
                <a:gd name="T86" fmla="*/ 118 w 236"/>
                <a:gd name="T87" fmla="*/ 297 h 372"/>
                <a:gd name="T88" fmla="*/ 118 w 236"/>
                <a:gd name="T89" fmla="*/ 290 h 372"/>
                <a:gd name="T90" fmla="*/ 109 w 236"/>
                <a:gd name="T91" fmla="*/ 290 h 372"/>
                <a:gd name="T92" fmla="*/ 100 w 236"/>
                <a:gd name="T93" fmla="*/ 290 h 372"/>
                <a:gd name="T94" fmla="*/ 100 w 236"/>
                <a:gd name="T95" fmla="*/ 290 h 372"/>
                <a:gd name="T96" fmla="*/ 100 w 236"/>
                <a:gd name="T97" fmla="*/ 297 h 372"/>
                <a:gd name="T98" fmla="*/ 91 w 236"/>
                <a:gd name="T99" fmla="*/ 297 h 372"/>
                <a:gd name="T100" fmla="*/ 82 w 236"/>
                <a:gd name="T101" fmla="*/ 318 h 372"/>
                <a:gd name="T102" fmla="*/ 91 w 236"/>
                <a:gd name="T103" fmla="*/ 327 h 372"/>
                <a:gd name="T104" fmla="*/ 82 w 236"/>
                <a:gd name="T105" fmla="*/ 345 h 372"/>
                <a:gd name="T106" fmla="*/ 73 w 236"/>
                <a:gd name="T107" fmla="*/ 361 h 372"/>
                <a:gd name="T108" fmla="*/ 73 w 236"/>
                <a:gd name="T109" fmla="*/ 372 h 372"/>
                <a:gd name="T110" fmla="*/ 64 w 236"/>
                <a:gd name="T111" fmla="*/ 361 h 372"/>
                <a:gd name="T112" fmla="*/ 54 w 236"/>
                <a:gd name="T113" fmla="*/ 352 h 372"/>
                <a:gd name="T114" fmla="*/ 45 w 236"/>
                <a:gd name="T115" fmla="*/ 345 h 372"/>
                <a:gd name="T116" fmla="*/ 0 w 236"/>
                <a:gd name="T117" fmla="*/ 20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" h="372">
                  <a:moveTo>
                    <a:pt x="0" y="209"/>
                  </a:moveTo>
                  <a:lnTo>
                    <a:pt x="9" y="199"/>
                  </a:lnTo>
                  <a:lnTo>
                    <a:pt x="18" y="199"/>
                  </a:lnTo>
                  <a:lnTo>
                    <a:pt x="18" y="188"/>
                  </a:lnTo>
                  <a:lnTo>
                    <a:pt x="27" y="188"/>
                  </a:lnTo>
                  <a:lnTo>
                    <a:pt x="18" y="179"/>
                  </a:lnTo>
                  <a:lnTo>
                    <a:pt x="18" y="172"/>
                  </a:lnTo>
                  <a:lnTo>
                    <a:pt x="27" y="163"/>
                  </a:lnTo>
                  <a:lnTo>
                    <a:pt x="27" y="154"/>
                  </a:lnTo>
                  <a:lnTo>
                    <a:pt x="36" y="145"/>
                  </a:lnTo>
                  <a:lnTo>
                    <a:pt x="27" y="134"/>
                  </a:lnTo>
                  <a:lnTo>
                    <a:pt x="27" y="125"/>
                  </a:lnTo>
                  <a:lnTo>
                    <a:pt x="27" y="109"/>
                  </a:lnTo>
                  <a:lnTo>
                    <a:pt x="36" y="100"/>
                  </a:lnTo>
                  <a:lnTo>
                    <a:pt x="27" y="79"/>
                  </a:lnTo>
                  <a:lnTo>
                    <a:pt x="54" y="6"/>
                  </a:lnTo>
                  <a:lnTo>
                    <a:pt x="64" y="6"/>
                  </a:lnTo>
                  <a:lnTo>
                    <a:pt x="64" y="15"/>
                  </a:lnTo>
                  <a:lnTo>
                    <a:pt x="73" y="25"/>
                  </a:lnTo>
                  <a:lnTo>
                    <a:pt x="82" y="25"/>
                  </a:lnTo>
                  <a:lnTo>
                    <a:pt x="82" y="15"/>
                  </a:lnTo>
                  <a:lnTo>
                    <a:pt x="91" y="15"/>
                  </a:lnTo>
                  <a:lnTo>
                    <a:pt x="91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7" y="6"/>
                  </a:lnTo>
                  <a:lnTo>
                    <a:pt x="136" y="15"/>
                  </a:lnTo>
                  <a:lnTo>
                    <a:pt x="164" y="79"/>
                  </a:lnTo>
                  <a:lnTo>
                    <a:pt x="173" y="100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82" y="118"/>
                  </a:lnTo>
                  <a:lnTo>
                    <a:pt x="182" y="125"/>
                  </a:lnTo>
                  <a:lnTo>
                    <a:pt x="191" y="125"/>
                  </a:lnTo>
                  <a:lnTo>
                    <a:pt x="200" y="125"/>
                  </a:lnTo>
                  <a:lnTo>
                    <a:pt x="200" y="134"/>
                  </a:lnTo>
                  <a:lnTo>
                    <a:pt x="200" y="145"/>
                  </a:lnTo>
                  <a:lnTo>
                    <a:pt x="209" y="154"/>
                  </a:lnTo>
                  <a:lnTo>
                    <a:pt x="218" y="154"/>
                  </a:lnTo>
                  <a:lnTo>
                    <a:pt x="227" y="154"/>
                  </a:lnTo>
                  <a:lnTo>
                    <a:pt x="236" y="163"/>
                  </a:lnTo>
                  <a:lnTo>
                    <a:pt x="227" y="172"/>
                  </a:lnTo>
                  <a:lnTo>
                    <a:pt x="227" y="179"/>
                  </a:lnTo>
                  <a:lnTo>
                    <a:pt x="236" y="172"/>
                  </a:lnTo>
                  <a:lnTo>
                    <a:pt x="236" y="179"/>
                  </a:lnTo>
                  <a:lnTo>
                    <a:pt x="236" y="188"/>
                  </a:lnTo>
                  <a:lnTo>
                    <a:pt x="227" y="188"/>
                  </a:lnTo>
                  <a:lnTo>
                    <a:pt x="218" y="188"/>
                  </a:lnTo>
                  <a:lnTo>
                    <a:pt x="227" y="199"/>
                  </a:lnTo>
                  <a:lnTo>
                    <a:pt x="218" y="199"/>
                  </a:lnTo>
                  <a:lnTo>
                    <a:pt x="218" y="209"/>
                  </a:lnTo>
                  <a:lnTo>
                    <a:pt x="209" y="209"/>
                  </a:lnTo>
                  <a:lnTo>
                    <a:pt x="200" y="209"/>
                  </a:lnTo>
                  <a:lnTo>
                    <a:pt x="200" y="218"/>
                  </a:lnTo>
                  <a:lnTo>
                    <a:pt x="200" y="227"/>
                  </a:lnTo>
                  <a:lnTo>
                    <a:pt x="200" y="218"/>
                  </a:lnTo>
                  <a:lnTo>
                    <a:pt x="200" y="227"/>
                  </a:lnTo>
                  <a:lnTo>
                    <a:pt x="191" y="218"/>
                  </a:lnTo>
                  <a:lnTo>
                    <a:pt x="191" y="227"/>
                  </a:lnTo>
                  <a:lnTo>
                    <a:pt x="173" y="218"/>
                  </a:lnTo>
                  <a:lnTo>
                    <a:pt x="173" y="227"/>
                  </a:lnTo>
                  <a:lnTo>
                    <a:pt x="164" y="227"/>
                  </a:lnTo>
                  <a:lnTo>
                    <a:pt x="164" y="236"/>
                  </a:lnTo>
                  <a:lnTo>
                    <a:pt x="164" y="243"/>
                  </a:lnTo>
                  <a:lnTo>
                    <a:pt x="173" y="243"/>
                  </a:lnTo>
                  <a:lnTo>
                    <a:pt x="164" y="243"/>
                  </a:lnTo>
                  <a:lnTo>
                    <a:pt x="154" y="243"/>
                  </a:lnTo>
                  <a:lnTo>
                    <a:pt x="154" y="236"/>
                  </a:lnTo>
                  <a:lnTo>
                    <a:pt x="145" y="236"/>
                  </a:lnTo>
                  <a:lnTo>
                    <a:pt x="145" y="227"/>
                  </a:lnTo>
                  <a:lnTo>
                    <a:pt x="145" y="236"/>
                  </a:lnTo>
                  <a:lnTo>
                    <a:pt x="136" y="236"/>
                  </a:lnTo>
                  <a:lnTo>
                    <a:pt x="145" y="243"/>
                  </a:lnTo>
                  <a:lnTo>
                    <a:pt x="145" y="254"/>
                  </a:lnTo>
                  <a:lnTo>
                    <a:pt x="136" y="254"/>
                  </a:lnTo>
                  <a:lnTo>
                    <a:pt x="145" y="263"/>
                  </a:lnTo>
                  <a:lnTo>
                    <a:pt x="136" y="263"/>
                  </a:lnTo>
                  <a:lnTo>
                    <a:pt x="145" y="272"/>
                  </a:lnTo>
                  <a:lnTo>
                    <a:pt x="136" y="272"/>
                  </a:lnTo>
                  <a:lnTo>
                    <a:pt x="136" y="281"/>
                  </a:lnTo>
                  <a:lnTo>
                    <a:pt x="127" y="281"/>
                  </a:lnTo>
                  <a:lnTo>
                    <a:pt x="127" y="290"/>
                  </a:lnTo>
                  <a:lnTo>
                    <a:pt x="118" y="290"/>
                  </a:lnTo>
                  <a:lnTo>
                    <a:pt x="118" y="281"/>
                  </a:lnTo>
                  <a:lnTo>
                    <a:pt x="118" y="290"/>
                  </a:lnTo>
                  <a:lnTo>
                    <a:pt x="118" y="297"/>
                  </a:lnTo>
                  <a:lnTo>
                    <a:pt x="109" y="297"/>
                  </a:lnTo>
                  <a:lnTo>
                    <a:pt x="118" y="290"/>
                  </a:lnTo>
                  <a:lnTo>
                    <a:pt x="109" y="281"/>
                  </a:lnTo>
                  <a:lnTo>
                    <a:pt x="109" y="290"/>
                  </a:lnTo>
                  <a:lnTo>
                    <a:pt x="109" y="297"/>
                  </a:lnTo>
                  <a:lnTo>
                    <a:pt x="100" y="290"/>
                  </a:lnTo>
                  <a:lnTo>
                    <a:pt x="100" y="281"/>
                  </a:lnTo>
                  <a:lnTo>
                    <a:pt x="100" y="290"/>
                  </a:lnTo>
                  <a:lnTo>
                    <a:pt x="109" y="306"/>
                  </a:lnTo>
                  <a:lnTo>
                    <a:pt x="100" y="297"/>
                  </a:lnTo>
                  <a:lnTo>
                    <a:pt x="100" y="306"/>
                  </a:lnTo>
                  <a:lnTo>
                    <a:pt x="91" y="297"/>
                  </a:lnTo>
                  <a:lnTo>
                    <a:pt x="91" y="306"/>
                  </a:lnTo>
                  <a:lnTo>
                    <a:pt x="82" y="318"/>
                  </a:lnTo>
                  <a:lnTo>
                    <a:pt x="82" y="327"/>
                  </a:lnTo>
                  <a:lnTo>
                    <a:pt x="91" y="327"/>
                  </a:lnTo>
                  <a:lnTo>
                    <a:pt x="82" y="336"/>
                  </a:lnTo>
                  <a:lnTo>
                    <a:pt x="82" y="345"/>
                  </a:lnTo>
                  <a:lnTo>
                    <a:pt x="73" y="352"/>
                  </a:lnTo>
                  <a:lnTo>
                    <a:pt x="73" y="361"/>
                  </a:lnTo>
                  <a:lnTo>
                    <a:pt x="82" y="361"/>
                  </a:lnTo>
                  <a:lnTo>
                    <a:pt x="73" y="372"/>
                  </a:lnTo>
                  <a:lnTo>
                    <a:pt x="64" y="372"/>
                  </a:lnTo>
                  <a:lnTo>
                    <a:pt x="64" y="361"/>
                  </a:lnTo>
                  <a:lnTo>
                    <a:pt x="54" y="361"/>
                  </a:lnTo>
                  <a:lnTo>
                    <a:pt x="54" y="352"/>
                  </a:lnTo>
                  <a:lnTo>
                    <a:pt x="45" y="352"/>
                  </a:lnTo>
                  <a:lnTo>
                    <a:pt x="45" y="345"/>
                  </a:lnTo>
                  <a:lnTo>
                    <a:pt x="45" y="327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90">
              <a:extLst>
                <a:ext uri="{FF2B5EF4-FFF2-40B4-BE49-F238E27FC236}">
                  <a16:creationId xmlns:a16="http://schemas.microsoft.com/office/drawing/2014/main" xmlns="" id="{F834DBF4-09F4-4F8F-A786-151AD332A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0932" y="1703083"/>
              <a:ext cx="426733" cy="672647"/>
            </a:xfrm>
            <a:custGeom>
              <a:avLst/>
              <a:gdLst>
                <a:gd name="T0" fmla="*/ 9 w 236"/>
                <a:gd name="T1" fmla="*/ 199 h 372"/>
                <a:gd name="T2" fmla="*/ 18 w 236"/>
                <a:gd name="T3" fmla="*/ 188 h 372"/>
                <a:gd name="T4" fmla="*/ 18 w 236"/>
                <a:gd name="T5" fmla="*/ 179 h 372"/>
                <a:gd name="T6" fmla="*/ 27 w 236"/>
                <a:gd name="T7" fmla="*/ 163 h 372"/>
                <a:gd name="T8" fmla="*/ 36 w 236"/>
                <a:gd name="T9" fmla="*/ 145 h 372"/>
                <a:gd name="T10" fmla="*/ 27 w 236"/>
                <a:gd name="T11" fmla="*/ 125 h 372"/>
                <a:gd name="T12" fmla="*/ 36 w 236"/>
                <a:gd name="T13" fmla="*/ 100 h 372"/>
                <a:gd name="T14" fmla="*/ 54 w 236"/>
                <a:gd name="T15" fmla="*/ 6 h 372"/>
                <a:gd name="T16" fmla="*/ 64 w 236"/>
                <a:gd name="T17" fmla="*/ 15 h 372"/>
                <a:gd name="T18" fmla="*/ 82 w 236"/>
                <a:gd name="T19" fmla="*/ 25 h 372"/>
                <a:gd name="T20" fmla="*/ 91 w 236"/>
                <a:gd name="T21" fmla="*/ 15 h 372"/>
                <a:gd name="T22" fmla="*/ 100 w 236"/>
                <a:gd name="T23" fmla="*/ 6 h 372"/>
                <a:gd name="T24" fmla="*/ 109 w 236"/>
                <a:gd name="T25" fmla="*/ 0 h 372"/>
                <a:gd name="T26" fmla="*/ 127 w 236"/>
                <a:gd name="T27" fmla="*/ 6 h 372"/>
                <a:gd name="T28" fmla="*/ 164 w 236"/>
                <a:gd name="T29" fmla="*/ 79 h 372"/>
                <a:gd name="T30" fmla="*/ 173 w 236"/>
                <a:gd name="T31" fmla="*/ 109 h 372"/>
                <a:gd name="T32" fmla="*/ 182 w 236"/>
                <a:gd name="T33" fmla="*/ 118 h 372"/>
                <a:gd name="T34" fmla="*/ 191 w 236"/>
                <a:gd name="T35" fmla="*/ 125 h 372"/>
                <a:gd name="T36" fmla="*/ 200 w 236"/>
                <a:gd name="T37" fmla="*/ 134 h 372"/>
                <a:gd name="T38" fmla="*/ 209 w 236"/>
                <a:gd name="T39" fmla="*/ 154 h 372"/>
                <a:gd name="T40" fmla="*/ 227 w 236"/>
                <a:gd name="T41" fmla="*/ 154 h 372"/>
                <a:gd name="T42" fmla="*/ 227 w 236"/>
                <a:gd name="T43" fmla="*/ 172 h 372"/>
                <a:gd name="T44" fmla="*/ 236 w 236"/>
                <a:gd name="T45" fmla="*/ 172 h 372"/>
                <a:gd name="T46" fmla="*/ 236 w 236"/>
                <a:gd name="T47" fmla="*/ 188 h 372"/>
                <a:gd name="T48" fmla="*/ 218 w 236"/>
                <a:gd name="T49" fmla="*/ 188 h 372"/>
                <a:gd name="T50" fmla="*/ 218 w 236"/>
                <a:gd name="T51" fmla="*/ 199 h 372"/>
                <a:gd name="T52" fmla="*/ 209 w 236"/>
                <a:gd name="T53" fmla="*/ 209 h 372"/>
                <a:gd name="T54" fmla="*/ 200 w 236"/>
                <a:gd name="T55" fmla="*/ 218 h 372"/>
                <a:gd name="T56" fmla="*/ 200 w 236"/>
                <a:gd name="T57" fmla="*/ 218 h 372"/>
                <a:gd name="T58" fmla="*/ 191 w 236"/>
                <a:gd name="T59" fmla="*/ 218 h 372"/>
                <a:gd name="T60" fmla="*/ 173 w 236"/>
                <a:gd name="T61" fmla="*/ 218 h 372"/>
                <a:gd name="T62" fmla="*/ 164 w 236"/>
                <a:gd name="T63" fmla="*/ 227 h 372"/>
                <a:gd name="T64" fmla="*/ 164 w 236"/>
                <a:gd name="T65" fmla="*/ 243 h 372"/>
                <a:gd name="T66" fmla="*/ 164 w 236"/>
                <a:gd name="T67" fmla="*/ 243 h 372"/>
                <a:gd name="T68" fmla="*/ 154 w 236"/>
                <a:gd name="T69" fmla="*/ 236 h 372"/>
                <a:gd name="T70" fmla="*/ 145 w 236"/>
                <a:gd name="T71" fmla="*/ 227 h 372"/>
                <a:gd name="T72" fmla="*/ 136 w 236"/>
                <a:gd name="T73" fmla="*/ 236 h 372"/>
                <a:gd name="T74" fmla="*/ 145 w 236"/>
                <a:gd name="T75" fmla="*/ 254 h 372"/>
                <a:gd name="T76" fmla="*/ 145 w 236"/>
                <a:gd name="T77" fmla="*/ 263 h 372"/>
                <a:gd name="T78" fmla="*/ 145 w 236"/>
                <a:gd name="T79" fmla="*/ 272 h 372"/>
                <a:gd name="T80" fmla="*/ 136 w 236"/>
                <a:gd name="T81" fmla="*/ 281 h 372"/>
                <a:gd name="T82" fmla="*/ 127 w 236"/>
                <a:gd name="T83" fmla="*/ 290 h 372"/>
                <a:gd name="T84" fmla="*/ 118 w 236"/>
                <a:gd name="T85" fmla="*/ 281 h 372"/>
                <a:gd name="T86" fmla="*/ 118 w 236"/>
                <a:gd name="T87" fmla="*/ 297 h 372"/>
                <a:gd name="T88" fmla="*/ 118 w 236"/>
                <a:gd name="T89" fmla="*/ 290 h 372"/>
                <a:gd name="T90" fmla="*/ 109 w 236"/>
                <a:gd name="T91" fmla="*/ 290 h 372"/>
                <a:gd name="T92" fmla="*/ 100 w 236"/>
                <a:gd name="T93" fmla="*/ 290 h 372"/>
                <a:gd name="T94" fmla="*/ 100 w 236"/>
                <a:gd name="T95" fmla="*/ 290 h 372"/>
                <a:gd name="T96" fmla="*/ 100 w 236"/>
                <a:gd name="T97" fmla="*/ 297 h 372"/>
                <a:gd name="T98" fmla="*/ 91 w 236"/>
                <a:gd name="T99" fmla="*/ 297 h 372"/>
                <a:gd name="T100" fmla="*/ 82 w 236"/>
                <a:gd name="T101" fmla="*/ 318 h 372"/>
                <a:gd name="T102" fmla="*/ 91 w 236"/>
                <a:gd name="T103" fmla="*/ 327 h 372"/>
                <a:gd name="T104" fmla="*/ 82 w 236"/>
                <a:gd name="T105" fmla="*/ 345 h 372"/>
                <a:gd name="T106" fmla="*/ 73 w 236"/>
                <a:gd name="T107" fmla="*/ 361 h 372"/>
                <a:gd name="T108" fmla="*/ 73 w 236"/>
                <a:gd name="T109" fmla="*/ 372 h 372"/>
                <a:gd name="T110" fmla="*/ 64 w 236"/>
                <a:gd name="T111" fmla="*/ 361 h 372"/>
                <a:gd name="T112" fmla="*/ 54 w 236"/>
                <a:gd name="T113" fmla="*/ 352 h 372"/>
                <a:gd name="T114" fmla="*/ 45 w 236"/>
                <a:gd name="T115" fmla="*/ 345 h 372"/>
                <a:gd name="T116" fmla="*/ 0 w 236"/>
                <a:gd name="T117" fmla="*/ 20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" h="372">
                  <a:moveTo>
                    <a:pt x="0" y="209"/>
                  </a:moveTo>
                  <a:lnTo>
                    <a:pt x="9" y="199"/>
                  </a:lnTo>
                  <a:lnTo>
                    <a:pt x="18" y="199"/>
                  </a:lnTo>
                  <a:lnTo>
                    <a:pt x="18" y="188"/>
                  </a:lnTo>
                  <a:lnTo>
                    <a:pt x="27" y="188"/>
                  </a:lnTo>
                  <a:lnTo>
                    <a:pt x="18" y="179"/>
                  </a:lnTo>
                  <a:lnTo>
                    <a:pt x="18" y="172"/>
                  </a:lnTo>
                  <a:lnTo>
                    <a:pt x="27" y="163"/>
                  </a:lnTo>
                  <a:lnTo>
                    <a:pt x="27" y="154"/>
                  </a:lnTo>
                  <a:lnTo>
                    <a:pt x="36" y="145"/>
                  </a:lnTo>
                  <a:lnTo>
                    <a:pt x="27" y="134"/>
                  </a:lnTo>
                  <a:lnTo>
                    <a:pt x="27" y="125"/>
                  </a:lnTo>
                  <a:lnTo>
                    <a:pt x="27" y="109"/>
                  </a:lnTo>
                  <a:lnTo>
                    <a:pt x="36" y="100"/>
                  </a:lnTo>
                  <a:lnTo>
                    <a:pt x="27" y="79"/>
                  </a:lnTo>
                  <a:lnTo>
                    <a:pt x="54" y="6"/>
                  </a:lnTo>
                  <a:lnTo>
                    <a:pt x="64" y="6"/>
                  </a:lnTo>
                  <a:lnTo>
                    <a:pt x="64" y="15"/>
                  </a:lnTo>
                  <a:lnTo>
                    <a:pt x="73" y="25"/>
                  </a:lnTo>
                  <a:lnTo>
                    <a:pt x="82" y="25"/>
                  </a:lnTo>
                  <a:lnTo>
                    <a:pt x="82" y="15"/>
                  </a:lnTo>
                  <a:lnTo>
                    <a:pt x="91" y="15"/>
                  </a:lnTo>
                  <a:lnTo>
                    <a:pt x="91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7" y="6"/>
                  </a:lnTo>
                  <a:lnTo>
                    <a:pt x="136" y="15"/>
                  </a:lnTo>
                  <a:lnTo>
                    <a:pt x="164" y="79"/>
                  </a:lnTo>
                  <a:lnTo>
                    <a:pt x="173" y="100"/>
                  </a:lnTo>
                  <a:lnTo>
                    <a:pt x="173" y="109"/>
                  </a:lnTo>
                  <a:lnTo>
                    <a:pt x="173" y="118"/>
                  </a:lnTo>
                  <a:lnTo>
                    <a:pt x="182" y="118"/>
                  </a:lnTo>
                  <a:lnTo>
                    <a:pt x="182" y="125"/>
                  </a:lnTo>
                  <a:lnTo>
                    <a:pt x="191" y="125"/>
                  </a:lnTo>
                  <a:lnTo>
                    <a:pt x="200" y="125"/>
                  </a:lnTo>
                  <a:lnTo>
                    <a:pt x="200" y="134"/>
                  </a:lnTo>
                  <a:lnTo>
                    <a:pt x="200" y="145"/>
                  </a:lnTo>
                  <a:lnTo>
                    <a:pt x="209" y="154"/>
                  </a:lnTo>
                  <a:lnTo>
                    <a:pt x="218" y="154"/>
                  </a:lnTo>
                  <a:lnTo>
                    <a:pt x="227" y="154"/>
                  </a:lnTo>
                  <a:lnTo>
                    <a:pt x="236" y="163"/>
                  </a:lnTo>
                  <a:lnTo>
                    <a:pt x="227" y="172"/>
                  </a:lnTo>
                  <a:lnTo>
                    <a:pt x="227" y="179"/>
                  </a:lnTo>
                  <a:lnTo>
                    <a:pt x="236" y="172"/>
                  </a:lnTo>
                  <a:lnTo>
                    <a:pt x="236" y="179"/>
                  </a:lnTo>
                  <a:lnTo>
                    <a:pt x="236" y="188"/>
                  </a:lnTo>
                  <a:lnTo>
                    <a:pt x="227" y="188"/>
                  </a:lnTo>
                  <a:lnTo>
                    <a:pt x="218" y="188"/>
                  </a:lnTo>
                  <a:lnTo>
                    <a:pt x="227" y="199"/>
                  </a:lnTo>
                  <a:lnTo>
                    <a:pt x="218" y="199"/>
                  </a:lnTo>
                  <a:lnTo>
                    <a:pt x="218" y="209"/>
                  </a:lnTo>
                  <a:lnTo>
                    <a:pt x="209" y="209"/>
                  </a:lnTo>
                  <a:lnTo>
                    <a:pt x="200" y="209"/>
                  </a:lnTo>
                  <a:lnTo>
                    <a:pt x="200" y="218"/>
                  </a:lnTo>
                  <a:lnTo>
                    <a:pt x="200" y="227"/>
                  </a:lnTo>
                  <a:lnTo>
                    <a:pt x="200" y="218"/>
                  </a:lnTo>
                  <a:lnTo>
                    <a:pt x="200" y="227"/>
                  </a:lnTo>
                  <a:lnTo>
                    <a:pt x="191" y="218"/>
                  </a:lnTo>
                  <a:lnTo>
                    <a:pt x="191" y="227"/>
                  </a:lnTo>
                  <a:lnTo>
                    <a:pt x="173" y="218"/>
                  </a:lnTo>
                  <a:lnTo>
                    <a:pt x="173" y="227"/>
                  </a:lnTo>
                  <a:lnTo>
                    <a:pt x="164" y="227"/>
                  </a:lnTo>
                  <a:lnTo>
                    <a:pt x="164" y="236"/>
                  </a:lnTo>
                  <a:lnTo>
                    <a:pt x="164" y="243"/>
                  </a:lnTo>
                  <a:lnTo>
                    <a:pt x="173" y="243"/>
                  </a:lnTo>
                  <a:lnTo>
                    <a:pt x="164" y="243"/>
                  </a:lnTo>
                  <a:lnTo>
                    <a:pt x="154" y="243"/>
                  </a:lnTo>
                  <a:lnTo>
                    <a:pt x="154" y="236"/>
                  </a:lnTo>
                  <a:lnTo>
                    <a:pt x="145" y="236"/>
                  </a:lnTo>
                  <a:lnTo>
                    <a:pt x="145" y="227"/>
                  </a:lnTo>
                  <a:lnTo>
                    <a:pt x="145" y="236"/>
                  </a:lnTo>
                  <a:lnTo>
                    <a:pt x="136" y="236"/>
                  </a:lnTo>
                  <a:lnTo>
                    <a:pt x="145" y="243"/>
                  </a:lnTo>
                  <a:lnTo>
                    <a:pt x="145" y="254"/>
                  </a:lnTo>
                  <a:lnTo>
                    <a:pt x="136" y="254"/>
                  </a:lnTo>
                  <a:lnTo>
                    <a:pt x="145" y="263"/>
                  </a:lnTo>
                  <a:lnTo>
                    <a:pt x="136" y="263"/>
                  </a:lnTo>
                  <a:lnTo>
                    <a:pt x="145" y="272"/>
                  </a:lnTo>
                  <a:lnTo>
                    <a:pt x="136" y="272"/>
                  </a:lnTo>
                  <a:lnTo>
                    <a:pt x="136" y="281"/>
                  </a:lnTo>
                  <a:lnTo>
                    <a:pt x="127" y="281"/>
                  </a:lnTo>
                  <a:lnTo>
                    <a:pt x="127" y="290"/>
                  </a:lnTo>
                  <a:lnTo>
                    <a:pt x="118" y="290"/>
                  </a:lnTo>
                  <a:lnTo>
                    <a:pt x="118" y="281"/>
                  </a:lnTo>
                  <a:lnTo>
                    <a:pt x="118" y="290"/>
                  </a:lnTo>
                  <a:lnTo>
                    <a:pt x="118" y="297"/>
                  </a:lnTo>
                  <a:lnTo>
                    <a:pt x="109" y="297"/>
                  </a:lnTo>
                  <a:lnTo>
                    <a:pt x="118" y="290"/>
                  </a:lnTo>
                  <a:lnTo>
                    <a:pt x="109" y="281"/>
                  </a:lnTo>
                  <a:lnTo>
                    <a:pt x="109" y="290"/>
                  </a:lnTo>
                  <a:lnTo>
                    <a:pt x="109" y="297"/>
                  </a:lnTo>
                  <a:lnTo>
                    <a:pt x="100" y="290"/>
                  </a:lnTo>
                  <a:lnTo>
                    <a:pt x="100" y="281"/>
                  </a:lnTo>
                  <a:lnTo>
                    <a:pt x="100" y="290"/>
                  </a:lnTo>
                  <a:lnTo>
                    <a:pt x="109" y="306"/>
                  </a:lnTo>
                  <a:lnTo>
                    <a:pt x="100" y="297"/>
                  </a:lnTo>
                  <a:lnTo>
                    <a:pt x="100" y="306"/>
                  </a:lnTo>
                  <a:lnTo>
                    <a:pt x="91" y="297"/>
                  </a:lnTo>
                  <a:lnTo>
                    <a:pt x="91" y="306"/>
                  </a:lnTo>
                  <a:lnTo>
                    <a:pt x="82" y="318"/>
                  </a:lnTo>
                  <a:lnTo>
                    <a:pt x="82" y="327"/>
                  </a:lnTo>
                  <a:lnTo>
                    <a:pt x="91" y="327"/>
                  </a:lnTo>
                  <a:lnTo>
                    <a:pt x="82" y="336"/>
                  </a:lnTo>
                  <a:lnTo>
                    <a:pt x="82" y="345"/>
                  </a:lnTo>
                  <a:lnTo>
                    <a:pt x="73" y="352"/>
                  </a:lnTo>
                  <a:lnTo>
                    <a:pt x="73" y="361"/>
                  </a:lnTo>
                  <a:lnTo>
                    <a:pt x="82" y="361"/>
                  </a:lnTo>
                  <a:lnTo>
                    <a:pt x="73" y="372"/>
                  </a:lnTo>
                  <a:lnTo>
                    <a:pt x="64" y="372"/>
                  </a:lnTo>
                  <a:lnTo>
                    <a:pt x="64" y="361"/>
                  </a:lnTo>
                  <a:lnTo>
                    <a:pt x="54" y="361"/>
                  </a:lnTo>
                  <a:lnTo>
                    <a:pt x="54" y="352"/>
                  </a:lnTo>
                  <a:lnTo>
                    <a:pt x="45" y="352"/>
                  </a:lnTo>
                  <a:lnTo>
                    <a:pt x="45" y="345"/>
                  </a:lnTo>
                  <a:lnTo>
                    <a:pt x="45" y="327"/>
                  </a:lnTo>
                  <a:lnTo>
                    <a:pt x="0" y="20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91">
              <a:extLst>
                <a:ext uri="{FF2B5EF4-FFF2-40B4-BE49-F238E27FC236}">
                  <a16:creationId xmlns:a16="http://schemas.microsoft.com/office/drawing/2014/main" xmlns="" id="{A2E0AAE7-1673-4DA5-8EDB-A4D4A102C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250" y="2688546"/>
              <a:ext cx="712426" cy="471938"/>
            </a:xfrm>
            <a:custGeom>
              <a:avLst/>
              <a:gdLst>
                <a:gd name="T0" fmla="*/ 12 w 394"/>
                <a:gd name="T1" fmla="*/ 75 h 261"/>
                <a:gd name="T2" fmla="*/ 0 w 394"/>
                <a:gd name="T3" fmla="*/ 66 h 261"/>
                <a:gd name="T4" fmla="*/ 12 w 394"/>
                <a:gd name="T5" fmla="*/ 54 h 261"/>
                <a:gd name="T6" fmla="*/ 12 w 394"/>
                <a:gd name="T7" fmla="*/ 38 h 261"/>
                <a:gd name="T8" fmla="*/ 12 w 394"/>
                <a:gd name="T9" fmla="*/ 18 h 261"/>
                <a:gd name="T10" fmla="*/ 0 w 394"/>
                <a:gd name="T11" fmla="*/ 9 h 261"/>
                <a:gd name="T12" fmla="*/ 75 w 394"/>
                <a:gd name="T13" fmla="*/ 9 h 261"/>
                <a:gd name="T14" fmla="*/ 266 w 394"/>
                <a:gd name="T15" fmla="*/ 0 h 261"/>
                <a:gd name="T16" fmla="*/ 330 w 394"/>
                <a:gd name="T17" fmla="*/ 9 h 261"/>
                <a:gd name="T18" fmla="*/ 330 w 394"/>
                <a:gd name="T19" fmla="*/ 27 h 261"/>
                <a:gd name="T20" fmla="*/ 330 w 394"/>
                <a:gd name="T21" fmla="*/ 45 h 261"/>
                <a:gd name="T22" fmla="*/ 339 w 394"/>
                <a:gd name="T23" fmla="*/ 66 h 261"/>
                <a:gd name="T24" fmla="*/ 366 w 394"/>
                <a:gd name="T25" fmla="*/ 75 h 261"/>
                <a:gd name="T26" fmla="*/ 375 w 394"/>
                <a:gd name="T27" fmla="*/ 93 h 261"/>
                <a:gd name="T28" fmla="*/ 394 w 394"/>
                <a:gd name="T29" fmla="*/ 111 h 261"/>
                <a:gd name="T30" fmla="*/ 384 w 394"/>
                <a:gd name="T31" fmla="*/ 138 h 261"/>
                <a:gd name="T32" fmla="*/ 384 w 394"/>
                <a:gd name="T33" fmla="*/ 156 h 261"/>
                <a:gd name="T34" fmla="*/ 366 w 394"/>
                <a:gd name="T35" fmla="*/ 168 h 261"/>
                <a:gd name="T36" fmla="*/ 339 w 394"/>
                <a:gd name="T37" fmla="*/ 177 h 261"/>
                <a:gd name="T38" fmla="*/ 348 w 394"/>
                <a:gd name="T39" fmla="*/ 195 h 261"/>
                <a:gd name="T40" fmla="*/ 348 w 394"/>
                <a:gd name="T41" fmla="*/ 213 h 261"/>
                <a:gd name="T42" fmla="*/ 339 w 394"/>
                <a:gd name="T43" fmla="*/ 231 h 261"/>
                <a:gd name="T44" fmla="*/ 330 w 394"/>
                <a:gd name="T45" fmla="*/ 252 h 261"/>
                <a:gd name="T46" fmla="*/ 321 w 394"/>
                <a:gd name="T47" fmla="*/ 252 h 261"/>
                <a:gd name="T48" fmla="*/ 303 w 394"/>
                <a:gd name="T49" fmla="*/ 240 h 261"/>
                <a:gd name="T50" fmla="*/ 166 w 394"/>
                <a:gd name="T51" fmla="*/ 252 h 261"/>
                <a:gd name="T52" fmla="*/ 57 w 394"/>
                <a:gd name="T53" fmla="*/ 252 h 261"/>
                <a:gd name="T54" fmla="*/ 57 w 394"/>
                <a:gd name="T55" fmla="*/ 222 h 261"/>
                <a:gd name="T56" fmla="*/ 46 w 394"/>
                <a:gd name="T57" fmla="*/ 204 h 261"/>
                <a:gd name="T58" fmla="*/ 46 w 394"/>
                <a:gd name="T59" fmla="*/ 195 h 261"/>
                <a:gd name="T60" fmla="*/ 46 w 394"/>
                <a:gd name="T61" fmla="*/ 177 h 261"/>
                <a:gd name="T62" fmla="*/ 39 w 394"/>
                <a:gd name="T63" fmla="*/ 168 h 261"/>
                <a:gd name="T64" fmla="*/ 39 w 394"/>
                <a:gd name="T65" fmla="*/ 150 h 261"/>
                <a:gd name="T66" fmla="*/ 30 w 394"/>
                <a:gd name="T67" fmla="*/ 129 h 261"/>
                <a:gd name="T68" fmla="*/ 21 w 394"/>
                <a:gd name="T69" fmla="*/ 111 h 261"/>
                <a:gd name="T70" fmla="*/ 21 w 394"/>
                <a:gd name="T71" fmla="*/ 9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4" h="261">
                  <a:moveTo>
                    <a:pt x="12" y="93"/>
                  </a:moveTo>
                  <a:lnTo>
                    <a:pt x="12" y="75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12" y="66"/>
                  </a:lnTo>
                  <a:lnTo>
                    <a:pt x="12" y="54"/>
                  </a:lnTo>
                  <a:lnTo>
                    <a:pt x="12" y="45"/>
                  </a:lnTo>
                  <a:lnTo>
                    <a:pt x="12" y="38"/>
                  </a:lnTo>
                  <a:lnTo>
                    <a:pt x="12" y="27"/>
                  </a:lnTo>
                  <a:lnTo>
                    <a:pt x="12" y="18"/>
                  </a:lnTo>
                  <a:lnTo>
                    <a:pt x="12" y="9"/>
                  </a:lnTo>
                  <a:lnTo>
                    <a:pt x="0" y="9"/>
                  </a:lnTo>
                  <a:lnTo>
                    <a:pt x="12" y="9"/>
                  </a:lnTo>
                  <a:lnTo>
                    <a:pt x="75" y="9"/>
                  </a:lnTo>
                  <a:lnTo>
                    <a:pt x="175" y="0"/>
                  </a:lnTo>
                  <a:lnTo>
                    <a:pt x="266" y="0"/>
                  </a:lnTo>
                  <a:lnTo>
                    <a:pt x="321" y="0"/>
                  </a:lnTo>
                  <a:lnTo>
                    <a:pt x="330" y="9"/>
                  </a:lnTo>
                  <a:lnTo>
                    <a:pt x="330" y="18"/>
                  </a:lnTo>
                  <a:lnTo>
                    <a:pt x="330" y="27"/>
                  </a:lnTo>
                  <a:lnTo>
                    <a:pt x="330" y="38"/>
                  </a:lnTo>
                  <a:lnTo>
                    <a:pt x="330" y="45"/>
                  </a:lnTo>
                  <a:lnTo>
                    <a:pt x="339" y="54"/>
                  </a:lnTo>
                  <a:lnTo>
                    <a:pt x="339" y="66"/>
                  </a:lnTo>
                  <a:lnTo>
                    <a:pt x="357" y="66"/>
                  </a:lnTo>
                  <a:lnTo>
                    <a:pt x="366" y="75"/>
                  </a:lnTo>
                  <a:lnTo>
                    <a:pt x="366" y="84"/>
                  </a:lnTo>
                  <a:lnTo>
                    <a:pt x="375" y="93"/>
                  </a:lnTo>
                  <a:lnTo>
                    <a:pt x="384" y="102"/>
                  </a:lnTo>
                  <a:lnTo>
                    <a:pt x="394" y="111"/>
                  </a:lnTo>
                  <a:lnTo>
                    <a:pt x="394" y="129"/>
                  </a:lnTo>
                  <a:lnTo>
                    <a:pt x="384" y="138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66" y="156"/>
                  </a:lnTo>
                  <a:lnTo>
                    <a:pt x="366" y="168"/>
                  </a:lnTo>
                  <a:lnTo>
                    <a:pt x="348" y="168"/>
                  </a:lnTo>
                  <a:lnTo>
                    <a:pt x="339" y="177"/>
                  </a:lnTo>
                  <a:lnTo>
                    <a:pt x="339" y="186"/>
                  </a:lnTo>
                  <a:lnTo>
                    <a:pt x="348" y="195"/>
                  </a:lnTo>
                  <a:lnTo>
                    <a:pt x="348" y="204"/>
                  </a:lnTo>
                  <a:lnTo>
                    <a:pt x="348" y="213"/>
                  </a:lnTo>
                  <a:lnTo>
                    <a:pt x="339" y="222"/>
                  </a:lnTo>
                  <a:lnTo>
                    <a:pt x="339" y="231"/>
                  </a:lnTo>
                  <a:lnTo>
                    <a:pt x="330" y="240"/>
                  </a:lnTo>
                  <a:lnTo>
                    <a:pt x="330" y="252"/>
                  </a:lnTo>
                  <a:lnTo>
                    <a:pt x="321" y="261"/>
                  </a:lnTo>
                  <a:lnTo>
                    <a:pt x="321" y="252"/>
                  </a:lnTo>
                  <a:lnTo>
                    <a:pt x="312" y="240"/>
                  </a:lnTo>
                  <a:lnTo>
                    <a:pt x="303" y="240"/>
                  </a:lnTo>
                  <a:lnTo>
                    <a:pt x="266" y="240"/>
                  </a:lnTo>
                  <a:lnTo>
                    <a:pt x="166" y="252"/>
                  </a:lnTo>
                  <a:lnTo>
                    <a:pt x="130" y="252"/>
                  </a:lnTo>
                  <a:lnTo>
                    <a:pt x="57" y="252"/>
                  </a:lnTo>
                  <a:lnTo>
                    <a:pt x="57" y="240"/>
                  </a:lnTo>
                  <a:lnTo>
                    <a:pt x="57" y="222"/>
                  </a:lnTo>
                  <a:lnTo>
                    <a:pt x="46" y="213"/>
                  </a:lnTo>
                  <a:lnTo>
                    <a:pt x="46" y="204"/>
                  </a:lnTo>
                  <a:lnTo>
                    <a:pt x="57" y="204"/>
                  </a:lnTo>
                  <a:lnTo>
                    <a:pt x="46" y="195"/>
                  </a:lnTo>
                  <a:lnTo>
                    <a:pt x="46" y="186"/>
                  </a:lnTo>
                  <a:lnTo>
                    <a:pt x="46" y="177"/>
                  </a:lnTo>
                  <a:lnTo>
                    <a:pt x="46" y="168"/>
                  </a:lnTo>
                  <a:lnTo>
                    <a:pt x="39" y="168"/>
                  </a:lnTo>
                  <a:lnTo>
                    <a:pt x="39" y="156"/>
                  </a:lnTo>
                  <a:lnTo>
                    <a:pt x="39" y="150"/>
                  </a:lnTo>
                  <a:lnTo>
                    <a:pt x="39" y="138"/>
                  </a:lnTo>
                  <a:lnTo>
                    <a:pt x="30" y="129"/>
                  </a:lnTo>
                  <a:lnTo>
                    <a:pt x="30" y="120"/>
                  </a:lnTo>
                  <a:lnTo>
                    <a:pt x="21" y="111"/>
                  </a:lnTo>
                  <a:lnTo>
                    <a:pt x="21" y="102"/>
                  </a:lnTo>
                  <a:lnTo>
                    <a:pt x="21" y="93"/>
                  </a:lnTo>
                  <a:lnTo>
                    <a:pt x="12" y="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92">
              <a:extLst>
                <a:ext uri="{FF2B5EF4-FFF2-40B4-BE49-F238E27FC236}">
                  <a16:creationId xmlns:a16="http://schemas.microsoft.com/office/drawing/2014/main" xmlns="" id="{C579C029-A804-429E-BD57-A7325B0CE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250" y="2688546"/>
              <a:ext cx="712426" cy="471938"/>
            </a:xfrm>
            <a:custGeom>
              <a:avLst/>
              <a:gdLst>
                <a:gd name="T0" fmla="*/ 12 w 394"/>
                <a:gd name="T1" fmla="*/ 75 h 261"/>
                <a:gd name="T2" fmla="*/ 0 w 394"/>
                <a:gd name="T3" fmla="*/ 66 h 261"/>
                <a:gd name="T4" fmla="*/ 12 w 394"/>
                <a:gd name="T5" fmla="*/ 54 h 261"/>
                <a:gd name="T6" fmla="*/ 12 w 394"/>
                <a:gd name="T7" fmla="*/ 38 h 261"/>
                <a:gd name="T8" fmla="*/ 12 w 394"/>
                <a:gd name="T9" fmla="*/ 18 h 261"/>
                <a:gd name="T10" fmla="*/ 0 w 394"/>
                <a:gd name="T11" fmla="*/ 9 h 261"/>
                <a:gd name="T12" fmla="*/ 75 w 394"/>
                <a:gd name="T13" fmla="*/ 9 h 261"/>
                <a:gd name="T14" fmla="*/ 266 w 394"/>
                <a:gd name="T15" fmla="*/ 0 h 261"/>
                <a:gd name="T16" fmla="*/ 330 w 394"/>
                <a:gd name="T17" fmla="*/ 9 h 261"/>
                <a:gd name="T18" fmla="*/ 330 w 394"/>
                <a:gd name="T19" fmla="*/ 27 h 261"/>
                <a:gd name="T20" fmla="*/ 330 w 394"/>
                <a:gd name="T21" fmla="*/ 45 h 261"/>
                <a:gd name="T22" fmla="*/ 339 w 394"/>
                <a:gd name="T23" fmla="*/ 66 h 261"/>
                <a:gd name="T24" fmla="*/ 366 w 394"/>
                <a:gd name="T25" fmla="*/ 75 h 261"/>
                <a:gd name="T26" fmla="*/ 375 w 394"/>
                <a:gd name="T27" fmla="*/ 93 h 261"/>
                <a:gd name="T28" fmla="*/ 394 w 394"/>
                <a:gd name="T29" fmla="*/ 111 h 261"/>
                <a:gd name="T30" fmla="*/ 384 w 394"/>
                <a:gd name="T31" fmla="*/ 138 h 261"/>
                <a:gd name="T32" fmla="*/ 384 w 394"/>
                <a:gd name="T33" fmla="*/ 156 h 261"/>
                <a:gd name="T34" fmla="*/ 366 w 394"/>
                <a:gd name="T35" fmla="*/ 168 h 261"/>
                <a:gd name="T36" fmla="*/ 339 w 394"/>
                <a:gd name="T37" fmla="*/ 177 h 261"/>
                <a:gd name="T38" fmla="*/ 348 w 394"/>
                <a:gd name="T39" fmla="*/ 195 h 261"/>
                <a:gd name="T40" fmla="*/ 348 w 394"/>
                <a:gd name="T41" fmla="*/ 213 h 261"/>
                <a:gd name="T42" fmla="*/ 339 w 394"/>
                <a:gd name="T43" fmla="*/ 231 h 261"/>
                <a:gd name="T44" fmla="*/ 330 w 394"/>
                <a:gd name="T45" fmla="*/ 252 h 261"/>
                <a:gd name="T46" fmla="*/ 321 w 394"/>
                <a:gd name="T47" fmla="*/ 252 h 261"/>
                <a:gd name="T48" fmla="*/ 303 w 394"/>
                <a:gd name="T49" fmla="*/ 240 h 261"/>
                <a:gd name="T50" fmla="*/ 166 w 394"/>
                <a:gd name="T51" fmla="*/ 252 h 261"/>
                <a:gd name="T52" fmla="*/ 57 w 394"/>
                <a:gd name="T53" fmla="*/ 252 h 261"/>
                <a:gd name="T54" fmla="*/ 57 w 394"/>
                <a:gd name="T55" fmla="*/ 222 h 261"/>
                <a:gd name="T56" fmla="*/ 46 w 394"/>
                <a:gd name="T57" fmla="*/ 204 h 261"/>
                <a:gd name="T58" fmla="*/ 46 w 394"/>
                <a:gd name="T59" fmla="*/ 195 h 261"/>
                <a:gd name="T60" fmla="*/ 46 w 394"/>
                <a:gd name="T61" fmla="*/ 177 h 261"/>
                <a:gd name="T62" fmla="*/ 39 w 394"/>
                <a:gd name="T63" fmla="*/ 168 h 261"/>
                <a:gd name="T64" fmla="*/ 39 w 394"/>
                <a:gd name="T65" fmla="*/ 150 h 261"/>
                <a:gd name="T66" fmla="*/ 30 w 394"/>
                <a:gd name="T67" fmla="*/ 129 h 261"/>
                <a:gd name="T68" fmla="*/ 21 w 394"/>
                <a:gd name="T69" fmla="*/ 111 h 261"/>
                <a:gd name="T70" fmla="*/ 21 w 394"/>
                <a:gd name="T71" fmla="*/ 9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4" h="261">
                  <a:moveTo>
                    <a:pt x="12" y="93"/>
                  </a:moveTo>
                  <a:lnTo>
                    <a:pt x="12" y="75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12" y="66"/>
                  </a:lnTo>
                  <a:lnTo>
                    <a:pt x="12" y="54"/>
                  </a:lnTo>
                  <a:lnTo>
                    <a:pt x="12" y="45"/>
                  </a:lnTo>
                  <a:lnTo>
                    <a:pt x="12" y="38"/>
                  </a:lnTo>
                  <a:lnTo>
                    <a:pt x="12" y="27"/>
                  </a:lnTo>
                  <a:lnTo>
                    <a:pt x="12" y="18"/>
                  </a:lnTo>
                  <a:lnTo>
                    <a:pt x="12" y="9"/>
                  </a:lnTo>
                  <a:lnTo>
                    <a:pt x="0" y="9"/>
                  </a:lnTo>
                  <a:lnTo>
                    <a:pt x="12" y="9"/>
                  </a:lnTo>
                  <a:lnTo>
                    <a:pt x="75" y="9"/>
                  </a:lnTo>
                  <a:lnTo>
                    <a:pt x="175" y="0"/>
                  </a:lnTo>
                  <a:lnTo>
                    <a:pt x="266" y="0"/>
                  </a:lnTo>
                  <a:lnTo>
                    <a:pt x="321" y="0"/>
                  </a:lnTo>
                  <a:lnTo>
                    <a:pt x="330" y="9"/>
                  </a:lnTo>
                  <a:lnTo>
                    <a:pt x="330" y="18"/>
                  </a:lnTo>
                  <a:lnTo>
                    <a:pt x="330" y="27"/>
                  </a:lnTo>
                  <a:lnTo>
                    <a:pt x="330" y="38"/>
                  </a:lnTo>
                  <a:lnTo>
                    <a:pt x="330" y="45"/>
                  </a:lnTo>
                  <a:lnTo>
                    <a:pt x="339" y="54"/>
                  </a:lnTo>
                  <a:lnTo>
                    <a:pt x="339" y="66"/>
                  </a:lnTo>
                  <a:lnTo>
                    <a:pt x="357" y="66"/>
                  </a:lnTo>
                  <a:lnTo>
                    <a:pt x="366" y="75"/>
                  </a:lnTo>
                  <a:lnTo>
                    <a:pt x="366" y="84"/>
                  </a:lnTo>
                  <a:lnTo>
                    <a:pt x="375" y="93"/>
                  </a:lnTo>
                  <a:lnTo>
                    <a:pt x="384" y="102"/>
                  </a:lnTo>
                  <a:lnTo>
                    <a:pt x="394" y="111"/>
                  </a:lnTo>
                  <a:lnTo>
                    <a:pt x="394" y="129"/>
                  </a:lnTo>
                  <a:lnTo>
                    <a:pt x="384" y="138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66" y="156"/>
                  </a:lnTo>
                  <a:lnTo>
                    <a:pt x="366" y="168"/>
                  </a:lnTo>
                  <a:lnTo>
                    <a:pt x="348" y="168"/>
                  </a:lnTo>
                  <a:lnTo>
                    <a:pt x="339" y="177"/>
                  </a:lnTo>
                  <a:lnTo>
                    <a:pt x="339" y="186"/>
                  </a:lnTo>
                  <a:lnTo>
                    <a:pt x="348" y="195"/>
                  </a:lnTo>
                  <a:lnTo>
                    <a:pt x="348" y="204"/>
                  </a:lnTo>
                  <a:lnTo>
                    <a:pt x="348" y="213"/>
                  </a:lnTo>
                  <a:lnTo>
                    <a:pt x="339" y="222"/>
                  </a:lnTo>
                  <a:lnTo>
                    <a:pt x="339" y="231"/>
                  </a:lnTo>
                  <a:lnTo>
                    <a:pt x="330" y="240"/>
                  </a:lnTo>
                  <a:lnTo>
                    <a:pt x="330" y="252"/>
                  </a:lnTo>
                  <a:lnTo>
                    <a:pt x="321" y="261"/>
                  </a:lnTo>
                  <a:lnTo>
                    <a:pt x="321" y="252"/>
                  </a:lnTo>
                  <a:lnTo>
                    <a:pt x="312" y="240"/>
                  </a:lnTo>
                  <a:lnTo>
                    <a:pt x="303" y="240"/>
                  </a:lnTo>
                  <a:lnTo>
                    <a:pt x="266" y="240"/>
                  </a:lnTo>
                  <a:lnTo>
                    <a:pt x="166" y="252"/>
                  </a:lnTo>
                  <a:lnTo>
                    <a:pt x="130" y="252"/>
                  </a:lnTo>
                  <a:lnTo>
                    <a:pt x="57" y="252"/>
                  </a:lnTo>
                  <a:lnTo>
                    <a:pt x="57" y="240"/>
                  </a:lnTo>
                  <a:lnTo>
                    <a:pt x="57" y="222"/>
                  </a:lnTo>
                  <a:lnTo>
                    <a:pt x="46" y="213"/>
                  </a:lnTo>
                  <a:lnTo>
                    <a:pt x="46" y="204"/>
                  </a:lnTo>
                  <a:lnTo>
                    <a:pt x="57" y="204"/>
                  </a:lnTo>
                  <a:lnTo>
                    <a:pt x="46" y="195"/>
                  </a:lnTo>
                  <a:lnTo>
                    <a:pt x="46" y="186"/>
                  </a:lnTo>
                  <a:lnTo>
                    <a:pt x="46" y="177"/>
                  </a:lnTo>
                  <a:lnTo>
                    <a:pt x="46" y="168"/>
                  </a:lnTo>
                  <a:lnTo>
                    <a:pt x="39" y="168"/>
                  </a:lnTo>
                  <a:lnTo>
                    <a:pt x="39" y="156"/>
                  </a:lnTo>
                  <a:lnTo>
                    <a:pt x="39" y="150"/>
                  </a:lnTo>
                  <a:lnTo>
                    <a:pt x="39" y="138"/>
                  </a:lnTo>
                  <a:lnTo>
                    <a:pt x="30" y="129"/>
                  </a:lnTo>
                  <a:lnTo>
                    <a:pt x="30" y="120"/>
                  </a:lnTo>
                  <a:lnTo>
                    <a:pt x="21" y="111"/>
                  </a:lnTo>
                  <a:lnTo>
                    <a:pt x="21" y="102"/>
                  </a:lnTo>
                  <a:lnTo>
                    <a:pt x="21" y="93"/>
                  </a:lnTo>
                  <a:lnTo>
                    <a:pt x="12" y="9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93">
              <a:extLst>
                <a:ext uri="{FF2B5EF4-FFF2-40B4-BE49-F238E27FC236}">
                  <a16:creationId xmlns:a16="http://schemas.microsoft.com/office/drawing/2014/main" xmlns="" id="{20B145A1-A584-4E3F-BEE4-A6C6B6F1A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7228" y="3854829"/>
              <a:ext cx="641908" cy="659990"/>
            </a:xfrm>
            <a:custGeom>
              <a:avLst/>
              <a:gdLst>
                <a:gd name="T0" fmla="*/ 64 w 355"/>
                <a:gd name="T1" fmla="*/ 18 h 365"/>
                <a:gd name="T2" fmla="*/ 173 w 355"/>
                <a:gd name="T3" fmla="*/ 0 h 365"/>
                <a:gd name="T4" fmla="*/ 155 w 355"/>
                <a:gd name="T5" fmla="*/ 18 h 365"/>
                <a:gd name="T6" fmla="*/ 164 w 355"/>
                <a:gd name="T7" fmla="*/ 36 h 365"/>
                <a:gd name="T8" fmla="*/ 180 w 355"/>
                <a:gd name="T9" fmla="*/ 45 h 365"/>
                <a:gd name="T10" fmla="*/ 189 w 355"/>
                <a:gd name="T11" fmla="*/ 45 h 365"/>
                <a:gd name="T12" fmla="*/ 200 w 355"/>
                <a:gd name="T13" fmla="*/ 54 h 365"/>
                <a:gd name="T14" fmla="*/ 218 w 355"/>
                <a:gd name="T15" fmla="*/ 82 h 365"/>
                <a:gd name="T16" fmla="*/ 234 w 355"/>
                <a:gd name="T17" fmla="*/ 91 h 365"/>
                <a:gd name="T18" fmla="*/ 246 w 355"/>
                <a:gd name="T19" fmla="*/ 100 h 365"/>
                <a:gd name="T20" fmla="*/ 264 w 355"/>
                <a:gd name="T21" fmla="*/ 109 h 365"/>
                <a:gd name="T22" fmla="*/ 271 w 355"/>
                <a:gd name="T23" fmla="*/ 127 h 365"/>
                <a:gd name="T24" fmla="*/ 289 w 355"/>
                <a:gd name="T25" fmla="*/ 136 h 365"/>
                <a:gd name="T26" fmla="*/ 300 w 355"/>
                <a:gd name="T27" fmla="*/ 154 h 365"/>
                <a:gd name="T28" fmla="*/ 309 w 355"/>
                <a:gd name="T29" fmla="*/ 172 h 365"/>
                <a:gd name="T30" fmla="*/ 325 w 355"/>
                <a:gd name="T31" fmla="*/ 182 h 365"/>
                <a:gd name="T32" fmla="*/ 334 w 355"/>
                <a:gd name="T33" fmla="*/ 202 h 365"/>
                <a:gd name="T34" fmla="*/ 334 w 355"/>
                <a:gd name="T35" fmla="*/ 218 h 365"/>
                <a:gd name="T36" fmla="*/ 355 w 355"/>
                <a:gd name="T37" fmla="*/ 218 h 365"/>
                <a:gd name="T38" fmla="*/ 343 w 355"/>
                <a:gd name="T39" fmla="*/ 229 h 365"/>
                <a:gd name="T40" fmla="*/ 343 w 355"/>
                <a:gd name="T41" fmla="*/ 238 h 365"/>
                <a:gd name="T42" fmla="*/ 334 w 355"/>
                <a:gd name="T43" fmla="*/ 238 h 365"/>
                <a:gd name="T44" fmla="*/ 343 w 355"/>
                <a:gd name="T45" fmla="*/ 247 h 365"/>
                <a:gd name="T46" fmla="*/ 334 w 355"/>
                <a:gd name="T47" fmla="*/ 256 h 365"/>
                <a:gd name="T48" fmla="*/ 343 w 355"/>
                <a:gd name="T49" fmla="*/ 256 h 365"/>
                <a:gd name="T50" fmla="*/ 334 w 355"/>
                <a:gd name="T51" fmla="*/ 266 h 365"/>
                <a:gd name="T52" fmla="*/ 334 w 355"/>
                <a:gd name="T53" fmla="*/ 284 h 365"/>
                <a:gd name="T54" fmla="*/ 316 w 355"/>
                <a:gd name="T55" fmla="*/ 284 h 365"/>
                <a:gd name="T56" fmla="*/ 334 w 355"/>
                <a:gd name="T57" fmla="*/ 284 h 365"/>
                <a:gd name="T58" fmla="*/ 325 w 355"/>
                <a:gd name="T59" fmla="*/ 293 h 365"/>
                <a:gd name="T60" fmla="*/ 325 w 355"/>
                <a:gd name="T61" fmla="*/ 311 h 365"/>
                <a:gd name="T62" fmla="*/ 325 w 355"/>
                <a:gd name="T63" fmla="*/ 329 h 365"/>
                <a:gd name="T64" fmla="*/ 309 w 355"/>
                <a:gd name="T65" fmla="*/ 329 h 365"/>
                <a:gd name="T66" fmla="*/ 289 w 355"/>
                <a:gd name="T67" fmla="*/ 329 h 365"/>
                <a:gd name="T68" fmla="*/ 289 w 355"/>
                <a:gd name="T69" fmla="*/ 347 h 365"/>
                <a:gd name="T70" fmla="*/ 300 w 355"/>
                <a:gd name="T71" fmla="*/ 365 h 365"/>
                <a:gd name="T72" fmla="*/ 280 w 355"/>
                <a:gd name="T73" fmla="*/ 365 h 365"/>
                <a:gd name="T74" fmla="*/ 271 w 355"/>
                <a:gd name="T75" fmla="*/ 356 h 365"/>
                <a:gd name="T76" fmla="*/ 89 w 355"/>
                <a:gd name="T77" fmla="*/ 356 h 365"/>
                <a:gd name="T78" fmla="*/ 82 w 355"/>
                <a:gd name="T79" fmla="*/ 338 h 365"/>
                <a:gd name="T80" fmla="*/ 73 w 355"/>
                <a:gd name="T81" fmla="*/ 329 h 365"/>
                <a:gd name="T82" fmla="*/ 73 w 355"/>
                <a:gd name="T83" fmla="*/ 311 h 365"/>
                <a:gd name="T84" fmla="*/ 73 w 355"/>
                <a:gd name="T85" fmla="*/ 293 h 365"/>
                <a:gd name="T86" fmla="*/ 64 w 355"/>
                <a:gd name="T87" fmla="*/ 275 h 365"/>
                <a:gd name="T88" fmla="*/ 73 w 355"/>
                <a:gd name="T89" fmla="*/ 256 h 365"/>
                <a:gd name="T90" fmla="*/ 82 w 355"/>
                <a:gd name="T91" fmla="*/ 247 h 365"/>
                <a:gd name="T92" fmla="*/ 73 w 355"/>
                <a:gd name="T93" fmla="*/ 229 h 365"/>
                <a:gd name="T94" fmla="*/ 64 w 355"/>
                <a:gd name="T95" fmla="*/ 209 h 365"/>
                <a:gd name="T96" fmla="*/ 55 w 355"/>
                <a:gd name="T97" fmla="*/ 193 h 365"/>
                <a:gd name="T98" fmla="*/ 0 w 355"/>
                <a:gd name="T99" fmla="*/ 1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5" h="365">
                  <a:moveTo>
                    <a:pt x="0" y="18"/>
                  </a:moveTo>
                  <a:lnTo>
                    <a:pt x="64" y="18"/>
                  </a:lnTo>
                  <a:lnTo>
                    <a:pt x="89" y="9"/>
                  </a:lnTo>
                  <a:lnTo>
                    <a:pt x="173" y="0"/>
                  </a:lnTo>
                  <a:lnTo>
                    <a:pt x="164" y="9"/>
                  </a:lnTo>
                  <a:lnTo>
                    <a:pt x="155" y="18"/>
                  </a:lnTo>
                  <a:lnTo>
                    <a:pt x="155" y="27"/>
                  </a:lnTo>
                  <a:lnTo>
                    <a:pt x="164" y="36"/>
                  </a:lnTo>
                  <a:lnTo>
                    <a:pt x="173" y="36"/>
                  </a:lnTo>
                  <a:lnTo>
                    <a:pt x="180" y="45"/>
                  </a:lnTo>
                  <a:lnTo>
                    <a:pt x="189" y="36"/>
                  </a:lnTo>
                  <a:lnTo>
                    <a:pt x="189" y="45"/>
                  </a:lnTo>
                  <a:lnTo>
                    <a:pt x="189" y="54"/>
                  </a:lnTo>
                  <a:lnTo>
                    <a:pt x="200" y="54"/>
                  </a:lnTo>
                  <a:lnTo>
                    <a:pt x="200" y="63"/>
                  </a:lnTo>
                  <a:lnTo>
                    <a:pt x="218" y="82"/>
                  </a:lnTo>
                  <a:lnTo>
                    <a:pt x="225" y="82"/>
                  </a:lnTo>
                  <a:lnTo>
                    <a:pt x="234" y="91"/>
                  </a:lnTo>
                  <a:lnTo>
                    <a:pt x="246" y="91"/>
                  </a:lnTo>
                  <a:lnTo>
                    <a:pt x="246" y="100"/>
                  </a:lnTo>
                  <a:lnTo>
                    <a:pt x="255" y="109"/>
                  </a:lnTo>
                  <a:lnTo>
                    <a:pt x="264" y="109"/>
                  </a:lnTo>
                  <a:lnTo>
                    <a:pt x="264" y="118"/>
                  </a:lnTo>
                  <a:lnTo>
                    <a:pt x="271" y="127"/>
                  </a:lnTo>
                  <a:lnTo>
                    <a:pt x="280" y="136"/>
                  </a:lnTo>
                  <a:lnTo>
                    <a:pt x="289" y="136"/>
                  </a:lnTo>
                  <a:lnTo>
                    <a:pt x="300" y="147"/>
                  </a:lnTo>
                  <a:lnTo>
                    <a:pt x="300" y="154"/>
                  </a:lnTo>
                  <a:lnTo>
                    <a:pt x="309" y="163"/>
                  </a:lnTo>
                  <a:lnTo>
                    <a:pt x="309" y="172"/>
                  </a:lnTo>
                  <a:lnTo>
                    <a:pt x="316" y="182"/>
                  </a:lnTo>
                  <a:lnTo>
                    <a:pt x="325" y="182"/>
                  </a:lnTo>
                  <a:lnTo>
                    <a:pt x="325" y="193"/>
                  </a:lnTo>
                  <a:lnTo>
                    <a:pt x="334" y="202"/>
                  </a:lnTo>
                  <a:lnTo>
                    <a:pt x="334" y="209"/>
                  </a:lnTo>
                  <a:lnTo>
                    <a:pt x="334" y="218"/>
                  </a:lnTo>
                  <a:lnTo>
                    <a:pt x="343" y="218"/>
                  </a:lnTo>
                  <a:lnTo>
                    <a:pt x="355" y="218"/>
                  </a:lnTo>
                  <a:lnTo>
                    <a:pt x="355" y="229"/>
                  </a:lnTo>
                  <a:lnTo>
                    <a:pt x="343" y="229"/>
                  </a:lnTo>
                  <a:lnTo>
                    <a:pt x="355" y="229"/>
                  </a:lnTo>
                  <a:lnTo>
                    <a:pt x="343" y="238"/>
                  </a:lnTo>
                  <a:lnTo>
                    <a:pt x="334" y="229"/>
                  </a:lnTo>
                  <a:lnTo>
                    <a:pt x="334" y="238"/>
                  </a:lnTo>
                  <a:lnTo>
                    <a:pt x="343" y="238"/>
                  </a:lnTo>
                  <a:lnTo>
                    <a:pt x="343" y="247"/>
                  </a:lnTo>
                  <a:lnTo>
                    <a:pt x="334" y="247"/>
                  </a:lnTo>
                  <a:lnTo>
                    <a:pt x="334" y="256"/>
                  </a:lnTo>
                  <a:lnTo>
                    <a:pt x="343" y="247"/>
                  </a:lnTo>
                  <a:lnTo>
                    <a:pt x="343" y="256"/>
                  </a:lnTo>
                  <a:lnTo>
                    <a:pt x="334" y="256"/>
                  </a:lnTo>
                  <a:lnTo>
                    <a:pt x="334" y="266"/>
                  </a:lnTo>
                  <a:lnTo>
                    <a:pt x="334" y="275"/>
                  </a:lnTo>
                  <a:lnTo>
                    <a:pt x="334" y="284"/>
                  </a:lnTo>
                  <a:lnTo>
                    <a:pt x="325" y="284"/>
                  </a:lnTo>
                  <a:lnTo>
                    <a:pt x="316" y="284"/>
                  </a:lnTo>
                  <a:lnTo>
                    <a:pt x="325" y="284"/>
                  </a:lnTo>
                  <a:lnTo>
                    <a:pt x="334" y="284"/>
                  </a:lnTo>
                  <a:lnTo>
                    <a:pt x="334" y="293"/>
                  </a:lnTo>
                  <a:lnTo>
                    <a:pt x="325" y="293"/>
                  </a:lnTo>
                  <a:lnTo>
                    <a:pt x="325" y="302"/>
                  </a:lnTo>
                  <a:lnTo>
                    <a:pt x="325" y="311"/>
                  </a:lnTo>
                  <a:lnTo>
                    <a:pt x="325" y="320"/>
                  </a:lnTo>
                  <a:lnTo>
                    <a:pt x="325" y="329"/>
                  </a:lnTo>
                  <a:lnTo>
                    <a:pt x="316" y="329"/>
                  </a:lnTo>
                  <a:lnTo>
                    <a:pt x="309" y="329"/>
                  </a:lnTo>
                  <a:lnTo>
                    <a:pt x="300" y="329"/>
                  </a:lnTo>
                  <a:lnTo>
                    <a:pt x="289" y="329"/>
                  </a:lnTo>
                  <a:lnTo>
                    <a:pt x="289" y="338"/>
                  </a:lnTo>
                  <a:lnTo>
                    <a:pt x="289" y="347"/>
                  </a:lnTo>
                  <a:lnTo>
                    <a:pt x="300" y="356"/>
                  </a:lnTo>
                  <a:lnTo>
                    <a:pt x="300" y="365"/>
                  </a:lnTo>
                  <a:lnTo>
                    <a:pt x="289" y="365"/>
                  </a:lnTo>
                  <a:lnTo>
                    <a:pt x="280" y="365"/>
                  </a:lnTo>
                  <a:lnTo>
                    <a:pt x="280" y="356"/>
                  </a:lnTo>
                  <a:lnTo>
                    <a:pt x="271" y="356"/>
                  </a:lnTo>
                  <a:lnTo>
                    <a:pt x="100" y="365"/>
                  </a:lnTo>
                  <a:lnTo>
                    <a:pt x="89" y="356"/>
                  </a:lnTo>
                  <a:lnTo>
                    <a:pt x="82" y="347"/>
                  </a:lnTo>
                  <a:lnTo>
                    <a:pt x="82" y="338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73" y="320"/>
                  </a:lnTo>
                  <a:lnTo>
                    <a:pt x="73" y="311"/>
                  </a:lnTo>
                  <a:lnTo>
                    <a:pt x="73" y="302"/>
                  </a:lnTo>
                  <a:lnTo>
                    <a:pt x="73" y="293"/>
                  </a:lnTo>
                  <a:lnTo>
                    <a:pt x="73" y="284"/>
                  </a:lnTo>
                  <a:lnTo>
                    <a:pt x="64" y="275"/>
                  </a:lnTo>
                  <a:lnTo>
                    <a:pt x="73" y="266"/>
                  </a:lnTo>
                  <a:lnTo>
                    <a:pt x="73" y="256"/>
                  </a:lnTo>
                  <a:lnTo>
                    <a:pt x="73" y="247"/>
                  </a:lnTo>
                  <a:lnTo>
                    <a:pt x="82" y="247"/>
                  </a:lnTo>
                  <a:lnTo>
                    <a:pt x="73" y="238"/>
                  </a:lnTo>
                  <a:lnTo>
                    <a:pt x="73" y="229"/>
                  </a:lnTo>
                  <a:lnTo>
                    <a:pt x="73" y="218"/>
                  </a:lnTo>
                  <a:lnTo>
                    <a:pt x="64" y="209"/>
                  </a:lnTo>
                  <a:lnTo>
                    <a:pt x="55" y="202"/>
                  </a:lnTo>
                  <a:lnTo>
                    <a:pt x="55" y="193"/>
                  </a:lnTo>
                  <a:lnTo>
                    <a:pt x="27" y="10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94">
              <a:extLst>
                <a:ext uri="{FF2B5EF4-FFF2-40B4-BE49-F238E27FC236}">
                  <a16:creationId xmlns:a16="http://schemas.microsoft.com/office/drawing/2014/main" xmlns="" id="{AE545F2B-2C1F-4720-B28E-F8F8E62B2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7228" y="3854829"/>
              <a:ext cx="641908" cy="659990"/>
            </a:xfrm>
            <a:custGeom>
              <a:avLst/>
              <a:gdLst>
                <a:gd name="T0" fmla="*/ 64 w 355"/>
                <a:gd name="T1" fmla="*/ 18 h 365"/>
                <a:gd name="T2" fmla="*/ 173 w 355"/>
                <a:gd name="T3" fmla="*/ 0 h 365"/>
                <a:gd name="T4" fmla="*/ 155 w 355"/>
                <a:gd name="T5" fmla="*/ 18 h 365"/>
                <a:gd name="T6" fmla="*/ 164 w 355"/>
                <a:gd name="T7" fmla="*/ 36 h 365"/>
                <a:gd name="T8" fmla="*/ 180 w 355"/>
                <a:gd name="T9" fmla="*/ 45 h 365"/>
                <a:gd name="T10" fmla="*/ 189 w 355"/>
                <a:gd name="T11" fmla="*/ 45 h 365"/>
                <a:gd name="T12" fmla="*/ 200 w 355"/>
                <a:gd name="T13" fmla="*/ 54 h 365"/>
                <a:gd name="T14" fmla="*/ 218 w 355"/>
                <a:gd name="T15" fmla="*/ 82 h 365"/>
                <a:gd name="T16" fmla="*/ 234 w 355"/>
                <a:gd name="T17" fmla="*/ 91 h 365"/>
                <a:gd name="T18" fmla="*/ 246 w 355"/>
                <a:gd name="T19" fmla="*/ 100 h 365"/>
                <a:gd name="T20" fmla="*/ 264 w 355"/>
                <a:gd name="T21" fmla="*/ 109 h 365"/>
                <a:gd name="T22" fmla="*/ 271 w 355"/>
                <a:gd name="T23" fmla="*/ 127 h 365"/>
                <a:gd name="T24" fmla="*/ 289 w 355"/>
                <a:gd name="T25" fmla="*/ 136 h 365"/>
                <a:gd name="T26" fmla="*/ 300 w 355"/>
                <a:gd name="T27" fmla="*/ 154 h 365"/>
                <a:gd name="T28" fmla="*/ 309 w 355"/>
                <a:gd name="T29" fmla="*/ 172 h 365"/>
                <a:gd name="T30" fmla="*/ 325 w 355"/>
                <a:gd name="T31" fmla="*/ 182 h 365"/>
                <a:gd name="T32" fmla="*/ 334 w 355"/>
                <a:gd name="T33" fmla="*/ 202 h 365"/>
                <a:gd name="T34" fmla="*/ 334 w 355"/>
                <a:gd name="T35" fmla="*/ 218 h 365"/>
                <a:gd name="T36" fmla="*/ 355 w 355"/>
                <a:gd name="T37" fmla="*/ 218 h 365"/>
                <a:gd name="T38" fmla="*/ 343 w 355"/>
                <a:gd name="T39" fmla="*/ 229 h 365"/>
                <a:gd name="T40" fmla="*/ 343 w 355"/>
                <a:gd name="T41" fmla="*/ 238 h 365"/>
                <a:gd name="T42" fmla="*/ 334 w 355"/>
                <a:gd name="T43" fmla="*/ 238 h 365"/>
                <a:gd name="T44" fmla="*/ 343 w 355"/>
                <a:gd name="T45" fmla="*/ 247 h 365"/>
                <a:gd name="T46" fmla="*/ 334 w 355"/>
                <a:gd name="T47" fmla="*/ 256 h 365"/>
                <a:gd name="T48" fmla="*/ 343 w 355"/>
                <a:gd name="T49" fmla="*/ 256 h 365"/>
                <a:gd name="T50" fmla="*/ 334 w 355"/>
                <a:gd name="T51" fmla="*/ 266 h 365"/>
                <a:gd name="T52" fmla="*/ 334 w 355"/>
                <a:gd name="T53" fmla="*/ 284 h 365"/>
                <a:gd name="T54" fmla="*/ 316 w 355"/>
                <a:gd name="T55" fmla="*/ 284 h 365"/>
                <a:gd name="T56" fmla="*/ 334 w 355"/>
                <a:gd name="T57" fmla="*/ 284 h 365"/>
                <a:gd name="T58" fmla="*/ 325 w 355"/>
                <a:gd name="T59" fmla="*/ 293 h 365"/>
                <a:gd name="T60" fmla="*/ 325 w 355"/>
                <a:gd name="T61" fmla="*/ 311 h 365"/>
                <a:gd name="T62" fmla="*/ 325 w 355"/>
                <a:gd name="T63" fmla="*/ 329 h 365"/>
                <a:gd name="T64" fmla="*/ 309 w 355"/>
                <a:gd name="T65" fmla="*/ 329 h 365"/>
                <a:gd name="T66" fmla="*/ 289 w 355"/>
                <a:gd name="T67" fmla="*/ 329 h 365"/>
                <a:gd name="T68" fmla="*/ 289 w 355"/>
                <a:gd name="T69" fmla="*/ 347 h 365"/>
                <a:gd name="T70" fmla="*/ 300 w 355"/>
                <a:gd name="T71" fmla="*/ 365 h 365"/>
                <a:gd name="T72" fmla="*/ 280 w 355"/>
                <a:gd name="T73" fmla="*/ 365 h 365"/>
                <a:gd name="T74" fmla="*/ 271 w 355"/>
                <a:gd name="T75" fmla="*/ 356 h 365"/>
                <a:gd name="T76" fmla="*/ 89 w 355"/>
                <a:gd name="T77" fmla="*/ 356 h 365"/>
                <a:gd name="T78" fmla="*/ 82 w 355"/>
                <a:gd name="T79" fmla="*/ 338 h 365"/>
                <a:gd name="T80" fmla="*/ 73 w 355"/>
                <a:gd name="T81" fmla="*/ 329 h 365"/>
                <a:gd name="T82" fmla="*/ 73 w 355"/>
                <a:gd name="T83" fmla="*/ 311 h 365"/>
                <a:gd name="T84" fmla="*/ 73 w 355"/>
                <a:gd name="T85" fmla="*/ 293 h 365"/>
                <a:gd name="T86" fmla="*/ 64 w 355"/>
                <a:gd name="T87" fmla="*/ 275 h 365"/>
                <a:gd name="T88" fmla="*/ 73 w 355"/>
                <a:gd name="T89" fmla="*/ 256 h 365"/>
                <a:gd name="T90" fmla="*/ 82 w 355"/>
                <a:gd name="T91" fmla="*/ 247 h 365"/>
                <a:gd name="T92" fmla="*/ 73 w 355"/>
                <a:gd name="T93" fmla="*/ 229 h 365"/>
                <a:gd name="T94" fmla="*/ 64 w 355"/>
                <a:gd name="T95" fmla="*/ 209 h 365"/>
                <a:gd name="T96" fmla="*/ 55 w 355"/>
                <a:gd name="T97" fmla="*/ 193 h 365"/>
                <a:gd name="T98" fmla="*/ 0 w 355"/>
                <a:gd name="T99" fmla="*/ 1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5" h="365">
                  <a:moveTo>
                    <a:pt x="0" y="18"/>
                  </a:moveTo>
                  <a:lnTo>
                    <a:pt x="64" y="18"/>
                  </a:lnTo>
                  <a:lnTo>
                    <a:pt x="89" y="9"/>
                  </a:lnTo>
                  <a:lnTo>
                    <a:pt x="173" y="0"/>
                  </a:lnTo>
                  <a:lnTo>
                    <a:pt x="164" y="9"/>
                  </a:lnTo>
                  <a:lnTo>
                    <a:pt x="155" y="18"/>
                  </a:lnTo>
                  <a:lnTo>
                    <a:pt x="155" y="27"/>
                  </a:lnTo>
                  <a:lnTo>
                    <a:pt x="164" y="36"/>
                  </a:lnTo>
                  <a:lnTo>
                    <a:pt x="173" y="36"/>
                  </a:lnTo>
                  <a:lnTo>
                    <a:pt x="180" y="45"/>
                  </a:lnTo>
                  <a:lnTo>
                    <a:pt x="189" y="36"/>
                  </a:lnTo>
                  <a:lnTo>
                    <a:pt x="189" y="45"/>
                  </a:lnTo>
                  <a:lnTo>
                    <a:pt x="189" y="54"/>
                  </a:lnTo>
                  <a:lnTo>
                    <a:pt x="200" y="54"/>
                  </a:lnTo>
                  <a:lnTo>
                    <a:pt x="200" y="63"/>
                  </a:lnTo>
                  <a:lnTo>
                    <a:pt x="218" y="82"/>
                  </a:lnTo>
                  <a:lnTo>
                    <a:pt x="225" y="82"/>
                  </a:lnTo>
                  <a:lnTo>
                    <a:pt x="234" y="91"/>
                  </a:lnTo>
                  <a:lnTo>
                    <a:pt x="246" y="91"/>
                  </a:lnTo>
                  <a:lnTo>
                    <a:pt x="246" y="100"/>
                  </a:lnTo>
                  <a:lnTo>
                    <a:pt x="255" y="109"/>
                  </a:lnTo>
                  <a:lnTo>
                    <a:pt x="264" y="109"/>
                  </a:lnTo>
                  <a:lnTo>
                    <a:pt x="264" y="118"/>
                  </a:lnTo>
                  <a:lnTo>
                    <a:pt x="271" y="127"/>
                  </a:lnTo>
                  <a:lnTo>
                    <a:pt x="280" y="136"/>
                  </a:lnTo>
                  <a:lnTo>
                    <a:pt x="289" y="136"/>
                  </a:lnTo>
                  <a:lnTo>
                    <a:pt x="300" y="147"/>
                  </a:lnTo>
                  <a:lnTo>
                    <a:pt x="300" y="154"/>
                  </a:lnTo>
                  <a:lnTo>
                    <a:pt x="309" y="163"/>
                  </a:lnTo>
                  <a:lnTo>
                    <a:pt x="309" y="172"/>
                  </a:lnTo>
                  <a:lnTo>
                    <a:pt x="316" y="182"/>
                  </a:lnTo>
                  <a:lnTo>
                    <a:pt x="325" y="182"/>
                  </a:lnTo>
                  <a:lnTo>
                    <a:pt x="325" y="193"/>
                  </a:lnTo>
                  <a:lnTo>
                    <a:pt x="334" y="202"/>
                  </a:lnTo>
                  <a:lnTo>
                    <a:pt x="334" y="209"/>
                  </a:lnTo>
                  <a:lnTo>
                    <a:pt x="334" y="218"/>
                  </a:lnTo>
                  <a:lnTo>
                    <a:pt x="343" y="218"/>
                  </a:lnTo>
                  <a:lnTo>
                    <a:pt x="355" y="218"/>
                  </a:lnTo>
                  <a:lnTo>
                    <a:pt x="355" y="229"/>
                  </a:lnTo>
                  <a:lnTo>
                    <a:pt x="343" y="229"/>
                  </a:lnTo>
                  <a:lnTo>
                    <a:pt x="355" y="229"/>
                  </a:lnTo>
                  <a:lnTo>
                    <a:pt x="343" y="238"/>
                  </a:lnTo>
                  <a:lnTo>
                    <a:pt x="334" y="229"/>
                  </a:lnTo>
                  <a:lnTo>
                    <a:pt x="334" y="238"/>
                  </a:lnTo>
                  <a:lnTo>
                    <a:pt x="343" y="238"/>
                  </a:lnTo>
                  <a:lnTo>
                    <a:pt x="343" y="247"/>
                  </a:lnTo>
                  <a:lnTo>
                    <a:pt x="334" y="247"/>
                  </a:lnTo>
                  <a:lnTo>
                    <a:pt x="334" y="256"/>
                  </a:lnTo>
                  <a:lnTo>
                    <a:pt x="343" y="247"/>
                  </a:lnTo>
                  <a:lnTo>
                    <a:pt x="343" y="256"/>
                  </a:lnTo>
                  <a:lnTo>
                    <a:pt x="334" y="256"/>
                  </a:lnTo>
                  <a:lnTo>
                    <a:pt x="334" y="266"/>
                  </a:lnTo>
                  <a:lnTo>
                    <a:pt x="334" y="275"/>
                  </a:lnTo>
                  <a:lnTo>
                    <a:pt x="334" y="284"/>
                  </a:lnTo>
                  <a:lnTo>
                    <a:pt x="325" y="284"/>
                  </a:lnTo>
                  <a:lnTo>
                    <a:pt x="316" y="284"/>
                  </a:lnTo>
                  <a:lnTo>
                    <a:pt x="325" y="284"/>
                  </a:lnTo>
                  <a:lnTo>
                    <a:pt x="334" y="284"/>
                  </a:lnTo>
                  <a:lnTo>
                    <a:pt x="334" y="293"/>
                  </a:lnTo>
                  <a:lnTo>
                    <a:pt x="325" y="293"/>
                  </a:lnTo>
                  <a:lnTo>
                    <a:pt x="325" y="302"/>
                  </a:lnTo>
                  <a:lnTo>
                    <a:pt x="325" y="311"/>
                  </a:lnTo>
                  <a:lnTo>
                    <a:pt x="325" y="320"/>
                  </a:lnTo>
                  <a:lnTo>
                    <a:pt x="325" y="329"/>
                  </a:lnTo>
                  <a:lnTo>
                    <a:pt x="316" y="329"/>
                  </a:lnTo>
                  <a:lnTo>
                    <a:pt x="309" y="329"/>
                  </a:lnTo>
                  <a:lnTo>
                    <a:pt x="300" y="329"/>
                  </a:lnTo>
                  <a:lnTo>
                    <a:pt x="289" y="329"/>
                  </a:lnTo>
                  <a:lnTo>
                    <a:pt x="289" y="338"/>
                  </a:lnTo>
                  <a:lnTo>
                    <a:pt x="289" y="347"/>
                  </a:lnTo>
                  <a:lnTo>
                    <a:pt x="300" y="356"/>
                  </a:lnTo>
                  <a:lnTo>
                    <a:pt x="300" y="365"/>
                  </a:lnTo>
                  <a:lnTo>
                    <a:pt x="289" y="365"/>
                  </a:lnTo>
                  <a:lnTo>
                    <a:pt x="280" y="365"/>
                  </a:lnTo>
                  <a:lnTo>
                    <a:pt x="280" y="356"/>
                  </a:lnTo>
                  <a:lnTo>
                    <a:pt x="271" y="356"/>
                  </a:lnTo>
                  <a:lnTo>
                    <a:pt x="100" y="365"/>
                  </a:lnTo>
                  <a:lnTo>
                    <a:pt x="89" y="356"/>
                  </a:lnTo>
                  <a:lnTo>
                    <a:pt x="82" y="347"/>
                  </a:lnTo>
                  <a:lnTo>
                    <a:pt x="82" y="338"/>
                  </a:lnTo>
                  <a:lnTo>
                    <a:pt x="82" y="329"/>
                  </a:lnTo>
                  <a:lnTo>
                    <a:pt x="73" y="329"/>
                  </a:lnTo>
                  <a:lnTo>
                    <a:pt x="73" y="320"/>
                  </a:lnTo>
                  <a:lnTo>
                    <a:pt x="73" y="311"/>
                  </a:lnTo>
                  <a:lnTo>
                    <a:pt x="73" y="302"/>
                  </a:lnTo>
                  <a:lnTo>
                    <a:pt x="73" y="293"/>
                  </a:lnTo>
                  <a:lnTo>
                    <a:pt x="73" y="284"/>
                  </a:lnTo>
                  <a:lnTo>
                    <a:pt x="64" y="275"/>
                  </a:lnTo>
                  <a:lnTo>
                    <a:pt x="73" y="266"/>
                  </a:lnTo>
                  <a:lnTo>
                    <a:pt x="73" y="256"/>
                  </a:lnTo>
                  <a:lnTo>
                    <a:pt x="73" y="247"/>
                  </a:lnTo>
                  <a:lnTo>
                    <a:pt x="82" y="247"/>
                  </a:lnTo>
                  <a:lnTo>
                    <a:pt x="73" y="238"/>
                  </a:lnTo>
                  <a:lnTo>
                    <a:pt x="73" y="229"/>
                  </a:lnTo>
                  <a:lnTo>
                    <a:pt x="73" y="218"/>
                  </a:lnTo>
                  <a:lnTo>
                    <a:pt x="64" y="209"/>
                  </a:lnTo>
                  <a:lnTo>
                    <a:pt x="55" y="202"/>
                  </a:lnTo>
                  <a:lnTo>
                    <a:pt x="55" y="193"/>
                  </a:lnTo>
                  <a:lnTo>
                    <a:pt x="27" y="10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95">
              <a:extLst>
                <a:ext uri="{FF2B5EF4-FFF2-40B4-BE49-F238E27FC236}">
                  <a16:creationId xmlns:a16="http://schemas.microsoft.com/office/drawing/2014/main" xmlns="" id="{034B12A0-86B9-4F4A-9B22-B67289382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931" y="2992322"/>
              <a:ext cx="844425" cy="661797"/>
            </a:xfrm>
            <a:custGeom>
              <a:avLst/>
              <a:gdLst>
                <a:gd name="T0" fmla="*/ 0 w 467"/>
                <a:gd name="T1" fmla="*/ 329 h 366"/>
                <a:gd name="T2" fmla="*/ 37 w 467"/>
                <a:gd name="T3" fmla="*/ 0 h 366"/>
                <a:gd name="T4" fmla="*/ 103 w 467"/>
                <a:gd name="T5" fmla="*/ 9 h 366"/>
                <a:gd name="T6" fmla="*/ 203 w 467"/>
                <a:gd name="T7" fmla="*/ 18 h 366"/>
                <a:gd name="T8" fmla="*/ 248 w 467"/>
                <a:gd name="T9" fmla="*/ 27 h 366"/>
                <a:gd name="T10" fmla="*/ 348 w 467"/>
                <a:gd name="T11" fmla="*/ 36 h 366"/>
                <a:gd name="T12" fmla="*/ 403 w 467"/>
                <a:gd name="T13" fmla="*/ 36 h 366"/>
                <a:gd name="T14" fmla="*/ 467 w 467"/>
                <a:gd name="T15" fmla="*/ 36 h 366"/>
                <a:gd name="T16" fmla="*/ 467 w 467"/>
                <a:gd name="T17" fmla="*/ 45 h 366"/>
                <a:gd name="T18" fmla="*/ 467 w 467"/>
                <a:gd name="T19" fmla="*/ 118 h 366"/>
                <a:gd name="T20" fmla="*/ 448 w 467"/>
                <a:gd name="T21" fmla="*/ 366 h 366"/>
                <a:gd name="T22" fmla="*/ 385 w 467"/>
                <a:gd name="T23" fmla="*/ 366 h 366"/>
                <a:gd name="T24" fmla="*/ 312 w 467"/>
                <a:gd name="T25" fmla="*/ 356 h 366"/>
                <a:gd name="T26" fmla="*/ 203 w 467"/>
                <a:gd name="T27" fmla="*/ 347 h 366"/>
                <a:gd name="T28" fmla="*/ 103 w 467"/>
                <a:gd name="T29" fmla="*/ 338 h 366"/>
                <a:gd name="T30" fmla="*/ 0 w 467"/>
                <a:gd name="T31" fmla="*/ 32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7" h="366">
                  <a:moveTo>
                    <a:pt x="0" y="329"/>
                  </a:moveTo>
                  <a:lnTo>
                    <a:pt x="37" y="0"/>
                  </a:lnTo>
                  <a:lnTo>
                    <a:pt x="103" y="9"/>
                  </a:lnTo>
                  <a:lnTo>
                    <a:pt x="203" y="18"/>
                  </a:lnTo>
                  <a:lnTo>
                    <a:pt x="248" y="27"/>
                  </a:lnTo>
                  <a:lnTo>
                    <a:pt x="348" y="36"/>
                  </a:lnTo>
                  <a:lnTo>
                    <a:pt x="403" y="36"/>
                  </a:lnTo>
                  <a:lnTo>
                    <a:pt x="467" y="36"/>
                  </a:lnTo>
                  <a:lnTo>
                    <a:pt x="467" y="45"/>
                  </a:lnTo>
                  <a:lnTo>
                    <a:pt x="467" y="118"/>
                  </a:lnTo>
                  <a:lnTo>
                    <a:pt x="448" y="366"/>
                  </a:lnTo>
                  <a:lnTo>
                    <a:pt x="385" y="366"/>
                  </a:lnTo>
                  <a:lnTo>
                    <a:pt x="312" y="356"/>
                  </a:lnTo>
                  <a:lnTo>
                    <a:pt x="203" y="347"/>
                  </a:lnTo>
                  <a:lnTo>
                    <a:pt x="103" y="338"/>
                  </a:lnTo>
                  <a:lnTo>
                    <a:pt x="0" y="3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96">
              <a:extLst>
                <a:ext uri="{FF2B5EF4-FFF2-40B4-BE49-F238E27FC236}">
                  <a16:creationId xmlns:a16="http://schemas.microsoft.com/office/drawing/2014/main" xmlns="" id="{DECEC4B1-0E76-4726-8A2C-6A39CEA09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931" y="2992322"/>
              <a:ext cx="844425" cy="661797"/>
            </a:xfrm>
            <a:custGeom>
              <a:avLst/>
              <a:gdLst>
                <a:gd name="T0" fmla="*/ 0 w 467"/>
                <a:gd name="T1" fmla="*/ 329 h 366"/>
                <a:gd name="T2" fmla="*/ 37 w 467"/>
                <a:gd name="T3" fmla="*/ 0 h 366"/>
                <a:gd name="T4" fmla="*/ 103 w 467"/>
                <a:gd name="T5" fmla="*/ 9 h 366"/>
                <a:gd name="T6" fmla="*/ 203 w 467"/>
                <a:gd name="T7" fmla="*/ 18 h 366"/>
                <a:gd name="T8" fmla="*/ 248 w 467"/>
                <a:gd name="T9" fmla="*/ 27 h 366"/>
                <a:gd name="T10" fmla="*/ 348 w 467"/>
                <a:gd name="T11" fmla="*/ 36 h 366"/>
                <a:gd name="T12" fmla="*/ 403 w 467"/>
                <a:gd name="T13" fmla="*/ 36 h 366"/>
                <a:gd name="T14" fmla="*/ 467 w 467"/>
                <a:gd name="T15" fmla="*/ 36 h 366"/>
                <a:gd name="T16" fmla="*/ 467 w 467"/>
                <a:gd name="T17" fmla="*/ 45 h 366"/>
                <a:gd name="T18" fmla="*/ 467 w 467"/>
                <a:gd name="T19" fmla="*/ 118 h 366"/>
                <a:gd name="T20" fmla="*/ 448 w 467"/>
                <a:gd name="T21" fmla="*/ 366 h 366"/>
                <a:gd name="T22" fmla="*/ 385 w 467"/>
                <a:gd name="T23" fmla="*/ 366 h 366"/>
                <a:gd name="T24" fmla="*/ 312 w 467"/>
                <a:gd name="T25" fmla="*/ 356 h 366"/>
                <a:gd name="T26" fmla="*/ 203 w 467"/>
                <a:gd name="T27" fmla="*/ 347 h 366"/>
                <a:gd name="T28" fmla="*/ 103 w 467"/>
                <a:gd name="T29" fmla="*/ 338 h 366"/>
                <a:gd name="T30" fmla="*/ 0 w 467"/>
                <a:gd name="T31" fmla="*/ 32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7" h="366">
                  <a:moveTo>
                    <a:pt x="0" y="329"/>
                  </a:moveTo>
                  <a:lnTo>
                    <a:pt x="37" y="0"/>
                  </a:lnTo>
                  <a:lnTo>
                    <a:pt x="103" y="9"/>
                  </a:lnTo>
                  <a:lnTo>
                    <a:pt x="203" y="18"/>
                  </a:lnTo>
                  <a:lnTo>
                    <a:pt x="248" y="27"/>
                  </a:lnTo>
                  <a:lnTo>
                    <a:pt x="348" y="36"/>
                  </a:lnTo>
                  <a:lnTo>
                    <a:pt x="403" y="36"/>
                  </a:lnTo>
                  <a:lnTo>
                    <a:pt x="467" y="36"/>
                  </a:lnTo>
                  <a:lnTo>
                    <a:pt x="467" y="45"/>
                  </a:lnTo>
                  <a:lnTo>
                    <a:pt x="467" y="118"/>
                  </a:lnTo>
                  <a:lnTo>
                    <a:pt x="448" y="366"/>
                  </a:lnTo>
                  <a:lnTo>
                    <a:pt x="385" y="366"/>
                  </a:lnTo>
                  <a:lnTo>
                    <a:pt x="312" y="356"/>
                  </a:lnTo>
                  <a:lnTo>
                    <a:pt x="203" y="347"/>
                  </a:lnTo>
                  <a:lnTo>
                    <a:pt x="103" y="338"/>
                  </a:lnTo>
                  <a:lnTo>
                    <a:pt x="0" y="329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97">
              <a:extLst>
                <a:ext uri="{FF2B5EF4-FFF2-40B4-BE49-F238E27FC236}">
                  <a16:creationId xmlns:a16="http://schemas.microsoft.com/office/drawing/2014/main" xmlns="" id="{84EC813C-F223-45B7-9342-AB99A945C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603" y="2507727"/>
              <a:ext cx="956532" cy="1605673"/>
            </a:xfrm>
            <a:custGeom>
              <a:avLst/>
              <a:gdLst>
                <a:gd name="T0" fmla="*/ 45 w 529"/>
                <a:gd name="T1" fmla="*/ 27 h 888"/>
                <a:gd name="T2" fmla="*/ 45 w 529"/>
                <a:gd name="T3" fmla="*/ 0 h 888"/>
                <a:gd name="T4" fmla="*/ 291 w 529"/>
                <a:gd name="T5" fmla="*/ 66 h 888"/>
                <a:gd name="T6" fmla="*/ 429 w 529"/>
                <a:gd name="T7" fmla="*/ 586 h 888"/>
                <a:gd name="T8" fmla="*/ 511 w 529"/>
                <a:gd name="T9" fmla="*/ 722 h 888"/>
                <a:gd name="T10" fmla="*/ 511 w 529"/>
                <a:gd name="T11" fmla="*/ 749 h 888"/>
                <a:gd name="T12" fmla="*/ 511 w 529"/>
                <a:gd name="T13" fmla="*/ 777 h 888"/>
                <a:gd name="T14" fmla="*/ 493 w 529"/>
                <a:gd name="T15" fmla="*/ 804 h 888"/>
                <a:gd name="T16" fmla="*/ 475 w 529"/>
                <a:gd name="T17" fmla="*/ 833 h 888"/>
                <a:gd name="T18" fmla="*/ 475 w 529"/>
                <a:gd name="T19" fmla="*/ 858 h 888"/>
                <a:gd name="T20" fmla="*/ 484 w 529"/>
                <a:gd name="T21" fmla="*/ 879 h 888"/>
                <a:gd name="T22" fmla="*/ 300 w 529"/>
                <a:gd name="T23" fmla="*/ 870 h 888"/>
                <a:gd name="T24" fmla="*/ 300 w 529"/>
                <a:gd name="T25" fmla="*/ 858 h 888"/>
                <a:gd name="T26" fmla="*/ 291 w 529"/>
                <a:gd name="T27" fmla="*/ 849 h 888"/>
                <a:gd name="T28" fmla="*/ 300 w 529"/>
                <a:gd name="T29" fmla="*/ 813 h 888"/>
                <a:gd name="T30" fmla="*/ 275 w 529"/>
                <a:gd name="T31" fmla="*/ 777 h 888"/>
                <a:gd name="T32" fmla="*/ 254 w 529"/>
                <a:gd name="T33" fmla="*/ 749 h 888"/>
                <a:gd name="T34" fmla="*/ 238 w 529"/>
                <a:gd name="T35" fmla="*/ 749 h 888"/>
                <a:gd name="T36" fmla="*/ 209 w 529"/>
                <a:gd name="T37" fmla="*/ 722 h 888"/>
                <a:gd name="T38" fmla="*/ 193 w 529"/>
                <a:gd name="T39" fmla="*/ 695 h 888"/>
                <a:gd name="T40" fmla="*/ 163 w 529"/>
                <a:gd name="T41" fmla="*/ 677 h 888"/>
                <a:gd name="T42" fmla="*/ 136 w 529"/>
                <a:gd name="T43" fmla="*/ 668 h 888"/>
                <a:gd name="T44" fmla="*/ 109 w 529"/>
                <a:gd name="T45" fmla="*/ 649 h 888"/>
                <a:gd name="T46" fmla="*/ 118 w 529"/>
                <a:gd name="T47" fmla="*/ 631 h 888"/>
                <a:gd name="T48" fmla="*/ 118 w 529"/>
                <a:gd name="T49" fmla="*/ 604 h 888"/>
                <a:gd name="T50" fmla="*/ 109 w 529"/>
                <a:gd name="T51" fmla="*/ 586 h 888"/>
                <a:gd name="T52" fmla="*/ 100 w 529"/>
                <a:gd name="T53" fmla="*/ 559 h 888"/>
                <a:gd name="T54" fmla="*/ 81 w 529"/>
                <a:gd name="T55" fmla="*/ 531 h 888"/>
                <a:gd name="T56" fmla="*/ 63 w 529"/>
                <a:gd name="T57" fmla="*/ 493 h 888"/>
                <a:gd name="T58" fmla="*/ 72 w 529"/>
                <a:gd name="T59" fmla="*/ 468 h 888"/>
                <a:gd name="T60" fmla="*/ 81 w 529"/>
                <a:gd name="T61" fmla="*/ 438 h 888"/>
                <a:gd name="T62" fmla="*/ 54 w 529"/>
                <a:gd name="T63" fmla="*/ 422 h 888"/>
                <a:gd name="T64" fmla="*/ 54 w 529"/>
                <a:gd name="T65" fmla="*/ 384 h 888"/>
                <a:gd name="T66" fmla="*/ 63 w 529"/>
                <a:gd name="T67" fmla="*/ 365 h 888"/>
                <a:gd name="T68" fmla="*/ 72 w 529"/>
                <a:gd name="T69" fmla="*/ 393 h 888"/>
                <a:gd name="T70" fmla="*/ 72 w 529"/>
                <a:gd name="T71" fmla="*/ 384 h 888"/>
                <a:gd name="T72" fmla="*/ 72 w 529"/>
                <a:gd name="T73" fmla="*/ 356 h 888"/>
                <a:gd name="T74" fmla="*/ 81 w 529"/>
                <a:gd name="T75" fmla="*/ 347 h 888"/>
                <a:gd name="T76" fmla="*/ 118 w 529"/>
                <a:gd name="T77" fmla="*/ 356 h 888"/>
                <a:gd name="T78" fmla="*/ 118 w 529"/>
                <a:gd name="T79" fmla="*/ 356 h 888"/>
                <a:gd name="T80" fmla="*/ 109 w 529"/>
                <a:gd name="T81" fmla="*/ 356 h 888"/>
                <a:gd name="T82" fmla="*/ 100 w 529"/>
                <a:gd name="T83" fmla="*/ 347 h 888"/>
                <a:gd name="T84" fmla="*/ 72 w 529"/>
                <a:gd name="T85" fmla="*/ 338 h 888"/>
                <a:gd name="T86" fmla="*/ 63 w 529"/>
                <a:gd name="T87" fmla="*/ 356 h 888"/>
                <a:gd name="T88" fmla="*/ 45 w 529"/>
                <a:gd name="T89" fmla="*/ 347 h 888"/>
                <a:gd name="T90" fmla="*/ 36 w 529"/>
                <a:gd name="T91" fmla="*/ 329 h 888"/>
                <a:gd name="T92" fmla="*/ 45 w 529"/>
                <a:gd name="T93" fmla="*/ 320 h 888"/>
                <a:gd name="T94" fmla="*/ 36 w 529"/>
                <a:gd name="T95" fmla="*/ 293 h 888"/>
                <a:gd name="T96" fmla="*/ 18 w 529"/>
                <a:gd name="T97" fmla="*/ 275 h 888"/>
                <a:gd name="T98" fmla="*/ 18 w 529"/>
                <a:gd name="T99" fmla="*/ 238 h 888"/>
                <a:gd name="T100" fmla="*/ 18 w 529"/>
                <a:gd name="T101" fmla="*/ 193 h 888"/>
                <a:gd name="T102" fmla="*/ 18 w 529"/>
                <a:gd name="T103" fmla="*/ 166 h 888"/>
                <a:gd name="T104" fmla="*/ 0 w 529"/>
                <a:gd name="T105" fmla="*/ 129 h 888"/>
                <a:gd name="T106" fmla="*/ 18 w 529"/>
                <a:gd name="T107" fmla="*/ 100 h 888"/>
                <a:gd name="T108" fmla="*/ 36 w 529"/>
                <a:gd name="T109" fmla="*/ 75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9" h="888">
                  <a:moveTo>
                    <a:pt x="45" y="45"/>
                  </a:moveTo>
                  <a:lnTo>
                    <a:pt x="45" y="36"/>
                  </a:lnTo>
                  <a:lnTo>
                    <a:pt x="45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82" y="36"/>
                  </a:lnTo>
                  <a:lnTo>
                    <a:pt x="291" y="66"/>
                  </a:lnTo>
                  <a:lnTo>
                    <a:pt x="245" y="247"/>
                  </a:lnTo>
                  <a:lnTo>
                    <a:pt x="238" y="302"/>
                  </a:lnTo>
                  <a:lnTo>
                    <a:pt x="429" y="586"/>
                  </a:lnTo>
                  <a:lnTo>
                    <a:pt x="502" y="704"/>
                  </a:lnTo>
                  <a:lnTo>
                    <a:pt x="502" y="713"/>
                  </a:lnTo>
                  <a:lnTo>
                    <a:pt x="511" y="722"/>
                  </a:lnTo>
                  <a:lnTo>
                    <a:pt x="511" y="731"/>
                  </a:lnTo>
                  <a:lnTo>
                    <a:pt x="520" y="740"/>
                  </a:lnTo>
                  <a:lnTo>
                    <a:pt x="511" y="749"/>
                  </a:lnTo>
                  <a:lnTo>
                    <a:pt x="529" y="758"/>
                  </a:lnTo>
                  <a:lnTo>
                    <a:pt x="520" y="768"/>
                  </a:lnTo>
                  <a:lnTo>
                    <a:pt x="511" y="777"/>
                  </a:lnTo>
                  <a:lnTo>
                    <a:pt x="502" y="786"/>
                  </a:lnTo>
                  <a:lnTo>
                    <a:pt x="493" y="795"/>
                  </a:lnTo>
                  <a:lnTo>
                    <a:pt x="493" y="804"/>
                  </a:lnTo>
                  <a:lnTo>
                    <a:pt x="493" y="813"/>
                  </a:lnTo>
                  <a:lnTo>
                    <a:pt x="484" y="833"/>
                  </a:lnTo>
                  <a:lnTo>
                    <a:pt x="475" y="833"/>
                  </a:lnTo>
                  <a:lnTo>
                    <a:pt x="475" y="840"/>
                  </a:lnTo>
                  <a:lnTo>
                    <a:pt x="475" y="849"/>
                  </a:lnTo>
                  <a:lnTo>
                    <a:pt x="475" y="858"/>
                  </a:lnTo>
                  <a:lnTo>
                    <a:pt x="484" y="858"/>
                  </a:lnTo>
                  <a:lnTo>
                    <a:pt x="484" y="870"/>
                  </a:lnTo>
                  <a:lnTo>
                    <a:pt x="484" y="879"/>
                  </a:lnTo>
                  <a:lnTo>
                    <a:pt x="475" y="888"/>
                  </a:lnTo>
                  <a:lnTo>
                    <a:pt x="466" y="888"/>
                  </a:lnTo>
                  <a:lnTo>
                    <a:pt x="300" y="870"/>
                  </a:lnTo>
                  <a:lnTo>
                    <a:pt x="300" y="858"/>
                  </a:lnTo>
                  <a:lnTo>
                    <a:pt x="300" y="849"/>
                  </a:lnTo>
                  <a:lnTo>
                    <a:pt x="300" y="858"/>
                  </a:lnTo>
                  <a:lnTo>
                    <a:pt x="300" y="849"/>
                  </a:lnTo>
                  <a:lnTo>
                    <a:pt x="291" y="858"/>
                  </a:lnTo>
                  <a:lnTo>
                    <a:pt x="291" y="849"/>
                  </a:lnTo>
                  <a:lnTo>
                    <a:pt x="300" y="840"/>
                  </a:lnTo>
                  <a:lnTo>
                    <a:pt x="300" y="833"/>
                  </a:lnTo>
                  <a:lnTo>
                    <a:pt x="300" y="813"/>
                  </a:lnTo>
                  <a:lnTo>
                    <a:pt x="291" y="804"/>
                  </a:lnTo>
                  <a:lnTo>
                    <a:pt x="291" y="795"/>
                  </a:lnTo>
                  <a:lnTo>
                    <a:pt x="275" y="777"/>
                  </a:lnTo>
                  <a:lnTo>
                    <a:pt x="263" y="768"/>
                  </a:lnTo>
                  <a:lnTo>
                    <a:pt x="254" y="758"/>
                  </a:lnTo>
                  <a:lnTo>
                    <a:pt x="254" y="749"/>
                  </a:lnTo>
                  <a:lnTo>
                    <a:pt x="245" y="749"/>
                  </a:lnTo>
                  <a:lnTo>
                    <a:pt x="245" y="758"/>
                  </a:lnTo>
                  <a:lnTo>
                    <a:pt x="238" y="749"/>
                  </a:lnTo>
                  <a:lnTo>
                    <a:pt x="238" y="740"/>
                  </a:lnTo>
                  <a:lnTo>
                    <a:pt x="238" y="722"/>
                  </a:lnTo>
                  <a:lnTo>
                    <a:pt x="209" y="722"/>
                  </a:lnTo>
                  <a:lnTo>
                    <a:pt x="200" y="713"/>
                  </a:lnTo>
                  <a:lnTo>
                    <a:pt x="193" y="704"/>
                  </a:lnTo>
                  <a:lnTo>
                    <a:pt x="193" y="695"/>
                  </a:lnTo>
                  <a:lnTo>
                    <a:pt x="182" y="686"/>
                  </a:lnTo>
                  <a:lnTo>
                    <a:pt x="172" y="677"/>
                  </a:lnTo>
                  <a:lnTo>
                    <a:pt x="163" y="677"/>
                  </a:lnTo>
                  <a:lnTo>
                    <a:pt x="154" y="677"/>
                  </a:lnTo>
                  <a:lnTo>
                    <a:pt x="145" y="668"/>
                  </a:lnTo>
                  <a:lnTo>
                    <a:pt x="136" y="668"/>
                  </a:lnTo>
                  <a:lnTo>
                    <a:pt x="118" y="668"/>
                  </a:lnTo>
                  <a:lnTo>
                    <a:pt x="118" y="658"/>
                  </a:lnTo>
                  <a:lnTo>
                    <a:pt x="109" y="649"/>
                  </a:lnTo>
                  <a:lnTo>
                    <a:pt x="109" y="640"/>
                  </a:lnTo>
                  <a:lnTo>
                    <a:pt x="109" y="631"/>
                  </a:lnTo>
                  <a:lnTo>
                    <a:pt x="118" y="631"/>
                  </a:lnTo>
                  <a:lnTo>
                    <a:pt x="118" y="622"/>
                  </a:lnTo>
                  <a:lnTo>
                    <a:pt x="118" y="613"/>
                  </a:lnTo>
                  <a:lnTo>
                    <a:pt x="118" y="604"/>
                  </a:lnTo>
                  <a:lnTo>
                    <a:pt x="109" y="604"/>
                  </a:lnTo>
                  <a:lnTo>
                    <a:pt x="109" y="595"/>
                  </a:lnTo>
                  <a:lnTo>
                    <a:pt x="109" y="586"/>
                  </a:lnTo>
                  <a:lnTo>
                    <a:pt x="109" y="577"/>
                  </a:lnTo>
                  <a:lnTo>
                    <a:pt x="100" y="568"/>
                  </a:lnTo>
                  <a:lnTo>
                    <a:pt x="100" y="559"/>
                  </a:lnTo>
                  <a:lnTo>
                    <a:pt x="91" y="547"/>
                  </a:lnTo>
                  <a:lnTo>
                    <a:pt x="91" y="540"/>
                  </a:lnTo>
                  <a:lnTo>
                    <a:pt x="81" y="531"/>
                  </a:lnTo>
                  <a:lnTo>
                    <a:pt x="81" y="522"/>
                  </a:lnTo>
                  <a:lnTo>
                    <a:pt x="72" y="502"/>
                  </a:lnTo>
                  <a:lnTo>
                    <a:pt x="63" y="493"/>
                  </a:lnTo>
                  <a:lnTo>
                    <a:pt x="63" y="477"/>
                  </a:lnTo>
                  <a:lnTo>
                    <a:pt x="63" y="468"/>
                  </a:lnTo>
                  <a:lnTo>
                    <a:pt x="72" y="468"/>
                  </a:lnTo>
                  <a:lnTo>
                    <a:pt x="81" y="456"/>
                  </a:lnTo>
                  <a:lnTo>
                    <a:pt x="81" y="447"/>
                  </a:lnTo>
                  <a:lnTo>
                    <a:pt x="81" y="438"/>
                  </a:lnTo>
                  <a:lnTo>
                    <a:pt x="63" y="438"/>
                  </a:lnTo>
                  <a:lnTo>
                    <a:pt x="63" y="429"/>
                  </a:lnTo>
                  <a:lnTo>
                    <a:pt x="54" y="422"/>
                  </a:lnTo>
                  <a:lnTo>
                    <a:pt x="54" y="411"/>
                  </a:lnTo>
                  <a:lnTo>
                    <a:pt x="54" y="402"/>
                  </a:lnTo>
                  <a:lnTo>
                    <a:pt x="54" y="384"/>
                  </a:lnTo>
                  <a:lnTo>
                    <a:pt x="54" y="375"/>
                  </a:lnTo>
                  <a:lnTo>
                    <a:pt x="54" y="365"/>
                  </a:lnTo>
                  <a:lnTo>
                    <a:pt x="63" y="365"/>
                  </a:lnTo>
                  <a:lnTo>
                    <a:pt x="63" y="375"/>
                  </a:lnTo>
                  <a:lnTo>
                    <a:pt x="63" y="384"/>
                  </a:lnTo>
                  <a:lnTo>
                    <a:pt x="72" y="393"/>
                  </a:lnTo>
                  <a:lnTo>
                    <a:pt x="81" y="393"/>
                  </a:lnTo>
                  <a:lnTo>
                    <a:pt x="72" y="393"/>
                  </a:lnTo>
                  <a:lnTo>
                    <a:pt x="72" y="384"/>
                  </a:lnTo>
                  <a:lnTo>
                    <a:pt x="72" y="375"/>
                  </a:lnTo>
                  <a:lnTo>
                    <a:pt x="72" y="365"/>
                  </a:lnTo>
                  <a:lnTo>
                    <a:pt x="72" y="356"/>
                  </a:lnTo>
                  <a:lnTo>
                    <a:pt x="63" y="356"/>
                  </a:lnTo>
                  <a:lnTo>
                    <a:pt x="72" y="347"/>
                  </a:lnTo>
                  <a:lnTo>
                    <a:pt x="81" y="347"/>
                  </a:lnTo>
                  <a:lnTo>
                    <a:pt x="91" y="347"/>
                  </a:lnTo>
                  <a:lnTo>
                    <a:pt x="109" y="356"/>
                  </a:lnTo>
                  <a:lnTo>
                    <a:pt x="118" y="356"/>
                  </a:lnTo>
                  <a:lnTo>
                    <a:pt x="127" y="365"/>
                  </a:lnTo>
                  <a:lnTo>
                    <a:pt x="127" y="356"/>
                  </a:lnTo>
                  <a:lnTo>
                    <a:pt x="118" y="356"/>
                  </a:lnTo>
                  <a:lnTo>
                    <a:pt x="118" y="347"/>
                  </a:lnTo>
                  <a:lnTo>
                    <a:pt x="118" y="356"/>
                  </a:lnTo>
                  <a:lnTo>
                    <a:pt x="109" y="356"/>
                  </a:lnTo>
                  <a:lnTo>
                    <a:pt x="118" y="347"/>
                  </a:lnTo>
                  <a:lnTo>
                    <a:pt x="109" y="347"/>
                  </a:lnTo>
                  <a:lnTo>
                    <a:pt x="100" y="347"/>
                  </a:lnTo>
                  <a:lnTo>
                    <a:pt x="91" y="347"/>
                  </a:lnTo>
                  <a:lnTo>
                    <a:pt x="81" y="347"/>
                  </a:lnTo>
                  <a:lnTo>
                    <a:pt x="72" y="338"/>
                  </a:lnTo>
                  <a:lnTo>
                    <a:pt x="63" y="338"/>
                  </a:lnTo>
                  <a:lnTo>
                    <a:pt x="63" y="347"/>
                  </a:lnTo>
                  <a:lnTo>
                    <a:pt x="63" y="356"/>
                  </a:lnTo>
                  <a:lnTo>
                    <a:pt x="54" y="356"/>
                  </a:lnTo>
                  <a:lnTo>
                    <a:pt x="54" y="347"/>
                  </a:lnTo>
                  <a:lnTo>
                    <a:pt x="45" y="347"/>
                  </a:lnTo>
                  <a:lnTo>
                    <a:pt x="45" y="338"/>
                  </a:lnTo>
                  <a:lnTo>
                    <a:pt x="36" y="338"/>
                  </a:lnTo>
                  <a:lnTo>
                    <a:pt x="36" y="329"/>
                  </a:lnTo>
                  <a:lnTo>
                    <a:pt x="36" y="320"/>
                  </a:lnTo>
                  <a:lnTo>
                    <a:pt x="45" y="329"/>
                  </a:lnTo>
                  <a:lnTo>
                    <a:pt x="45" y="320"/>
                  </a:lnTo>
                  <a:lnTo>
                    <a:pt x="36" y="311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27" y="293"/>
                  </a:lnTo>
                  <a:lnTo>
                    <a:pt x="27" y="284"/>
                  </a:lnTo>
                  <a:lnTo>
                    <a:pt x="18" y="275"/>
                  </a:lnTo>
                  <a:lnTo>
                    <a:pt x="9" y="256"/>
                  </a:lnTo>
                  <a:lnTo>
                    <a:pt x="9" y="247"/>
                  </a:lnTo>
                  <a:lnTo>
                    <a:pt x="18" y="238"/>
                  </a:lnTo>
                  <a:lnTo>
                    <a:pt x="9" y="220"/>
                  </a:lnTo>
                  <a:lnTo>
                    <a:pt x="18" y="202"/>
                  </a:lnTo>
                  <a:lnTo>
                    <a:pt x="18" y="193"/>
                  </a:lnTo>
                  <a:lnTo>
                    <a:pt x="18" y="184"/>
                  </a:lnTo>
                  <a:lnTo>
                    <a:pt x="18" y="175"/>
                  </a:lnTo>
                  <a:lnTo>
                    <a:pt x="18" y="166"/>
                  </a:lnTo>
                  <a:lnTo>
                    <a:pt x="9" y="157"/>
                  </a:lnTo>
                  <a:lnTo>
                    <a:pt x="0" y="138"/>
                  </a:lnTo>
                  <a:lnTo>
                    <a:pt x="0" y="129"/>
                  </a:lnTo>
                  <a:lnTo>
                    <a:pt x="0" y="120"/>
                  </a:lnTo>
                  <a:lnTo>
                    <a:pt x="9" y="111"/>
                  </a:lnTo>
                  <a:lnTo>
                    <a:pt x="18" y="100"/>
                  </a:lnTo>
                  <a:lnTo>
                    <a:pt x="27" y="91"/>
                  </a:lnTo>
                  <a:lnTo>
                    <a:pt x="27" y="82"/>
                  </a:lnTo>
                  <a:lnTo>
                    <a:pt x="36" y="75"/>
                  </a:lnTo>
                  <a:lnTo>
                    <a:pt x="45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98">
              <a:extLst>
                <a:ext uri="{FF2B5EF4-FFF2-40B4-BE49-F238E27FC236}">
                  <a16:creationId xmlns:a16="http://schemas.microsoft.com/office/drawing/2014/main" xmlns="" id="{E5240338-84EE-4AD0-80B6-D0D7BDA1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603" y="2507727"/>
              <a:ext cx="956532" cy="1605673"/>
            </a:xfrm>
            <a:custGeom>
              <a:avLst/>
              <a:gdLst>
                <a:gd name="T0" fmla="*/ 45 w 529"/>
                <a:gd name="T1" fmla="*/ 27 h 888"/>
                <a:gd name="T2" fmla="*/ 45 w 529"/>
                <a:gd name="T3" fmla="*/ 0 h 888"/>
                <a:gd name="T4" fmla="*/ 291 w 529"/>
                <a:gd name="T5" fmla="*/ 66 h 888"/>
                <a:gd name="T6" fmla="*/ 429 w 529"/>
                <a:gd name="T7" fmla="*/ 586 h 888"/>
                <a:gd name="T8" fmla="*/ 511 w 529"/>
                <a:gd name="T9" fmla="*/ 722 h 888"/>
                <a:gd name="T10" fmla="*/ 511 w 529"/>
                <a:gd name="T11" fmla="*/ 749 h 888"/>
                <a:gd name="T12" fmla="*/ 511 w 529"/>
                <a:gd name="T13" fmla="*/ 777 h 888"/>
                <a:gd name="T14" fmla="*/ 493 w 529"/>
                <a:gd name="T15" fmla="*/ 804 h 888"/>
                <a:gd name="T16" fmla="*/ 475 w 529"/>
                <a:gd name="T17" fmla="*/ 833 h 888"/>
                <a:gd name="T18" fmla="*/ 475 w 529"/>
                <a:gd name="T19" fmla="*/ 858 h 888"/>
                <a:gd name="T20" fmla="*/ 484 w 529"/>
                <a:gd name="T21" fmla="*/ 879 h 888"/>
                <a:gd name="T22" fmla="*/ 300 w 529"/>
                <a:gd name="T23" fmla="*/ 870 h 888"/>
                <a:gd name="T24" fmla="*/ 300 w 529"/>
                <a:gd name="T25" fmla="*/ 858 h 888"/>
                <a:gd name="T26" fmla="*/ 291 w 529"/>
                <a:gd name="T27" fmla="*/ 849 h 888"/>
                <a:gd name="T28" fmla="*/ 300 w 529"/>
                <a:gd name="T29" fmla="*/ 813 h 888"/>
                <a:gd name="T30" fmla="*/ 275 w 529"/>
                <a:gd name="T31" fmla="*/ 777 h 888"/>
                <a:gd name="T32" fmla="*/ 254 w 529"/>
                <a:gd name="T33" fmla="*/ 749 h 888"/>
                <a:gd name="T34" fmla="*/ 238 w 529"/>
                <a:gd name="T35" fmla="*/ 749 h 888"/>
                <a:gd name="T36" fmla="*/ 209 w 529"/>
                <a:gd name="T37" fmla="*/ 722 h 888"/>
                <a:gd name="T38" fmla="*/ 193 w 529"/>
                <a:gd name="T39" fmla="*/ 695 h 888"/>
                <a:gd name="T40" fmla="*/ 163 w 529"/>
                <a:gd name="T41" fmla="*/ 677 h 888"/>
                <a:gd name="T42" fmla="*/ 136 w 529"/>
                <a:gd name="T43" fmla="*/ 668 h 888"/>
                <a:gd name="T44" fmla="*/ 109 w 529"/>
                <a:gd name="T45" fmla="*/ 649 h 888"/>
                <a:gd name="T46" fmla="*/ 118 w 529"/>
                <a:gd name="T47" fmla="*/ 631 h 888"/>
                <a:gd name="T48" fmla="*/ 118 w 529"/>
                <a:gd name="T49" fmla="*/ 604 h 888"/>
                <a:gd name="T50" fmla="*/ 109 w 529"/>
                <a:gd name="T51" fmla="*/ 586 h 888"/>
                <a:gd name="T52" fmla="*/ 100 w 529"/>
                <a:gd name="T53" fmla="*/ 559 h 888"/>
                <a:gd name="T54" fmla="*/ 81 w 529"/>
                <a:gd name="T55" fmla="*/ 531 h 888"/>
                <a:gd name="T56" fmla="*/ 63 w 529"/>
                <a:gd name="T57" fmla="*/ 493 h 888"/>
                <a:gd name="T58" fmla="*/ 72 w 529"/>
                <a:gd name="T59" fmla="*/ 468 h 888"/>
                <a:gd name="T60" fmla="*/ 81 w 529"/>
                <a:gd name="T61" fmla="*/ 438 h 888"/>
                <a:gd name="T62" fmla="*/ 54 w 529"/>
                <a:gd name="T63" fmla="*/ 422 h 888"/>
                <a:gd name="T64" fmla="*/ 54 w 529"/>
                <a:gd name="T65" fmla="*/ 384 h 888"/>
                <a:gd name="T66" fmla="*/ 63 w 529"/>
                <a:gd name="T67" fmla="*/ 365 h 888"/>
                <a:gd name="T68" fmla="*/ 72 w 529"/>
                <a:gd name="T69" fmla="*/ 393 h 888"/>
                <a:gd name="T70" fmla="*/ 72 w 529"/>
                <a:gd name="T71" fmla="*/ 384 h 888"/>
                <a:gd name="T72" fmla="*/ 72 w 529"/>
                <a:gd name="T73" fmla="*/ 356 h 888"/>
                <a:gd name="T74" fmla="*/ 81 w 529"/>
                <a:gd name="T75" fmla="*/ 347 h 888"/>
                <a:gd name="T76" fmla="*/ 118 w 529"/>
                <a:gd name="T77" fmla="*/ 356 h 888"/>
                <a:gd name="T78" fmla="*/ 118 w 529"/>
                <a:gd name="T79" fmla="*/ 356 h 888"/>
                <a:gd name="T80" fmla="*/ 109 w 529"/>
                <a:gd name="T81" fmla="*/ 356 h 888"/>
                <a:gd name="T82" fmla="*/ 100 w 529"/>
                <a:gd name="T83" fmla="*/ 347 h 888"/>
                <a:gd name="T84" fmla="*/ 72 w 529"/>
                <a:gd name="T85" fmla="*/ 338 h 888"/>
                <a:gd name="T86" fmla="*/ 63 w 529"/>
                <a:gd name="T87" fmla="*/ 356 h 888"/>
                <a:gd name="T88" fmla="*/ 45 w 529"/>
                <a:gd name="T89" fmla="*/ 347 h 888"/>
                <a:gd name="T90" fmla="*/ 36 w 529"/>
                <a:gd name="T91" fmla="*/ 329 h 888"/>
                <a:gd name="T92" fmla="*/ 45 w 529"/>
                <a:gd name="T93" fmla="*/ 320 h 888"/>
                <a:gd name="T94" fmla="*/ 36 w 529"/>
                <a:gd name="T95" fmla="*/ 293 h 888"/>
                <a:gd name="T96" fmla="*/ 18 w 529"/>
                <a:gd name="T97" fmla="*/ 275 h 888"/>
                <a:gd name="T98" fmla="*/ 18 w 529"/>
                <a:gd name="T99" fmla="*/ 238 h 888"/>
                <a:gd name="T100" fmla="*/ 18 w 529"/>
                <a:gd name="T101" fmla="*/ 193 h 888"/>
                <a:gd name="T102" fmla="*/ 18 w 529"/>
                <a:gd name="T103" fmla="*/ 166 h 888"/>
                <a:gd name="T104" fmla="*/ 0 w 529"/>
                <a:gd name="T105" fmla="*/ 129 h 888"/>
                <a:gd name="T106" fmla="*/ 18 w 529"/>
                <a:gd name="T107" fmla="*/ 100 h 888"/>
                <a:gd name="T108" fmla="*/ 36 w 529"/>
                <a:gd name="T109" fmla="*/ 75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9" h="888">
                  <a:moveTo>
                    <a:pt x="45" y="45"/>
                  </a:moveTo>
                  <a:lnTo>
                    <a:pt x="45" y="36"/>
                  </a:lnTo>
                  <a:lnTo>
                    <a:pt x="45" y="27"/>
                  </a:lnTo>
                  <a:lnTo>
                    <a:pt x="45" y="18"/>
                  </a:lnTo>
                  <a:lnTo>
                    <a:pt x="45" y="9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182" y="36"/>
                  </a:lnTo>
                  <a:lnTo>
                    <a:pt x="291" y="66"/>
                  </a:lnTo>
                  <a:lnTo>
                    <a:pt x="245" y="247"/>
                  </a:lnTo>
                  <a:lnTo>
                    <a:pt x="238" y="302"/>
                  </a:lnTo>
                  <a:lnTo>
                    <a:pt x="429" y="586"/>
                  </a:lnTo>
                  <a:lnTo>
                    <a:pt x="502" y="704"/>
                  </a:lnTo>
                  <a:lnTo>
                    <a:pt x="502" y="713"/>
                  </a:lnTo>
                  <a:lnTo>
                    <a:pt x="511" y="722"/>
                  </a:lnTo>
                  <a:lnTo>
                    <a:pt x="511" y="731"/>
                  </a:lnTo>
                  <a:lnTo>
                    <a:pt x="520" y="740"/>
                  </a:lnTo>
                  <a:lnTo>
                    <a:pt x="511" y="749"/>
                  </a:lnTo>
                  <a:lnTo>
                    <a:pt x="529" y="758"/>
                  </a:lnTo>
                  <a:lnTo>
                    <a:pt x="520" y="768"/>
                  </a:lnTo>
                  <a:lnTo>
                    <a:pt x="511" y="777"/>
                  </a:lnTo>
                  <a:lnTo>
                    <a:pt x="502" y="786"/>
                  </a:lnTo>
                  <a:lnTo>
                    <a:pt x="493" y="795"/>
                  </a:lnTo>
                  <a:lnTo>
                    <a:pt x="493" y="804"/>
                  </a:lnTo>
                  <a:lnTo>
                    <a:pt x="493" y="813"/>
                  </a:lnTo>
                  <a:lnTo>
                    <a:pt x="484" y="833"/>
                  </a:lnTo>
                  <a:lnTo>
                    <a:pt x="475" y="833"/>
                  </a:lnTo>
                  <a:lnTo>
                    <a:pt x="475" y="840"/>
                  </a:lnTo>
                  <a:lnTo>
                    <a:pt x="475" y="849"/>
                  </a:lnTo>
                  <a:lnTo>
                    <a:pt x="475" y="858"/>
                  </a:lnTo>
                  <a:lnTo>
                    <a:pt x="484" y="858"/>
                  </a:lnTo>
                  <a:lnTo>
                    <a:pt x="484" y="870"/>
                  </a:lnTo>
                  <a:lnTo>
                    <a:pt x="484" y="879"/>
                  </a:lnTo>
                  <a:lnTo>
                    <a:pt x="475" y="888"/>
                  </a:lnTo>
                  <a:lnTo>
                    <a:pt x="466" y="888"/>
                  </a:lnTo>
                  <a:lnTo>
                    <a:pt x="300" y="870"/>
                  </a:lnTo>
                  <a:lnTo>
                    <a:pt x="300" y="858"/>
                  </a:lnTo>
                  <a:lnTo>
                    <a:pt x="300" y="849"/>
                  </a:lnTo>
                  <a:lnTo>
                    <a:pt x="300" y="858"/>
                  </a:lnTo>
                  <a:lnTo>
                    <a:pt x="300" y="849"/>
                  </a:lnTo>
                  <a:lnTo>
                    <a:pt x="291" y="858"/>
                  </a:lnTo>
                  <a:lnTo>
                    <a:pt x="291" y="849"/>
                  </a:lnTo>
                  <a:lnTo>
                    <a:pt x="300" y="840"/>
                  </a:lnTo>
                  <a:lnTo>
                    <a:pt x="300" y="833"/>
                  </a:lnTo>
                  <a:lnTo>
                    <a:pt x="300" y="813"/>
                  </a:lnTo>
                  <a:lnTo>
                    <a:pt x="291" y="804"/>
                  </a:lnTo>
                  <a:lnTo>
                    <a:pt x="291" y="795"/>
                  </a:lnTo>
                  <a:lnTo>
                    <a:pt x="275" y="777"/>
                  </a:lnTo>
                  <a:lnTo>
                    <a:pt x="263" y="768"/>
                  </a:lnTo>
                  <a:lnTo>
                    <a:pt x="254" y="758"/>
                  </a:lnTo>
                  <a:lnTo>
                    <a:pt x="254" y="749"/>
                  </a:lnTo>
                  <a:lnTo>
                    <a:pt x="245" y="749"/>
                  </a:lnTo>
                  <a:lnTo>
                    <a:pt x="245" y="758"/>
                  </a:lnTo>
                  <a:lnTo>
                    <a:pt x="238" y="749"/>
                  </a:lnTo>
                  <a:lnTo>
                    <a:pt x="238" y="740"/>
                  </a:lnTo>
                  <a:lnTo>
                    <a:pt x="238" y="722"/>
                  </a:lnTo>
                  <a:lnTo>
                    <a:pt x="209" y="722"/>
                  </a:lnTo>
                  <a:lnTo>
                    <a:pt x="200" y="713"/>
                  </a:lnTo>
                  <a:lnTo>
                    <a:pt x="193" y="704"/>
                  </a:lnTo>
                  <a:lnTo>
                    <a:pt x="193" y="695"/>
                  </a:lnTo>
                  <a:lnTo>
                    <a:pt x="182" y="686"/>
                  </a:lnTo>
                  <a:lnTo>
                    <a:pt x="172" y="677"/>
                  </a:lnTo>
                  <a:lnTo>
                    <a:pt x="163" y="677"/>
                  </a:lnTo>
                  <a:lnTo>
                    <a:pt x="154" y="677"/>
                  </a:lnTo>
                  <a:lnTo>
                    <a:pt x="145" y="668"/>
                  </a:lnTo>
                  <a:lnTo>
                    <a:pt x="136" y="668"/>
                  </a:lnTo>
                  <a:lnTo>
                    <a:pt x="118" y="668"/>
                  </a:lnTo>
                  <a:lnTo>
                    <a:pt x="118" y="658"/>
                  </a:lnTo>
                  <a:lnTo>
                    <a:pt x="109" y="649"/>
                  </a:lnTo>
                  <a:lnTo>
                    <a:pt x="109" y="640"/>
                  </a:lnTo>
                  <a:lnTo>
                    <a:pt x="109" y="631"/>
                  </a:lnTo>
                  <a:lnTo>
                    <a:pt x="118" y="631"/>
                  </a:lnTo>
                  <a:lnTo>
                    <a:pt x="118" y="622"/>
                  </a:lnTo>
                  <a:lnTo>
                    <a:pt x="118" y="613"/>
                  </a:lnTo>
                  <a:lnTo>
                    <a:pt x="118" y="604"/>
                  </a:lnTo>
                  <a:lnTo>
                    <a:pt x="109" y="604"/>
                  </a:lnTo>
                  <a:lnTo>
                    <a:pt x="109" y="595"/>
                  </a:lnTo>
                  <a:lnTo>
                    <a:pt x="109" y="586"/>
                  </a:lnTo>
                  <a:lnTo>
                    <a:pt x="109" y="577"/>
                  </a:lnTo>
                  <a:lnTo>
                    <a:pt x="100" y="568"/>
                  </a:lnTo>
                  <a:lnTo>
                    <a:pt x="100" y="559"/>
                  </a:lnTo>
                  <a:lnTo>
                    <a:pt x="91" y="547"/>
                  </a:lnTo>
                  <a:lnTo>
                    <a:pt x="91" y="540"/>
                  </a:lnTo>
                  <a:lnTo>
                    <a:pt x="81" y="531"/>
                  </a:lnTo>
                  <a:lnTo>
                    <a:pt x="81" y="522"/>
                  </a:lnTo>
                  <a:lnTo>
                    <a:pt x="72" y="502"/>
                  </a:lnTo>
                  <a:lnTo>
                    <a:pt x="63" y="493"/>
                  </a:lnTo>
                  <a:lnTo>
                    <a:pt x="63" y="477"/>
                  </a:lnTo>
                  <a:lnTo>
                    <a:pt x="63" y="468"/>
                  </a:lnTo>
                  <a:lnTo>
                    <a:pt x="72" y="468"/>
                  </a:lnTo>
                  <a:lnTo>
                    <a:pt x="81" y="456"/>
                  </a:lnTo>
                  <a:lnTo>
                    <a:pt x="81" y="447"/>
                  </a:lnTo>
                  <a:lnTo>
                    <a:pt x="81" y="438"/>
                  </a:lnTo>
                  <a:lnTo>
                    <a:pt x="63" y="438"/>
                  </a:lnTo>
                  <a:lnTo>
                    <a:pt x="63" y="429"/>
                  </a:lnTo>
                  <a:lnTo>
                    <a:pt x="54" y="422"/>
                  </a:lnTo>
                  <a:lnTo>
                    <a:pt x="54" y="411"/>
                  </a:lnTo>
                  <a:lnTo>
                    <a:pt x="54" y="402"/>
                  </a:lnTo>
                  <a:lnTo>
                    <a:pt x="54" y="384"/>
                  </a:lnTo>
                  <a:lnTo>
                    <a:pt x="54" y="375"/>
                  </a:lnTo>
                  <a:lnTo>
                    <a:pt x="54" y="365"/>
                  </a:lnTo>
                  <a:lnTo>
                    <a:pt x="63" y="365"/>
                  </a:lnTo>
                  <a:lnTo>
                    <a:pt x="63" y="375"/>
                  </a:lnTo>
                  <a:lnTo>
                    <a:pt x="63" y="384"/>
                  </a:lnTo>
                  <a:lnTo>
                    <a:pt x="72" y="393"/>
                  </a:lnTo>
                  <a:lnTo>
                    <a:pt x="81" y="393"/>
                  </a:lnTo>
                  <a:lnTo>
                    <a:pt x="72" y="393"/>
                  </a:lnTo>
                  <a:lnTo>
                    <a:pt x="72" y="384"/>
                  </a:lnTo>
                  <a:lnTo>
                    <a:pt x="72" y="375"/>
                  </a:lnTo>
                  <a:lnTo>
                    <a:pt x="72" y="365"/>
                  </a:lnTo>
                  <a:lnTo>
                    <a:pt x="72" y="356"/>
                  </a:lnTo>
                  <a:lnTo>
                    <a:pt x="63" y="356"/>
                  </a:lnTo>
                  <a:lnTo>
                    <a:pt x="72" y="347"/>
                  </a:lnTo>
                  <a:lnTo>
                    <a:pt x="81" y="347"/>
                  </a:lnTo>
                  <a:lnTo>
                    <a:pt x="91" y="347"/>
                  </a:lnTo>
                  <a:lnTo>
                    <a:pt x="109" y="356"/>
                  </a:lnTo>
                  <a:lnTo>
                    <a:pt x="118" y="356"/>
                  </a:lnTo>
                  <a:lnTo>
                    <a:pt x="127" y="365"/>
                  </a:lnTo>
                  <a:lnTo>
                    <a:pt x="127" y="356"/>
                  </a:lnTo>
                  <a:lnTo>
                    <a:pt x="118" y="356"/>
                  </a:lnTo>
                  <a:lnTo>
                    <a:pt x="118" y="347"/>
                  </a:lnTo>
                  <a:lnTo>
                    <a:pt x="118" y="356"/>
                  </a:lnTo>
                  <a:lnTo>
                    <a:pt x="109" y="356"/>
                  </a:lnTo>
                  <a:lnTo>
                    <a:pt x="118" y="347"/>
                  </a:lnTo>
                  <a:lnTo>
                    <a:pt x="109" y="347"/>
                  </a:lnTo>
                  <a:lnTo>
                    <a:pt x="100" y="347"/>
                  </a:lnTo>
                  <a:lnTo>
                    <a:pt x="91" y="347"/>
                  </a:lnTo>
                  <a:lnTo>
                    <a:pt x="81" y="347"/>
                  </a:lnTo>
                  <a:lnTo>
                    <a:pt x="72" y="338"/>
                  </a:lnTo>
                  <a:lnTo>
                    <a:pt x="63" y="338"/>
                  </a:lnTo>
                  <a:lnTo>
                    <a:pt x="63" y="347"/>
                  </a:lnTo>
                  <a:lnTo>
                    <a:pt x="63" y="356"/>
                  </a:lnTo>
                  <a:lnTo>
                    <a:pt x="54" y="356"/>
                  </a:lnTo>
                  <a:lnTo>
                    <a:pt x="54" y="347"/>
                  </a:lnTo>
                  <a:lnTo>
                    <a:pt x="45" y="347"/>
                  </a:lnTo>
                  <a:lnTo>
                    <a:pt x="45" y="338"/>
                  </a:lnTo>
                  <a:lnTo>
                    <a:pt x="36" y="338"/>
                  </a:lnTo>
                  <a:lnTo>
                    <a:pt x="36" y="329"/>
                  </a:lnTo>
                  <a:lnTo>
                    <a:pt x="36" y="320"/>
                  </a:lnTo>
                  <a:lnTo>
                    <a:pt x="45" y="329"/>
                  </a:lnTo>
                  <a:lnTo>
                    <a:pt x="45" y="320"/>
                  </a:lnTo>
                  <a:lnTo>
                    <a:pt x="36" y="311"/>
                  </a:lnTo>
                  <a:lnTo>
                    <a:pt x="36" y="302"/>
                  </a:lnTo>
                  <a:lnTo>
                    <a:pt x="36" y="293"/>
                  </a:lnTo>
                  <a:lnTo>
                    <a:pt x="27" y="293"/>
                  </a:lnTo>
                  <a:lnTo>
                    <a:pt x="27" y="284"/>
                  </a:lnTo>
                  <a:lnTo>
                    <a:pt x="18" y="275"/>
                  </a:lnTo>
                  <a:lnTo>
                    <a:pt x="9" y="256"/>
                  </a:lnTo>
                  <a:lnTo>
                    <a:pt x="9" y="247"/>
                  </a:lnTo>
                  <a:lnTo>
                    <a:pt x="18" y="238"/>
                  </a:lnTo>
                  <a:lnTo>
                    <a:pt x="9" y="220"/>
                  </a:lnTo>
                  <a:lnTo>
                    <a:pt x="18" y="202"/>
                  </a:lnTo>
                  <a:lnTo>
                    <a:pt x="18" y="193"/>
                  </a:lnTo>
                  <a:lnTo>
                    <a:pt x="18" y="184"/>
                  </a:lnTo>
                  <a:lnTo>
                    <a:pt x="18" y="175"/>
                  </a:lnTo>
                  <a:lnTo>
                    <a:pt x="18" y="166"/>
                  </a:lnTo>
                  <a:lnTo>
                    <a:pt x="9" y="157"/>
                  </a:lnTo>
                  <a:lnTo>
                    <a:pt x="0" y="138"/>
                  </a:lnTo>
                  <a:lnTo>
                    <a:pt x="0" y="129"/>
                  </a:lnTo>
                  <a:lnTo>
                    <a:pt x="0" y="120"/>
                  </a:lnTo>
                  <a:lnTo>
                    <a:pt x="9" y="111"/>
                  </a:lnTo>
                  <a:lnTo>
                    <a:pt x="18" y="100"/>
                  </a:lnTo>
                  <a:lnTo>
                    <a:pt x="27" y="91"/>
                  </a:lnTo>
                  <a:lnTo>
                    <a:pt x="27" y="82"/>
                  </a:lnTo>
                  <a:lnTo>
                    <a:pt x="36" y="75"/>
                  </a:lnTo>
                  <a:lnTo>
                    <a:pt x="45" y="45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99">
              <a:extLst>
                <a:ext uri="{FF2B5EF4-FFF2-40B4-BE49-F238E27FC236}">
                  <a16:creationId xmlns:a16="http://schemas.microsoft.com/office/drawing/2014/main" xmlns="" id="{A9709006-5369-44E4-B704-82A15FBE3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449" y="3731872"/>
              <a:ext cx="1632795" cy="1580358"/>
            </a:xfrm>
            <a:custGeom>
              <a:avLst/>
              <a:gdLst>
                <a:gd name="T0" fmla="*/ 54 w 903"/>
                <a:gd name="T1" fmla="*/ 345 h 874"/>
                <a:gd name="T2" fmla="*/ 245 w 903"/>
                <a:gd name="T3" fmla="*/ 354 h 874"/>
                <a:gd name="T4" fmla="*/ 430 w 903"/>
                <a:gd name="T5" fmla="*/ 0 h 874"/>
                <a:gd name="T6" fmla="*/ 466 w 903"/>
                <a:gd name="T7" fmla="*/ 163 h 874"/>
                <a:gd name="T8" fmla="*/ 502 w 903"/>
                <a:gd name="T9" fmla="*/ 181 h 874"/>
                <a:gd name="T10" fmla="*/ 530 w 903"/>
                <a:gd name="T11" fmla="*/ 190 h 874"/>
                <a:gd name="T12" fmla="*/ 566 w 903"/>
                <a:gd name="T13" fmla="*/ 209 h 874"/>
                <a:gd name="T14" fmla="*/ 593 w 903"/>
                <a:gd name="T15" fmla="*/ 209 h 874"/>
                <a:gd name="T16" fmla="*/ 621 w 903"/>
                <a:gd name="T17" fmla="*/ 209 h 874"/>
                <a:gd name="T18" fmla="*/ 648 w 903"/>
                <a:gd name="T19" fmla="*/ 227 h 874"/>
                <a:gd name="T20" fmla="*/ 675 w 903"/>
                <a:gd name="T21" fmla="*/ 227 h 874"/>
                <a:gd name="T22" fmla="*/ 702 w 903"/>
                <a:gd name="T23" fmla="*/ 227 h 874"/>
                <a:gd name="T24" fmla="*/ 730 w 903"/>
                <a:gd name="T25" fmla="*/ 227 h 874"/>
                <a:gd name="T26" fmla="*/ 757 w 903"/>
                <a:gd name="T27" fmla="*/ 218 h 874"/>
                <a:gd name="T28" fmla="*/ 812 w 903"/>
                <a:gd name="T29" fmla="*/ 227 h 874"/>
                <a:gd name="T30" fmla="*/ 839 w 903"/>
                <a:gd name="T31" fmla="*/ 245 h 874"/>
                <a:gd name="T32" fmla="*/ 875 w 903"/>
                <a:gd name="T33" fmla="*/ 384 h 874"/>
                <a:gd name="T34" fmla="*/ 893 w 903"/>
                <a:gd name="T35" fmla="*/ 429 h 874"/>
                <a:gd name="T36" fmla="*/ 903 w 903"/>
                <a:gd name="T37" fmla="*/ 472 h 874"/>
                <a:gd name="T38" fmla="*/ 893 w 903"/>
                <a:gd name="T39" fmla="*/ 508 h 874"/>
                <a:gd name="T40" fmla="*/ 884 w 903"/>
                <a:gd name="T41" fmla="*/ 563 h 874"/>
                <a:gd name="T42" fmla="*/ 821 w 903"/>
                <a:gd name="T43" fmla="*/ 592 h 874"/>
                <a:gd name="T44" fmla="*/ 830 w 903"/>
                <a:gd name="T45" fmla="*/ 563 h 874"/>
                <a:gd name="T46" fmla="*/ 802 w 903"/>
                <a:gd name="T47" fmla="*/ 572 h 874"/>
                <a:gd name="T48" fmla="*/ 802 w 903"/>
                <a:gd name="T49" fmla="*/ 602 h 874"/>
                <a:gd name="T50" fmla="*/ 766 w 903"/>
                <a:gd name="T51" fmla="*/ 638 h 874"/>
                <a:gd name="T52" fmla="*/ 748 w 903"/>
                <a:gd name="T53" fmla="*/ 647 h 874"/>
                <a:gd name="T54" fmla="*/ 721 w 903"/>
                <a:gd name="T55" fmla="*/ 656 h 874"/>
                <a:gd name="T56" fmla="*/ 702 w 903"/>
                <a:gd name="T57" fmla="*/ 638 h 874"/>
                <a:gd name="T58" fmla="*/ 693 w 903"/>
                <a:gd name="T59" fmla="*/ 656 h 874"/>
                <a:gd name="T60" fmla="*/ 702 w 903"/>
                <a:gd name="T61" fmla="*/ 665 h 874"/>
                <a:gd name="T62" fmla="*/ 675 w 903"/>
                <a:gd name="T63" fmla="*/ 674 h 874"/>
                <a:gd name="T64" fmla="*/ 675 w 903"/>
                <a:gd name="T65" fmla="*/ 683 h 874"/>
                <a:gd name="T66" fmla="*/ 657 w 903"/>
                <a:gd name="T67" fmla="*/ 692 h 874"/>
                <a:gd name="T68" fmla="*/ 657 w 903"/>
                <a:gd name="T69" fmla="*/ 702 h 874"/>
                <a:gd name="T70" fmla="*/ 639 w 903"/>
                <a:gd name="T71" fmla="*/ 720 h 874"/>
                <a:gd name="T72" fmla="*/ 611 w 903"/>
                <a:gd name="T73" fmla="*/ 747 h 874"/>
                <a:gd name="T74" fmla="*/ 630 w 903"/>
                <a:gd name="T75" fmla="*/ 774 h 874"/>
                <a:gd name="T76" fmla="*/ 621 w 903"/>
                <a:gd name="T77" fmla="*/ 801 h 874"/>
                <a:gd name="T78" fmla="*/ 639 w 903"/>
                <a:gd name="T79" fmla="*/ 856 h 874"/>
                <a:gd name="T80" fmla="*/ 648 w 903"/>
                <a:gd name="T81" fmla="*/ 865 h 874"/>
                <a:gd name="T82" fmla="*/ 621 w 903"/>
                <a:gd name="T83" fmla="*/ 865 h 874"/>
                <a:gd name="T84" fmla="*/ 566 w 903"/>
                <a:gd name="T85" fmla="*/ 856 h 874"/>
                <a:gd name="T86" fmla="*/ 521 w 903"/>
                <a:gd name="T87" fmla="*/ 829 h 874"/>
                <a:gd name="T88" fmla="*/ 502 w 903"/>
                <a:gd name="T89" fmla="*/ 792 h 874"/>
                <a:gd name="T90" fmla="*/ 484 w 903"/>
                <a:gd name="T91" fmla="*/ 756 h 874"/>
                <a:gd name="T92" fmla="*/ 466 w 903"/>
                <a:gd name="T93" fmla="*/ 729 h 874"/>
                <a:gd name="T94" fmla="*/ 439 w 903"/>
                <a:gd name="T95" fmla="*/ 683 h 874"/>
                <a:gd name="T96" fmla="*/ 418 w 903"/>
                <a:gd name="T97" fmla="*/ 647 h 874"/>
                <a:gd name="T98" fmla="*/ 393 w 903"/>
                <a:gd name="T99" fmla="*/ 592 h 874"/>
                <a:gd name="T100" fmla="*/ 357 w 903"/>
                <a:gd name="T101" fmla="*/ 563 h 874"/>
                <a:gd name="T102" fmla="*/ 311 w 903"/>
                <a:gd name="T103" fmla="*/ 547 h 874"/>
                <a:gd name="T104" fmla="*/ 266 w 903"/>
                <a:gd name="T105" fmla="*/ 547 h 874"/>
                <a:gd name="T106" fmla="*/ 236 w 903"/>
                <a:gd name="T107" fmla="*/ 592 h 874"/>
                <a:gd name="T108" fmla="*/ 209 w 903"/>
                <a:gd name="T109" fmla="*/ 602 h 874"/>
                <a:gd name="T110" fmla="*/ 175 w 903"/>
                <a:gd name="T111" fmla="*/ 583 h 874"/>
                <a:gd name="T112" fmla="*/ 139 w 903"/>
                <a:gd name="T113" fmla="*/ 547 h 874"/>
                <a:gd name="T114" fmla="*/ 118 w 903"/>
                <a:gd name="T115" fmla="*/ 502 h 874"/>
                <a:gd name="T116" fmla="*/ 100 w 903"/>
                <a:gd name="T117" fmla="*/ 454 h 874"/>
                <a:gd name="T118" fmla="*/ 54 w 903"/>
                <a:gd name="T119" fmla="*/ 418 h 874"/>
                <a:gd name="T120" fmla="*/ 18 w 903"/>
                <a:gd name="T121" fmla="*/ 3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874">
                  <a:moveTo>
                    <a:pt x="9" y="363"/>
                  </a:moveTo>
                  <a:lnTo>
                    <a:pt x="9" y="354"/>
                  </a:lnTo>
                  <a:lnTo>
                    <a:pt x="0" y="354"/>
                  </a:lnTo>
                  <a:lnTo>
                    <a:pt x="0" y="345"/>
                  </a:lnTo>
                  <a:lnTo>
                    <a:pt x="54" y="345"/>
                  </a:lnTo>
                  <a:lnTo>
                    <a:pt x="118" y="354"/>
                  </a:lnTo>
                  <a:lnTo>
                    <a:pt x="184" y="354"/>
                  </a:lnTo>
                  <a:lnTo>
                    <a:pt x="236" y="363"/>
                  </a:lnTo>
                  <a:lnTo>
                    <a:pt x="245" y="363"/>
                  </a:lnTo>
                  <a:lnTo>
                    <a:pt x="245" y="354"/>
                  </a:lnTo>
                  <a:lnTo>
                    <a:pt x="257" y="272"/>
                  </a:lnTo>
                  <a:lnTo>
                    <a:pt x="257" y="200"/>
                  </a:lnTo>
                  <a:lnTo>
                    <a:pt x="275" y="0"/>
                  </a:lnTo>
                  <a:lnTo>
                    <a:pt x="366" y="0"/>
                  </a:lnTo>
                  <a:lnTo>
                    <a:pt x="430" y="0"/>
                  </a:lnTo>
                  <a:lnTo>
                    <a:pt x="457" y="0"/>
                  </a:lnTo>
                  <a:lnTo>
                    <a:pt x="466" y="0"/>
                  </a:lnTo>
                  <a:lnTo>
                    <a:pt x="466" y="9"/>
                  </a:lnTo>
                  <a:lnTo>
                    <a:pt x="466" y="154"/>
                  </a:lnTo>
                  <a:lnTo>
                    <a:pt x="466" y="163"/>
                  </a:lnTo>
                  <a:lnTo>
                    <a:pt x="475" y="163"/>
                  </a:lnTo>
                  <a:lnTo>
                    <a:pt x="484" y="172"/>
                  </a:lnTo>
                  <a:lnTo>
                    <a:pt x="493" y="181"/>
                  </a:lnTo>
                  <a:lnTo>
                    <a:pt x="493" y="172"/>
                  </a:lnTo>
                  <a:lnTo>
                    <a:pt x="502" y="181"/>
                  </a:lnTo>
                  <a:lnTo>
                    <a:pt x="511" y="172"/>
                  </a:lnTo>
                  <a:lnTo>
                    <a:pt x="511" y="181"/>
                  </a:lnTo>
                  <a:lnTo>
                    <a:pt x="521" y="181"/>
                  </a:lnTo>
                  <a:lnTo>
                    <a:pt x="521" y="190"/>
                  </a:lnTo>
                  <a:lnTo>
                    <a:pt x="530" y="190"/>
                  </a:lnTo>
                  <a:lnTo>
                    <a:pt x="539" y="200"/>
                  </a:lnTo>
                  <a:lnTo>
                    <a:pt x="548" y="200"/>
                  </a:lnTo>
                  <a:lnTo>
                    <a:pt x="557" y="200"/>
                  </a:lnTo>
                  <a:lnTo>
                    <a:pt x="566" y="200"/>
                  </a:lnTo>
                  <a:lnTo>
                    <a:pt x="566" y="209"/>
                  </a:lnTo>
                  <a:lnTo>
                    <a:pt x="575" y="209"/>
                  </a:lnTo>
                  <a:lnTo>
                    <a:pt x="575" y="200"/>
                  </a:lnTo>
                  <a:lnTo>
                    <a:pt x="584" y="200"/>
                  </a:lnTo>
                  <a:lnTo>
                    <a:pt x="593" y="200"/>
                  </a:lnTo>
                  <a:lnTo>
                    <a:pt x="593" y="209"/>
                  </a:lnTo>
                  <a:lnTo>
                    <a:pt x="602" y="209"/>
                  </a:lnTo>
                  <a:lnTo>
                    <a:pt x="602" y="218"/>
                  </a:lnTo>
                  <a:lnTo>
                    <a:pt x="602" y="227"/>
                  </a:lnTo>
                  <a:lnTo>
                    <a:pt x="611" y="218"/>
                  </a:lnTo>
                  <a:lnTo>
                    <a:pt x="621" y="209"/>
                  </a:lnTo>
                  <a:lnTo>
                    <a:pt x="630" y="218"/>
                  </a:lnTo>
                  <a:lnTo>
                    <a:pt x="639" y="227"/>
                  </a:lnTo>
                  <a:lnTo>
                    <a:pt x="648" y="218"/>
                  </a:lnTo>
                  <a:lnTo>
                    <a:pt x="657" y="227"/>
                  </a:lnTo>
                  <a:lnTo>
                    <a:pt x="648" y="227"/>
                  </a:lnTo>
                  <a:lnTo>
                    <a:pt x="657" y="236"/>
                  </a:lnTo>
                  <a:lnTo>
                    <a:pt x="657" y="227"/>
                  </a:lnTo>
                  <a:lnTo>
                    <a:pt x="666" y="218"/>
                  </a:lnTo>
                  <a:lnTo>
                    <a:pt x="675" y="218"/>
                  </a:lnTo>
                  <a:lnTo>
                    <a:pt x="675" y="227"/>
                  </a:lnTo>
                  <a:lnTo>
                    <a:pt x="684" y="227"/>
                  </a:lnTo>
                  <a:lnTo>
                    <a:pt x="684" y="218"/>
                  </a:lnTo>
                  <a:lnTo>
                    <a:pt x="693" y="218"/>
                  </a:lnTo>
                  <a:lnTo>
                    <a:pt x="693" y="227"/>
                  </a:lnTo>
                  <a:lnTo>
                    <a:pt x="702" y="227"/>
                  </a:lnTo>
                  <a:lnTo>
                    <a:pt x="702" y="236"/>
                  </a:lnTo>
                  <a:lnTo>
                    <a:pt x="712" y="236"/>
                  </a:lnTo>
                  <a:lnTo>
                    <a:pt x="712" y="227"/>
                  </a:lnTo>
                  <a:lnTo>
                    <a:pt x="721" y="227"/>
                  </a:lnTo>
                  <a:lnTo>
                    <a:pt x="730" y="227"/>
                  </a:lnTo>
                  <a:lnTo>
                    <a:pt x="739" y="218"/>
                  </a:lnTo>
                  <a:lnTo>
                    <a:pt x="739" y="227"/>
                  </a:lnTo>
                  <a:lnTo>
                    <a:pt x="748" y="227"/>
                  </a:lnTo>
                  <a:lnTo>
                    <a:pt x="748" y="218"/>
                  </a:lnTo>
                  <a:lnTo>
                    <a:pt x="757" y="218"/>
                  </a:lnTo>
                  <a:lnTo>
                    <a:pt x="766" y="218"/>
                  </a:lnTo>
                  <a:lnTo>
                    <a:pt x="775" y="218"/>
                  </a:lnTo>
                  <a:lnTo>
                    <a:pt x="784" y="218"/>
                  </a:lnTo>
                  <a:lnTo>
                    <a:pt x="802" y="227"/>
                  </a:lnTo>
                  <a:lnTo>
                    <a:pt x="812" y="227"/>
                  </a:lnTo>
                  <a:lnTo>
                    <a:pt x="812" y="236"/>
                  </a:lnTo>
                  <a:lnTo>
                    <a:pt x="821" y="236"/>
                  </a:lnTo>
                  <a:lnTo>
                    <a:pt x="830" y="236"/>
                  </a:lnTo>
                  <a:lnTo>
                    <a:pt x="839" y="236"/>
                  </a:lnTo>
                  <a:lnTo>
                    <a:pt x="839" y="245"/>
                  </a:lnTo>
                  <a:lnTo>
                    <a:pt x="848" y="245"/>
                  </a:lnTo>
                  <a:lnTo>
                    <a:pt x="866" y="245"/>
                  </a:lnTo>
                  <a:lnTo>
                    <a:pt x="866" y="290"/>
                  </a:lnTo>
                  <a:lnTo>
                    <a:pt x="866" y="374"/>
                  </a:lnTo>
                  <a:lnTo>
                    <a:pt x="875" y="384"/>
                  </a:lnTo>
                  <a:lnTo>
                    <a:pt x="884" y="384"/>
                  </a:lnTo>
                  <a:lnTo>
                    <a:pt x="884" y="399"/>
                  </a:lnTo>
                  <a:lnTo>
                    <a:pt x="884" y="409"/>
                  </a:lnTo>
                  <a:lnTo>
                    <a:pt x="893" y="418"/>
                  </a:lnTo>
                  <a:lnTo>
                    <a:pt x="893" y="429"/>
                  </a:lnTo>
                  <a:lnTo>
                    <a:pt x="903" y="438"/>
                  </a:lnTo>
                  <a:lnTo>
                    <a:pt x="903" y="445"/>
                  </a:lnTo>
                  <a:lnTo>
                    <a:pt x="903" y="454"/>
                  </a:lnTo>
                  <a:lnTo>
                    <a:pt x="903" y="463"/>
                  </a:lnTo>
                  <a:lnTo>
                    <a:pt x="903" y="472"/>
                  </a:lnTo>
                  <a:lnTo>
                    <a:pt x="903" y="483"/>
                  </a:lnTo>
                  <a:lnTo>
                    <a:pt x="893" y="483"/>
                  </a:lnTo>
                  <a:lnTo>
                    <a:pt x="893" y="493"/>
                  </a:lnTo>
                  <a:lnTo>
                    <a:pt x="893" y="502"/>
                  </a:lnTo>
                  <a:lnTo>
                    <a:pt x="893" y="508"/>
                  </a:lnTo>
                  <a:lnTo>
                    <a:pt x="893" y="529"/>
                  </a:lnTo>
                  <a:lnTo>
                    <a:pt x="893" y="538"/>
                  </a:lnTo>
                  <a:lnTo>
                    <a:pt x="884" y="538"/>
                  </a:lnTo>
                  <a:lnTo>
                    <a:pt x="875" y="556"/>
                  </a:lnTo>
                  <a:lnTo>
                    <a:pt x="884" y="563"/>
                  </a:lnTo>
                  <a:lnTo>
                    <a:pt x="875" y="563"/>
                  </a:lnTo>
                  <a:lnTo>
                    <a:pt x="857" y="572"/>
                  </a:lnTo>
                  <a:lnTo>
                    <a:pt x="839" y="583"/>
                  </a:lnTo>
                  <a:lnTo>
                    <a:pt x="830" y="583"/>
                  </a:lnTo>
                  <a:lnTo>
                    <a:pt x="821" y="592"/>
                  </a:lnTo>
                  <a:lnTo>
                    <a:pt x="821" y="583"/>
                  </a:lnTo>
                  <a:lnTo>
                    <a:pt x="839" y="572"/>
                  </a:lnTo>
                  <a:lnTo>
                    <a:pt x="830" y="572"/>
                  </a:lnTo>
                  <a:lnTo>
                    <a:pt x="821" y="572"/>
                  </a:lnTo>
                  <a:lnTo>
                    <a:pt x="830" y="563"/>
                  </a:lnTo>
                  <a:lnTo>
                    <a:pt x="830" y="556"/>
                  </a:lnTo>
                  <a:lnTo>
                    <a:pt x="821" y="556"/>
                  </a:lnTo>
                  <a:lnTo>
                    <a:pt x="812" y="563"/>
                  </a:lnTo>
                  <a:lnTo>
                    <a:pt x="802" y="563"/>
                  </a:lnTo>
                  <a:lnTo>
                    <a:pt x="802" y="572"/>
                  </a:lnTo>
                  <a:lnTo>
                    <a:pt x="812" y="572"/>
                  </a:lnTo>
                  <a:lnTo>
                    <a:pt x="812" y="583"/>
                  </a:lnTo>
                  <a:lnTo>
                    <a:pt x="812" y="592"/>
                  </a:lnTo>
                  <a:lnTo>
                    <a:pt x="812" y="602"/>
                  </a:lnTo>
                  <a:lnTo>
                    <a:pt x="802" y="602"/>
                  </a:lnTo>
                  <a:lnTo>
                    <a:pt x="793" y="611"/>
                  </a:lnTo>
                  <a:lnTo>
                    <a:pt x="793" y="617"/>
                  </a:lnTo>
                  <a:lnTo>
                    <a:pt x="784" y="629"/>
                  </a:lnTo>
                  <a:lnTo>
                    <a:pt x="775" y="638"/>
                  </a:lnTo>
                  <a:lnTo>
                    <a:pt x="766" y="638"/>
                  </a:lnTo>
                  <a:lnTo>
                    <a:pt x="748" y="638"/>
                  </a:lnTo>
                  <a:lnTo>
                    <a:pt x="739" y="647"/>
                  </a:lnTo>
                  <a:lnTo>
                    <a:pt x="748" y="647"/>
                  </a:lnTo>
                  <a:lnTo>
                    <a:pt x="757" y="647"/>
                  </a:lnTo>
                  <a:lnTo>
                    <a:pt x="748" y="647"/>
                  </a:lnTo>
                  <a:lnTo>
                    <a:pt x="739" y="656"/>
                  </a:lnTo>
                  <a:lnTo>
                    <a:pt x="721" y="665"/>
                  </a:lnTo>
                  <a:lnTo>
                    <a:pt x="730" y="656"/>
                  </a:lnTo>
                  <a:lnTo>
                    <a:pt x="730" y="647"/>
                  </a:lnTo>
                  <a:lnTo>
                    <a:pt x="721" y="656"/>
                  </a:lnTo>
                  <a:lnTo>
                    <a:pt x="730" y="647"/>
                  </a:lnTo>
                  <a:lnTo>
                    <a:pt x="721" y="656"/>
                  </a:lnTo>
                  <a:lnTo>
                    <a:pt x="721" y="647"/>
                  </a:lnTo>
                  <a:lnTo>
                    <a:pt x="712" y="647"/>
                  </a:lnTo>
                  <a:lnTo>
                    <a:pt x="702" y="638"/>
                  </a:lnTo>
                  <a:lnTo>
                    <a:pt x="702" y="647"/>
                  </a:lnTo>
                  <a:lnTo>
                    <a:pt x="712" y="656"/>
                  </a:lnTo>
                  <a:lnTo>
                    <a:pt x="702" y="656"/>
                  </a:lnTo>
                  <a:lnTo>
                    <a:pt x="693" y="647"/>
                  </a:lnTo>
                  <a:lnTo>
                    <a:pt x="693" y="656"/>
                  </a:lnTo>
                  <a:lnTo>
                    <a:pt x="702" y="656"/>
                  </a:lnTo>
                  <a:lnTo>
                    <a:pt x="693" y="665"/>
                  </a:lnTo>
                  <a:lnTo>
                    <a:pt x="702" y="665"/>
                  </a:lnTo>
                  <a:lnTo>
                    <a:pt x="712" y="665"/>
                  </a:lnTo>
                  <a:lnTo>
                    <a:pt x="702" y="665"/>
                  </a:lnTo>
                  <a:lnTo>
                    <a:pt x="693" y="674"/>
                  </a:lnTo>
                  <a:lnTo>
                    <a:pt x="684" y="674"/>
                  </a:lnTo>
                  <a:lnTo>
                    <a:pt x="675" y="665"/>
                  </a:lnTo>
                  <a:lnTo>
                    <a:pt x="684" y="665"/>
                  </a:lnTo>
                  <a:lnTo>
                    <a:pt x="675" y="674"/>
                  </a:lnTo>
                  <a:lnTo>
                    <a:pt x="684" y="674"/>
                  </a:lnTo>
                  <a:lnTo>
                    <a:pt x="684" y="683"/>
                  </a:lnTo>
                  <a:lnTo>
                    <a:pt x="675" y="692"/>
                  </a:lnTo>
                  <a:lnTo>
                    <a:pt x="666" y="692"/>
                  </a:lnTo>
                  <a:lnTo>
                    <a:pt x="675" y="683"/>
                  </a:lnTo>
                  <a:lnTo>
                    <a:pt x="666" y="683"/>
                  </a:lnTo>
                  <a:lnTo>
                    <a:pt x="666" y="692"/>
                  </a:lnTo>
                  <a:lnTo>
                    <a:pt x="657" y="692"/>
                  </a:lnTo>
                  <a:lnTo>
                    <a:pt x="648" y="692"/>
                  </a:lnTo>
                  <a:lnTo>
                    <a:pt x="657" y="692"/>
                  </a:lnTo>
                  <a:lnTo>
                    <a:pt x="648" y="702"/>
                  </a:lnTo>
                  <a:lnTo>
                    <a:pt x="657" y="702"/>
                  </a:lnTo>
                  <a:lnTo>
                    <a:pt x="666" y="692"/>
                  </a:lnTo>
                  <a:lnTo>
                    <a:pt x="666" y="702"/>
                  </a:lnTo>
                  <a:lnTo>
                    <a:pt x="657" y="702"/>
                  </a:lnTo>
                  <a:lnTo>
                    <a:pt x="648" y="720"/>
                  </a:lnTo>
                  <a:lnTo>
                    <a:pt x="648" y="711"/>
                  </a:lnTo>
                  <a:lnTo>
                    <a:pt x="630" y="711"/>
                  </a:lnTo>
                  <a:lnTo>
                    <a:pt x="630" y="720"/>
                  </a:lnTo>
                  <a:lnTo>
                    <a:pt x="639" y="720"/>
                  </a:lnTo>
                  <a:lnTo>
                    <a:pt x="639" y="729"/>
                  </a:lnTo>
                  <a:lnTo>
                    <a:pt x="648" y="729"/>
                  </a:lnTo>
                  <a:lnTo>
                    <a:pt x="630" y="756"/>
                  </a:lnTo>
                  <a:lnTo>
                    <a:pt x="621" y="756"/>
                  </a:lnTo>
                  <a:lnTo>
                    <a:pt x="611" y="747"/>
                  </a:lnTo>
                  <a:lnTo>
                    <a:pt x="611" y="756"/>
                  </a:lnTo>
                  <a:lnTo>
                    <a:pt x="611" y="765"/>
                  </a:lnTo>
                  <a:lnTo>
                    <a:pt x="621" y="765"/>
                  </a:lnTo>
                  <a:lnTo>
                    <a:pt x="630" y="765"/>
                  </a:lnTo>
                  <a:lnTo>
                    <a:pt x="630" y="774"/>
                  </a:lnTo>
                  <a:lnTo>
                    <a:pt x="630" y="783"/>
                  </a:lnTo>
                  <a:lnTo>
                    <a:pt x="621" y="783"/>
                  </a:lnTo>
                  <a:lnTo>
                    <a:pt x="630" y="792"/>
                  </a:lnTo>
                  <a:lnTo>
                    <a:pt x="621" y="792"/>
                  </a:lnTo>
                  <a:lnTo>
                    <a:pt x="621" y="801"/>
                  </a:lnTo>
                  <a:lnTo>
                    <a:pt x="630" y="801"/>
                  </a:lnTo>
                  <a:lnTo>
                    <a:pt x="630" y="820"/>
                  </a:lnTo>
                  <a:lnTo>
                    <a:pt x="630" y="829"/>
                  </a:lnTo>
                  <a:lnTo>
                    <a:pt x="639" y="847"/>
                  </a:lnTo>
                  <a:lnTo>
                    <a:pt x="639" y="856"/>
                  </a:lnTo>
                  <a:lnTo>
                    <a:pt x="648" y="856"/>
                  </a:lnTo>
                  <a:lnTo>
                    <a:pt x="639" y="856"/>
                  </a:lnTo>
                  <a:lnTo>
                    <a:pt x="648" y="865"/>
                  </a:lnTo>
                  <a:lnTo>
                    <a:pt x="648" y="856"/>
                  </a:lnTo>
                  <a:lnTo>
                    <a:pt x="648" y="865"/>
                  </a:lnTo>
                  <a:lnTo>
                    <a:pt x="657" y="865"/>
                  </a:lnTo>
                  <a:lnTo>
                    <a:pt x="648" y="865"/>
                  </a:lnTo>
                  <a:lnTo>
                    <a:pt x="639" y="874"/>
                  </a:lnTo>
                  <a:lnTo>
                    <a:pt x="630" y="874"/>
                  </a:lnTo>
                  <a:lnTo>
                    <a:pt x="621" y="865"/>
                  </a:lnTo>
                  <a:lnTo>
                    <a:pt x="611" y="865"/>
                  </a:lnTo>
                  <a:lnTo>
                    <a:pt x="611" y="856"/>
                  </a:lnTo>
                  <a:lnTo>
                    <a:pt x="593" y="856"/>
                  </a:lnTo>
                  <a:lnTo>
                    <a:pt x="575" y="856"/>
                  </a:lnTo>
                  <a:lnTo>
                    <a:pt x="566" y="856"/>
                  </a:lnTo>
                  <a:lnTo>
                    <a:pt x="557" y="847"/>
                  </a:lnTo>
                  <a:lnTo>
                    <a:pt x="548" y="847"/>
                  </a:lnTo>
                  <a:lnTo>
                    <a:pt x="539" y="838"/>
                  </a:lnTo>
                  <a:lnTo>
                    <a:pt x="530" y="838"/>
                  </a:lnTo>
                  <a:lnTo>
                    <a:pt x="521" y="829"/>
                  </a:lnTo>
                  <a:lnTo>
                    <a:pt x="511" y="829"/>
                  </a:lnTo>
                  <a:lnTo>
                    <a:pt x="511" y="820"/>
                  </a:lnTo>
                  <a:lnTo>
                    <a:pt x="502" y="820"/>
                  </a:lnTo>
                  <a:lnTo>
                    <a:pt x="502" y="811"/>
                  </a:lnTo>
                  <a:lnTo>
                    <a:pt x="502" y="792"/>
                  </a:lnTo>
                  <a:lnTo>
                    <a:pt x="493" y="792"/>
                  </a:lnTo>
                  <a:lnTo>
                    <a:pt x="493" y="783"/>
                  </a:lnTo>
                  <a:lnTo>
                    <a:pt x="484" y="774"/>
                  </a:lnTo>
                  <a:lnTo>
                    <a:pt x="484" y="765"/>
                  </a:lnTo>
                  <a:lnTo>
                    <a:pt x="484" y="756"/>
                  </a:lnTo>
                  <a:lnTo>
                    <a:pt x="484" y="747"/>
                  </a:lnTo>
                  <a:lnTo>
                    <a:pt x="484" y="738"/>
                  </a:lnTo>
                  <a:lnTo>
                    <a:pt x="484" y="729"/>
                  </a:lnTo>
                  <a:lnTo>
                    <a:pt x="475" y="729"/>
                  </a:lnTo>
                  <a:lnTo>
                    <a:pt x="466" y="729"/>
                  </a:lnTo>
                  <a:lnTo>
                    <a:pt x="457" y="711"/>
                  </a:lnTo>
                  <a:lnTo>
                    <a:pt x="457" y="702"/>
                  </a:lnTo>
                  <a:lnTo>
                    <a:pt x="448" y="702"/>
                  </a:lnTo>
                  <a:lnTo>
                    <a:pt x="448" y="692"/>
                  </a:lnTo>
                  <a:lnTo>
                    <a:pt x="439" y="683"/>
                  </a:lnTo>
                  <a:lnTo>
                    <a:pt x="430" y="683"/>
                  </a:lnTo>
                  <a:lnTo>
                    <a:pt x="430" y="665"/>
                  </a:lnTo>
                  <a:lnTo>
                    <a:pt x="418" y="656"/>
                  </a:lnTo>
                  <a:lnTo>
                    <a:pt x="430" y="656"/>
                  </a:lnTo>
                  <a:lnTo>
                    <a:pt x="418" y="647"/>
                  </a:lnTo>
                  <a:lnTo>
                    <a:pt x="411" y="638"/>
                  </a:lnTo>
                  <a:lnTo>
                    <a:pt x="411" y="617"/>
                  </a:lnTo>
                  <a:lnTo>
                    <a:pt x="402" y="611"/>
                  </a:lnTo>
                  <a:lnTo>
                    <a:pt x="402" y="602"/>
                  </a:lnTo>
                  <a:lnTo>
                    <a:pt x="393" y="592"/>
                  </a:lnTo>
                  <a:lnTo>
                    <a:pt x="384" y="583"/>
                  </a:lnTo>
                  <a:lnTo>
                    <a:pt x="373" y="572"/>
                  </a:lnTo>
                  <a:lnTo>
                    <a:pt x="366" y="572"/>
                  </a:lnTo>
                  <a:lnTo>
                    <a:pt x="366" y="563"/>
                  </a:lnTo>
                  <a:lnTo>
                    <a:pt x="357" y="563"/>
                  </a:lnTo>
                  <a:lnTo>
                    <a:pt x="357" y="556"/>
                  </a:lnTo>
                  <a:lnTo>
                    <a:pt x="348" y="547"/>
                  </a:lnTo>
                  <a:lnTo>
                    <a:pt x="336" y="556"/>
                  </a:lnTo>
                  <a:lnTo>
                    <a:pt x="320" y="547"/>
                  </a:lnTo>
                  <a:lnTo>
                    <a:pt x="311" y="547"/>
                  </a:lnTo>
                  <a:lnTo>
                    <a:pt x="302" y="547"/>
                  </a:lnTo>
                  <a:lnTo>
                    <a:pt x="291" y="538"/>
                  </a:lnTo>
                  <a:lnTo>
                    <a:pt x="282" y="547"/>
                  </a:lnTo>
                  <a:lnTo>
                    <a:pt x="275" y="547"/>
                  </a:lnTo>
                  <a:lnTo>
                    <a:pt x="266" y="547"/>
                  </a:lnTo>
                  <a:lnTo>
                    <a:pt x="266" y="556"/>
                  </a:lnTo>
                  <a:lnTo>
                    <a:pt x="257" y="556"/>
                  </a:lnTo>
                  <a:lnTo>
                    <a:pt x="245" y="583"/>
                  </a:lnTo>
                  <a:lnTo>
                    <a:pt x="245" y="592"/>
                  </a:lnTo>
                  <a:lnTo>
                    <a:pt x="236" y="592"/>
                  </a:lnTo>
                  <a:lnTo>
                    <a:pt x="236" y="602"/>
                  </a:lnTo>
                  <a:lnTo>
                    <a:pt x="230" y="602"/>
                  </a:lnTo>
                  <a:lnTo>
                    <a:pt x="230" y="611"/>
                  </a:lnTo>
                  <a:lnTo>
                    <a:pt x="220" y="611"/>
                  </a:lnTo>
                  <a:lnTo>
                    <a:pt x="209" y="602"/>
                  </a:lnTo>
                  <a:lnTo>
                    <a:pt x="200" y="602"/>
                  </a:lnTo>
                  <a:lnTo>
                    <a:pt x="200" y="592"/>
                  </a:lnTo>
                  <a:lnTo>
                    <a:pt x="184" y="592"/>
                  </a:lnTo>
                  <a:lnTo>
                    <a:pt x="184" y="583"/>
                  </a:lnTo>
                  <a:lnTo>
                    <a:pt x="175" y="583"/>
                  </a:lnTo>
                  <a:lnTo>
                    <a:pt x="164" y="572"/>
                  </a:lnTo>
                  <a:lnTo>
                    <a:pt x="154" y="563"/>
                  </a:lnTo>
                  <a:lnTo>
                    <a:pt x="145" y="556"/>
                  </a:lnTo>
                  <a:lnTo>
                    <a:pt x="139" y="556"/>
                  </a:lnTo>
                  <a:lnTo>
                    <a:pt x="139" y="547"/>
                  </a:lnTo>
                  <a:lnTo>
                    <a:pt x="118" y="518"/>
                  </a:lnTo>
                  <a:lnTo>
                    <a:pt x="118" y="508"/>
                  </a:lnTo>
                  <a:lnTo>
                    <a:pt x="127" y="508"/>
                  </a:lnTo>
                  <a:lnTo>
                    <a:pt x="127" y="502"/>
                  </a:lnTo>
                  <a:lnTo>
                    <a:pt x="118" y="502"/>
                  </a:lnTo>
                  <a:lnTo>
                    <a:pt x="118" y="483"/>
                  </a:lnTo>
                  <a:lnTo>
                    <a:pt x="109" y="483"/>
                  </a:lnTo>
                  <a:lnTo>
                    <a:pt x="109" y="472"/>
                  </a:lnTo>
                  <a:lnTo>
                    <a:pt x="109" y="463"/>
                  </a:lnTo>
                  <a:lnTo>
                    <a:pt x="100" y="454"/>
                  </a:lnTo>
                  <a:lnTo>
                    <a:pt x="93" y="445"/>
                  </a:lnTo>
                  <a:lnTo>
                    <a:pt x="82" y="445"/>
                  </a:lnTo>
                  <a:lnTo>
                    <a:pt x="73" y="438"/>
                  </a:lnTo>
                  <a:lnTo>
                    <a:pt x="64" y="429"/>
                  </a:lnTo>
                  <a:lnTo>
                    <a:pt x="54" y="418"/>
                  </a:lnTo>
                  <a:lnTo>
                    <a:pt x="45" y="399"/>
                  </a:lnTo>
                  <a:lnTo>
                    <a:pt x="36" y="390"/>
                  </a:lnTo>
                  <a:lnTo>
                    <a:pt x="27" y="390"/>
                  </a:lnTo>
                  <a:lnTo>
                    <a:pt x="27" y="384"/>
                  </a:lnTo>
                  <a:lnTo>
                    <a:pt x="18" y="374"/>
                  </a:lnTo>
                  <a:lnTo>
                    <a:pt x="18" y="363"/>
                  </a:lnTo>
                  <a:lnTo>
                    <a:pt x="9" y="36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00">
              <a:extLst>
                <a:ext uri="{FF2B5EF4-FFF2-40B4-BE49-F238E27FC236}">
                  <a16:creationId xmlns:a16="http://schemas.microsoft.com/office/drawing/2014/main" xmlns="" id="{A23321BC-3089-454A-B7F8-C194F4D81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449" y="3731872"/>
              <a:ext cx="1632795" cy="1580358"/>
            </a:xfrm>
            <a:custGeom>
              <a:avLst/>
              <a:gdLst>
                <a:gd name="T0" fmla="*/ 54 w 903"/>
                <a:gd name="T1" fmla="*/ 345 h 874"/>
                <a:gd name="T2" fmla="*/ 245 w 903"/>
                <a:gd name="T3" fmla="*/ 354 h 874"/>
                <a:gd name="T4" fmla="*/ 430 w 903"/>
                <a:gd name="T5" fmla="*/ 0 h 874"/>
                <a:gd name="T6" fmla="*/ 466 w 903"/>
                <a:gd name="T7" fmla="*/ 163 h 874"/>
                <a:gd name="T8" fmla="*/ 502 w 903"/>
                <a:gd name="T9" fmla="*/ 181 h 874"/>
                <a:gd name="T10" fmla="*/ 530 w 903"/>
                <a:gd name="T11" fmla="*/ 190 h 874"/>
                <a:gd name="T12" fmla="*/ 566 w 903"/>
                <a:gd name="T13" fmla="*/ 209 h 874"/>
                <a:gd name="T14" fmla="*/ 593 w 903"/>
                <a:gd name="T15" fmla="*/ 209 h 874"/>
                <a:gd name="T16" fmla="*/ 621 w 903"/>
                <a:gd name="T17" fmla="*/ 209 h 874"/>
                <a:gd name="T18" fmla="*/ 648 w 903"/>
                <a:gd name="T19" fmla="*/ 227 h 874"/>
                <a:gd name="T20" fmla="*/ 675 w 903"/>
                <a:gd name="T21" fmla="*/ 227 h 874"/>
                <a:gd name="T22" fmla="*/ 702 w 903"/>
                <a:gd name="T23" fmla="*/ 227 h 874"/>
                <a:gd name="T24" fmla="*/ 730 w 903"/>
                <a:gd name="T25" fmla="*/ 227 h 874"/>
                <a:gd name="T26" fmla="*/ 757 w 903"/>
                <a:gd name="T27" fmla="*/ 218 h 874"/>
                <a:gd name="T28" fmla="*/ 812 w 903"/>
                <a:gd name="T29" fmla="*/ 227 h 874"/>
                <a:gd name="T30" fmla="*/ 839 w 903"/>
                <a:gd name="T31" fmla="*/ 245 h 874"/>
                <a:gd name="T32" fmla="*/ 875 w 903"/>
                <a:gd name="T33" fmla="*/ 384 h 874"/>
                <a:gd name="T34" fmla="*/ 893 w 903"/>
                <a:gd name="T35" fmla="*/ 429 h 874"/>
                <a:gd name="T36" fmla="*/ 903 w 903"/>
                <a:gd name="T37" fmla="*/ 472 h 874"/>
                <a:gd name="T38" fmla="*/ 893 w 903"/>
                <a:gd name="T39" fmla="*/ 508 h 874"/>
                <a:gd name="T40" fmla="*/ 884 w 903"/>
                <a:gd name="T41" fmla="*/ 563 h 874"/>
                <a:gd name="T42" fmla="*/ 821 w 903"/>
                <a:gd name="T43" fmla="*/ 592 h 874"/>
                <a:gd name="T44" fmla="*/ 830 w 903"/>
                <a:gd name="T45" fmla="*/ 563 h 874"/>
                <a:gd name="T46" fmla="*/ 802 w 903"/>
                <a:gd name="T47" fmla="*/ 572 h 874"/>
                <a:gd name="T48" fmla="*/ 802 w 903"/>
                <a:gd name="T49" fmla="*/ 602 h 874"/>
                <a:gd name="T50" fmla="*/ 766 w 903"/>
                <a:gd name="T51" fmla="*/ 638 h 874"/>
                <a:gd name="T52" fmla="*/ 748 w 903"/>
                <a:gd name="T53" fmla="*/ 647 h 874"/>
                <a:gd name="T54" fmla="*/ 721 w 903"/>
                <a:gd name="T55" fmla="*/ 656 h 874"/>
                <a:gd name="T56" fmla="*/ 702 w 903"/>
                <a:gd name="T57" fmla="*/ 638 h 874"/>
                <a:gd name="T58" fmla="*/ 693 w 903"/>
                <a:gd name="T59" fmla="*/ 656 h 874"/>
                <a:gd name="T60" fmla="*/ 702 w 903"/>
                <a:gd name="T61" fmla="*/ 665 h 874"/>
                <a:gd name="T62" fmla="*/ 675 w 903"/>
                <a:gd name="T63" fmla="*/ 674 h 874"/>
                <a:gd name="T64" fmla="*/ 675 w 903"/>
                <a:gd name="T65" fmla="*/ 683 h 874"/>
                <a:gd name="T66" fmla="*/ 657 w 903"/>
                <a:gd name="T67" fmla="*/ 692 h 874"/>
                <a:gd name="T68" fmla="*/ 657 w 903"/>
                <a:gd name="T69" fmla="*/ 702 h 874"/>
                <a:gd name="T70" fmla="*/ 639 w 903"/>
                <a:gd name="T71" fmla="*/ 720 h 874"/>
                <a:gd name="T72" fmla="*/ 611 w 903"/>
                <a:gd name="T73" fmla="*/ 747 h 874"/>
                <a:gd name="T74" fmla="*/ 630 w 903"/>
                <a:gd name="T75" fmla="*/ 774 h 874"/>
                <a:gd name="T76" fmla="*/ 621 w 903"/>
                <a:gd name="T77" fmla="*/ 801 h 874"/>
                <a:gd name="T78" fmla="*/ 639 w 903"/>
                <a:gd name="T79" fmla="*/ 856 h 874"/>
                <a:gd name="T80" fmla="*/ 648 w 903"/>
                <a:gd name="T81" fmla="*/ 865 h 874"/>
                <a:gd name="T82" fmla="*/ 621 w 903"/>
                <a:gd name="T83" fmla="*/ 865 h 874"/>
                <a:gd name="T84" fmla="*/ 566 w 903"/>
                <a:gd name="T85" fmla="*/ 856 h 874"/>
                <a:gd name="T86" fmla="*/ 521 w 903"/>
                <a:gd name="T87" fmla="*/ 829 h 874"/>
                <a:gd name="T88" fmla="*/ 502 w 903"/>
                <a:gd name="T89" fmla="*/ 792 h 874"/>
                <a:gd name="T90" fmla="*/ 484 w 903"/>
                <a:gd name="T91" fmla="*/ 756 h 874"/>
                <a:gd name="T92" fmla="*/ 466 w 903"/>
                <a:gd name="T93" fmla="*/ 729 h 874"/>
                <a:gd name="T94" fmla="*/ 439 w 903"/>
                <a:gd name="T95" fmla="*/ 683 h 874"/>
                <a:gd name="T96" fmla="*/ 418 w 903"/>
                <a:gd name="T97" fmla="*/ 647 h 874"/>
                <a:gd name="T98" fmla="*/ 393 w 903"/>
                <a:gd name="T99" fmla="*/ 592 h 874"/>
                <a:gd name="T100" fmla="*/ 357 w 903"/>
                <a:gd name="T101" fmla="*/ 563 h 874"/>
                <a:gd name="T102" fmla="*/ 311 w 903"/>
                <a:gd name="T103" fmla="*/ 547 h 874"/>
                <a:gd name="T104" fmla="*/ 266 w 903"/>
                <a:gd name="T105" fmla="*/ 547 h 874"/>
                <a:gd name="T106" fmla="*/ 236 w 903"/>
                <a:gd name="T107" fmla="*/ 592 h 874"/>
                <a:gd name="T108" fmla="*/ 209 w 903"/>
                <a:gd name="T109" fmla="*/ 602 h 874"/>
                <a:gd name="T110" fmla="*/ 175 w 903"/>
                <a:gd name="T111" fmla="*/ 583 h 874"/>
                <a:gd name="T112" fmla="*/ 139 w 903"/>
                <a:gd name="T113" fmla="*/ 547 h 874"/>
                <a:gd name="T114" fmla="*/ 118 w 903"/>
                <a:gd name="T115" fmla="*/ 502 h 874"/>
                <a:gd name="T116" fmla="*/ 100 w 903"/>
                <a:gd name="T117" fmla="*/ 454 h 874"/>
                <a:gd name="T118" fmla="*/ 54 w 903"/>
                <a:gd name="T119" fmla="*/ 418 h 874"/>
                <a:gd name="T120" fmla="*/ 18 w 903"/>
                <a:gd name="T121" fmla="*/ 3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874">
                  <a:moveTo>
                    <a:pt x="9" y="363"/>
                  </a:moveTo>
                  <a:lnTo>
                    <a:pt x="9" y="354"/>
                  </a:lnTo>
                  <a:lnTo>
                    <a:pt x="0" y="354"/>
                  </a:lnTo>
                  <a:lnTo>
                    <a:pt x="0" y="345"/>
                  </a:lnTo>
                  <a:lnTo>
                    <a:pt x="54" y="345"/>
                  </a:lnTo>
                  <a:lnTo>
                    <a:pt x="118" y="354"/>
                  </a:lnTo>
                  <a:lnTo>
                    <a:pt x="184" y="354"/>
                  </a:lnTo>
                  <a:lnTo>
                    <a:pt x="236" y="363"/>
                  </a:lnTo>
                  <a:lnTo>
                    <a:pt x="245" y="363"/>
                  </a:lnTo>
                  <a:lnTo>
                    <a:pt x="245" y="354"/>
                  </a:lnTo>
                  <a:lnTo>
                    <a:pt x="257" y="272"/>
                  </a:lnTo>
                  <a:lnTo>
                    <a:pt x="257" y="200"/>
                  </a:lnTo>
                  <a:lnTo>
                    <a:pt x="275" y="0"/>
                  </a:lnTo>
                  <a:lnTo>
                    <a:pt x="366" y="0"/>
                  </a:lnTo>
                  <a:lnTo>
                    <a:pt x="430" y="0"/>
                  </a:lnTo>
                  <a:lnTo>
                    <a:pt x="457" y="0"/>
                  </a:lnTo>
                  <a:lnTo>
                    <a:pt x="466" y="0"/>
                  </a:lnTo>
                  <a:lnTo>
                    <a:pt x="466" y="9"/>
                  </a:lnTo>
                  <a:lnTo>
                    <a:pt x="466" y="154"/>
                  </a:lnTo>
                  <a:lnTo>
                    <a:pt x="466" y="163"/>
                  </a:lnTo>
                  <a:lnTo>
                    <a:pt x="475" y="163"/>
                  </a:lnTo>
                  <a:lnTo>
                    <a:pt x="484" y="172"/>
                  </a:lnTo>
                  <a:lnTo>
                    <a:pt x="493" y="181"/>
                  </a:lnTo>
                  <a:lnTo>
                    <a:pt x="493" y="172"/>
                  </a:lnTo>
                  <a:lnTo>
                    <a:pt x="502" y="181"/>
                  </a:lnTo>
                  <a:lnTo>
                    <a:pt x="511" y="172"/>
                  </a:lnTo>
                  <a:lnTo>
                    <a:pt x="511" y="181"/>
                  </a:lnTo>
                  <a:lnTo>
                    <a:pt x="521" y="181"/>
                  </a:lnTo>
                  <a:lnTo>
                    <a:pt x="521" y="190"/>
                  </a:lnTo>
                  <a:lnTo>
                    <a:pt x="530" y="190"/>
                  </a:lnTo>
                  <a:lnTo>
                    <a:pt x="539" y="200"/>
                  </a:lnTo>
                  <a:lnTo>
                    <a:pt x="548" y="200"/>
                  </a:lnTo>
                  <a:lnTo>
                    <a:pt x="557" y="200"/>
                  </a:lnTo>
                  <a:lnTo>
                    <a:pt x="566" y="200"/>
                  </a:lnTo>
                  <a:lnTo>
                    <a:pt x="566" y="209"/>
                  </a:lnTo>
                  <a:lnTo>
                    <a:pt x="575" y="209"/>
                  </a:lnTo>
                  <a:lnTo>
                    <a:pt x="575" y="200"/>
                  </a:lnTo>
                  <a:lnTo>
                    <a:pt x="584" y="200"/>
                  </a:lnTo>
                  <a:lnTo>
                    <a:pt x="593" y="200"/>
                  </a:lnTo>
                  <a:lnTo>
                    <a:pt x="593" y="209"/>
                  </a:lnTo>
                  <a:lnTo>
                    <a:pt x="602" y="209"/>
                  </a:lnTo>
                  <a:lnTo>
                    <a:pt x="602" y="218"/>
                  </a:lnTo>
                  <a:lnTo>
                    <a:pt x="602" y="227"/>
                  </a:lnTo>
                  <a:lnTo>
                    <a:pt x="611" y="218"/>
                  </a:lnTo>
                  <a:lnTo>
                    <a:pt x="621" y="209"/>
                  </a:lnTo>
                  <a:lnTo>
                    <a:pt x="630" y="218"/>
                  </a:lnTo>
                  <a:lnTo>
                    <a:pt x="639" y="227"/>
                  </a:lnTo>
                  <a:lnTo>
                    <a:pt x="648" y="218"/>
                  </a:lnTo>
                  <a:lnTo>
                    <a:pt x="657" y="227"/>
                  </a:lnTo>
                  <a:lnTo>
                    <a:pt x="648" y="227"/>
                  </a:lnTo>
                  <a:lnTo>
                    <a:pt x="657" y="236"/>
                  </a:lnTo>
                  <a:lnTo>
                    <a:pt x="657" y="227"/>
                  </a:lnTo>
                  <a:lnTo>
                    <a:pt x="666" y="218"/>
                  </a:lnTo>
                  <a:lnTo>
                    <a:pt x="675" y="218"/>
                  </a:lnTo>
                  <a:lnTo>
                    <a:pt x="675" y="227"/>
                  </a:lnTo>
                  <a:lnTo>
                    <a:pt x="684" y="227"/>
                  </a:lnTo>
                  <a:lnTo>
                    <a:pt x="684" y="218"/>
                  </a:lnTo>
                  <a:lnTo>
                    <a:pt x="693" y="218"/>
                  </a:lnTo>
                  <a:lnTo>
                    <a:pt x="693" y="227"/>
                  </a:lnTo>
                  <a:lnTo>
                    <a:pt x="702" y="227"/>
                  </a:lnTo>
                  <a:lnTo>
                    <a:pt x="702" y="236"/>
                  </a:lnTo>
                  <a:lnTo>
                    <a:pt x="712" y="236"/>
                  </a:lnTo>
                  <a:lnTo>
                    <a:pt x="712" y="227"/>
                  </a:lnTo>
                  <a:lnTo>
                    <a:pt x="721" y="227"/>
                  </a:lnTo>
                  <a:lnTo>
                    <a:pt x="730" y="227"/>
                  </a:lnTo>
                  <a:lnTo>
                    <a:pt x="739" y="218"/>
                  </a:lnTo>
                  <a:lnTo>
                    <a:pt x="739" y="227"/>
                  </a:lnTo>
                  <a:lnTo>
                    <a:pt x="748" y="227"/>
                  </a:lnTo>
                  <a:lnTo>
                    <a:pt x="748" y="218"/>
                  </a:lnTo>
                  <a:lnTo>
                    <a:pt x="757" y="218"/>
                  </a:lnTo>
                  <a:lnTo>
                    <a:pt x="766" y="218"/>
                  </a:lnTo>
                  <a:lnTo>
                    <a:pt x="775" y="218"/>
                  </a:lnTo>
                  <a:lnTo>
                    <a:pt x="784" y="218"/>
                  </a:lnTo>
                  <a:lnTo>
                    <a:pt x="802" y="227"/>
                  </a:lnTo>
                  <a:lnTo>
                    <a:pt x="812" y="227"/>
                  </a:lnTo>
                  <a:lnTo>
                    <a:pt x="812" y="236"/>
                  </a:lnTo>
                  <a:lnTo>
                    <a:pt x="821" y="236"/>
                  </a:lnTo>
                  <a:lnTo>
                    <a:pt x="830" y="236"/>
                  </a:lnTo>
                  <a:lnTo>
                    <a:pt x="839" y="236"/>
                  </a:lnTo>
                  <a:lnTo>
                    <a:pt x="839" y="245"/>
                  </a:lnTo>
                  <a:lnTo>
                    <a:pt x="848" y="245"/>
                  </a:lnTo>
                  <a:lnTo>
                    <a:pt x="866" y="245"/>
                  </a:lnTo>
                  <a:lnTo>
                    <a:pt x="866" y="290"/>
                  </a:lnTo>
                  <a:lnTo>
                    <a:pt x="866" y="374"/>
                  </a:lnTo>
                  <a:lnTo>
                    <a:pt x="875" y="384"/>
                  </a:lnTo>
                  <a:lnTo>
                    <a:pt x="884" y="384"/>
                  </a:lnTo>
                  <a:lnTo>
                    <a:pt x="884" y="399"/>
                  </a:lnTo>
                  <a:lnTo>
                    <a:pt x="884" y="409"/>
                  </a:lnTo>
                  <a:lnTo>
                    <a:pt x="893" y="418"/>
                  </a:lnTo>
                  <a:lnTo>
                    <a:pt x="893" y="429"/>
                  </a:lnTo>
                  <a:lnTo>
                    <a:pt x="903" y="438"/>
                  </a:lnTo>
                  <a:lnTo>
                    <a:pt x="903" y="445"/>
                  </a:lnTo>
                  <a:lnTo>
                    <a:pt x="903" y="454"/>
                  </a:lnTo>
                  <a:lnTo>
                    <a:pt x="903" y="463"/>
                  </a:lnTo>
                  <a:lnTo>
                    <a:pt x="903" y="472"/>
                  </a:lnTo>
                  <a:lnTo>
                    <a:pt x="903" y="483"/>
                  </a:lnTo>
                  <a:lnTo>
                    <a:pt x="893" y="483"/>
                  </a:lnTo>
                  <a:lnTo>
                    <a:pt x="893" y="493"/>
                  </a:lnTo>
                  <a:lnTo>
                    <a:pt x="893" y="502"/>
                  </a:lnTo>
                  <a:lnTo>
                    <a:pt x="893" y="508"/>
                  </a:lnTo>
                  <a:lnTo>
                    <a:pt x="893" y="529"/>
                  </a:lnTo>
                  <a:lnTo>
                    <a:pt x="893" y="538"/>
                  </a:lnTo>
                  <a:lnTo>
                    <a:pt x="884" y="538"/>
                  </a:lnTo>
                  <a:lnTo>
                    <a:pt x="875" y="556"/>
                  </a:lnTo>
                  <a:lnTo>
                    <a:pt x="884" y="563"/>
                  </a:lnTo>
                  <a:lnTo>
                    <a:pt x="875" y="563"/>
                  </a:lnTo>
                  <a:lnTo>
                    <a:pt x="857" y="572"/>
                  </a:lnTo>
                  <a:lnTo>
                    <a:pt x="839" y="583"/>
                  </a:lnTo>
                  <a:lnTo>
                    <a:pt x="830" y="583"/>
                  </a:lnTo>
                  <a:lnTo>
                    <a:pt x="821" y="592"/>
                  </a:lnTo>
                  <a:lnTo>
                    <a:pt x="821" y="583"/>
                  </a:lnTo>
                  <a:lnTo>
                    <a:pt x="839" y="572"/>
                  </a:lnTo>
                  <a:lnTo>
                    <a:pt x="830" y="572"/>
                  </a:lnTo>
                  <a:lnTo>
                    <a:pt x="821" y="572"/>
                  </a:lnTo>
                  <a:lnTo>
                    <a:pt x="830" y="563"/>
                  </a:lnTo>
                  <a:lnTo>
                    <a:pt x="830" y="556"/>
                  </a:lnTo>
                  <a:lnTo>
                    <a:pt x="821" y="556"/>
                  </a:lnTo>
                  <a:lnTo>
                    <a:pt x="812" y="563"/>
                  </a:lnTo>
                  <a:lnTo>
                    <a:pt x="802" y="563"/>
                  </a:lnTo>
                  <a:lnTo>
                    <a:pt x="802" y="572"/>
                  </a:lnTo>
                  <a:lnTo>
                    <a:pt x="812" y="572"/>
                  </a:lnTo>
                  <a:lnTo>
                    <a:pt x="812" y="583"/>
                  </a:lnTo>
                  <a:lnTo>
                    <a:pt x="812" y="592"/>
                  </a:lnTo>
                  <a:lnTo>
                    <a:pt x="812" y="602"/>
                  </a:lnTo>
                  <a:lnTo>
                    <a:pt x="802" y="602"/>
                  </a:lnTo>
                  <a:lnTo>
                    <a:pt x="793" y="611"/>
                  </a:lnTo>
                  <a:lnTo>
                    <a:pt x="793" y="617"/>
                  </a:lnTo>
                  <a:lnTo>
                    <a:pt x="784" y="629"/>
                  </a:lnTo>
                  <a:lnTo>
                    <a:pt x="775" y="638"/>
                  </a:lnTo>
                  <a:lnTo>
                    <a:pt x="766" y="638"/>
                  </a:lnTo>
                  <a:lnTo>
                    <a:pt x="748" y="638"/>
                  </a:lnTo>
                  <a:lnTo>
                    <a:pt x="739" y="647"/>
                  </a:lnTo>
                  <a:lnTo>
                    <a:pt x="748" y="647"/>
                  </a:lnTo>
                  <a:lnTo>
                    <a:pt x="757" y="647"/>
                  </a:lnTo>
                  <a:lnTo>
                    <a:pt x="748" y="647"/>
                  </a:lnTo>
                  <a:lnTo>
                    <a:pt x="739" y="656"/>
                  </a:lnTo>
                  <a:lnTo>
                    <a:pt x="721" y="665"/>
                  </a:lnTo>
                  <a:lnTo>
                    <a:pt x="730" y="656"/>
                  </a:lnTo>
                  <a:lnTo>
                    <a:pt x="730" y="647"/>
                  </a:lnTo>
                  <a:lnTo>
                    <a:pt x="721" y="656"/>
                  </a:lnTo>
                  <a:lnTo>
                    <a:pt x="730" y="647"/>
                  </a:lnTo>
                  <a:lnTo>
                    <a:pt x="721" y="656"/>
                  </a:lnTo>
                  <a:lnTo>
                    <a:pt x="721" y="647"/>
                  </a:lnTo>
                  <a:lnTo>
                    <a:pt x="712" y="647"/>
                  </a:lnTo>
                  <a:lnTo>
                    <a:pt x="702" y="638"/>
                  </a:lnTo>
                  <a:lnTo>
                    <a:pt x="702" y="647"/>
                  </a:lnTo>
                  <a:lnTo>
                    <a:pt x="712" y="656"/>
                  </a:lnTo>
                  <a:lnTo>
                    <a:pt x="702" y="656"/>
                  </a:lnTo>
                  <a:lnTo>
                    <a:pt x="693" y="647"/>
                  </a:lnTo>
                  <a:lnTo>
                    <a:pt x="693" y="656"/>
                  </a:lnTo>
                  <a:lnTo>
                    <a:pt x="702" y="656"/>
                  </a:lnTo>
                  <a:lnTo>
                    <a:pt x="693" y="665"/>
                  </a:lnTo>
                  <a:lnTo>
                    <a:pt x="702" y="665"/>
                  </a:lnTo>
                  <a:lnTo>
                    <a:pt x="712" y="665"/>
                  </a:lnTo>
                  <a:lnTo>
                    <a:pt x="702" y="665"/>
                  </a:lnTo>
                  <a:lnTo>
                    <a:pt x="693" y="674"/>
                  </a:lnTo>
                  <a:lnTo>
                    <a:pt x="684" y="674"/>
                  </a:lnTo>
                  <a:lnTo>
                    <a:pt x="675" y="665"/>
                  </a:lnTo>
                  <a:lnTo>
                    <a:pt x="684" y="665"/>
                  </a:lnTo>
                  <a:lnTo>
                    <a:pt x="675" y="674"/>
                  </a:lnTo>
                  <a:lnTo>
                    <a:pt x="684" y="674"/>
                  </a:lnTo>
                  <a:lnTo>
                    <a:pt x="684" y="683"/>
                  </a:lnTo>
                  <a:lnTo>
                    <a:pt x="675" y="692"/>
                  </a:lnTo>
                  <a:lnTo>
                    <a:pt x="666" y="692"/>
                  </a:lnTo>
                  <a:lnTo>
                    <a:pt x="675" y="683"/>
                  </a:lnTo>
                  <a:lnTo>
                    <a:pt x="666" y="683"/>
                  </a:lnTo>
                  <a:lnTo>
                    <a:pt x="666" y="692"/>
                  </a:lnTo>
                  <a:lnTo>
                    <a:pt x="657" y="692"/>
                  </a:lnTo>
                  <a:lnTo>
                    <a:pt x="648" y="692"/>
                  </a:lnTo>
                  <a:lnTo>
                    <a:pt x="657" y="692"/>
                  </a:lnTo>
                  <a:lnTo>
                    <a:pt x="648" y="702"/>
                  </a:lnTo>
                  <a:lnTo>
                    <a:pt x="657" y="702"/>
                  </a:lnTo>
                  <a:lnTo>
                    <a:pt x="666" y="692"/>
                  </a:lnTo>
                  <a:lnTo>
                    <a:pt x="666" y="702"/>
                  </a:lnTo>
                  <a:lnTo>
                    <a:pt x="657" y="702"/>
                  </a:lnTo>
                  <a:lnTo>
                    <a:pt x="648" y="720"/>
                  </a:lnTo>
                  <a:lnTo>
                    <a:pt x="648" y="711"/>
                  </a:lnTo>
                  <a:lnTo>
                    <a:pt x="630" y="711"/>
                  </a:lnTo>
                  <a:lnTo>
                    <a:pt x="630" y="720"/>
                  </a:lnTo>
                  <a:lnTo>
                    <a:pt x="639" y="720"/>
                  </a:lnTo>
                  <a:lnTo>
                    <a:pt x="639" y="729"/>
                  </a:lnTo>
                  <a:lnTo>
                    <a:pt x="648" y="729"/>
                  </a:lnTo>
                  <a:lnTo>
                    <a:pt x="630" y="756"/>
                  </a:lnTo>
                  <a:lnTo>
                    <a:pt x="621" y="756"/>
                  </a:lnTo>
                  <a:lnTo>
                    <a:pt x="611" y="747"/>
                  </a:lnTo>
                  <a:lnTo>
                    <a:pt x="611" y="756"/>
                  </a:lnTo>
                  <a:lnTo>
                    <a:pt x="611" y="765"/>
                  </a:lnTo>
                  <a:lnTo>
                    <a:pt x="621" y="765"/>
                  </a:lnTo>
                  <a:lnTo>
                    <a:pt x="630" y="765"/>
                  </a:lnTo>
                  <a:lnTo>
                    <a:pt x="630" y="774"/>
                  </a:lnTo>
                  <a:lnTo>
                    <a:pt x="630" y="783"/>
                  </a:lnTo>
                  <a:lnTo>
                    <a:pt x="621" y="783"/>
                  </a:lnTo>
                  <a:lnTo>
                    <a:pt x="630" y="792"/>
                  </a:lnTo>
                  <a:lnTo>
                    <a:pt x="621" y="792"/>
                  </a:lnTo>
                  <a:lnTo>
                    <a:pt x="621" y="801"/>
                  </a:lnTo>
                  <a:lnTo>
                    <a:pt x="630" y="801"/>
                  </a:lnTo>
                  <a:lnTo>
                    <a:pt x="630" y="820"/>
                  </a:lnTo>
                  <a:lnTo>
                    <a:pt x="630" y="829"/>
                  </a:lnTo>
                  <a:lnTo>
                    <a:pt x="639" y="847"/>
                  </a:lnTo>
                  <a:lnTo>
                    <a:pt x="639" y="856"/>
                  </a:lnTo>
                  <a:lnTo>
                    <a:pt x="648" y="856"/>
                  </a:lnTo>
                  <a:lnTo>
                    <a:pt x="639" y="856"/>
                  </a:lnTo>
                  <a:lnTo>
                    <a:pt x="648" y="865"/>
                  </a:lnTo>
                  <a:lnTo>
                    <a:pt x="648" y="856"/>
                  </a:lnTo>
                  <a:lnTo>
                    <a:pt x="648" y="865"/>
                  </a:lnTo>
                  <a:lnTo>
                    <a:pt x="657" y="865"/>
                  </a:lnTo>
                  <a:lnTo>
                    <a:pt x="648" y="865"/>
                  </a:lnTo>
                  <a:lnTo>
                    <a:pt x="639" y="874"/>
                  </a:lnTo>
                  <a:lnTo>
                    <a:pt x="630" y="874"/>
                  </a:lnTo>
                  <a:lnTo>
                    <a:pt x="621" y="865"/>
                  </a:lnTo>
                  <a:lnTo>
                    <a:pt x="611" y="865"/>
                  </a:lnTo>
                  <a:lnTo>
                    <a:pt x="611" y="856"/>
                  </a:lnTo>
                  <a:lnTo>
                    <a:pt x="593" y="856"/>
                  </a:lnTo>
                  <a:lnTo>
                    <a:pt x="575" y="856"/>
                  </a:lnTo>
                  <a:lnTo>
                    <a:pt x="566" y="856"/>
                  </a:lnTo>
                  <a:lnTo>
                    <a:pt x="557" y="847"/>
                  </a:lnTo>
                  <a:lnTo>
                    <a:pt x="548" y="847"/>
                  </a:lnTo>
                  <a:lnTo>
                    <a:pt x="539" y="838"/>
                  </a:lnTo>
                  <a:lnTo>
                    <a:pt x="530" y="838"/>
                  </a:lnTo>
                  <a:lnTo>
                    <a:pt x="521" y="829"/>
                  </a:lnTo>
                  <a:lnTo>
                    <a:pt x="511" y="829"/>
                  </a:lnTo>
                  <a:lnTo>
                    <a:pt x="511" y="820"/>
                  </a:lnTo>
                  <a:lnTo>
                    <a:pt x="502" y="820"/>
                  </a:lnTo>
                  <a:lnTo>
                    <a:pt x="502" y="811"/>
                  </a:lnTo>
                  <a:lnTo>
                    <a:pt x="502" y="792"/>
                  </a:lnTo>
                  <a:lnTo>
                    <a:pt x="493" y="792"/>
                  </a:lnTo>
                  <a:lnTo>
                    <a:pt x="493" y="783"/>
                  </a:lnTo>
                  <a:lnTo>
                    <a:pt x="484" y="774"/>
                  </a:lnTo>
                  <a:lnTo>
                    <a:pt x="484" y="765"/>
                  </a:lnTo>
                  <a:lnTo>
                    <a:pt x="484" y="756"/>
                  </a:lnTo>
                  <a:lnTo>
                    <a:pt x="484" y="747"/>
                  </a:lnTo>
                  <a:lnTo>
                    <a:pt x="484" y="738"/>
                  </a:lnTo>
                  <a:lnTo>
                    <a:pt x="484" y="729"/>
                  </a:lnTo>
                  <a:lnTo>
                    <a:pt x="475" y="729"/>
                  </a:lnTo>
                  <a:lnTo>
                    <a:pt x="466" y="729"/>
                  </a:lnTo>
                  <a:lnTo>
                    <a:pt x="457" y="711"/>
                  </a:lnTo>
                  <a:lnTo>
                    <a:pt x="457" y="702"/>
                  </a:lnTo>
                  <a:lnTo>
                    <a:pt x="448" y="702"/>
                  </a:lnTo>
                  <a:lnTo>
                    <a:pt x="448" y="692"/>
                  </a:lnTo>
                  <a:lnTo>
                    <a:pt x="439" y="683"/>
                  </a:lnTo>
                  <a:lnTo>
                    <a:pt x="430" y="683"/>
                  </a:lnTo>
                  <a:lnTo>
                    <a:pt x="430" y="665"/>
                  </a:lnTo>
                  <a:lnTo>
                    <a:pt x="418" y="656"/>
                  </a:lnTo>
                  <a:lnTo>
                    <a:pt x="430" y="656"/>
                  </a:lnTo>
                  <a:lnTo>
                    <a:pt x="418" y="647"/>
                  </a:lnTo>
                  <a:lnTo>
                    <a:pt x="411" y="638"/>
                  </a:lnTo>
                  <a:lnTo>
                    <a:pt x="411" y="617"/>
                  </a:lnTo>
                  <a:lnTo>
                    <a:pt x="402" y="611"/>
                  </a:lnTo>
                  <a:lnTo>
                    <a:pt x="402" y="602"/>
                  </a:lnTo>
                  <a:lnTo>
                    <a:pt x="393" y="592"/>
                  </a:lnTo>
                  <a:lnTo>
                    <a:pt x="384" y="583"/>
                  </a:lnTo>
                  <a:lnTo>
                    <a:pt x="373" y="572"/>
                  </a:lnTo>
                  <a:lnTo>
                    <a:pt x="366" y="572"/>
                  </a:lnTo>
                  <a:lnTo>
                    <a:pt x="366" y="563"/>
                  </a:lnTo>
                  <a:lnTo>
                    <a:pt x="357" y="563"/>
                  </a:lnTo>
                  <a:lnTo>
                    <a:pt x="357" y="556"/>
                  </a:lnTo>
                  <a:lnTo>
                    <a:pt x="348" y="547"/>
                  </a:lnTo>
                  <a:lnTo>
                    <a:pt x="336" y="556"/>
                  </a:lnTo>
                  <a:lnTo>
                    <a:pt x="320" y="547"/>
                  </a:lnTo>
                  <a:lnTo>
                    <a:pt x="311" y="547"/>
                  </a:lnTo>
                  <a:lnTo>
                    <a:pt x="302" y="547"/>
                  </a:lnTo>
                  <a:lnTo>
                    <a:pt x="291" y="538"/>
                  </a:lnTo>
                  <a:lnTo>
                    <a:pt x="282" y="547"/>
                  </a:lnTo>
                  <a:lnTo>
                    <a:pt x="275" y="547"/>
                  </a:lnTo>
                  <a:lnTo>
                    <a:pt x="266" y="547"/>
                  </a:lnTo>
                  <a:lnTo>
                    <a:pt x="266" y="556"/>
                  </a:lnTo>
                  <a:lnTo>
                    <a:pt x="257" y="556"/>
                  </a:lnTo>
                  <a:lnTo>
                    <a:pt x="245" y="583"/>
                  </a:lnTo>
                  <a:lnTo>
                    <a:pt x="245" y="592"/>
                  </a:lnTo>
                  <a:lnTo>
                    <a:pt x="236" y="592"/>
                  </a:lnTo>
                  <a:lnTo>
                    <a:pt x="236" y="602"/>
                  </a:lnTo>
                  <a:lnTo>
                    <a:pt x="230" y="602"/>
                  </a:lnTo>
                  <a:lnTo>
                    <a:pt x="230" y="611"/>
                  </a:lnTo>
                  <a:lnTo>
                    <a:pt x="220" y="611"/>
                  </a:lnTo>
                  <a:lnTo>
                    <a:pt x="209" y="602"/>
                  </a:lnTo>
                  <a:lnTo>
                    <a:pt x="200" y="602"/>
                  </a:lnTo>
                  <a:lnTo>
                    <a:pt x="200" y="592"/>
                  </a:lnTo>
                  <a:lnTo>
                    <a:pt x="184" y="592"/>
                  </a:lnTo>
                  <a:lnTo>
                    <a:pt x="184" y="583"/>
                  </a:lnTo>
                  <a:lnTo>
                    <a:pt x="175" y="583"/>
                  </a:lnTo>
                  <a:lnTo>
                    <a:pt x="164" y="572"/>
                  </a:lnTo>
                  <a:lnTo>
                    <a:pt x="154" y="563"/>
                  </a:lnTo>
                  <a:lnTo>
                    <a:pt x="145" y="556"/>
                  </a:lnTo>
                  <a:lnTo>
                    <a:pt x="139" y="556"/>
                  </a:lnTo>
                  <a:lnTo>
                    <a:pt x="139" y="547"/>
                  </a:lnTo>
                  <a:lnTo>
                    <a:pt x="118" y="518"/>
                  </a:lnTo>
                  <a:lnTo>
                    <a:pt x="118" y="508"/>
                  </a:lnTo>
                  <a:lnTo>
                    <a:pt x="127" y="508"/>
                  </a:lnTo>
                  <a:lnTo>
                    <a:pt x="127" y="502"/>
                  </a:lnTo>
                  <a:lnTo>
                    <a:pt x="118" y="502"/>
                  </a:lnTo>
                  <a:lnTo>
                    <a:pt x="118" y="483"/>
                  </a:lnTo>
                  <a:lnTo>
                    <a:pt x="109" y="483"/>
                  </a:lnTo>
                  <a:lnTo>
                    <a:pt x="109" y="472"/>
                  </a:lnTo>
                  <a:lnTo>
                    <a:pt x="109" y="463"/>
                  </a:lnTo>
                  <a:lnTo>
                    <a:pt x="100" y="454"/>
                  </a:lnTo>
                  <a:lnTo>
                    <a:pt x="93" y="445"/>
                  </a:lnTo>
                  <a:lnTo>
                    <a:pt x="82" y="445"/>
                  </a:lnTo>
                  <a:lnTo>
                    <a:pt x="73" y="438"/>
                  </a:lnTo>
                  <a:lnTo>
                    <a:pt x="64" y="429"/>
                  </a:lnTo>
                  <a:lnTo>
                    <a:pt x="54" y="418"/>
                  </a:lnTo>
                  <a:lnTo>
                    <a:pt x="45" y="399"/>
                  </a:lnTo>
                  <a:lnTo>
                    <a:pt x="36" y="390"/>
                  </a:lnTo>
                  <a:lnTo>
                    <a:pt x="27" y="390"/>
                  </a:lnTo>
                  <a:lnTo>
                    <a:pt x="27" y="384"/>
                  </a:lnTo>
                  <a:lnTo>
                    <a:pt x="18" y="374"/>
                  </a:lnTo>
                  <a:lnTo>
                    <a:pt x="18" y="363"/>
                  </a:lnTo>
                  <a:lnTo>
                    <a:pt x="9" y="363"/>
                  </a:ln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US Market with Key Segments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243" name="Group 242"/>
          <p:cNvGrpSpPr/>
          <p:nvPr/>
        </p:nvGrpSpPr>
        <p:grpSpPr>
          <a:xfrm>
            <a:off x="8212127" y="2576030"/>
            <a:ext cx="1156269" cy="1010728"/>
            <a:chOff x="10062215" y="1474383"/>
            <a:chExt cx="1156269" cy="1010728"/>
          </a:xfrm>
        </p:grpSpPr>
        <p:sp>
          <p:nvSpPr>
            <p:cNvPr id="244" name="Oval 243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Callout 244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2868386" y="2331932"/>
            <a:ext cx="1156269" cy="1010728"/>
            <a:chOff x="10062215" y="1474383"/>
            <a:chExt cx="1156269" cy="1010728"/>
          </a:xfrm>
        </p:grpSpPr>
        <p:sp>
          <p:nvSpPr>
            <p:cNvPr id="249" name="Oval 248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Callout 249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5172130" y="3703484"/>
            <a:ext cx="1156269" cy="1010728"/>
            <a:chOff x="10062215" y="1474383"/>
            <a:chExt cx="1156269" cy="1010728"/>
          </a:xfrm>
        </p:grpSpPr>
        <p:sp>
          <p:nvSpPr>
            <p:cNvPr id="254" name="Oval 253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Callout 254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1082152" y="5890607"/>
            <a:ext cx="195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Shares #1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639621" y="5860256"/>
            <a:ext cx="368478" cy="3684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618119" y="5890606"/>
            <a:ext cx="4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W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4588787" y="5890607"/>
            <a:ext cx="195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Shares #2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4146256" y="5860256"/>
            <a:ext cx="368478" cy="36847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4124754" y="5890606"/>
            <a:ext cx="4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C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42">
            <a:extLst>
              <a:ext uri="{FF2B5EF4-FFF2-40B4-BE49-F238E27FC236}">
                <a16:creationId xmlns:a16="http://schemas.microsoft.com/office/drawing/2014/main" xmlns="" id="{E477DD11-4066-4C2F-AE06-4644C0862AB0}"/>
              </a:ext>
            </a:extLst>
          </p:cNvPr>
          <p:cNvGrpSpPr/>
          <p:nvPr/>
        </p:nvGrpSpPr>
        <p:grpSpPr>
          <a:xfrm>
            <a:off x="5733144" y="727355"/>
            <a:ext cx="6647542" cy="5696824"/>
            <a:chOff x="5251772" y="1320800"/>
            <a:chExt cx="4920058" cy="4216402"/>
          </a:xfrm>
          <a:solidFill>
            <a:schemeClr val="bg1">
              <a:lumMod val="85000"/>
            </a:schemeClr>
          </a:solidFill>
        </p:grpSpPr>
        <p:sp>
          <p:nvSpPr>
            <p:cNvPr id="244" name="Freeform 5">
              <a:extLst>
                <a:ext uri="{FF2B5EF4-FFF2-40B4-BE49-F238E27FC236}">
                  <a16:creationId xmlns:a16="http://schemas.microsoft.com/office/drawing/2014/main" xmlns="" id="{F41AE289-E679-4707-8533-F2E1EAA118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8964" y="4417249"/>
              <a:ext cx="348144" cy="547083"/>
            </a:xfrm>
            <a:custGeom>
              <a:avLst/>
              <a:gdLst>
                <a:gd name="T0" fmla="*/ 80 w 83"/>
                <a:gd name="T1" fmla="*/ 16 h 131"/>
                <a:gd name="T2" fmla="*/ 74 w 83"/>
                <a:gd name="T3" fmla="*/ 17 h 131"/>
                <a:gd name="T4" fmla="*/ 71 w 83"/>
                <a:gd name="T5" fmla="*/ 17 h 131"/>
                <a:gd name="T6" fmla="*/ 67 w 83"/>
                <a:gd name="T7" fmla="*/ 19 h 131"/>
                <a:gd name="T8" fmla="*/ 66 w 83"/>
                <a:gd name="T9" fmla="*/ 12 h 131"/>
                <a:gd name="T10" fmla="*/ 61 w 83"/>
                <a:gd name="T11" fmla="*/ 4 h 131"/>
                <a:gd name="T12" fmla="*/ 57 w 83"/>
                <a:gd name="T13" fmla="*/ 13 h 131"/>
                <a:gd name="T14" fmla="*/ 57 w 83"/>
                <a:gd name="T15" fmla="*/ 19 h 131"/>
                <a:gd name="T16" fmla="*/ 54 w 83"/>
                <a:gd name="T17" fmla="*/ 29 h 131"/>
                <a:gd name="T18" fmla="*/ 64 w 83"/>
                <a:gd name="T19" fmla="*/ 41 h 131"/>
                <a:gd name="T20" fmla="*/ 78 w 83"/>
                <a:gd name="T21" fmla="*/ 30 h 131"/>
                <a:gd name="T22" fmla="*/ 83 w 83"/>
                <a:gd name="T23" fmla="*/ 20 h 131"/>
                <a:gd name="T24" fmla="*/ 80 w 83"/>
                <a:gd name="T25" fmla="*/ 16 h 131"/>
                <a:gd name="T26" fmla="*/ 68 w 83"/>
                <a:gd name="T27" fmla="*/ 46 h 131"/>
                <a:gd name="T28" fmla="*/ 64 w 83"/>
                <a:gd name="T29" fmla="*/ 45 h 131"/>
                <a:gd name="T30" fmla="*/ 55 w 83"/>
                <a:gd name="T31" fmla="*/ 45 h 131"/>
                <a:gd name="T32" fmla="*/ 48 w 83"/>
                <a:gd name="T33" fmla="*/ 48 h 131"/>
                <a:gd name="T34" fmla="*/ 39 w 83"/>
                <a:gd name="T35" fmla="*/ 52 h 131"/>
                <a:gd name="T36" fmla="*/ 33 w 83"/>
                <a:gd name="T37" fmla="*/ 55 h 131"/>
                <a:gd name="T38" fmla="*/ 26 w 83"/>
                <a:gd name="T39" fmla="*/ 55 h 131"/>
                <a:gd name="T40" fmla="*/ 19 w 83"/>
                <a:gd name="T41" fmla="*/ 57 h 131"/>
                <a:gd name="T42" fmla="*/ 14 w 83"/>
                <a:gd name="T43" fmla="*/ 60 h 131"/>
                <a:gd name="T44" fmla="*/ 12 w 83"/>
                <a:gd name="T45" fmla="*/ 64 h 131"/>
                <a:gd name="T46" fmla="*/ 13 w 83"/>
                <a:gd name="T47" fmla="*/ 65 h 131"/>
                <a:gd name="T48" fmla="*/ 10 w 83"/>
                <a:gd name="T49" fmla="*/ 79 h 131"/>
                <a:gd name="T50" fmla="*/ 15 w 83"/>
                <a:gd name="T51" fmla="*/ 75 h 131"/>
                <a:gd name="T52" fmla="*/ 20 w 83"/>
                <a:gd name="T53" fmla="*/ 73 h 131"/>
                <a:gd name="T54" fmla="*/ 32 w 83"/>
                <a:gd name="T55" fmla="*/ 68 h 131"/>
                <a:gd name="T56" fmla="*/ 33 w 83"/>
                <a:gd name="T57" fmla="*/ 70 h 131"/>
                <a:gd name="T58" fmla="*/ 26 w 83"/>
                <a:gd name="T59" fmla="*/ 74 h 131"/>
                <a:gd name="T60" fmla="*/ 22 w 83"/>
                <a:gd name="T61" fmla="*/ 81 h 131"/>
                <a:gd name="T62" fmla="*/ 18 w 83"/>
                <a:gd name="T63" fmla="*/ 77 h 131"/>
                <a:gd name="T64" fmla="*/ 11 w 83"/>
                <a:gd name="T65" fmla="*/ 89 h 131"/>
                <a:gd name="T66" fmla="*/ 4 w 83"/>
                <a:gd name="T67" fmla="*/ 100 h 131"/>
                <a:gd name="T68" fmla="*/ 1 w 83"/>
                <a:gd name="T69" fmla="*/ 106 h 131"/>
                <a:gd name="T70" fmla="*/ 2 w 83"/>
                <a:gd name="T71" fmla="*/ 111 h 131"/>
                <a:gd name="T72" fmla="*/ 4 w 83"/>
                <a:gd name="T73" fmla="*/ 120 h 131"/>
                <a:gd name="T74" fmla="*/ 14 w 83"/>
                <a:gd name="T75" fmla="*/ 126 h 131"/>
                <a:gd name="T76" fmla="*/ 23 w 83"/>
                <a:gd name="T77" fmla="*/ 126 h 131"/>
                <a:gd name="T78" fmla="*/ 26 w 83"/>
                <a:gd name="T79" fmla="*/ 116 h 131"/>
                <a:gd name="T80" fmla="*/ 31 w 83"/>
                <a:gd name="T81" fmla="*/ 105 h 131"/>
                <a:gd name="T82" fmla="*/ 31 w 83"/>
                <a:gd name="T83" fmla="*/ 92 h 131"/>
                <a:gd name="T84" fmla="*/ 39 w 83"/>
                <a:gd name="T85" fmla="*/ 90 h 131"/>
                <a:gd name="T86" fmla="*/ 42 w 83"/>
                <a:gd name="T87" fmla="*/ 82 h 131"/>
                <a:gd name="T88" fmla="*/ 48 w 83"/>
                <a:gd name="T89" fmla="*/ 77 h 131"/>
                <a:gd name="T90" fmla="*/ 57 w 83"/>
                <a:gd name="T91" fmla="*/ 68 h 131"/>
                <a:gd name="T92" fmla="*/ 64 w 83"/>
                <a:gd name="T93" fmla="*/ 57 h 131"/>
                <a:gd name="T94" fmla="*/ 69 w 83"/>
                <a:gd name="T95" fmla="*/ 52 h 131"/>
                <a:gd name="T96" fmla="*/ 73 w 83"/>
                <a:gd name="T97" fmla="*/ 48 h 131"/>
                <a:gd name="T98" fmla="*/ 68 w 83"/>
                <a:gd name="T99" fmla="*/ 4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131">
                  <a:moveTo>
                    <a:pt x="80" y="16"/>
                  </a:moveTo>
                  <a:cubicBezTo>
                    <a:pt x="78" y="14"/>
                    <a:pt x="77" y="17"/>
                    <a:pt x="74" y="17"/>
                  </a:cubicBezTo>
                  <a:cubicBezTo>
                    <a:pt x="73" y="17"/>
                    <a:pt x="72" y="17"/>
                    <a:pt x="71" y="17"/>
                  </a:cubicBezTo>
                  <a:cubicBezTo>
                    <a:pt x="70" y="17"/>
                    <a:pt x="69" y="19"/>
                    <a:pt x="67" y="19"/>
                  </a:cubicBezTo>
                  <a:cubicBezTo>
                    <a:pt x="64" y="18"/>
                    <a:pt x="66" y="14"/>
                    <a:pt x="66" y="12"/>
                  </a:cubicBezTo>
                  <a:cubicBezTo>
                    <a:pt x="66" y="9"/>
                    <a:pt x="64" y="7"/>
                    <a:pt x="61" y="4"/>
                  </a:cubicBezTo>
                  <a:cubicBezTo>
                    <a:pt x="57" y="0"/>
                    <a:pt x="57" y="10"/>
                    <a:pt x="57" y="1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2"/>
                    <a:pt x="57" y="26"/>
                    <a:pt x="54" y="29"/>
                  </a:cubicBezTo>
                  <a:cubicBezTo>
                    <a:pt x="55" y="33"/>
                    <a:pt x="58" y="42"/>
                    <a:pt x="64" y="41"/>
                  </a:cubicBezTo>
                  <a:cubicBezTo>
                    <a:pt x="69" y="39"/>
                    <a:pt x="77" y="34"/>
                    <a:pt x="78" y="30"/>
                  </a:cubicBezTo>
                  <a:cubicBezTo>
                    <a:pt x="80" y="26"/>
                    <a:pt x="81" y="23"/>
                    <a:pt x="83" y="20"/>
                  </a:cubicBezTo>
                  <a:cubicBezTo>
                    <a:pt x="81" y="19"/>
                    <a:pt x="80" y="17"/>
                    <a:pt x="80" y="16"/>
                  </a:cubicBezTo>
                  <a:moveTo>
                    <a:pt x="68" y="46"/>
                  </a:moveTo>
                  <a:cubicBezTo>
                    <a:pt x="65" y="47"/>
                    <a:pt x="67" y="47"/>
                    <a:pt x="64" y="45"/>
                  </a:cubicBezTo>
                  <a:cubicBezTo>
                    <a:pt x="60" y="42"/>
                    <a:pt x="60" y="45"/>
                    <a:pt x="55" y="45"/>
                  </a:cubicBezTo>
                  <a:cubicBezTo>
                    <a:pt x="51" y="46"/>
                    <a:pt x="51" y="43"/>
                    <a:pt x="48" y="48"/>
                  </a:cubicBezTo>
                  <a:cubicBezTo>
                    <a:pt x="45" y="52"/>
                    <a:pt x="43" y="52"/>
                    <a:pt x="39" y="52"/>
                  </a:cubicBezTo>
                  <a:cubicBezTo>
                    <a:pt x="37" y="52"/>
                    <a:pt x="35" y="55"/>
                    <a:pt x="33" y="55"/>
                  </a:cubicBezTo>
                  <a:cubicBezTo>
                    <a:pt x="31" y="56"/>
                    <a:pt x="29" y="55"/>
                    <a:pt x="26" y="55"/>
                  </a:cubicBezTo>
                  <a:cubicBezTo>
                    <a:pt x="26" y="55"/>
                    <a:pt x="20" y="57"/>
                    <a:pt x="19" y="57"/>
                  </a:cubicBezTo>
                  <a:cubicBezTo>
                    <a:pt x="17" y="57"/>
                    <a:pt x="15" y="58"/>
                    <a:pt x="14" y="60"/>
                  </a:cubicBezTo>
                  <a:cubicBezTo>
                    <a:pt x="13" y="61"/>
                    <a:pt x="12" y="62"/>
                    <a:pt x="12" y="64"/>
                  </a:cubicBezTo>
                  <a:cubicBezTo>
                    <a:pt x="12" y="64"/>
                    <a:pt x="13" y="65"/>
                    <a:pt x="13" y="65"/>
                  </a:cubicBezTo>
                  <a:cubicBezTo>
                    <a:pt x="16" y="67"/>
                    <a:pt x="11" y="76"/>
                    <a:pt x="10" y="79"/>
                  </a:cubicBezTo>
                  <a:cubicBezTo>
                    <a:pt x="13" y="80"/>
                    <a:pt x="14" y="76"/>
                    <a:pt x="15" y="75"/>
                  </a:cubicBezTo>
                  <a:cubicBezTo>
                    <a:pt x="17" y="74"/>
                    <a:pt x="19" y="73"/>
                    <a:pt x="20" y="73"/>
                  </a:cubicBezTo>
                  <a:cubicBezTo>
                    <a:pt x="25" y="71"/>
                    <a:pt x="28" y="69"/>
                    <a:pt x="32" y="68"/>
                  </a:cubicBezTo>
                  <a:cubicBezTo>
                    <a:pt x="32" y="68"/>
                    <a:pt x="33" y="69"/>
                    <a:pt x="33" y="70"/>
                  </a:cubicBezTo>
                  <a:cubicBezTo>
                    <a:pt x="32" y="72"/>
                    <a:pt x="28" y="73"/>
                    <a:pt x="26" y="74"/>
                  </a:cubicBezTo>
                  <a:cubicBezTo>
                    <a:pt x="24" y="77"/>
                    <a:pt x="24" y="79"/>
                    <a:pt x="22" y="81"/>
                  </a:cubicBezTo>
                  <a:cubicBezTo>
                    <a:pt x="21" y="80"/>
                    <a:pt x="20" y="76"/>
                    <a:pt x="18" y="77"/>
                  </a:cubicBezTo>
                  <a:cubicBezTo>
                    <a:pt x="16" y="77"/>
                    <a:pt x="12" y="87"/>
                    <a:pt x="11" y="89"/>
                  </a:cubicBezTo>
                  <a:cubicBezTo>
                    <a:pt x="8" y="92"/>
                    <a:pt x="7" y="97"/>
                    <a:pt x="4" y="100"/>
                  </a:cubicBezTo>
                  <a:cubicBezTo>
                    <a:pt x="4" y="103"/>
                    <a:pt x="2" y="104"/>
                    <a:pt x="1" y="106"/>
                  </a:cubicBezTo>
                  <a:cubicBezTo>
                    <a:pt x="0" y="109"/>
                    <a:pt x="2" y="109"/>
                    <a:pt x="2" y="111"/>
                  </a:cubicBezTo>
                  <a:cubicBezTo>
                    <a:pt x="2" y="114"/>
                    <a:pt x="2" y="117"/>
                    <a:pt x="4" y="120"/>
                  </a:cubicBezTo>
                  <a:cubicBezTo>
                    <a:pt x="6" y="125"/>
                    <a:pt x="9" y="124"/>
                    <a:pt x="14" y="126"/>
                  </a:cubicBezTo>
                  <a:cubicBezTo>
                    <a:pt x="18" y="128"/>
                    <a:pt x="20" y="131"/>
                    <a:pt x="23" y="126"/>
                  </a:cubicBezTo>
                  <a:cubicBezTo>
                    <a:pt x="22" y="122"/>
                    <a:pt x="25" y="119"/>
                    <a:pt x="26" y="116"/>
                  </a:cubicBezTo>
                  <a:cubicBezTo>
                    <a:pt x="29" y="113"/>
                    <a:pt x="30" y="109"/>
                    <a:pt x="31" y="105"/>
                  </a:cubicBezTo>
                  <a:cubicBezTo>
                    <a:pt x="31" y="101"/>
                    <a:pt x="29" y="95"/>
                    <a:pt x="31" y="92"/>
                  </a:cubicBezTo>
                  <a:cubicBezTo>
                    <a:pt x="32" y="89"/>
                    <a:pt x="35" y="90"/>
                    <a:pt x="39" y="90"/>
                  </a:cubicBezTo>
                  <a:cubicBezTo>
                    <a:pt x="43" y="89"/>
                    <a:pt x="40" y="86"/>
                    <a:pt x="42" y="82"/>
                  </a:cubicBezTo>
                  <a:cubicBezTo>
                    <a:pt x="43" y="80"/>
                    <a:pt x="46" y="79"/>
                    <a:pt x="48" y="77"/>
                  </a:cubicBezTo>
                  <a:cubicBezTo>
                    <a:pt x="51" y="75"/>
                    <a:pt x="54" y="71"/>
                    <a:pt x="57" y="68"/>
                  </a:cubicBezTo>
                  <a:cubicBezTo>
                    <a:pt x="60" y="65"/>
                    <a:pt x="61" y="61"/>
                    <a:pt x="64" y="57"/>
                  </a:cubicBezTo>
                  <a:cubicBezTo>
                    <a:pt x="65" y="55"/>
                    <a:pt x="67" y="54"/>
                    <a:pt x="69" y="52"/>
                  </a:cubicBezTo>
                  <a:cubicBezTo>
                    <a:pt x="71" y="50"/>
                    <a:pt x="71" y="49"/>
                    <a:pt x="73" y="48"/>
                  </a:cubicBezTo>
                  <a:cubicBezTo>
                    <a:pt x="72" y="45"/>
                    <a:pt x="71" y="46"/>
                    <a:pt x="68" y="46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6">
              <a:extLst>
                <a:ext uri="{FF2B5EF4-FFF2-40B4-BE49-F238E27FC236}">
                  <a16:creationId xmlns:a16="http://schemas.microsoft.com/office/drawing/2014/main" xmlns="" id="{28E8083B-7681-48DD-AFDB-259947974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8964" y="4417249"/>
              <a:ext cx="348144" cy="547083"/>
            </a:xfrm>
            <a:custGeom>
              <a:avLst/>
              <a:gdLst>
                <a:gd name="T0" fmla="*/ 80 w 83"/>
                <a:gd name="T1" fmla="*/ 16 h 131"/>
                <a:gd name="T2" fmla="*/ 74 w 83"/>
                <a:gd name="T3" fmla="*/ 17 h 131"/>
                <a:gd name="T4" fmla="*/ 71 w 83"/>
                <a:gd name="T5" fmla="*/ 17 h 131"/>
                <a:gd name="T6" fmla="*/ 67 w 83"/>
                <a:gd name="T7" fmla="*/ 19 h 131"/>
                <a:gd name="T8" fmla="*/ 66 w 83"/>
                <a:gd name="T9" fmla="*/ 12 h 131"/>
                <a:gd name="T10" fmla="*/ 61 w 83"/>
                <a:gd name="T11" fmla="*/ 4 h 131"/>
                <a:gd name="T12" fmla="*/ 57 w 83"/>
                <a:gd name="T13" fmla="*/ 13 h 131"/>
                <a:gd name="T14" fmla="*/ 57 w 83"/>
                <a:gd name="T15" fmla="*/ 19 h 131"/>
                <a:gd name="T16" fmla="*/ 54 w 83"/>
                <a:gd name="T17" fmla="*/ 29 h 131"/>
                <a:gd name="T18" fmla="*/ 64 w 83"/>
                <a:gd name="T19" fmla="*/ 41 h 131"/>
                <a:gd name="T20" fmla="*/ 78 w 83"/>
                <a:gd name="T21" fmla="*/ 30 h 131"/>
                <a:gd name="T22" fmla="*/ 83 w 83"/>
                <a:gd name="T23" fmla="*/ 20 h 131"/>
                <a:gd name="T24" fmla="*/ 80 w 83"/>
                <a:gd name="T25" fmla="*/ 16 h 131"/>
                <a:gd name="T26" fmla="*/ 68 w 83"/>
                <a:gd name="T27" fmla="*/ 46 h 131"/>
                <a:gd name="T28" fmla="*/ 64 w 83"/>
                <a:gd name="T29" fmla="*/ 45 h 131"/>
                <a:gd name="T30" fmla="*/ 55 w 83"/>
                <a:gd name="T31" fmla="*/ 45 h 131"/>
                <a:gd name="T32" fmla="*/ 48 w 83"/>
                <a:gd name="T33" fmla="*/ 48 h 131"/>
                <a:gd name="T34" fmla="*/ 39 w 83"/>
                <a:gd name="T35" fmla="*/ 52 h 131"/>
                <a:gd name="T36" fmla="*/ 33 w 83"/>
                <a:gd name="T37" fmla="*/ 55 h 131"/>
                <a:gd name="T38" fmla="*/ 26 w 83"/>
                <a:gd name="T39" fmla="*/ 55 h 131"/>
                <a:gd name="T40" fmla="*/ 19 w 83"/>
                <a:gd name="T41" fmla="*/ 57 h 131"/>
                <a:gd name="T42" fmla="*/ 14 w 83"/>
                <a:gd name="T43" fmla="*/ 60 h 131"/>
                <a:gd name="T44" fmla="*/ 12 w 83"/>
                <a:gd name="T45" fmla="*/ 64 h 131"/>
                <a:gd name="T46" fmla="*/ 13 w 83"/>
                <a:gd name="T47" fmla="*/ 65 h 131"/>
                <a:gd name="T48" fmla="*/ 10 w 83"/>
                <a:gd name="T49" fmla="*/ 79 h 131"/>
                <a:gd name="T50" fmla="*/ 15 w 83"/>
                <a:gd name="T51" fmla="*/ 75 h 131"/>
                <a:gd name="T52" fmla="*/ 20 w 83"/>
                <a:gd name="T53" fmla="*/ 73 h 131"/>
                <a:gd name="T54" fmla="*/ 32 w 83"/>
                <a:gd name="T55" fmla="*/ 68 h 131"/>
                <a:gd name="T56" fmla="*/ 33 w 83"/>
                <a:gd name="T57" fmla="*/ 70 h 131"/>
                <a:gd name="T58" fmla="*/ 26 w 83"/>
                <a:gd name="T59" fmla="*/ 74 h 131"/>
                <a:gd name="T60" fmla="*/ 22 w 83"/>
                <a:gd name="T61" fmla="*/ 81 h 131"/>
                <a:gd name="T62" fmla="*/ 18 w 83"/>
                <a:gd name="T63" fmla="*/ 77 h 131"/>
                <a:gd name="T64" fmla="*/ 11 w 83"/>
                <a:gd name="T65" fmla="*/ 89 h 131"/>
                <a:gd name="T66" fmla="*/ 4 w 83"/>
                <a:gd name="T67" fmla="*/ 100 h 131"/>
                <a:gd name="T68" fmla="*/ 1 w 83"/>
                <a:gd name="T69" fmla="*/ 106 h 131"/>
                <a:gd name="T70" fmla="*/ 2 w 83"/>
                <a:gd name="T71" fmla="*/ 111 h 131"/>
                <a:gd name="T72" fmla="*/ 4 w 83"/>
                <a:gd name="T73" fmla="*/ 120 h 131"/>
                <a:gd name="T74" fmla="*/ 14 w 83"/>
                <a:gd name="T75" fmla="*/ 126 h 131"/>
                <a:gd name="T76" fmla="*/ 23 w 83"/>
                <a:gd name="T77" fmla="*/ 126 h 131"/>
                <a:gd name="T78" fmla="*/ 26 w 83"/>
                <a:gd name="T79" fmla="*/ 116 h 131"/>
                <a:gd name="T80" fmla="*/ 31 w 83"/>
                <a:gd name="T81" fmla="*/ 105 h 131"/>
                <a:gd name="T82" fmla="*/ 31 w 83"/>
                <a:gd name="T83" fmla="*/ 92 h 131"/>
                <a:gd name="T84" fmla="*/ 39 w 83"/>
                <a:gd name="T85" fmla="*/ 90 h 131"/>
                <a:gd name="T86" fmla="*/ 42 w 83"/>
                <a:gd name="T87" fmla="*/ 82 h 131"/>
                <a:gd name="T88" fmla="*/ 48 w 83"/>
                <a:gd name="T89" fmla="*/ 77 h 131"/>
                <a:gd name="T90" fmla="*/ 57 w 83"/>
                <a:gd name="T91" fmla="*/ 68 h 131"/>
                <a:gd name="T92" fmla="*/ 64 w 83"/>
                <a:gd name="T93" fmla="*/ 57 h 131"/>
                <a:gd name="T94" fmla="*/ 69 w 83"/>
                <a:gd name="T95" fmla="*/ 52 h 131"/>
                <a:gd name="T96" fmla="*/ 73 w 83"/>
                <a:gd name="T97" fmla="*/ 48 h 131"/>
                <a:gd name="T98" fmla="*/ 68 w 83"/>
                <a:gd name="T99" fmla="*/ 4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" h="131">
                  <a:moveTo>
                    <a:pt x="80" y="16"/>
                  </a:moveTo>
                  <a:cubicBezTo>
                    <a:pt x="78" y="14"/>
                    <a:pt x="77" y="17"/>
                    <a:pt x="74" y="17"/>
                  </a:cubicBezTo>
                  <a:cubicBezTo>
                    <a:pt x="73" y="17"/>
                    <a:pt x="72" y="17"/>
                    <a:pt x="71" y="17"/>
                  </a:cubicBezTo>
                  <a:cubicBezTo>
                    <a:pt x="70" y="17"/>
                    <a:pt x="69" y="19"/>
                    <a:pt x="67" y="19"/>
                  </a:cubicBezTo>
                  <a:cubicBezTo>
                    <a:pt x="64" y="18"/>
                    <a:pt x="66" y="14"/>
                    <a:pt x="66" y="12"/>
                  </a:cubicBezTo>
                  <a:cubicBezTo>
                    <a:pt x="66" y="9"/>
                    <a:pt x="64" y="7"/>
                    <a:pt x="61" y="4"/>
                  </a:cubicBezTo>
                  <a:cubicBezTo>
                    <a:pt x="57" y="0"/>
                    <a:pt x="57" y="10"/>
                    <a:pt x="57" y="1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2"/>
                    <a:pt x="57" y="26"/>
                    <a:pt x="54" y="29"/>
                  </a:cubicBezTo>
                  <a:cubicBezTo>
                    <a:pt x="55" y="33"/>
                    <a:pt x="58" y="42"/>
                    <a:pt x="64" y="41"/>
                  </a:cubicBezTo>
                  <a:cubicBezTo>
                    <a:pt x="69" y="39"/>
                    <a:pt x="77" y="34"/>
                    <a:pt x="78" y="30"/>
                  </a:cubicBezTo>
                  <a:cubicBezTo>
                    <a:pt x="80" y="26"/>
                    <a:pt x="81" y="23"/>
                    <a:pt x="83" y="20"/>
                  </a:cubicBezTo>
                  <a:cubicBezTo>
                    <a:pt x="81" y="19"/>
                    <a:pt x="80" y="17"/>
                    <a:pt x="80" y="16"/>
                  </a:cubicBezTo>
                  <a:close/>
                  <a:moveTo>
                    <a:pt x="68" y="46"/>
                  </a:moveTo>
                  <a:cubicBezTo>
                    <a:pt x="65" y="47"/>
                    <a:pt x="67" y="47"/>
                    <a:pt x="64" y="45"/>
                  </a:cubicBezTo>
                  <a:cubicBezTo>
                    <a:pt x="60" y="42"/>
                    <a:pt x="60" y="45"/>
                    <a:pt x="55" y="45"/>
                  </a:cubicBezTo>
                  <a:cubicBezTo>
                    <a:pt x="51" y="46"/>
                    <a:pt x="51" y="43"/>
                    <a:pt x="48" y="48"/>
                  </a:cubicBezTo>
                  <a:cubicBezTo>
                    <a:pt x="45" y="52"/>
                    <a:pt x="43" y="52"/>
                    <a:pt x="39" y="52"/>
                  </a:cubicBezTo>
                  <a:cubicBezTo>
                    <a:pt x="37" y="52"/>
                    <a:pt x="35" y="55"/>
                    <a:pt x="33" y="55"/>
                  </a:cubicBezTo>
                  <a:cubicBezTo>
                    <a:pt x="31" y="56"/>
                    <a:pt x="29" y="55"/>
                    <a:pt x="26" y="55"/>
                  </a:cubicBezTo>
                  <a:cubicBezTo>
                    <a:pt x="26" y="55"/>
                    <a:pt x="20" y="57"/>
                    <a:pt x="19" y="57"/>
                  </a:cubicBezTo>
                  <a:cubicBezTo>
                    <a:pt x="17" y="57"/>
                    <a:pt x="15" y="58"/>
                    <a:pt x="14" y="60"/>
                  </a:cubicBezTo>
                  <a:cubicBezTo>
                    <a:pt x="13" y="61"/>
                    <a:pt x="12" y="62"/>
                    <a:pt x="12" y="64"/>
                  </a:cubicBezTo>
                  <a:cubicBezTo>
                    <a:pt x="12" y="64"/>
                    <a:pt x="13" y="65"/>
                    <a:pt x="13" y="65"/>
                  </a:cubicBezTo>
                  <a:cubicBezTo>
                    <a:pt x="16" y="67"/>
                    <a:pt x="11" y="76"/>
                    <a:pt x="10" y="79"/>
                  </a:cubicBezTo>
                  <a:cubicBezTo>
                    <a:pt x="13" y="80"/>
                    <a:pt x="14" y="76"/>
                    <a:pt x="15" y="75"/>
                  </a:cubicBezTo>
                  <a:cubicBezTo>
                    <a:pt x="17" y="74"/>
                    <a:pt x="19" y="73"/>
                    <a:pt x="20" y="73"/>
                  </a:cubicBezTo>
                  <a:cubicBezTo>
                    <a:pt x="25" y="71"/>
                    <a:pt x="28" y="69"/>
                    <a:pt x="32" y="68"/>
                  </a:cubicBezTo>
                  <a:cubicBezTo>
                    <a:pt x="32" y="68"/>
                    <a:pt x="33" y="69"/>
                    <a:pt x="33" y="70"/>
                  </a:cubicBezTo>
                  <a:cubicBezTo>
                    <a:pt x="32" y="72"/>
                    <a:pt x="28" y="73"/>
                    <a:pt x="26" y="74"/>
                  </a:cubicBezTo>
                  <a:cubicBezTo>
                    <a:pt x="24" y="77"/>
                    <a:pt x="24" y="79"/>
                    <a:pt x="22" y="81"/>
                  </a:cubicBezTo>
                  <a:cubicBezTo>
                    <a:pt x="21" y="80"/>
                    <a:pt x="20" y="76"/>
                    <a:pt x="18" y="77"/>
                  </a:cubicBezTo>
                  <a:cubicBezTo>
                    <a:pt x="16" y="77"/>
                    <a:pt x="12" y="87"/>
                    <a:pt x="11" y="89"/>
                  </a:cubicBezTo>
                  <a:cubicBezTo>
                    <a:pt x="8" y="92"/>
                    <a:pt x="7" y="97"/>
                    <a:pt x="4" y="100"/>
                  </a:cubicBezTo>
                  <a:cubicBezTo>
                    <a:pt x="4" y="103"/>
                    <a:pt x="2" y="104"/>
                    <a:pt x="1" y="106"/>
                  </a:cubicBezTo>
                  <a:cubicBezTo>
                    <a:pt x="0" y="109"/>
                    <a:pt x="2" y="109"/>
                    <a:pt x="2" y="111"/>
                  </a:cubicBezTo>
                  <a:cubicBezTo>
                    <a:pt x="2" y="114"/>
                    <a:pt x="2" y="117"/>
                    <a:pt x="4" y="120"/>
                  </a:cubicBezTo>
                  <a:cubicBezTo>
                    <a:pt x="6" y="125"/>
                    <a:pt x="9" y="124"/>
                    <a:pt x="14" y="126"/>
                  </a:cubicBezTo>
                  <a:cubicBezTo>
                    <a:pt x="18" y="128"/>
                    <a:pt x="20" y="131"/>
                    <a:pt x="23" y="126"/>
                  </a:cubicBezTo>
                  <a:cubicBezTo>
                    <a:pt x="22" y="122"/>
                    <a:pt x="25" y="119"/>
                    <a:pt x="26" y="116"/>
                  </a:cubicBezTo>
                  <a:cubicBezTo>
                    <a:pt x="29" y="113"/>
                    <a:pt x="30" y="109"/>
                    <a:pt x="31" y="105"/>
                  </a:cubicBezTo>
                  <a:cubicBezTo>
                    <a:pt x="31" y="101"/>
                    <a:pt x="29" y="95"/>
                    <a:pt x="31" y="92"/>
                  </a:cubicBezTo>
                  <a:cubicBezTo>
                    <a:pt x="32" y="89"/>
                    <a:pt x="35" y="90"/>
                    <a:pt x="39" y="90"/>
                  </a:cubicBezTo>
                  <a:cubicBezTo>
                    <a:pt x="43" y="89"/>
                    <a:pt x="40" y="86"/>
                    <a:pt x="42" y="82"/>
                  </a:cubicBezTo>
                  <a:cubicBezTo>
                    <a:pt x="43" y="80"/>
                    <a:pt x="46" y="79"/>
                    <a:pt x="48" y="77"/>
                  </a:cubicBezTo>
                  <a:cubicBezTo>
                    <a:pt x="51" y="75"/>
                    <a:pt x="54" y="71"/>
                    <a:pt x="57" y="68"/>
                  </a:cubicBezTo>
                  <a:cubicBezTo>
                    <a:pt x="60" y="65"/>
                    <a:pt x="61" y="61"/>
                    <a:pt x="64" y="57"/>
                  </a:cubicBezTo>
                  <a:cubicBezTo>
                    <a:pt x="65" y="55"/>
                    <a:pt x="67" y="54"/>
                    <a:pt x="69" y="52"/>
                  </a:cubicBezTo>
                  <a:cubicBezTo>
                    <a:pt x="71" y="50"/>
                    <a:pt x="71" y="49"/>
                    <a:pt x="73" y="48"/>
                  </a:cubicBezTo>
                  <a:cubicBezTo>
                    <a:pt x="72" y="45"/>
                    <a:pt x="71" y="46"/>
                    <a:pt x="68" y="46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7">
              <a:extLst>
                <a:ext uri="{FF2B5EF4-FFF2-40B4-BE49-F238E27FC236}">
                  <a16:creationId xmlns:a16="http://schemas.microsoft.com/office/drawing/2014/main" xmlns="" id="{C1B1B49D-4DE7-4FDA-BCD4-D505BE56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0571" y="3354399"/>
              <a:ext cx="1361259" cy="1007590"/>
            </a:xfrm>
            <a:custGeom>
              <a:avLst/>
              <a:gdLst>
                <a:gd name="T0" fmla="*/ 307 w 325"/>
                <a:gd name="T1" fmla="*/ 178 h 241"/>
                <a:gd name="T2" fmla="*/ 300 w 325"/>
                <a:gd name="T3" fmla="*/ 182 h 241"/>
                <a:gd name="T4" fmla="*/ 300 w 325"/>
                <a:gd name="T5" fmla="*/ 194 h 241"/>
                <a:gd name="T6" fmla="*/ 312 w 325"/>
                <a:gd name="T7" fmla="*/ 199 h 241"/>
                <a:gd name="T8" fmla="*/ 290 w 325"/>
                <a:gd name="T9" fmla="*/ 173 h 241"/>
                <a:gd name="T10" fmla="*/ 282 w 325"/>
                <a:gd name="T11" fmla="*/ 164 h 241"/>
                <a:gd name="T12" fmla="*/ 272 w 325"/>
                <a:gd name="T13" fmla="*/ 148 h 241"/>
                <a:gd name="T14" fmla="*/ 249 w 325"/>
                <a:gd name="T15" fmla="*/ 163 h 241"/>
                <a:gd name="T16" fmla="*/ 229 w 325"/>
                <a:gd name="T17" fmla="*/ 164 h 241"/>
                <a:gd name="T18" fmla="*/ 220 w 325"/>
                <a:gd name="T19" fmla="*/ 142 h 241"/>
                <a:gd name="T20" fmla="*/ 216 w 325"/>
                <a:gd name="T21" fmla="*/ 122 h 241"/>
                <a:gd name="T22" fmla="*/ 208 w 325"/>
                <a:gd name="T23" fmla="*/ 218 h 241"/>
                <a:gd name="T24" fmla="*/ 220 w 325"/>
                <a:gd name="T25" fmla="*/ 235 h 241"/>
                <a:gd name="T26" fmla="*/ 254 w 325"/>
                <a:gd name="T27" fmla="*/ 216 h 241"/>
                <a:gd name="T28" fmla="*/ 285 w 325"/>
                <a:gd name="T29" fmla="*/ 198 h 241"/>
                <a:gd name="T30" fmla="*/ 291 w 325"/>
                <a:gd name="T31" fmla="*/ 184 h 241"/>
                <a:gd name="T32" fmla="*/ 290 w 325"/>
                <a:gd name="T33" fmla="*/ 173 h 241"/>
                <a:gd name="T34" fmla="*/ 170 w 325"/>
                <a:gd name="T35" fmla="*/ 87 h 241"/>
                <a:gd name="T36" fmla="*/ 166 w 325"/>
                <a:gd name="T37" fmla="*/ 96 h 241"/>
                <a:gd name="T38" fmla="*/ 148 w 325"/>
                <a:gd name="T39" fmla="*/ 98 h 241"/>
                <a:gd name="T40" fmla="*/ 133 w 325"/>
                <a:gd name="T41" fmla="*/ 121 h 241"/>
                <a:gd name="T42" fmla="*/ 138 w 325"/>
                <a:gd name="T43" fmla="*/ 106 h 241"/>
                <a:gd name="T44" fmla="*/ 150 w 325"/>
                <a:gd name="T45" fmla="*/ 84 h 241"/>
                <a:gd name="T46" fmla="*/ 119 w 325"/>
                <a:gd name="T47" fmla="*/ 79 h 241"/>
                <a:gd name="T48" fmla="*/ 105 w 325"/>
                <a:gd name="T49" fmla="*/ 74 h 241"/>
                <a:gd name="T50" fmla="*/ 75 w 325"/>
                <a:gd name="T51" fmla="*/ 56 h 241"/>
                <a:gd name="T52" fmla="*/ 41 w 325"/>
                <a:gd name="T53" fmla="*/ 36 h 241"/>
                <a:gd name="T54" fmla="*/ 14 w 325"/>
                <a:gd name="T55" fmla="*/ 10 h 241"/>
                <a:gd name="T56" fmla="*/ 0 w 325"/>
                <a:gd name="T57" fmla="*/ 1 h 241"/>
                <a:gd name="T58" fmla="*/ 8 w 325"/>
                <a:gd name="T59" fmla="*/ 22 h 241"/>
                <a:gd name="T60" fmla="*/ 26 w 325"/>
                <a:gd name="T61" fmla="*/ 34 h 241"/>
                <a:gd name="T62" fmla="*/ 44 w 325"/>
                <a:gd name="T63" fmla="*/ 60 h 241"/>
                <a:gd name="T64" fmla="*/ 70 w 325"/>
                <a:gd name="T65" fmla="*/ 112 h 241"/>
                <a:gd name="T66" fmla="*/ 55 w 325"/>
                <a:gd name="T67" fmla="*/ 123 h 241"/>
                <a:gd name="T68" fmla="*/ 28 w 325"/>
                <a:gd name="T69" fmla="*/ 126 h 241"/>
                <a:gd name="T70" fmla="*/ 23 w 325"/>
                <a:gd name="T71" fmla="*/ 136 h 241"/>
                <a:gd name="T72" fmla="*/ 25 w 325"/>
                <a:gd name="T73" fmla="*/ 149 h 241"/>
                <a:gd name="T74" fmla="*/ 29 w 325"/>
                <a:gd name="T75" fmla="*/ 160 h 241"/>
                <a:gd name="T76" fmla="*/ 46 w 325"/>
                <a:gd name="T77" fmla="*/ 184 h 241"/>
                <a:gd name="T78" fmla="*/ 66 w 325"/>
                <a:gd name="T79" fmla="*/ 190 h 241"/>
                <a:gd name="T80" fmla="*/ 91 w 325"/>
                <a:gd name="T81" fmla="*/ 172 h 241"/>
                <a:gd name="T82" fmla="*/ 144 w 325"/>
                <a:gd name="T83" fmla="*/ 157 h 241"/>
                <a:gd name="T84" fmla="*/ 207 w 325"/>
                <a:gd name="T85" fmla="*/ 11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5" h="241">
                  <a:moveTo>
                    <a:pt x="316" y="170"/>
                  </a:moveTo>
                  <a:cubicBezTo>
                    <a:pt x="310" y="170"/>
                    <a:pt x="311" y="177"/>
                    <a:pt x="307" y="178"/>
                  </a:cubicBezTo>
                  <a:cubicBezTo>
                    <a:pt x="310" y="177"/>
                    <a:pt x="303" y="166"/>
                    <a:pt x="300" y="164"/>
                  </a:cubicBezTo>
                  <a:cubicBezTo>
                    <a:pt x="297" y="164"/>
                    <a:pt x="300" y="182"/>
                    <a:pt x="300" y="182"/>
                  </a:cubicBezTo>
                  <a:cubicBezTo>
                    <a:pt x="300" y="181"/>
                    <a:pt x="294" y="182"/>
                    <a:pt x="294" y="185"/>
                  </a:cubicBezTo>
                  <a:cubicBezTo>
                    <a:pt x="295" y="188"/>
                    <a:pt x="299" y="192"/>
                    <a:pt x="300" y="194"/>
                  </a:cubicBezTo>
                  <a:cubicBezTo>
                    <a:pt x="301" y="197"/>
                    <a:pt x="300" y="205"/>
                    <a:pt x="305" y="202"/>
                  </a:cubicBezTo>
                  <a:cubicBezTo>
                    <a:pt x="305" y="202"/>
                    <a:pt x="311" y="186"/>
                    <a:pt x="312" y="199"/>
                  </a:cubicBezTo>
                  <a:cubicBezTo>
                    <a:pt x="325" y="204"/>
                    <a:pt x="316" y="175"/>
                    <a:pt x="316" y="170"/>
                  </a:cubicBezTo>
                  <a:moveTo>
                    <a:pt x="290" y="173"/>
                  </a:moveTo>
                  <a:cubicBezTo>
                    <a:pt x="290" y="167"/>
                    <a:pt x="298" y="160"/>
                    <a:pt x="294" y="155"/>
                  </a:cubicBezTo>
                  <a:cubicBezTo>
                    <a:pt x="289" y="157"/>
                    <a:pt x="287" y="162"/>
                    <a:pt x="282" y="164"/>
                  </a:cubicBezTo>
                  <a:cubicBezTo>
                    <a:pt x="281" y="161"/>
                    <a:pt x="280" y="161"/>
                    <a:pt x="278" y="159"/>
                  </a:cubicBezTo>
                  <a:cubicBezTo>
                    <a:pt x="279" y="154"/>
                    <a:pt x="278" y="148"/>
                    <a:pt x="272" y="148"/>
                  </a:cubicBezTo>
                  <a:cubicBezTo>
                    <a:pt x="265" y="146"/>
                    <a:pt x="263" y="152"/>
                    <a:pt x="260" y="155"/>
                  </a:cubicBezTo>
                  <a:cubicBezTo>
                    <a:pt x="257" y="159"/>
                    <a:pt x="253" y="161"/>
                    <a:pt x="249" y="163"/>
                  </a:cubicBezTo>
                  <a:cubicBezTo>
                    <a:pt x="238" y="167"/>
                    <a:pt x="245" y="160"/>
                    <a:pt x="238" y="157"/>
                  </a:cubicBezTo>
                  <a:cubicBezTo>
                    <a:pt x="233" y="155"/>
                    <a:pt x="233" y="162"/>
                    <a:pt x="229" y="164"/>
                  </a:cubicBezTo>
                  <a:cubicBezTo>
                    <a:pt x="225" y="167"/>
                    <a:pt x="227" y="167"/>
                    <a:pt x="224" y="163"/>
                  </a:cubicBezTo>
                  <a:cubicBezTo>
                    <a:pt x="220" y="158"/>
                    <a:pt x="220" y="148"/>
                    <a:pt x="220" y="142"/>
                  </a:cubicBezTo>
                  <a:cubicBezTo>
                    <a:pt x="219" y="138"/>
                    <a:pt x="223" y="120"/>
                    <a:pt x="215" y="123"/>
                  </a:cubicBezTo>
                  <a:cubicBezTo>
                    <a:pt x="216" y="122"/>
                    <a:pt x="216" y="122"/>
                    <a:pt x="216" y="122"/>
                  </a:cubicBezTo>
                  <a:cubicBezTo>
                    <a:pt x="198" y="142"/>
                    <a:pt x="213" y="178"/>
                    <a:pt x="216" y="201"/>
                  </a:cubicBezTo>
                  <a:cubicBezTo>
                    <a:pt x="218" y="211"/>
                    <a:pt x="210" y="209"/>
                    <a:pt x="208" y="218"/>
                  </a:cubicBezTo>
                  <a:cubicBezTo>
                    <a:pt x="213" y="217"/>
                    <a:pt x="215" y="214"/>
                    <a:pt x="220" y="214"/>
                  </a:cubicBezTo>
                  <a:cubicBezTo>
                    <a:pt x="220" y="219"/>
                    <a:pt x="216" y="230"/>
                    <a:pt x="220" y="235"/>
                  </a:cubicBezTo>
                  <a:cubicBezTo>
                    <a:pt x="226" y="241"/>
                    <a:pt x="233" y="230"/>
                    <a:pt x="236" y="227"/>
                  </a:cubicBezTo>
                  <a:cubicBezTo>
                    <a:pt x="241" y="220"/>
                    <a:pt x="248" y="221"/>
                    <a:pt x="254" y="216"/>
                  </a:cubicBezTo>
                  <a:cubicBezTo>
                    <a:pt x="260" y="212"/>
                    <a:pt x="261" y="208"/>
                    <a:pt x="268" y="206"/>
                  </a:cubicBezTo>
                  <a:cubicBezTo>
                    <a:pt x="274" y="203"/>
                    <a:pt x="278" y="197"/>
                    <a:pt x="285" y="198"/>
                  </a:cubicBezTo>
                  <a:cubicBezTo>
                    <a:pt x="281" y="202"/>
                    <a:pt x="278" y="221"/>
                    <a:pt x="286" y="215"/>
                  </a:cubicBezTo>
                  <a:cubicBezTo>
                    <a:pt x="291" y="211"/>
                    <a:pt x="290" y="191"/>
                    <a:pt x="291" y="184"/>
                  </a:cubicBezTo>
                  <a:cubicBezTo>
                    <a:pt x="292" y="182"/>
                    <a:pt x="295" y="181"/>
                    <a:pt x="294" y="178"/>
                  </a:cubicBezTo>
                  <a:cubicBezTo>
                    <a:pt x="294" y="176"/>
                    <a:pt x="290" y="173"/>
                    <a:pt x="290" y="173"/>
                  </a:cubicBezTo>
                  <a:moveTo>
                    <a:pt x="180" y="87"/>
                  </a:moveTo>
                  <a:cubicBezTo>
                    <a:pt x="178" y="87"/>
                    <a:pt x="173" y="85"/>
                    <a:pt x="170" y="87"/>
                  </a:cubicBezTo>
                  <a:cubicBezTo>
                    <a:pt x="168" y="88"/>
                    <a:pt x="170" y="93"/>
                    <a:pt x="169" y="94"/>
                  </a:cubicBezTo>
                  <a:cubicBezTo>
                    <a:pt x="168" y="94"/>
                    <a:pt x="166" y="95"/>
                    <a:pt x="166" y="96"/>
                  </a:cubicBezTo>
                  <a:cubicBezTo>
                    <a:pt x="164" y="91"/>
                    <a:pt x="161" y="85"/>
                    <a:pt x="156" y="85"/>
                  </a:cubicBezTo>
                  <a:cubicBezTo>
                    <a:pt x="149" y="86"/>
                    <a:pt x="150" y="93"/>
                    <a:pt x="148" y="98"/>
                  </a:cubicBezTo>
                  <a:cubicBezTo>
                    <a:pt x="147" y="102"/>
                    <a:pt x="145" y="108"/>
                    <a:pt x="143" y="111"/>
                  </a:cubicBezTo>
                  <a:cubicBezTo>
                    <a:pt x="141" y="116"/>
                    <a:pt x="136" y="117"/>
                    <a:pt x="133" y="121"/>
                  </a:cubicBezTo>
                  <a:cubicBezTo>
                    <a:pt x="133" y="121"/>
                    <a:pt x="133" y="121"/>
                    <a:pt x="132" y="121"/>
                  </a:cubicBezTo>
                  <a:cubicBezTo>
                    <a:pt x="132" y="115"/>
                    <a:pt x="135" y="112"/>
                    <a:pt x="138" y="106"/>
                  </a:cubicBezTo>
                  <a:cubicBezTo>
                    <a:pt x="140" y="103"/>
                    <a:pt x="141" y="99"/>
                    <a:pt x="142" y="95"/>
                  </a:cubicBezTo>
                  <a:cubicBezTo>
                    <a:pt x="144" y="91"/>
                    <a:pt x="148" y="87"/>
                    <a:pt x="150" y="84"/>
                  </a:cubicBezTo>
                  <a:cubicBezTo>
                    <a:pt x="154" y="73"/>
                    <a:pt x="138" y="72"/>
                    <a:pt x="135" y="82"/>
                  </a:cubicBezTo>
                  <a:cubicBezTo>
                    <a:pt x="132" y="78"/>
                    <a:pt x="123" y="78"/>
                    <a:pt x="119" y="79"/>
                  </a:cubicBezTo>
                  <a:cubicBezTo>
                    <a:pt x="116" y="79"/>
                    <a:pt x="105" y="87"/>
                    <a:pt x="105" y="81"/>
                  </a:cubicBezTo>
                  <a:cubicBezTo>
                    <a:pt x="105" y="78"/>
                    <a:pt x="105" y="76"/>
                    <a:pt x="105" y="74"/>
                  </a:cubicBezTo>
                  <a:cubicBezTo>
                    <a:pt x="92" y="73"/>
                    <a:pt x="82" y="73"/>
                    <a:pt x="73" y="61"/>
                  </a:cubicBezTo>
                  <a:cubicBezTo>
                    <a:pt x="75" y="60"/>
                    <a:pt x="75" y="58"/>
                    <a:pt x="75" y="56"/>
                  </a:cubicBezTo>
                  <a:cubicBezTo>
                    <a:pt x="72" y="51"/>
                    <a:pt x="64" y="49"/>
                    <a:pt x="60" y="47"/>
                  </a:cubicBezTo>
                  <a:cubicBezTo>
                    <a:pt x="74" y="40"/>
                    <a:pt x="39" y="31"/>
                    <a:pt x="41" y="36"/>
                  </a:cubicBezTo>
                  <a:cubicBezTo>
                    <a:pt x="39" y="31"/>
                    <a:pt x="32" y="22"/>
                    <a:pt x="25" y="23"/>
                  </a:cubicBezTo>
                  <a:cubicBezTo>
                    <a:pt x="24" y="23"/>
                    <a:pt x="16" y="12"/>
                    <a:pt x="14" y="10"/>
                  </a:cubicBezTo>
                  <a:cubicBezTo>
                    <a:pt x="10" y="7"/>
                    <a:pt x="3" y="4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2" y="13"/>
                    <a:pt x="9" y="15"/>
                  </a:cubicBezTo>
                  <a:cubicBezTo>
                    <a:pt x="8" y="17"/>
                    <a:pt x="8" y="20"/>
                    <a:pt x="8" y="22"/>
                  </a:cubicBezTo>
                  <a:cubicBezTo>
                    <a:pt x="16" y="21"/>
                    <a:pt x="18" y="26"/>
                    <a:pt x="14" y="33"/>
                  </a:cubicBezTo>
                  <a:cubicBezTo>
                    <a:pt x="18" y="35"/>
                    <a:pt x="22" y="36"/>
                    <a:pt x="26" y="34"/>
                  </a:cubicBezTo>
                  <a:cubicBezTo>
                    <a:pt x="35" y="45"/>
                    <a:pt x="18" y="55"/>
                    <a:pt x="44" y="55"/>
                  </a:cubicBezTo>
                  <a:cubicBezTo>
                    <a:pt x="44" y="56"/>
                    <a:pt x="44" y="58"/>
                    <a:pt x="44" y="60"/>
                  </a:cubicBezTo>
                  <a:cubicBezTo>
                    <a:pt x="47" y="78"/>
                    <a:pt x="50" y="82"/>
                    <a:pt x="61" y="94"/>
                  </a:cubicBezTo>
                  <a:cubicBezTo>
                    <a:pt x="65" y="99"/>
                    <a:pt x="71" y="105"/>
                    <a:pt x="70" y="112"/>
                  </a:cubicBezTo>
                  <a:cubicBezTo>
                    <a:pt x="70" y="124"/>
                    <a:pt x="66" y="120"/>
                    <a:pt x="57" y="126"/>
                  </a:cubicBezTo>
                  <a:cubicBezTo>
                    <a:pt x="56" y="126"/>
                    <a:pt x="56" y="124"/>
                    <a:pt x="55" y="123"/>
                  </a:cubicBezTo>
                  <a:cubicBezTo>
                    <a:pt x="54" y="125"/>
                    <a:pt x="52" y="126"/>
                    <a:pt x="51" y="129"/>
                  </a:cubicBezTo>
                  <a:cubicBezTo>
                    <a:pt x="43" y="127"/>
                    <a:pt x="36" y="125"/>
                    <a:pt x="28" y="126"/>
                  </a:cubicBezTo>
                  <a:cubicBezTo>
                    <a:pt x="30" y="127"/>
                    <a:pt x="32" y="132"/>
                    <a:pt x="34" y="133"/>
                  </a:cubicBezTo>
                  <a:cubicBezTo>
                    <a:pt x="30" y="134"/>
                    <a:pt x="26" y="136"/>
                    <a:pt x="23" y="136"/>
                  </a:cubicBezTo>
                  <a:cubicBezTo>
                    <a:pt x="25" y="138"/>
                    <a:pt x="27" y="140"/>
                    <a:pt x="29" y="141"/>
                  </a:cubicBezTo>
                  <a:cubicBezTo>
                    <a:pt x="27" y="143"/>
                    <a:pt x="27" y="147"/>
                    <a:pt x="25" y="149"/>
                  </a:cubicBezTo>
                  <a:cubicBezTo>
                    <a:pt x="27" y="151"/>
                    <a:pt x="27" y="151"/>
                    <a:pt x="29" y="152"/>
                  </a:cubicBezTo>
                  <a:cubicBezTo>
                    <a:pt x="29" y="155"/>
                    <a:pt x="30" y="157"/>
                    <a:pt x="29" y="160"/>
                  </a:cubicBezTo>
                  <a:cubicBezTo>
                    <a:pt x="37" y="165"/>
                    <a:pt x="48" y="161"/>
                    <a:pt x="52" y="172"/>
                  </a:cubicBezTo>
                  <a:cubicBezTo>
                    <a:pt x="47" y="175"/>
                    <a:pt x="42" y="178"/>
                    <a:pt x="46" y="184"/>
                  </a:cubicBezTo>
                  <a:cubicBezTo>
                    <a:pt x="51" y="183"/>
                    <a:pt x="55" y="179"/>
                    <a:pt x="58" y="176"/>
                  </a:cubicBezTo>
                  <a:cubicBezTo>
                    <a:pt x="58" y="182"/>
                    <a:pt x="62" y="186"/>
                    <a:pt x="66" y="190"/>
                  </a:cubicBezTo>
                  <a:cubicBezTo>
                    <a:pt x="76" y="185"/>
                    <a:pt x="86" y="197"/>
                    <a:pt x="100" y="190"/>
                  </a:cubicBezTo>
                  <a:cubicBezTo>
                    <a:pt x="96" y="185"/>
                    <a:pt x="94" y="179"/>
                    <a:pt x="91" y="172"/>
                  </a:cubicBezTo>
                  <a:cubicBezTo>
                    <a:pt x="93" y="171"/>
                    <a:pt x="97" y="170"/>
                    <a:pt x="98" y="170"/>
                  </a:cubicBezTo>
                  <a:cubicBezTo>
                    <a:pt x="105" y="183"/>
                    <a:pt x="136" y="161"/>
                    <a:pt x="144" y="157"/>
                  </a:cubicBezTo>
                  <a:cubicBezTo>
                    <a:pt x="151" y="152"/>
                    <a:pt x="190" y="120"/>
                    <a:pt x="198" y="134"/>
                  </a:cubicBezTo>
                  <a:cubicBezTo>
                    <a:pt x="204" y="127"/>
                    <a:pt x="207" y="121"/>
                    <a:pt x="207" y="111"/>
                  </a:cubicBezTo>
                  <a:cubicBezTo>
                    <a:pt x="201" y="103"/>
                    <a:pt x="189" y="90"/>
                    <a:pt x="180" y="87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8">
              <a:extLst>
                <a:ext uri="{FF2B5EF4-FFF2-40B4-BE49-F238E27FC236}">
                  <a16:creationId xmlns:a16="http://schemas.microsoft.com/office/drawing/2014/main" xmlns="" id="{48E89FAE-EE86-4B80-A41A-A8EE88CB7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0571" y="3354399"/>
              <a:ext cx="1361259" cy="1007590"/>
            </a:xfrm>
            <a:custGeom>
              <a:avLst/>
              <a:gdLst>
                <a:gd name="T0" fmla="*/ 307 w 325"/>
                <a:gd name="T1" fmla="*/ 178 h 241"/>
                <a:gd name="T2" fmla="*/ 300 w 325"/>
                <a:gd name="T3" fmla="*/ 182 h 241"/>
                <a:gd name="T4" fmla="*/ 300 w 325"/>
                <a:gd name="T5" fmla="*/ 194 h 241"/>
                <a:gd name="T6" fmla="*/ 312 w 325"/>
                <a:gd name="T7" fmla="*/ 199 h 241"/>
                <a:gd name="T8" fmla="*/ 290 w 325"/>
                <a:gd name="T9" fmla="*/ 173 h 241"/>
                <a:gd name="T10" fmla="*/ 282 w 325"/>
                <a:gd name="T11" fmla="*/ 164 h 241"/>
                <a:gd name="T12" fmla="*/ 272 w 325"/>
                <a:gd name="T13" fmla="*/ 148 h 241"/>
                <a:gd name="T14" fmla="*/ 249 w 325"/>
                <a:gd name="T15" fmla="*/ 163 h 241"/>
                <a:gd name="T16" fmla="*/ 229 w 325"/>
                <a:gd name="T17" fmla="*/ 164 h 241"/>
                <a:gd name="T18" fmla="*/ 220 w 325"/>
                <a:gd name="T19" fmla="*/ 142 h 241"/>
                <a:gd name="T20" fmla="*/ 216 w 325"/>
                <a:gd name="T21" fmla="*/ 122 h 241"/>
                <a:gd name="T22" fmla="*/ 208 w 325"/>
                <a:gd name="T23" fmla="*/ 218 h 241"/>
                <a:gd name="T24" fmla="*/ 220 w 325"/>
                <a:gd name="T25" fmla="*/ 235 h 241"/>
                <a:gd name="T26" fmla="*/ 254 w 325"/>
                <a:gd name="T27" fmla="*/ 216 h 241"/>
                <a:gd name="T28" fmla="*/ 285 w 325"/>
                <a:gd name="T29" fmla="*/ 198 h 241"/>
                <a:gd name="T30" fmla="*/ 291 w 325"/>
                <a:gd name="T31" fmla="*/ 184 h 241"/>
                <a:gd name="T32" fmla="*/ 290 w 325"/>
                <a:gd name="T33" fmla="*/ 173 h 241"/>
                <a:gd name="T34" fmla="*/ 170 w 325"/>
                <a:gd name="T35" fmla="*/ 87 h 241"/>
                <a:gd name="T36" fmla="*/ 166 w 325"/>
                <a:gd name="T37" fmla="*/ 96 h 241"/>
                <a:gd name="T38" fmla="*/ 148 w 325"/>
                <a:gd name="T39" fmla="*/ 98 h 241"/>
                <a:gd name="T40" fmla="*/ 133 w 325"/>
                <a:gd name="T41" fmla="*/ 121 h 241"/>
                <a:gd name="T42" fmla="*/ 138 w 325"/>
                <a:gd name="T43" fmla="*/ 106 h 241"/>
                <a:gd name="T44" fmla="*/ 150 w 325"/>
                <a:gd name="T45" fmla="*/ 84 h 241"/>
                <a:gd name="T46" fmla="*/ 119 w 325"/>
                <a:gd name="T47" fmla="*/ 79 h 241"/>
                <a:gd name="T48" fmla="*/ 105 w 325"/>
                <a:gd name="T49" fmla="*/ 74 h 241"/>
                <a:gd name="T50" fmla="*/ 75 w 325"/>
                <a:gd name="T51" fmla="*/ 56 h 241"/>
                <a:gd name="T52" fmla="*/ 41 w 325"/>
                <a:gd name="T53" fmla="*/ 36 h 241"/>
                <a:gd name="T54" fmla="*/ 14 w 325"/>
                <a:gd name="T55" fmla="*/ 10 h 241"/>
                <a:gd name="T56" fmla="*/ 0 w 325"/>
                <a:gd name="T57" fmla="*/ 1 h 241"/>
                <a:gd name="T58" fmla="*/ 8 w 325"/>
                <a:gd name="T59" fmla="*/ 22 h 241"/>
                <a:gd name="T60" fmla="*/ 26 w 325"/>
                <a:gd name="T61" fmla="*/ 34 h 241"/>
                <a:gd name="T62" fmla="*/ 44 w 325"/>
                <a:gd name="T63" fmla="*/ 60 h 241"/>
                <a:gd name="T64" fmla="*/ 70 w 325"/>
                <a:gd name="T65" fmla="*/ 112 h 241"/>
                <a:gd name="T66" fmla="*/ 55 w 325"/>
                <a:gd name="T67" fmla="*/ 123 h 241"/>
                <a:gd name="T68" fmla="*/ 28 w 325"/>
                <a:gd name="T69" fmla="*/ 126 h 241"/>
                <a:gd name="T70" fmla="*/ 23 w 325"/>
                <a:gd name="T71" fmla="*/ 136 h 241"/>
                <a:gd name="T72" fmla="*/ 25 w 325"/>
                <a:gd name="T73" fmla="*/ 149 h 241"/>
                <a:gd name="T74" fmla="*/ 29 w 325"/>
                <a:gd name="T75" fmla="*/ 160 h 241"/>
                <a:gd name="T76" fmla="*/ 46 w 325"/>
                <a:gd name="T77" fmla="*/ 184 h 241"/>
                <a:gd name="T78" fmla="*/ 66 w 325"/>
                <a:gd name="T79" fmla="*/ 190 h 241"/>
                <a:gd name="T80" fmla="*/ 91 w 325"/>
                <a:gd name="T81" fmla="*/ 172 h 241"/>
                <a:gd name="T82" fmla="*/ 144 w 325"/>
                <a:gd name="T83" fmla="*/ 157 h 241"/>
                <a:gd name="T84" fmla="*/ 207 w 325"/>
                <a:gd name="T85" fmla="*/ 11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5" h="241">
                  <a:moveTo>
                    <a:pt x="316" y="170"/>
                  </a:moveTo>
                  <a:cubicBezTo>
                    <a:pt x="310" y="170"/>
                    <a:pt x="311" y="177"/>
                    <a:pt x="307" y="178"/>
                  </a:cubicBezTo>
                  <a:cubicBezTo>
                    <a:pt x="310" y="177"/>
                    <a:pt x="303" y="166"/>
                    <a:pt x="300" y="164"/>
                  </a:cubicBezTo>
                  <a:cubicBezTo>
                    <a:pt x="297" y="164"/>
                    <a:pt x="300" y="182"/>
                    <a:pt x="300" y="182"/>
                  </a:cubicBezTo>
                  <a:cubicBezTo>
                    <a:pt x="300" y="181"/>
                    <a:pt x="294" y="182"/>
                    <a:pt x="294" y="185"/>
                  </a:cubicBezTo>
                  <a:cubicBezTo>
                    <a:pt x="295" y="188"/>
                    <a:pt x="299" y="192"/>
                    <a:pt x="300" y="194"/>
                  </a:cubicBezTo>
                  <a:cubicBezTo>
                    <a:pt x="301" y="197"/>
                    <a:pt x="300" y="205"/>
                    <a:pt x="305" y="202"/>
                  </a:cubicBezTo>
                  <a:cubicBezTo>
                    <a:pt x="305" y="202"/>
                    <a:pt x="311" y="186"/>
                    <a:pt x="312" y="199"/>
                  </a:cubicBezTo>
                  <a:cubicBezTo>
                    <a:pt x="325" y="204"/>
                    <a:pt x="316" y="175"/>
                    <a:pt x="316" y="170"/>
                  </a:cubicBezTo>
                  <a:close/>
                  <a:moveTo>
                    <a:pt x="290" y="173"/>
                  </a:moveTo>
                  <a:cubicBezTo>
                    <a:pt x="290" y="167"/>
                    <a:pt x="298" y="160"/>
                    <a:pt x="294" y="155"/>
                  </a:cubicBezTo>
                  <a:cubicBezTo>
                    <a:pt x="289" y="157"/>
                    <a:pt x="287" y="162"/>
                    <a:pt x="282" y="164"/>
                  </a:cubicBezTo>
                  <a:cubicBezTo>
                    <a:pt x="281" y="161"/>
                    <a:pt x="280" y="161"/>
                    <a:pt x="278" y="159"/>
                  </a:cubicBezTo>
                  <a:cubicBezTo>
                    <a:pt x="279" y="154"/>
                    <a:pt x="278" y="148"/>
                    <a:pt x="272" y="148"/>
                  </a:cubicBezTo>
                  <a:cubicBezTo>
                    <a:pt x="265" y="146"/>
                    <a:pt x="263" y="152"/>
                    <a:pt x="260" y="155"/>
                  </a:cubicBezTo>
                  <a:cubicBezTo>
                    <a:pt x="257" y="159"/>
                    <a:pt x="253" y="161"/>
                    <a:pt x="249" y="163"/>
                  </a:cubicBezTo>
                  <a:cubicBezTo>
                    <a:pt x="238" y="167"/>
                    <a:pt x="245" y="160"/>
                    <a:pt x="238" y="157"/>
                  </a:cubicBezTo>
                  <a:cubicBezTo>
                    <a:pt x="233" y="155"/>
                    <a:pt x="233" y="162"/>
                    <a:pt x="229" y="164"/>
                  </a:cubicBezTo>
                  <a:cubicBezTo>
                    <a:pt x="225" y="167"/>
                    <a:pt x="227" y="167"/>
                    <a:pt x="224" y="163"/>
                  </a:cubicBezTo>
                  <a:cubicBezTo>
                    <a:pt x="220" y="158"/>
                    <a:pt x="220" y="148"/>
                    <a:pt x="220" y="142"/>
                  </a:cubicBezTo>
                  <a:cubicBezTo>
                    <a:pt x="219" y="138"/>
                    <a:pt x="223" y="120"/>
                    <a:pt x="215" y="123"/>
                  </a:cubicBezTo>
                  <a:cubicBezTo>
                    <a:pt x="216" y="122"/>
                    <a:pt x="216" y="122"/>
                    <a:pt x="216" y="122"/>
                  </a:cubicBezTo>
                  <a:cubicBezTo>
                    <a:pt x="198" y="142"/>
                    <a:pt x="213" y="178"/>
                    <a:pt x="216" y="201"/>
                  </a:cubicBezTo>
                  <a:cubicBezTo>
                    <a:pt x="218" y="211"/>
                    <a:pt x="210" y="209"/>
                    <a:pt x="208" y="218"/>
                  </a:cubicBezTo>
                  <a:cubicBezTo>
                    <a:pt x="213" y="217"/>
                    <a:pt x="215" y="214"/>
                    <a:pt x="220" y="214"/>
                  </a:cubicBezTo>
                  <a:cubicBezTo>
                    <a:pt x="220" y="219"/>
                    <a:pt x="216" y="230"/>
                    <a:pt x="220" y="235"/>
                  </a:cubicBezTo>
                  <a:cubicBezTo>
                    <a:pt x="226" y="241"/>
                    <a:pt x="233" y="230"/>
                    <a:pt x="236" y="227"/>
                  </a:cubicBezTo>
                  <a:cubicBezTo>
                    <a:pt x="241" y="220"/>
                    <a:pt x="248" y="221"/>
                    <a:pt x="254" y="216"/>
                  </a:cubicBezTo>
                  <a:cubicBezTo>
                    <a:pt x="260" y="212"/>
                    <a:pt x="261" y="208"/>
                    <a:pt x="268" y="206"/>
                  </a:cubicBezTo>
                  <a:cubicBezTo>
                    <a:pt x="274" y="203"/>
                    <a:pt x="278" y="197"/>
                    <a:pt x="285" y="198"/>
                  </a:cubicBezTo>
                  <a:cubicBezTo>
                    <a:pt x="281" y="202"/>
                    <a:pt x="278" y="221"/>
                    <a:pt x="286" y="215"/>
                  </a:cubicBezTo>
                  <a:cubicBezTo>
                    <a:pt x="291" y="211"/>
                    <a:pt x="290" y="191"/>
                    <a:pt x="291" y="184"/>
                  </a:cubicBezTo>
                  <a:cubicBezTo>
                    <a:pt x="292" y="182"/>
                    <a:pt x="295" y="181"/>
                    <a:pt x="294" y="178"/>
                  </a:cubicBezTo>
                  <a:cubicBezTo>
                    <a:pt x="294" y="176"/>
                    <a:pt x="290" y="173"/>
                    <a:pt x="290" y="173"/>
                  </a:cubicBezTo>
                  <a:close/>
                  <a:moveTo>
                    <a:pt x="180" y="87"/>
                  </a:moveTo>
                  <a:cubicBezTo>
                    <a:pt x="178" y="87"/>
                    <a:pt x="173" y="85"/>
                    <a:pt x="170" y="87"/>
                  </a:cubicBezTo>
                  <a:cubicBezTo>
                    <a:pt x="168" y="88"/>
                    <a:pt x="170" y="93"/>
                    <a:pt x="169" y="94"/>
                  </a:cubicBezTo>
                  <a:cubicBezTo>
                    <a:pt x="168" y="94"/>
                    <a:pt x="166" y="95"/>
                    <a:pt x="166" y="96"/>
                  </a:cubicBezTo>
                  <a:cubicBezTo>
                    <a:pt x="164" y="91"/>
                    <a:pt x="161" y="85"/>
                    <a:pt x="156" y="85"/>
                  </a:cubicBezTo>
                  <a:cubicBezTo>
                    <a:pt x="149" y="86"/>
                    <a:pt x="150" y="93"/>
                    <a:pt x="148" y="98"/>
                  </a:cubicBezTo>
                  <a:cubicBezTo>
                    <a:pt x="147" y="102"/>
                    <a:pt x="145" y="108"/>
                    <a:pt x="143" y="111"/>
                  </a:cubicBezTo>
                  <a:cubicBezTo>
                    <a:pt x="141" y="116"/>
                    <a:pt x="136" y="117"/>
                    <a:pt x="133" y="121"/>
                  </a:cubicBezTo>
                  <a:cubicBezTo>
                    <a:pt x="133" y="121"/>
                    <a:pt x="133" y="121"/>
                    <a:pt x="132" y="121"/>
                  </a:cubicBezTo>
                  <a:cubicBezTo>
                    <a:pt x="132" y="115"/>
                    <a:pt x="135" y="112"/>
                    <a:pt x="138" y="106"/>
                  </a:cubicBezTo>
                  <a:cubicBezTo>
                    <a:pt x="140" y="103"/>
                    <a:pt x="141" y="99"/>
                    <a:pt x="142" y="95"/>
                  </a:cubicBezTo>
                  <a:cubicBezTo>
                    <a:pt x="144" y="91"/>
                    <a:pt x="148" y="87"/>
                    <a:pt x="150" y="84"/>
                  </a:cubicBezTo>
                  <a:cubicBezTo>
                    <a:pt x="154" y="73"/>
                    <a:pt x="138" y="72"/>
                    <a:pt x="135" y="82"/>
                  </a:cubicBezTo>
                  <a:cubicBezTo>
                    <a:pt x="132" y="78"/>
                    <a:pt x="123" y="78"/>
                    <a:pt x="119" y="79"/>
                  </a:cubicBezTo>
                  <a:cubicBezTo>
                    <a:pt x="116" y="79"/>
                    <a:pt x="105" y="87"/>
                    <a:pt x="105" y="81"/>
                  </a:cubicBezTo>
                  <a:cubicBezTo>
                    <a:pt x="105" y="78"/>
                    <a:pt x="105" y="76"/>
                    <a:pt x="105" y="74"/>
                  </a:cubicBezTo>
                  <a:cubicBezTo>
                    <a:pt x="92" y="73"/>
                    <a:pt x="82" y="73"/>
                    <a:pt x="73" y="61"/>
                  </a:cubicBezTo>
                  <a:cubicBezTo>
                    <a:pt x="75" y="60"/>
                    <a:pt x="75" y="58"/>
                    <a:pt x="75" y="56"/>
                  </a:cubicBezTo>
                  <a:cubicBezTo>
                    <a:pt x="72" y="51"/>
                    <a:pt x="64" y="49"/>
                    <a:pt x="60" y="47"/>
                  </a:cubicBezTo>
                  <a:cubicBezTo>
                    <a:pt x="74" y="40"/>
                    <a:pt x="39" y="31"/>
                    <a:pt x="41" y="36"/>
                  </a:cubicBezTo>
                  <a:cubicBezTo>
                    <a:pt x="39" y="31"/>
                    <a:pt x="32" y="22"/>
                    <a:pt x="25" y="23"/>
                  </a:cubicBezTo>
                  <a:cubicBezTo>
                    <a:pt x="24" y="23"/>
                    <a:pt x="16" y="12"/>
                    <a:pt x="14" y="10"/>
                  </a:cubicBezTo>
                  <a:cubicBezTo>
                    <a:pt x="10" y="7"/>
                    <a:pt x="3" y="4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2" y="13"/>
                    <a:pt x="9" y="15"/>
                  </a:cubicBezTo>
                  <a:cubicBezTo>
                    <a:pt x="8" y="17"/>
                    <a:pt x="8" y="20"/>
                    <a:pt x="8" y="22"/>
                  </a:cubicBezTo>
                  <a:cubicBezTo>
                    <a:pt x="16" y="21"/>
                    <a:pt x="18" y="26"/>
                    <a:pt x="14" y="33"/>
                  </a:cubicBezTo>
                  <a:cubicBezTo>
                    <a:pt x="18" y="35"/>
                    <a:pt x="22" y="36"/>
                    <a:pt x="26" y="34"/>
                  </a:cubicBezTo>
                  <a:cubicBezTo>
                    <a:pt x="35" y="45"/>
                    <a:pt x="18" y="55"/>
                    <a:pt x="44" y="55"/>
                  </a:cubicBezTo>
                  <a:cubicBezTo>
                    <a:pt x="44" y="56"/>
                    <a:pt x="44" y="58"/>
                    <a:pt x="44" y="60"/>
                  </a:cubicBezTo>
                  <a:cubicBezTo>
                    <a:pt x="47" y="78"/>
                    <a:pt x="50" y="82"/>
                    <a:pt x="61" y="94"/>
                  </a:cubicBezTo>
                  <a:cubicBezTo>
                    <a:pt x="65" y="99"/>
                    <a:pt x="71" y="105"/>
                    <a:pt x="70" y="112"/>
                  </a:cubicBezTo>
                  <a:cubicBezTo>
                    <a:pt x="70" y="124"/>
                    <a:pt x="66" y="120"/>
                    <a:pt x="57" y="126"/>
                  </a:cubicBezTo>
                  <a:cubicBezTo>
                    <a:pt x="56" y="126"/>
                    <a:pt x="56" y="124"/>
                    <a:pt x="55" y="123"/>
                  </a:cubicBezTo>
                  <a:cubicBezTo>
                    <a:pt x="54" y="125"/>
                    <a:pt x="52" y="126"/>
                    <a:pt x="51" y="129"/>
                  </a:cubicBezTo>
                  <a:cubicBezTo>
                    <a:pt x="43" y="127"/>
                    <a:pt x="36" y="125"/>
                    <a:pt x="28" y="126"/>
                  </a:cubicBezTo>
                  <a:cubicBezTo>
                    <a:pt x="30" y="127"/>
                    <a:pt x="32" y="132"/>
                    <a:pt x="34" y="133"/>
                  </a:cubicBezTo>
                  <a:cubicBezTo>
                    <a:pt x="30" y="134"/>
                    <a:pt x="26" y="136"/>
                    <a:pt x="23" y="136"/>
                  </a:cubicBezTo>
                  <a:cubicBezTo>
                    <a:pt x="25" y="138"/>
                    <a:pt x="27" y="140"/>
                    <a:pt x="29" y="141"/>
                  </a:cubicBezTo>
                  <a:cubicBezTo>
                    <a:pt x="27" y="143"/>
                    <a:pt x="27" y="147"/>
                    <a:pt x="25" y="149"/>
                  </a:cubicBezTo>
                  <a:cubicBezTo>
                    <a:pt x="27" y="151"/>
                    <a:pt x="27" y="151"/>
                    <a:pt x="29" y="152"/>
                  </a:cubicBezTo>
                  <a:cubicBezTo>
                    <a:pt x="29" y="155"/>
                    <a:pt x="30" y="157"/>
                    <a:pt x="29" y="160"/>
                  </a:cubicBezTo>
                  <a:cubicBezTo>
                    <a:pt x="37" y="165"/>
                    <a:pt x="48" y="161"/>
                    <a:pt x="52" y="172"/>
                  </a:cubicBezTo>
                  <a:cubicBezTo>
                    <a:pt x="47" y="175"/>
                    <a:pt x="42" y="178"/>
                    <a:pt x="46" y="184"/>
                  </a:cubicBezTo>
                  <a:cubicBezTo>
                    <a:pt x="51" y="183"/>
                    <a:pt x="55" y="179"/>
                    <a:pt x="58" y="176"/>
                  </a:cubicBezTo>
                  <a:cubicBezTo>
                    <a:pt x="58" y="182"/>
                    <a:pt x="62" y="186"/>
                    <a:pt x="66" y="190"/>
                  </a:cubicBezTo>
                  <a:cubicBezTo>
                    <a:pt x="76" y="185"/>
                    <a:pt x="86" y="197"/>
                    <a:pt x="100" y="190"/>
                  </a:cubicBezTo>
                  <a:cubicBezTo>
                    <a:pt x="96" y="185"/>
                    <a:pt x="94" y="179"/>
                    <a:pt x="91" y="172"/>
                  </a:cubicBezTo>
                  <a:cubicBezTo>
                    <a:pt x="93" y="171"/>
                    <a:pt x="97" y="170"/>
                    <a:pt x="98" y="170"/>
                  </a:cubicBezTo>
                  <a:cubicBezTo>
                    <a:pt x="105" y="183"/>
                    <a:pt x="136" y="161"/>
                    <a:pt x="144" y="157"/>
                  </a:cubicBezTo>
                  <a:cubicBezTo>
                    <a:pt x="151" y="152"/>
                    <a:pt x="190" y="120"/>
                    <a:pt x="198" y="134"/>
                  </a:cubicBezTo>
                  <a:cubicBezTo>
                    <a:pt x="204" y="127"/>
                    <a:pt x="207" y="121"/>
                    <a:pt x="207" y="111"/>
                  </a:cubicBezTo>
                  <a:cubicBezTo>
                    <a:pt x="201" y="103"/>
                    <a:pt x="189" y="90"/>
                    <a:pt x="180" y="87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9">
              <a:extLst>
                <a:ext uri="{FF2B5EF4-FFF2-40B4-BE49-F238E27FC236}">
                  <a16:creationId xmlns:a16="http://schemas.microsoft.com/office/drawing/2014/main" xmlns="" id="{3C6193B6-E6FE-4A68-A808-4E74B9FD2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1859" y="4533296"/>
              <a:ext cx="171309" cy="88417"/>
            </a:xfrm>
            <a:custGeom>
              <a:avLst/>
              <a:gdLst>
                <a:gd name="T0" fmla="*/ 30 w 41"/>
                <a:gd name="T1" fmla="*/ 8 h 21"/>
                <a:gd name="T2" fmla="*/ 41 w 41"/>
                <a:gd name="T3" fmla="*/ 1 h 21"/>
                <a:gd name="T4" fmla="*/ 38 w 41"/>
                <a:gd name="T5" fmla="*/ 8 h 21"/>
                <a:gd name="T6" fmla="*/ 38 w 41"/>
                <a:gd name="T7" fmla="*/ 14 h 21"/>
                <a:gd name="T8" fmla="*/ 37 w 41"/>
                <a:gd name="T9" fmla="*/ 19 h 21"/>
                <a:gd name="T10" fmla="*/ 30 w 41"/>
                <a:gd name="T11" fmla="*/ 19 h 21"/>
                <a:gd name="T12" fmla="*/ 27 w 41"/>
                <a:gd name="T13" fmla="*/ 17 h 21"/>
                <a:gd name="T14" fmla="*/ 25 w 41"/>
                <a:gd name="T15" fmla="*/ 20 h 21"/>
                <a:gd name="T16" fmla="*/ 18 w 41"/>
                <a:gd name="T17" fmla="*/ 21 h 21"/>
                <a:gd name="T18" fmla="*/ 12 w 41"/>
                <a:gd name="T19" fmla="*/ 19 h 21"/>
                <a:gd name="T20" fmla="*/ 9 w 41"/>
                <a:gd name="T21" fmla="*/ 21 h 21"/>
                <a:gd name="T22" fmla="*/ 6 w 41"/>
                <a:gd name="T23" fmla="*/ 19 h 21"/>
                <a:gd name="T24" fmla="*/ 1 w 41"/>
                <a:gd name="T25" fmla="*/ 16 h 21"/>
                <a:gd name="T26" fmla="*/ 2 w 41"/>
                <a:gd name="T27" fmla="*/ 9 h 21"/>
                <a:gd name="T28" fmla="*/ 6 w 41"/>
                <a:gd name="T29" fmla="*/ 13 h 21"/>
                <a:gd name="T30" fmla="*/ 12 w 41"/>
                <a:gd name="T31" fmla="*/ 16 h 21"/>
                <a:gd name="T32" fmla="*/ 14 w 41"/>
                <a:gd name="T33" fmla="*/ 14 h 21"/>
                <a:gd name="T34" fmla="*/ 18 w 41"/>
                <a:gd name="T35" fmla="*/ 14 h 21"/>
                <a:gd name="T36" fmla="*/ 24 w 41"/>
                <a:gd name="T37" fmla="*/ 10 h 21"/>
                <a:gd name="T38" fmla="*/ 30 w 41"/>
                <a:gd name="T39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21">
                  <a:moveTo>
                    <a:pt x="30" y="8"/>
                  </a:moveTo>
                  <a:cubicBezTo>
                    <a:pt x="33" y="6"/>
                    <a:pt x="37" y="0"/>
                    <a:pt x="41" y="1"/>
                  </a:cubicBezTo>
                  <a:cubicBezTo>
                    <a:pt x="40" y="3"/>
                    <a:pt x="38" y="5"/>
                    <a:pt x="38" y="8"/>
                  </a:cubicBezTo>
                  <a:cubicBezTo>
                    <a:pt x="37" y="11"/>
                    <a:pt x="37" y="12"/>
                    <a:pt x="38" y="14"/>
                  </a:cubicBezTo>
                  <a:cubicBezTo>
                    <a:pt x="39" y="16"/>
                    <a:pt x="41" y="18"/>
                    <a:pt x="37" y="19"/>
                  </a:cubicBezTo>
                  <a:cubicBezTo>
                    <a:pt x="36" y="20"/>
                    <a:pt x="32" y="19"/>
                    <a:pt x="30" y="19"/>
                  </a:cubicBezTo>
                  <a:cubicBezTo>
                    <a:pt x="30" y="18"/>
                    <a:pt x="29" y="16"/>
                    <a:pt x="27" y="17"/>
                  </a:cubicBezTo>
                  <a:cubicBezTo>
                    <a:pt x="26" y="18"/>
                    <a:pt x="26" y="19"/>
                    <a:pt x="25" y="20"/>
                  </a:cubicBezTo>
                  <a:cubicBezTo>
                    <a:pt x="24" y="21"/>
                    <a:pt x="19" y="21"/>
                    <a:pt x="18" y="21"/>
                  </a:cubicBezTo>
                  <a:cubicBezTo>
                    <a:pt x="14" y="21"/>
                    <a:pt x="14" y="20"/>
                    <a:pt x="12" y="19"/>
                  </a:cubicBezTo>
                  <a:cubicBezTo>
                    <a:pt x="11" y="19"/>
                    <a:pt x="10" y="21"/>
                    <a:pt x="9" y="21"/>
                  </a:cubicBezTo>
                  <a:cubicBezTo>
                    <a:pt x="7" y="21"/>
                    <a:pt x="7" y="19"/>
                    <a:pt x="6" y="19"/>
                  </a:cubicBezTo>
                  <a:cubicBezTo>
                    <a:pt x="5" y="18"/>
                    <a:pt x="2" y="18"/>
                    <a:pt x="1" y="16"/>
                  </a:cubicBezTo>
                  <a:cubicBezTo>
                    <a:pt x="0" y="14"/>
                    <a:pt x="2" y="11"/>
                    <a:pt x="2" y="9"/>
                  </a:cubicBezTo>
                  <a:cubicBezTo>
                    <a:pt x="3" y="4"/>
                    <a:pt x="6" y="12"/>
                    <a:pt x="6" y="13"/>
                  </a:cubicBezTo>
                  <a:cubicBezTo>
                    <a:pt x="8" y="14"/>
                    <a:pt x="10" y="14"/>
                    <a:pt x="12" y="16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3"/>
                    <a:pt x="23" y="11"/>
                    <a:pt x="24" y="10"/>
                  </a:cubicBezTo>
                  <a:cubicBezTo>
                    <a:pt x="26" y="9"/>
                    <a:pt x="29" y="9"/>
                    <a:pt x="30" y="8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">
              <a:extLst>
                <a:ext uri="{FF2B5EF4-FFF2-40B4-BE49-F238E27FC236}">
                  <a16:creationId xmlns:a16="http://schemas.microsoft.com/office/drawing/2014/main" xmlns="" id="{E6E49D9A-1A90-4B0C-B1F2-6BC52C285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1859" y="4533296"/>
              <a:ext cx="171309" cy="88417"/>
            </a:xfrm>
            <a:custGeom>
              <a:avLst/>
              <a:gdLst>
                <a:gd name="T0" fmla="*/ 30 w 41"/>
                <a:gd name="T1" fmla="*/ 8 h 21"/>
                <a:gd name="T2" fmla="*/ 41 w 41"/>
                <a:gd name="T3" fmla="*/ 1 h 21"/>
                <a:gd name="T4" fmla="*/ 38 w 41"/>
                <a:gd name="T5" fmla="*/ 8 h 21"/>
                <a:gd name="T6" fmla="*/ 38 w 41"/>
                <a:gd name="T7" fmla="*/ 14 h 21"/>
                <a:gd name="T8" fmla="*/ 37 w 41"/>
                <a:gd name="T9" fmla="*/ 19 h 21"/>
                <a:gd name="T10" fmla="*/ 30 w 41"/>
                <a:gd name="T11" fmla="*/ 19 h 21"/>
                <a:gd name="T12" fmla="*/ 27 w 41"/>
                <a:gd name="T13" fmla="*/ 17 h 21"/>
                <a:gd name="T14" fmla="*/ 25 w 41"/>
                <a:gd name="T15" fmla="*/ 20 h 21"/>
                <a:gd name="T16" fmla="*/ 18 w 41"/>
                <a:gd name="T17" fmla="*/ 21 h 21"/>
                <a:gd name="T18" fmla="*/ 12 w 41"/>
                <a:gd name="T19" fmla="*/ 19 h 21"/>
                <a:gd name="T20" fmla="*/ 9 w 41"/>
                <a:gd name="T21" fmla="*/ 21 h 21"/>
                <a:gd name="T22" fmla="*/ 6 w 41"/>
                <a:gd name="T23" fmla="*/ 19 h 21"/>
                <a:gd name="T24" fmla="*/ 1 w 41"/>
                <a:gd name="T25" fmla="*/ 16 h 21"/>
                <a:gd name="T26" fmla="*/ 2 w 41"/>
                <a:gd name="T27" fmla="*/ 9 h 21"/>
                <a:gd name="T28" fmla="*/ 6 w 41"/>
                <a:gd name="T29" fmla="*/ 13 h 21"/>
                <a:gd name="T30" fmla="*/ 12 w 41"/>
                <a:gd name="T31" fmla="*/ 16 h 21"/>
                <a:gd name="T32" fmla="*/ 14 w 41"/>
                <a:gd name="T33" fmla="*/ 14 h 21"/>
                <a:gd name="T34" fmla="*/ 18 w 41"/>
                <a:gd name="T35" fmla="*/ 14 h 21"/>
                <a:gd name="T36" fmla="*/ 24 w 41"/>
                <a:gd name="T37" fmla="*/ 10 h 21"/>
                <a:gd name="T38" fmla="*/ 30 w 41"/>
                <a:gd name="T39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21">
                  <a:moveTo>
                    <a:pt x="30" y="8"/>
                  </a:moveTo>
                  <a:cubicBezTo>
                    <a:pt x="33" y="6"/>
                    <a:pt x="37" y="0"/>
                    <a:pt x="41" y="1"/>
                  </a:cubicBezTo>
                  <a:cubicBezTo>
                    <a:pt x="40" y="3"/>
                    <a:pt x="38" y="5"/>
                    <a:pt x="38" y="8"/>
                  </a:cubicBezTo>
                  <a:cubicBezTo>
                    <a:pt x="37" y="11"/>
                    <a:pt x="37" y="12"/>
                    <a:pt x="38" y="14"/>
                  </a:cubicBezTo>
                  <a:cubicBezTo>
                    <a:pt x="39" y="16"/>
                    <a:pt x="41" y="18"/>
                    <a:pt x="37" y="19"/>
                  </a:cubicBezTo>
                  <a:cubicBezTo>
                    <a:pt x="36" y="20"/>
                    <a:pt x="32" y="19"/>
                    <a:pt x="30" y="19"/>
                  </a:cubicBezTo>
                  <a:cubicBezTo>
                    <a:pt x="30" y="18"/>
                    <a:pt x="29" y="16"/>
                    <a:pt x="27" y="17"/>
                  </a:cubicBezTo>
                  <a:cubicBezTo>
                    <a:pt x="26" y="18"/>
                    <a:pt x="26" y="19"/>
                    <a:pt x="25" y="20"/>
                  </a:cubicBezTo>
                  <a:cubicBezTo>
                    <a:pt x="24" y="21"/>
                    <a:pt x="19" y="21"/>
                    <a:pt x="18" y="21"/>
                  </a:cubicBezTo>
                  <a:cubicBezTo>
                    <a:pt x="14" y="21"/>
                    <a:pt x="14" y="20"/>
                    <a:pt x="12" y="19"/>
                  </a:cubicBezTo>
                  <a:cubicBezTo>
                    <a:pt x="11" y="19"/>
                    <a:pt x="10" y="21"/>
                    <a:pt x="9" y="21"/>
                  </a:cubicBezTo>
                  <a:cubicBezTo>
                    <a:pt x="7" y="21"/>
                    <a:pt x="7" y="19"/>
                    <a:pt x="6" y="19"/>
                  </a:cubicBezTo>
                  <a:cubicBezTo>
                    <a:pt x="5" y="18"/>
                    <a:pt x="2" y="18"/>
                    <a:pt x="1" y="16"/>
                  </a:cubicBezTo>
                  <a:cubicBezTo>
                    <a:pt x="0" y="14"/>
                    <a:pt x="2" y="11"/>
                    <a:pt x="2" y="9"/>
                  </a:cubicBezTo>
                  <a:cubicBezTo>
                    <a:pt x="3" y="4"/>
                    <a:pt x="6" y="12"/>
                    <a:pt x="6" y="13"/>
                  </a:cubicBezTo>
                  <a:cubicBezTo>
                    <a:pt x="8" y="14"/>
                    <a:pt x="10" y="14"/>
                    <a:pt x="12" y="16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3"/>
                    <a:pt x="23" y="11"/>
                    <a:pt x="24" y="10"/>
                  </a:cubicBezTo>
                  <a:cubicBezTo>
                    <a:pt x="26" y="9"/>
                    <a:pt x="29" y="9"/>
                    <a:pt x="30" y="8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1">
              <a:extLst>
                <a:ext uri="{FF2B5EF4-FFF2-40B4-BE49-F238E27FC236}">
                  <a16:creationId xmlns:a16="http://schemas.microsoft.com/office/drawing/2014/main" xmlns="" id="{E9E1EF25-455C-471F-9173-1C9441FF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294" y="4496456"/>
              <a:ext cx="410773" cy="368406"/>
            </a:xfrm>
            <a:custGeom>
              <a:avLst/>
              <a:gdLst>
                <a:gd name="T0" fmla="*/ 87 w 98"/>
                <a:gd name="T1" fmla="*/ 35 h 88"/>
                <a:gd name="T2" fmla="*/ 94 w 98"/>
                <a:gd name="T3" fmla="*/ 38 h 88"/>
                <a:gd name="T4" fmla="*/ 94 w 98"/>
                <a:gd name="T5" fmla="*/ 38 h 88"/>
                <a:gd name="T6" fmla="*/ 89 w 98"/>
                <a:gd name="T7" fmla="*/ 41 h 88"/>
                <a:gd name="T8" fmla="*/ 87 w 98"/>
                <a:gd name="T9" fmla="*/ 46 h 88"/>
                <a:gd name="T10" fmla="*/ 84 w 98"/>
                <a:gd name="T11" fmla="*/ 52 h 88"/>
                <a:gd name="T12" fmla="*/ 81 w 98"/>
                <a:gd name="T13" fmla="*/ 58 h 88"/>
                <a:gd name="T14" fmla="*/ 70 w 98"/>
                <a:gd name="T15" fmla="*/ 73 h 88"/>
                <a:gd name="T16" fmla="*/ 66 w 98"/>
                <a:gd name="T17" fmla="*/ 77 h 88"/>
                <a:gd name="T18" fmla="*/ 62 w 98"/>
                <a:gd name="T19" fmla="*/ 81 h 88"/>
                <a:gd name="T20" fmla="*/ 44 w 98"/>
                <a:gd name="T21" fmla="*/ 85 h 88"/>
                <a:gd name="T22" fmla="*/ 41 w 98"/>
                <a:gd name="T23" fmla="*/ 79 h 88"/>
                <a:gd name="T24" fmla="*/ 33 w 98"/>
                <a:gd name="T25" fmla="*/ 76 h 88"/>
                <a:gd name="T26" fmla="*/ 29 w 98"/>
                <a:gd name="T27" fmla="*/ 65 h 88"/>
                <a:gd name="T28" fmla="*/ 10 w 98"/>
                <a:gd name="T29" fmla="*/ 41 h 88"/>
                <a:gd name="T30" fmla="*/ 2 w 98"/>
                <a:gd name="T31" fmla="*/ 49 h 88"/>
                <a:gd name="T32" fmla="*/ 0 w 98"/>
                <a:gd name="T33" fmla="*/ 48 h 88"/>
                <a:gd name="T34" fmla="*/ 3 w 98"/>
                <a:gd name="T35" fmla="*/ 41 h 88"/>
                <a:gd name="T36" fmla="*/ 2 w 98"/>
                <a:gd name="T37" fmla="*/ 27 h 88"/>
                <a:gd name="T38" fmla="*/ 10 w 98"/>
                <a:gd name="T39" fmla="*/ 21 h 88"/>
                <a:gd name="T40" fmla="*/ 19 w 98"/>
                <a:gd name="T41" fmla="*/ 20 h 88"/>
                <a:gd name="T42" fmla="*/ 25 w 98"/>
                <a:gd name="T43" fmla="*/ 13 h 88"/>
                <a:gd name="T44" fmla="*/ 33 w 98"/>
                <a:gd name="T45" fmla="*/ 9 h 88"/>
                <a:gd name="T46" fmla="*/ 35 w 98"/>
                <a:gd name="T47" fmla="*/ 9 h 88"/>
                <a:gd name="T48" fmla="*/ 33 w 98"/>
                <a:gd name="T49" fmla="*/ 12 h 88"/>
                <a:gd name="T50" fmla="*/ 38 w 98"/>
                <a:gd name="T51" fmla="*/ 9 h 88"/>
                <a:gd name="T52" fmla="*/ 41 w 98"/>
                <a:gd name="T53" fmla="*/ 9 h 88"/>
                <a:gd name="T54" fmla="*/ 43 w 98"/>
                <a:gd name="T55" fmla="*/ 9 h 88"/>
                <a:gd name="T56" fmla="*/ 51 w 98"/>
                <a:gd name="T57" fmla="*/ 15 h 88"/>
                <a:gd name="T58" fmla="*/ 62 w 98"/>
                <a:gd name="T59" fmla="*/ 11 h 88"/>
                <a:gd name="T60" fmla="*/ 67 w 98"/>
                <a:gd name="T61" fmla="*/ 21 h 88"/>
                <a:gd name="T62" fmla="*/ 78 w 98"/>
                <a:gd name="T63" fmla="*/ 35 h 88"/>
                <a:gd name="T64" fmla="*/ 87 w 98"/>
                <a:gd name="T65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88">
                  <a:moveTo>
                    <a:pt x="87" y="35"/>
                  </a:moveTo>
                  <a:cubicBezTo>
                    <a:pt x="90" y="33"/>
                    <a:pt x="98" y="30"/>
                    <a:pt x="94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2" y="39"/>
                    <a:pt x="90" y="40"/>
                    <a:pt x="89" y="41"/>
                  </a:cubicBezTo>
                  <a:cubicBezTo>
                    <a:pt x="88" y="43"/>
                    <a:pt x="87" y="44"/>
                    <a:pt x="87" y="46"/>
                  </a:cubicBezTo>
                  <a:cubicBezTo>
                    <a:pt x="85" y="47"/>
                    <a:pt x="85" y="50"/>
                    <a:pt x="84" y="52"/>
                  </a:cubicBezTo>
                  <a:cubicBezTo>
                    <a:pt x="84" y="54"/>
                    <a:pt x="82" y="56"/>
                    <a:pt x="81" y="58"/>
                  </a:cubicBezTo>
                  <a:cubicBezTo>
                    <a:pt x="77" y="62"/>
                    <a:pt x="75" y="70"/>
                    <a:pt x="70" y="73"/>
                  </a:cubicBezTo>
                  <a:cubicBezTo>
                    <a:pt x="68" y="75"/>
                    <a:pt x="67" y="74"/>
                    <a:pt x="66" y="77"/>
                  </a:cubicBezTo>
                  <a:cubicBezTo>
                    <a:pt x="64" y="80"/>
                    <a:pt x="64" y="80"/>
                    <a:pt x="62" y="81"/>
                  </a:cubicBezTo>
                  <a:cubicBezTo>
                    <a:pt x="58" y="83"/>
                    <a:pt x="47" y="88"/>
                    <a:pt x="44" y="85"/>
                  </a:cubicBezTo>
                  <a:cubicBezTo>
                    <a:pt x="43" y="83"/>
                    <a:pt x="43" y="80"/>
                    <a:pt x="41" y="79"/>
                  </a:cubicBezTo>
                  <a:cubicBezTo>
                    <a:pt x="39" y="77"/>
                    <a:pt x="36" y="78"/>
                    <a:pt x="33" y="76"/>
                  </a:cubicBezTo>
                  <a:cubicBezTo>
                    <a:pt x="31" y="73"/>
                    <a:pt x="30" y="69"/>
                    <a:pt x="29" y="65"/>
                  </a:cubicBezTo>
                  <a:cubicBezTo>
                    <a:pt x="28" y="58"/>
                    <a:pt x="23" y="37"/>
                    <a:pt x="10" y="41"/>
                  </a:cubicBezTo>
                  <a:cubicBezTo>
                    <a:pt x="8" y="42"/>
                    <a:pt x="4" y="46"/>
                    <a:pt x="2" y="49"/>
                  </a:cubicBezTo>
                  <a:cubicBezTo>
                    <a:pt x="2" y="48"/>
                    <a:pt x="1" y="48"/>
                    <a:pt x="0" y="48"/>
                  </a:cubicBezTo>
                  <a:cubicBezTo>
                    <a:pt x="0" y="46"/>
                    <a:pt x="2" y="44"/>
                    <a:pt x="3" y="41"/>
                  </a:cubicBezTo>
                  <a:cubicBezTo>
                    <a:pt x="5" y="36"/>
                    <a:pt x="3" y="32"/>
                    <a:pt x="2" y="27"/>
                  </a:cubicBezTo>
                  <a:cubicBezTo>
                    <a:pt x="5" y="25"/>
                    <a:pt x="7" y="23"/>
                    <a:pt x="10" y="21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22" y="18"/>
                    <a:pt x="23" y="15"/>
                    <a:pt x="25" y="13"/>
                  </a:cubicBezTo>
                  <a:cubicBezTo>
                    <a:pt x="26" y="12"/>
                    <a:pt x="31" y="10"/>
                    <a:pt x="33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10"/>
                    <a:pt x="33" y="11"/>
                    <a:pt x="33" y="12"/>
                  </a:cubicBezTo>
                  <a:cubicBezTo>
                    <a:pt x="35" y="11"/>
                    <a:pt x="36" y="11"/>
                    <a:pt x="38" y="9"/>
                  </a:cubicBezTo>
                  <a:cubicBezTo>
                    <a:pt x="39" y="10"/>
                    <a:pt x="40" y="10"/>
                    <a:pt x="41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6" y="11"/>
                    <a:pt x="46" y="16"/>
                    <a:pt x="51" y="15"/>
                  </a:cubicBezTo>
                  <a:cubicBezTo>
                    <a:pt x="52" y="8"/>
                    <a:pt x="61" y="0"/>
                    <a:pt x="62" y="11"/>
                  </a:cubicBezTo>
                  <a:cubicBezTo>
                    <a:pt x="62" y="16"/>
                    <a:pt x="58" y="24"/>
                    <a:pt x="67" y="21"/>
                  </a:cubicBezTo>
                  <a:cubicBezTo>
                    <a:pt x="68" y="27"/>
                    <a:pt x="74" y="32"/>
                    <a:pt x="78" y="35"/>
                  </a:cubicBezTo>
                  <a:cubicBezTo>
                    <a:pt x="81" y="36"/>
                    <a:pt x="84" y="36"/>
                    <a:pt x="87" y="35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2">
              <a:extLst>
                <a:ext uri="{FF2B5EF4-FFF2-40B4-BE49-F238E27FC236}">
                  <a16:creationId xmlns:a16="http://schemas.microsoft.com/office/drawing/2014/main" xmlns="" id="{A344EFF2-B5F8-4F3D-B21B-67DDC895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294" y="4496456"/>
              <a:ext cx="410773" cy="368406"/>
            </a:xfrm>
            <a:custGeom>
              <a:avLst/>
              <a:gdLst>
                <a:gd name="T0" fmla="*/ 87 w 98"/>
                <a:gd name="T1" fmla="*/ 35 h 88"/>
                <a:gd name="T2" fmla="*/ 94 w 98"/>
                <a:gd name="T3" fmla="*/ 38 h 88"/>
                <a:gd name="T4" fmla="*/ 94 w 98"/>
                <a:gd name="T5" fmla="*/ 38 h 88"/>
                <a:gd name="T6" fmla="*/ 89 w 98"/>
                <a:gd name="T7" fmla="*/ 41 h 88"/>
                <a:gd name="T8" fmla="*/ 87 w 98"/>
                <a:gd name="T9" fmla="*/ 46 h 88"/>
                <a:gd name="T10" fmla="*/ 84 w 98"/>
                <a:gd name="T11" fmla="*/ 52 h 88"/>
                <a:gd name="T12" fmla="*/ 81 w 98"/>
                <a:gd name="T13" fmla="*/ 58 h 88"/>
                <a:gd name="T14" fmla="*/ 70 w 98"/>
                <a:gd name="T15" fmla="*/ 73 h 88"/>
                <a:gd name="T16" fmla="*/ 66 w 98"/>
                <a:gd name="T17" fmla="*/ 77 h 88"/>
                <a:gd name="T18" fmla="*/ 62 w 98"/>
                <a:gd name="T19" fmla="*/ 81 h 88"/>
                <a:gd name="T20" fmla="*/ 44 w 98"/>
                <a:gd name="T21" fmla="*/ 85 h 88"/>
                <a:gd name="T22" fmla="*/ 41 w 98"/>
                <a:gd name="T23" fmla="*/ 79 h 88"/>
                <a:gd name="T24" fmla="*/ 33 w 98"/>
                <a:gd name="T25" fmla="*/ 76 h 88"/>
                <a:gd name="T26" fmla="*/ 29 w 98"/>
                <a:gd name="T27" fmla="*/ 65 h 88"/>
                <a:gd name="T28" fmla="*/ 10 w 98"/>
                <a:gd name="T29" fmla="*/ 41 h 88"/>
                <a:gd name="T30" fmla="*/ 2 w 98"/>
                <a:gd name="T31" fmla="*/ 49 h 88"/>
                <a:gd name="T32" fmla="*/ 0 w 98"/>
                <a:gd name="T33" fmla="*/ 48 h 88"/>
                <a:gd name="T34" fmla="*/ 3 w 98"/>
                <a:gd name="T35" fmla="*/ 41 h 88"/>
                <a:gd name="T36" fmla="*/ 2 w 98"/>
                <a:gd name="T37" fmla="*/ 27 h 88"/>
                <a:gd name="T38" fmla="*/ 10 w 98"/>
                <a:gd name="T39" fmla="*/ 21 h 88"/>
                <a:gd name="T40" fmla="*/ 19 w 98"/>
                <a:gd name="T41" fmla="*/ 20 h 88"/>
                <a:gd name="T42" fmla="*/ 25 w 98"/>
                <a:gd name="T43" fmla="*/ 13 h 88"/>
                <a:gd name="T44" fmla="*/ 33 w 98"/>
                <a:gd name="T45" fmla="*/ 9 h 88"/>
                <a:gd name="T46" fmla="*/ 35 w 98"/>
                <a:gd name="T47" fmla="*/ 9 h 88"/>
                <a:gd name="T48" fmla="*/ 33 w 98"/>
                <a:gd name="T49" fmla="*/ 12 h 88"/>
                <a:gd name="T50" fmla="*/ 38 w 98"/>
                <a:gd name="T51" fmla="*/ 9 h 88"/>
                <a:gd name="T52" fmla="*/ 41 w 98"/>
                <a:gd name="T53" fmla="*/ 9 h 88"/>
                <a:gd name="T54" fmla="*/ 43 w 98"/>
                <a:gd name="T55" fmla="*/ 9 h 88"/>
                <a:gd name="T56" fmla="*/ 51 w 98"/>
                <a:gd name="T57" fmla="*/ 15 h 88"/>
                <a:gd name="T58" fmla="*/ 62 w 98"/>
                <a:gd name="T59" fmla="*/ 11 h 88"/>
                <a:gd name="T60" fmla="*/ 67 w 98"/>
                <a:gd name="T61" fmla="*/ 21 h 88"/>
                <a:gd name="T62" fmla="*/ 78 w 98"/>
                <a:gd name="T63" fmla="*/ 35 h 88"/>
                <a:gd name="T64" fmla="*/ 87 w 98"/>
                <a:gd name="T65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88">
                  <a:moveTo>
                    <a:pt x="87" y="35"/>
                  </a:moveTo>
                  <a:cubicBezTo>
                    <a:pt x="90" y="33"/>
                    <a:pt x="98" y="30"/>
                    <a:pt x="94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2" y="39"/>
                    <a:pt x="90" y="40"/>
                    <a:pt x="89" y="41"/>
                  </a:cubicBezTo>
                  <a:cubicBezTo>
                    <a:pt x="88" y="43"/>
                    <a:pt x="87" y="44"/>
                    <a:pt x="87" y="46"/>
                  </a:cubicBezTo>
                  <a:cubicBezTo>
                    <a:pt x="85" y="47"/>
                    <a:pt x="85" y="50"/>
                    <a:pt x="84" y="52"/>
                  </a:cubicBezTo>
                  <a:cubicBezTo>
                    <a:pt x="84" y="54"/>
                    <a:pt x="82" y="56"/>
                    <a:pt x="81" y="58"/>
                  </a:cubicBezTo>
                  <a:cubicBezTo>
                    <a:pt x="77" y="62"/>
                    <a:pt x="75" y="70"/>
                    <a:pt x="70" y="73"/>
                  </a:cubicBezTo>
                  <a:cubicBezTo>
                    <a:pt x="68" y="75"/>
                    <a:pt x="67" y="74"/>
                    <a:pt x="66" y="77"/>
                  </a:cubicBezTo>
                  <a:cubicBezTo>
                    <a:pt x="64" y="80"/>
                    <a:pt x="64" y="80"/>
                    <a:pt x="62" y="81"/>
                  </a:cubicBezTo>
                  <a:cubicBezTo>
                    <a:pt x="58" y="83"/>
                    <a:pt x="47" y="88"/>
                    <a:pt x="44" y="85"/>
                  </a:cubicBezTo>
                  <a:cubicBezTo>
                    <a:pt x="43" y="83"/>
                    <a:pt x="43" y="80"/>
                    <a:pt x="41" y="79"/>
                  </a:cubicBezTo>
                  <a:cubicBezTo>
                    <a:pt x="39" y="77"/>
                    <a:pt x="36" y="78"/>
                    <a:pt x="33" y="76"/>
                  </a:cubicBezTo>
                  <a:cubicBezTo>
                    <a:pt x="31" y="73"/>
                    <a:pt x="30" y="69"/>
                    <a:pt x="29" y="65"/>
                  </a:cubicBezTo>
                  <a:cubicBezTo>
                    <a:pt x="28" y="58"/>
                    <a:pt x="23" y="37"/>
                    <a:pt x="10" y="41"/>
                  </a:cubicBezTo>
                  <a:cubicBezTo>
                    <a:pt x="8" y="42"/>
                    <a:pt x="4" y="46"/>
                    <a:pt x="2" y="49"/>
                  </a:cubicBezTo>
                  <a:cubicBezTo>
                    <a:pt x="2" y="48"/>
                    <a:pt x="1" y="48"/>
                    <a:pt x="0" y="48"/>
                  </a:cubicBezTo>
                  <a:cubicBezTo>
                    <a:pt x="0" y="46"/>
                    <a:pt x="2" y="44"/>
                    <a:pt x="3" y="41"/>
                  </a:cubicBezTo>
                  <a:cubicBezTo>
                    <a:pt x="5" y="36"/>
                    <a:pt x="3" y="32"/>
                    <a:pt x="2" y="27"/>
                  </a:cubicBezTo>
                  <a:cubicBezTo>
                    <a:pt x="5" y="25"/>
                    <a:pt x="7" y="23"/>
                    <a:pt x="10" y="21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22" y="18"/>
                    <a:pt x="23" y="15"/>
                    <a:pt x="25" y="13"/>
                  </a:cubicBezTo>
                  <a:cubicBezTo>
                    <a:pt x="26" y="12"/>
                    <a:pt x="31" y="10"/>
                    <a:pt x="33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10"/>
                    <a:pt x="33" y="11"/>
                    <a:pt x="33" y="12"/>
                  </a:cubicBezTo>
                  <a:cubicBezTo>
                    <a:pt x="35" y="11"/>
                    <a:pt x="36" y="11"/>
                    <a:pt x="38" y="9"/>
                  </a:cubicBezTo>
                  <a:cubicBezTo>
                    <a:pt x="39" y="10"/>
                    <a:pt x="40" y="10"/>
                    <a:pt x="41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6" y="11"/>
                    <a:pt x="46" y="16"/>
                    <a:pt x="51" y="15"/>
                  </a:cubicBezTo>
                  <a:cubicBezTo>
                    <a:pt x="52" y="8"/>
                    <a:pt x="61" y="0"/>
                    <a:pt x="62" y="11"/>
                  </a:cubicBezTo>
                  <a:cubicBezTo>
                    <a:pt x="62" y="16"/>
                    <a:pt x="58" y="24"/>
                    <a:pt x="67" y="21"/>
                  </a:cubicBezTo>
                  <a:cubicBezTo>
                    <a:pt x="68" y="27"/>
                    <a:pt x="74" y="32"/>
                    <a:pt x="78" y="35"/>
                  </a:cubicBezTo>
                  <a:cubicBezTo>
                    <a:pt x="81" y="36"/>
                    <a:pt x="84" y="36"/>
                    <a:pt x="87" y="35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3">
              <a:extLst>
                <a:ext uri="{FF2B5EF4-FFF2-40B4-BE49-F238E27FC236}">
                  <a16:creationId xmlns:a16="http://schemas.microsoft.com/office/drawing/2014/main" xmlns="" id="{DD6B0558-668A-472B-ABBB-11204BF11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0863" y="3354399"/>
              <a:ext cx="1512306" cy="1702034"/>
            </a:xfrm>
            <a:custGeom>
              <a:avLst/>
              <a:gdLst>
                <a:gd name="T0" fmla="*/ 261 w 361"/>
                <a:gd name="T1" fmla="*/ 170 h 407"/>
                <a:gd name="T2" fmla="*/ 262 w 361"/>
                <a:gd name="T3" fmla="*/ 190 h 407"/>
                <a:gd name="T4" fmla="*/ 220 w 361"/>
                <a:gd name="T5" fmla="*/ 176 h 407"/>
                <a:gd name="T6" fmla="*/ 214 w 361"/>
                <a:gd name="T7" fmla="*/ 172 h 407"/>
                <a:gd name="T8" fmla="*/ 191 w 361"/>
                <a:gd name="T9" fmla="*/ 152 h 407"/>
                <a:gd name="T10" fmla="*/ 191 w 361"/>
                <a:gd name="T11" fmla="*/ 141 h 407"/>
                <a:gd name="T12" fmla="*/ 196 w 361"/>
                <a:gd name="T13" fmla="*/ 134 h 407"/>
                <a:gd name="T14" fmla="*/ 213 w 361"/>
                <a:gd name="T15" fmla="*/ 129 h 407"/>
                <a:gd name="T16" fmla="*/ 220 w 361"/>
                <a:gd name="T17" fmla="*/ 126 h 407"/>
                <a:gd name="T18" fmla="*/ 223 w 361"/>
                <a:gd name="T19" fmla="*/ 94 h 407"/>
                <a:gd name="T20" fmla="*/ 206 w 361"/>
                <a:gd name="T21" fmla="*/ 55 h 407"/>
                <a:gd name="T22" fmla="*/ 176 w 361"/>
                <a:gd name="T23" fmla="*/ 33 h 407"/>
                <a:gd name="T24" fmla="*/ 171 w 361"/>
                <a:gd name="T25" fmla="*/ 16 h 407"/>
                <a:gd name="T26" fmla="*/ 162 w 361"/>
                <a:gd name="T27" fmla="*/ 25 h 407"/>
                <a:gd name="T28" fmla="*/ 121 w 361"/>
                <a:gd name="T29" fmla="*/ 70 h 407"/>
                <a:gd name="T30" fmla="*/ 109 w 361"/>
                <a:gd name="T31" fmla="*/ 27 h 407"/>
                <a:gd name="T32" fmla="*/ 72 w 361"/>
                <a:gd name="T33" fmla="*/ 12 h 407"/>
                <a:gd name="T34" fmla="*/ 36 w 361"/>
                <a:gd name="T35" fmla="*/ 12 h 407"/>
                <a:gd name="T36" fmla="*/ 1 w 361"/>
                <a:gd name="T37" fmla="*/ 18 h 407"/>
                <a:gd name="T38" fmla="*/ 11 w 361"/>
                <a:gd name="T39" fmla="*/ 49 h 407"/>
                <a:gd name="T40" fmla="*/ 17 w 361"/>
                <a:gd name="T41" fmla="*/ 93 h 407"/>
                <a:gd name="T42" fmla="*/ 53 w 361"/>
                <a:gd name="T43" fmla="*/ 177 h 407"/>
                <a:gd name="T44" fmla="*/ 31 w 361"/>
                <a:gd name="T45" fmla="*/ 198 h 407"/>
                <a:gd name="T46" fmla="*/ 55 w 361"/>
                <a:gd name="T47" fmla="*/ 247 h 407"/>
                <a:gd name="T48" fmla="*/ 50 w 361"/>
                <a:gd name="T49" fmla="*/ 272 h 407"/>
                <a:gd name="T50" fmla="*/ 142 w 361"/>
                <a:gd name="T51" fmla="*/ 404 h 407"/>
                <a:gd name="T52" fmla="*/ 173 w 361"/>
                <a:gd name="T53" fmla="*/ 407 h 407"/>
                <a:gd name="T54" fmla="*/ 225 w 361"/>
                <a:gd name="T55" fmla="*/ 389 h 407"/>
                <a:gd name="T56" fmla="*/ 232 w 361"/>
                <a:gd name="T57" fmla="*/ 376 h 407"/>
                <a:gd name="T58" fmla="*/ 236 w 361"/>
                <a:gd name="T59" fmla="*/ 327 h 407"/>
                <a:gd name="T60" fmla="*/ 242 w 361"/>
                <a:gd name="T61" fmla="*/ 321 h 407"/>
                <a:gd name="T62" fmla="*/ 244 w 361"/>
                <a:gd name="T63" fmla="*/ 300 h 407"/>
                <a:gd name="T64" fmla="*/ 261 w 361"/>
                <a:gd name="T65" fmla="*/ 293 h 407"/>
                <a:gd name="T66" fmla="*/ 275 w 361"/>
                <a:gd name="T67" fmla="*/ 283 h 407"/>
                <a:gd name="T68" fmla="*/ 285 w 361"/>
                <a:gd name="T69" fmla="*/ 279 h 407"/>
                <a:gd name="T70" fmla="*/ 273 w 361"/>
                <a:gd name="T71" fmla="*/ 254 h 407"/>
                <a:gd name="T72" fmla="*/ 215 w 361"/>
                <a:gd name="T73" fmla="*/ 346 h 407"/>
                <a:gd name="T74" fmla="*/ 192 w 361"/>
                <a:gd name="T75" fmla="*/ 365 h 407"/>
                <a:gd name="T76" fmla="*/ 217 w 361"/>
                <a:gd name="T77" fmla="*/ 331 h 407"/>
                <a:gd name="T78" fmla="*/ 233 w 361"/>
                <a:gd name="T79" fmla="*/ 277 h 407"/>
                <a:gd name="T80" fmla="*/ 245 w 361"/>
                <a:gd name="T81" fmla="*/ 247 h 407"/>
                <a:gd name="T82" fmla="*/ 293 w 361"/>
                <a:gd name="T83" fmla="*/ 215 h 407"/>
                <a:gd name="T84" fmla="*/ 343 w 361"/>
                <a:gd name="T85" fmla="*/ 172 h 407"/>
                <a:gd name="T86" fmla="*/ 361 w 361"/>
                <a:gd name="T87" fmla="*/ 134 h 407"/>
                <a:gd name="T88" fmla="*/ 314 w 361"/>
                <a:gd name="T89" fmla="*/ 222 h 407"/>
                <a:gd name="T90" fmla="*/ 284 w 361"/>
                <a:gd name="T91" fmla="*/ 230 h 407"/>
                <a:gd name="T92" fmla="*/ 328 w 361"/>
                <a:gd name="T93" fmla="*/ 23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1" h="407">
                  <a:moveTo>
                    <a:pt x="306" y="157"/>
                  </a:moveTo>
                  <a:cubicBezTo>
                    <a:pt x="299" y="162"/>
                    <a:pt x="267" y="183"/>
                    <a:pt x="261" y="170"/>
                  </a:cubicBezTo>
                  <a:cubicBezTo>
                    <a:pt x="259" y="170"/>
                    <a:pt x="255" y="171"/>
                    <a:pt x="254" y="172"/>
                  </a:cubicBezTo>
                  <a:cubicBezTo>
                    <a:pt x="256" y="179"/>
                    <a:pt x="258" y="185"/>
                    <a:pt x="262" y="190"/>
                  </a:cubicBezTo>
                  <a:cubicBezTo>
                    <a:pt x="249" y="197"/>
                    <a:pt x="239" y="185"/>
                    <a:pt x="229" y="190"/>
                  </a:cubicBezTo>
                  <a:cubicBezTo>
                    <a:pt x="224" y="186"/>
                    <a:pt x="220" y="182"/>
                    <a:pt x="220" y="176"/>
                  </a:cubicBezTo>
                  <a:cubicBezTo>
                    <a:pt x="217" y="179"/>
                    <a:pt x="213" y="183"/>
                    <a:pt x="208" y="184"/>
                  </a:cubicBezTo>
                  <a:cubicBezTo>
                    <a:pt x="204" y="178"/>
                    <a:pt x="209" y="175"/>
                    <a:pt x="214" y="172"/>
                  </a:cubicBezTo>
                  <a:cubicBezTo>
                    <a:pt x="211" y="162"/>
                    <a:pt x="199" y="165"/>
                    <a:pt x="191" y="160"/>
                  </a:cubicBezTo>
                  <a:cubicBezTo>
                    <a:pt x="192" y="157"/>
                    <a:pt x="191" y="155"/>
                    <a:pt x="191" y="152"/>
                  </a:cubicBezTo>
                  <a:cubicBezTo>
                    <a:pt x="189" y="151"/>
                    <a:pt x="189" y="151"/>
                    <a:pt x="187" y="150"/>
                  </a:cubicBezTo>
                  <a:cubicBezTo>
                    <a:pt x="189" y="147"/>
                    <a:pt x="190" y="143"/>
                    <a:pt x="191" y="141"/>
                  </a:cubicBezTo>
                  <a:cubicBezTo>
                    <a:pt x="189" y="140"/>
                    <a:pt x="187" y="138"/>
                    <a:pt x="185" y="136"/>
                  </a:cubicBezTo>
                  <a:cubicBezTo>
                    <a:pt x="188" y="136"/>
                    <a:pt x="192" y="134"/>
                    <a:pt x="196" y="134"/>
                  </a:cubicBezTo>
                  <a:cubicBezTo>
                    <a:pt x="194" y="132"/>
                    <a:pt x="192" y="128"/>
                    <a:pt x="190" y="126"/>
                  </a:cubicBezTo>
                  <a:cubicBezTo>
                    <a:pt x="199" y="125"/>
                    <a:pt x="205" y="128"/>
                    <a:pt x="213" y="129"/>
                  </a:cubicBezTo>
                  <a:cubicBezTo>
                    <a:pt x="214" y="126"/>
                    <a:pt x="217" y="125"/>
                    <a:pt x="218" y="123"/>
                  </a:cubicBezTo>
                  <a:cubicBezTo>
                    <a:pt x="218" y="125"/>
                    <a:pt x="218" y="126"/>
                    <a:pt x="220" y="126"/>
                  </a:cubicBezTo>
                  <a:cubicBezTo>
                    <a:pt x="228" y="120"/>
                    <a:pt x="233" y="124"/>
                    <a:pt x="233" y="113"/>
                  </a:cubicBezTo>
                  <a:cubicBezTo>
                    <a:pt x="233" y="105"/>
                    <a:pt x="227" y="99"/>
                    <a:pt x="223" y="94"/>
                  </a:cubicBezTo>
                  <a:cubicBezTo>
                    <a:pt x="212" y="83"/>
                    <a:pt x="209" y="79"/>
                    <a:pt x="206" y="60"/>
                  </a:cubicBezTo>
                  <a:cubicBezTo>
                    <a:pt x="206" y="59"/>
                    <a:pt x="206" y="56"/>
                    <a:pt x="206" y="55"/>
                  </a:cubicBezTo>
                  <a:cubicBezTo>
                    <a:pt x="180" y="56"/>
                    <a:pt x="197" y="46"/>
                    <a:pt x="188" y="34"/>
                  </a:cubicBezTo>
                  <a:cubicBezTo>
                    <a:pt x="184" y="36"/>
                    <a:pt x="180" y="36"/>
                    <a:pt x="176" y="33"/>
                  </a:cubicBezTo>
                  <a:cubicBezTo>
                    <a:pt x="180" y="27"/>
                    <a:pt x="178" y="21"/>
                    <a:pt x="170" y="22"/>
                  </a:cubicBezTo>
                  <a:cubicBezTo>
                    <a:pt x="171" y="21"/>
                    <a:pt x="171" y="18"/>
                    <a:pt x="171" y="16"/>
                  </a:cubicBezTo>
                  <a:cubicBezTo>
                    <a:pt x="165" y="14"/>
                    <a:pt x="163" y="8"/>
                    <a:pt x="162" y="2"/>
                  </a:cubicBezTo>
                  <a:cubicBezTo>
                    <a:pt x="160" y="10"/>
                    <a:pt x="160" y="18"/>
                    <a:pt x="162" y="25"/>
                  </a:cubicBezTo>
                  <a:cubicBezTo>
                    <a:pt x="163" y="36"/>
                    <a:pt x="164" y="55"/>
                    <a:pt x="154" y="62"/>
                  </a:cubicBezTo>
                  <a:cubicBezTo>
                    <a:pt x="142" y="70"/>
                    <a:pt x="132" y="53"/>
                    <a:pt x="121" y="70"/>
                  </a:cubicBezTo>
                  <a:cubicBezTo>
                    <a:pt x="120" y="63"/>
                    <a:pt x="124" y="57"/>
                    <a:pt x="121" y="50"/>
                  </a:cubicBezTo>
                  <a:cubicBezTo>
                    <a:pt x="112" y="45"/>
                    <a:pt x="112" y="36"/>
                    <a:pt x="109" y="27"/>
                  </a:cubicBezTo>
                  <a:cubicBezTo>
                    <a:pt x="105" y="18"/>
                    <a:pt x="101" y="16"/>
                    <a:pt x="92" y="19"/>
                  </a:cubicBezTo>
                  <a:cubicBezTo>
                    <a:pt x="81" y="22"/>
                    <a:pt x="80" y="20"/>
                    <a:pt x="72" y="12"/>
                  </a:cubicBezTo>
                  <a:cubicBezTo>
                    <a:pt x="67" y="6"/>
                    <a:pt x="58" y="1"/>
                    <a:pt x="51" y="1"/>
                  </a:cubicBezTo>
                  <a:cubicBezTo>
                    <a:pt x="43" y="0"/>
                    <a:pt x="40" y="6"/>
                    <a:pt x="36" y="12"/>
                  </a:cubicBezTo>
                  <a:cubicBezTo>
                    <a:pt x="29" y="13"/>
                    <a:pt x="20" y="12"/>
                    <a:pt x="13" y="10"/>
                  </a:cubicBezTo>
                  <a:cubicBezTo>
                    <a:pt x="9" y="9"/>
                    <a:pt x="2" y="14"/>
                    <a:pt x="1" y="18"/>
                  </a:cubicBezTo>
                  <a:cubicBezTo>
                    <a:pt x="0" y="25"/>
                    <a:pt x="7" y="27"/>
                    <a:pt x="10" y="32"/>
                  </a:cubicBezTo>
                  <a:cubicBezTo>
                    <a:pt x="13" y="38"/>
                    <a:pt x="9" y="44"/>
                    <a:pt x="11" y="49"/>
                  </a:cubicBezTo>
                  <a:cubicBezTo>
                    <a:pt x="13" y="55"/>
                    <a:pt x="19" y="56"/>
                    <a:pt x="21" y="61"/>
                  </a:cubicBezTo>
                  <a:cubicBezTo>
                    <a:pt x="28" y="73"/>
                    <a:pt x="19" y="83"/>
                    <a:pt x="17" y="93"/>
                  </a:cubicBezTo>
                  <a:cubicBezTo>
                    <a:pt x="15" y="106"/>
                    <a:pt x="29" y="110"/>
                    <a:pt x="38" y="116"/>
                  </a:cubicBezTo>
                  <a:cubicBezTo>
                    <a:pt x="57" y="132"/>
                    <a:pt x="66" y="153"/>
                    <a:pt x="53" y="177"/>
                  </a:cubicBezTo>
                  <a:cubicBezTo>
                    <a:pt x="50" y="181"/>
                    <a:pt x="48" y="187"/>
                    <a:pt x="44" y="191"/>
                  </a:cubicBezTo>
                  <a:cubicBezTo>
                    <a:pt x="40" y="194"/>
                    <a:pt x="34" y="194"/>
                    <a:pt x="31" y="198"/>
                  </a:cubicBezTo>
                  <a:cubicBezTo>
                    <a:pt x="23" y="206"/>
                    <a:pt x="38" y="212"/>
                    <a:pt x="41" y="220"/>
                  </a:cubicBezTo>
                  <a:cubicBezTo>
                    <a:pt x="44" y="230"/>
                    <a:pt x="49" y="237"/>
                    <a:pt x="55" y="247"/>
                  </a:cubicBezTo>
                  <a:cubicBezTo>
                    <a:pt x="61" y="256"/>
                    <a:pt x="56" y="267"/>
                    <a:pt x="59" y="277"/>
                  </a:cubicBezTo>
                  <a:cubicBezTo>
                    <a:pt x="55" y="277"/>
                    <a:pt x="53" y="274"/>
                    <a:pt x="50" y="272"/>
                  </a:cubicBezTo>
                  <a:cubicBezTo>
                    <a:pt x="57" y="313"/>
                    <a:pt x="61" y="384"/>
                    <a:pt x="100" y="396"/>
                  </a:cubicBezTo>
                  <a:cubicBezTo>
                    <a:pt x="114" y="400"/>
                    <a:pt x="129" y="401"/>
                    <a:pt x="142" y="404"/>
                  </a:cubicBezTo>
                  <a:cubicBezTo>
                    <a:pt x="151" y="400"/>
                    <a:pt x="158" y="390"/>
                    <a:pt x="169" y="395"/>
                  </a:cubicBezTo>
                  <a:cubicBezTo>
                    <a:pt x="171" y="399"/>
                    <a:pt x="172" y="403"/>
                    <a:pt x="173" y="407"/>
                  </a:cubicBezTo>
                  <a:cubicBezTo>
                    <a:pt x="176" y="406"/>
                    <a:pt x="179" y="405"/>
                    <a:pt x="181" y="404"/>
                  </a:cubicBezTo>
                  <a:cubicBezTo>
                    <a:pt x="196" y="399"/>
                    <a:pt x="211" y="396"/>
                    <a:pt x="225" y="389"/>
                  </a:cubicBezTo>
                  <a:cubicBezTo>
                    <a:pt x="226" y="386"/>
                    <a:pt x="223" y="382"/>
                    <a:pt x="225" y="380"/>
                  </a:cubicBezTo>
                  <a:cubicBezTo>
                    <a:pt x="226" y="377"/>
                    <a:pt x="230" y="378"/>
                    <a:pt x="232" y="376"/>
                  </a:cubicBezTo>
                  <a:cubicBezTo>
                    <a:pt x="239" y="368"/>
                    <a:pt x="234" y="352"/>
                    <a:pt x="234" y="343"/>
                  </a:cubicBezTo>
                  <a:cubicBezTo>
                    <a:pt x="233" y="337"/>
                    <a:pt x="235" y="332"/>
                    <a:pt x="236" y="327"/>
                  </a:cubicBezTo>
                  <a:cubicBezTo>
                    <a:pt x="236" y="325"/>
                    <a:pt x="237" y="323"/>
                    <a:pt x="239" y="322"/>
                  </a:cubicBezTo>
                  <a:cubicBezTo>
                    <a:pt x="239" y="321"/>
                    <a:pt x="240" y="321"/>
                    <a:pt x="242" y="321"/>
                  </a:cubicBezTo>
                  <a:cubicBezTo>
                    <a:pt x="242" y="319"/>
                    <a:pt x="243" y="317"/>
                    <a:pt x="245" y="315"/>
                  </a:cubicBezTo>
                  <a:cubicBezTo>
                    <a:pt x="246" y="310"/>
                    <a:pt x="245" y="305"/>
                    <a:pt x="244" y="300"/>
                  </a:cubicBezTo>
                  <a:cubicBezTo>
                    <a:pt x="246" y="298"/>
                    <a:pt x="249" y="296"/>
                    <a:pt x="252" y="294"/>
                  </a:cubicBezTo>
                  <a:cubicBezTo>
                    <a:pt x="255" y="293"/>
                    <a:pt x="258" y="294"/>
                    <a:pt x="261" y="293"/>
                  </a:cubicBezTo>
                  <a:cubicBezTo>
                    <a:pt x="264" y="292"/>
                    <a:pt x="265" y="289"/>
                    <a:pt x="267" y="286"/>
                  </a:cubicBezTo>
                  <a:cubicBezTo>
                    <a:pt x="269" y="286"/>
                    <a:pt x="273" y="283"/>
                    <a:pt x="275" y="283"/>
                  </a:cubicBezTo>
                  <a:cubicBezTo>
                    <a:pt x="277" y="283"/>
                    <a:pt x="277" y="283"/>
                    <a:pt x="277" y="283"/>
                  </a:cubicBezTo>
                  <a:cubicBezTo>
                    <a:pt x="279" y="280"/>
                    <a:pt x="282" y="279"/>
                    <a:pt x="285" y="279"/>
                  </a:cubicBezTo>
                  <a:cubicBezTo>
                    <a:pt x="294" y="276"/>
                    <a:pt x="298" y="273"/>
                    <a:pt x="301" y="264"/>
                  </a:cubicBezTo>
                  <a:cubicBezTo>
                    <a:pt x="307" y="243"/>
                    <a:pt x="283" y="247"/>
                    <a:pt x="273" y="254"/>
                  </a:cubicBezTo>
                  <a:cubicBezTo>
                    <a:pt x="258" y="264"/>
                    <a:pt x="240" y="282"/>
                    <a:pt x="234" y="298"/>
                  </a:cubicBezTo>
                  <a:cubicBezTo>
                    <a:pt x="230" y="314"/>
                    <a:pt x="227" y="334"/>
                    <a:pt x="215" y="346"/>
                  </a:cubicBezTo>
                  <a:cubicBezTo>
                    <a:pt x="207" y="356"/>
                    <a:pt x="196" y="363"/>
                    <a:pt x="188" y="374"/>
                  </a:cubicBezTo>
                  <a:cubicBezTo>
                    <a:pt x="190" y="371"/>
                    <a:pt x="190" y="368"/>
                    <a:pt x="192" y="365"/>
                  </a:cubicBezTo>
                  <a:cubicBezTo>
                    <a:pt x="195" y="361"/>
                    <a:pt x="199" y="356"/>
                    <a:pt x="202" y="352"/>
                  </a:cubicBezTo>
                  <a:cubicBezTo>
                    <a:pt x="208" y="345"/>
                    <a:pt x="214" y="339"/>
                    <a:pt x="217" y="331"/>
                  </a:cubicBezTo>
                  <a:cubicBezTo>
                    <a:pt x="221" y="322"/>
                    <a:pt x="223" y="312"/>
                    <a:pt x="224" y="303"/>
                  </a:cubicBezTo>
                  <a:cubicBezTo>
                    <a:pt x="225" y="294"/>
                    <a:pt x="229" y="286"/>
                    <a:pt x="233" y="277"/>
                  </a:cubicBezTo>
                  <a:cubicBezTo>
                    <a:pt x="236" y="272"/>
                    <a:pt x="242" y="269"/>
                    <a:pt x="245" y="264"/>
                  </a:cubicBezTo>
                  <a:cubicBezTo>
                    <a:pt x="247" y="259"/>
                    <a:pt x="243" y="252"/>
                    <a:pt x="245" y="247"/>
                  </a:cubicBezTo>
                  <a:cubicBezTo>
                    <a:pt x="248" y="237"/>
                    <a:pt x="258" y="232"/>
                    <a:pt x="265" y="226"/>
                  </a:cubicBezTo>
                  <a:cubicBezTo>
                    <a:pt x="274" y="219"/>
                    <a:pt x="282" y="218"/>
                    <a:pt x="293" y="215"/>
                  </a:cubicBezTo>
                  <a:cubicBezTo>
                    <a:pt x="307" y="210"/>
                    <a:pt x="325" y="204"/>
                    <a:pt x="335" y="194"/>
                  </a:cubicBezTo>
                  <a:cubicBezTo>
                    <a:pt x="341" y="188"/>
                    <a:pt x="341" y="180"/>
                    <a:pt x="343" y="172"/>
                  </a:cubicBezTo>
                  <a:cubicBezTo>
                    <a:pt x="345" y="162"/>
                    <a:pt x="349" y="150"/>
                    <a:pt x="355" y="141"/>
                  </a:cubicBezTo>
                  <a:cubicBezTo>
                    <a:pt x="358" y="139"/>
                    <a:pt x="359" y="136"/>
                    <a:pt x="361" y="134"/>
                  </a:cubicBezTo>
                  <a:cubicBezTo>
                    <a:pt x="353" y="120"/>
                    <a:pt x="314" y="153"/>
                    <a:pt x="306" y="157"/>
                  </a:cubicBezTo>
                  <a:moveTo>
                    <a:pt x="314" y="222"/>
                  </a:moveTo>
                  <a:cubicBezTo>
                    <a:pt x="303" y="221"/>
                    <a:pt x="292" y="223"/>
                    <a:pt x="284" y="229"/>
                  </a:cubicBezTo>
                  <a:cubicBezTo>
                    <a:pt x="284" y="230"/>
                    <a:pt x="284" y="230"/>
                    <a:pt x="284" y="230"/>
                  </a:cubicBezTo>
                  <a:cubicBezTo>
                    <a:pt x="294" y="232"/>
                    <a:pt x="304" y="234"/>
                    <a:pt x="315" y="233"/>
                  </a:cubicBezTo>
                  <a:cubicBezTo>
                    <a:pt x="318" y="233"/>
                    <a:pt x="325" y="232"/>
                    <a:pt x="328" y="230"/>
                  </a:cubicBezTo>
                  <a:cubicBezTo>
                    <a:pt x="337" y="224"/>
                    <a:pt x="317" y="222"/>
                    <a:pt x="314" y="222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4">
              <a:extLst>
                <a:ext uri="{FF2B5EF4-FFF2-40B4-BE49-F238E27FC236}">
                  <a16:creationId xmlns:a16="http://schemas.microsoft.com/office/drawing/2014/main" xmlns="" id="{B2B78778-7FCF-4ADE-B8AA-57F2378CCB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0863" y="3354399"/>
              <a:ext cx="1512306" cy="1702034"/>
            </a:xfrm>
            <a:custGeom>
              <a:avLst/>
              <a:gdLst>
                <a:gd name="T0" fmla="*/ 261 w 361"/>
                <a:gd name="T1" fmla="*/ 170 h 407"/>
                <a:gd name="T2" fmla="*/ 262 w 361"/>
                <a:gd name="T3" fmla="*/ 190 h 407"/>
                <a:gd name="T4" fmla="*/ 220 w 361"/>
                <a:gd name="T5" fmla="*/ 176 h 407"/>
                <a:gd name="T6" fmla="*/ 214 w 361"/>
                <a:gd name="T7" fmla="*/ 172 h 407"/>
                <a:gd name="T8" fmla="*/ 191 w 361"/>
                <a:gd name="T9" fmla="*/ 152 h 407"/>
                <a:gd name="T10" fmla="*/ 191 w 361"/>
                <a:gd name="T11" fmla="*/ 141 h 407"/>
                <a:gd name="T12" fmla="*/ 196 w 361"/>
                <a:gd name="T13" fmla="*/ 134 h 407"/>
                <a:gd name="T14" fmla="*/ 213 w 361"/>
                <a:gd name="T15" fmla="*/ 129 h 407"/>
                <a:gd name="T16" fmla="*/ 220 w 361"/>
                <a:gd name="T17" fmla="*/ 126 h 407"/>
                <a:gd name="T18" fmla="*/ 223 w 361"/>
                <a:gd name="T19" fmla="*/ 94 h 407"/>
                <a:gd name="T20" fmla="*/ 206 w 361"/>
                <a:gd name="T21" fmla="*/ 55 h 407"/>
                <a:gd name="T22" fmla="*/ 176 w 361"/>
                <a:gd name="T23" fmla="*/ 33 h 407"/>
                <a:gd name="T24" fmla="*/ 171 w 361"/>
                <a:gd name="T25" fmla="*/ 16 h 407"/>
                <a:gd name="T26" fmla="*/ 162 w 361"/>
                <a:gd name="T27" fmla="*/ 25 h 407"/>
                <a:gd name="T28" fmla="*/ 121 w 361"/>
                <a:gd name="T29" fmla="*/ 70 h 407"/>
                <a:gd name="T30" fmla="*/ 109 w 361"/>
                <a:gd name="T31" fmla="*/ 27 h 407"/>
                <a:gd name="T32" fmla="*/ 72 w 361"/>
                <a:gd name="T33" fmla="*/ 12 h 407"/>
                <a:gd name="T34" fmla="*/ 36 w 361"/>
                <a:gd name="T35" fmla="*/ 12 h 407"/>
                <a:gd name="T36" fmla="*/ 1 w 361"/>
                <a:gd name="T37" fmla="*/ 18 h 407"/>
                <a:gd name="T38" fmla="*/ 11 w 361"/>
                <a:gd name="T39" fmla="*/ 49 h 407"/>
                <a:gd name="T40" fmla="*/ 17 w 361"/>
                <a:gd name="T41" fmla="*/ 93 h 407"/>
                <a:gd name="T42" fmla="*/ 53 w 361"/>
                <a:gd name="T43" fmla="*/ 177 h 407"/>
                <a:gd name="T44" fmla="*/ 31 w 361"/>
                <a:gd name="T45" fmla="*/ 198 h 407"/>
                <a:gd name="T46" fmla="*/ 55 w 361"/>
                <a:gd name="T47" fmla="*/ 247 h 407"/>
                <a:gd name="T48" fmla="*/ 50 w 361"/>
                <a:gd name="T49" fmla="*/ 272 h 407"/>
                <a:gd name="T50" fmla="*/ 142 w 361"/>
                <a:gd name="T51" fmla="*/ 404 h 407"/>
                <a:gd name="T52" fmla="*/ 173 w 361"/>
                <a:gd name="T53" fmla="*/ 407 h 407"/>
                <a:gd name="T54" fmla="*/ 225 w 361"/>
                <a:gd name="T55" fmla="*/ 389 h 407"/>
                <a:gd name="T56" fmla="*/ 232 w 361"/>
                <a:gd name="T57" fmla="*/ 376 h 407"/>
                <a:gd name="T58" fmla="*/ 236 w 361"/>
                <a:gd name="T59" fmla="*/ 327 h 407"/>
                <a:gd name="T60" fmla="*/ 242 w 361"/>
                <a:gd name="T61" fmla="*/ 321 h 407"/>
                <a:gd name="T62" fmla="*/ 244 w 361"/>
                <a:gd name="T63" fmla="*/ 300 h 407"/>
                <a:gd name="T64" fmla="*/ 261 w 361"/>
                <a:gd name="T65" fmla="*/ 293 h 407"/>
                <a:gd name="T66" fmla="*/ 275 w 361"/>
                <a:gd name="T67" fmla="*/ 283 h 407"/>
                <a:gd name="T68" fmla="*/ 285 w 361"/>
                <a:gd name="T69" fmla="*/ 279 h 407"/>
                <a:gd name="T70" fmla="*/ 273 w 361"/>
                <a:gd name="T71" fmla="*/ 254 h 407"/>
                <a:gd name="T72" fmla="*/ 215 w 361"/>
                <a:gd name="T73" fmla="*/ 346 h 407"/>
                <a:gd name="T74" fmla="*/ 192 w 361"/>
                <a:gd name="T75" fmla="*/ 365 h 407"/>
                <a:gd name="T76" fmla="*/ 217 w 361"/>
                <a:gd name="T77" fmla="*/ 331 h 407"/>
                <a:gd name="T78" fmla="*/ 233 w 361"/>
                <a:gd name="T79" fmla="*/ 277 h 407"/>
                <a:gd name="T80" fmla="*/ 245 w 361"/>
                <a:gd name="T81" fmla="*/ 247 h 407"/>
                <a:gd name="T82" fmla="*/ 293 w 361"/>
                <a:gd name="T83" fmla="*/ 215 h 407"/>
                <a:gd name="T84" fmla="*/ 343 w 361"/>
                <a:gd name="T85" fmla="*/ 172 h 407"/>
                <a:gd name="T86" fmla="*/ 361 w 361"/>
                <a:gd name="T87" fmla="*/ 134 h 407"/>
                <a:gd name="T88" fmla="*/ 314 w 361"/>
                <a:gd name="T89" fmla="*/ 222 h 407"/>
                <a:gd name="T90" fmla="*/ 284 w 361"/>
                <a:gd name="T91" fmla="*/ 230 h 407"/>
                <a:gd name="T92" fmla="*/ 328 w 361"/>
                <a:gd name="T93" fmla="*/ 23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1" h="407">
                  <a:moveTo>
                    <a:pt x="306" y="157"/>
                  </a:moveTo>
                  <a:cubicBezTo>
                    <a:pt x="299" y="162"/>
                    <a:pt x="267" y="183"/>
                    <a:pt x="261" y="170"/>
                  </a:cubicBezTo>
                  <a:cubicBezTo>
                    <a:pt x="259" y="170"/>
                    <a:pt x="255" y="171"/>
                    <a:pt x="254" y="172"/>
                  </a:cubicBezTo>
                  <a:cubicBezTo>
                    <a:pt x="256" y="179"/>
                    <a:pt x="258" y="185"/>
                    <a:pt x="262" y="190"/>
                  </a:cubicBezTo>
                  <a:cubicBezTo>
                    <a:pt x="249" y="197"/>
                    <a:pt x="239" y="185"/>
                    <a:pt x="229" y="190"/>
                  </a:cubicBezTo>
                  <a:cubicBezTo>
                    <a:pt x="224" y="186"/>
                    <a:pt x="220" y="182"/>
                    <a:pt x="220" y="176"/>
                  </a:cubicBezTo>
                  <a:cubicBezTo>
                    <a:pt x="217" y="179"/>
                    <a:pt x="213" y="183"/>
                    <a:pt x="208" y="184"/>
                  </a:cubicBezTo>
                  <a:cubicBezTo>
                    <a:pt x="204" y="178"/>
                    <a:pt x="209" y="175"/>
                    <a:pt x="214" y="172"/>
                  </a:cubicBezTo>
                  <a:cubicBezTo>
                    <a:pt x="211" y="162"/>
                    <a:pt x="199" y="165"/>
                    <a:pt x="191" y="160"/>
                  </a:cubicBezTo>
                  <a:cubicBezTo>
                    <a:pt x="192" y="157"/>
                    <a:pt x="191" y="155"/>
                    <a:pt x="191" y="152"/>
                  </a:cubicBezTo>
                  <a:cubicBezTo>
                    <a:pt x="189" y="151"/>
                    <a:pt x="189" y="151"/>
                    <a:pt x="187" y="150"/>
                  </a:cubicBezTo>
                  <a:cubicBezTo>
                    <a:pt x="189" y="147"/>
                    <a:pt x="190" y="143"/>
                    <a:pt x="191" y="141"/>
                  </a:cubicBezTo>
                  <a:cubicBezTo>
                    <a:pt x="189" y="140"/>
                    <a:pt x="187" y="138"/>
                    <a:pt x="185" y="136"/>
                  </a:cubicBezTo>
                  <a:cubicBezTo>
                    <a:pt x="188" y="136"/>
                    <a:pt x="192" y="134"/>
                    <a:pt x="196" y="134"/>
                  </a:cubicBezTo>
                  <a:cubicBezTo>
                    <a:pt x="194" y="132"/>
                    <a:pt x="192" y="128"/>
                    <a:pt x="190" y="126"/>
                  </a:cubicBezTo>
                  <a:cubicBezTo>
                    <a:pt x="199" y="125"/>
                    <a:pt x="205" y="128"/>
                    <a:pt x="213" y="129"/>
                  </a:cubicBezTo>
                  <a:cubicBezTo>
                    <a:pt x="214" y="126"/>
                    <a:pt x="217" y="125"/>
                    <a:pt x="218" y="123"/>
                  </a:cubicBezTo>
                  <a:cubicBezTo>
                    <a:pt x="218" y="125"/>
                    <a:pt x="218" y="126"/>
                    <a:pt x="220" y="126"/>
                  </a:cubicBezTo>
                  <a:cubicBezTo>
                    <a:pt x="228" y="120"/>
                    <a:pt x="233" y="124"/>
                    <a:pt x="233" y="113"/>
                  </a:cubicBezTo>
                  <a:cubicBezTo>
                    <a:pt x="233" y="105"/>
                    <a:pt x="227" y="99"/>
                    <a:pt x="223" y="94"/>
                  </a:cubicBezTo>
                  <a:cubicBezTo>
                    <a:pt x="212" y="83"/>
                    <a:pt x="209" y="79"/>
                    <a:pt x="206" y="60"/>
                  </a:cubicBezTo>
                  <a:cubicBezTo>
                    <a:pt x="206" y="59"/>
                    <a:pt x="206" y="56"/>
                    <a:pt x="206" y="55"/>
                  </a:cubicBezTo>
                  <a:cubicBezTo>
                    <a:pt x="180" y="56"/>
                    <a:pt x="197" y="46"/>
                    <a:pt x="188" y="34"/>
                  </a:cubicBezTo>
                  <a:cubicBezTo>
                    <a:pt x="184" y="36"/>
                    <a:pt x="180" y="36"/>
                    <a:pt x="176" y="33"/>
                  </a:cubicBezTo>
                  <a:cubicBezTo>
                    <a:pt x="180" y="27"/>
                    <a:pt x="178" y="21"/>
                    <a:pt x="170" y="22"/>
                  </a:cubicBezTo>
                  <a:cubicBezTo>
                    <a:pt x="171" y="21"/>
                    <a:pt x="171" y="18"/>
                    <a:pt x="171" y="16"/>
                  </a:cubicBezTo>
                  <a:cubicBezTo>
                    <a:pt x="165" y="14"/>
                    <a:pt x="163" y="8"/>
                    <a:pt x="162" y="2"/>
                  </a:cubicBezTo>
                  <a:cubicBezTo>
                    <a:pt x="160" y="10"/>
                    <a:pt x="160" y="18"/>
                    <a:pt x="162" y="25"/>
                  </a:cubicBezTo>
                  <a:cubicBezTo>
                    <a:pt x="163" y="36"/>
                    <a:pt x="164" y="55"/>
                    <a:pt x="154" y="62"/>
                  </a:cubicBezTo>
                  <a:cubicBezTo>
                    <a:pt x="142" y="70"/>
                    <a:pt x="132" y="53"/>
                    <a:pt x="121" y="70"/>
                  </a:cubicBezTo>
                  <a:cubicBezTo>
                    <a:pt x="120" y="63"/>
                    <a:pt x="124" y="57"/>
                    <a:pt x="121" y="50"/>
                  </a:cubicBezTo>
                  <a:cubicBezTo>
                    <a:pt x="112" y="45"/>
                    <a:pt x="112" y="36"/>
                    <a:pt x="109" y="27"/>
                  </a:cubicBezTo>
                  <a:cubicBezTo>
                    <a:pt x="105" y="18"/>
                    <a:pt x="101" y="16"/>
                    <a:pt x="92" y="19"/>
                  </a:cubicBezTo>
                  <a:cubicBezTo>
                    <a:pt x="81" y="22"/>
                    <a:pt x="80" y="20"/>
                    <a:pt x="72" y="12"/>
                  </a:cubicBezTo>
                  <a:cubicBezTo>
                    <a:pt x="67" y="6"/>
                    <a:pt x="58" y="1"/>
                    <a:pt x="51" y="1"/>
                  </a:cubicBezTo>
                  <a:cubicBezTo>
                    <a:pt x="43" y="0"/>
                    <a:pt x="40" y="6"/>
                    <a:pt x="36" y="12"/>
                  </a:cubicBezTo>
                  <a:cubicBezTo>
                    <a:pt x="29" y="13"/>
                    <a:pt x="20" y="12"/>
                    <a:pt x="13" y="10"/>
                  </a:cubicBezTo>
                  <a:cubicBezTo>
                    <a:pt x="9" y="9"/>
                    <a:pt x="2" y="14"/>
                    <a:pt x="1" y="18"/>
                  </a:cubicBezTo>
                  <a:cubicBezTo>
                    <a:pt x="0" y="25"/>
                    <a:pt x="7" y="27"/>
                    <a:pt x="10" y="32"/>
                  </a:cubicBezTo>
                  <a:cubicBezTo>
                    <a:pt x="13" y="38"/>
                    <a:pt x="9" y="44"/>
                    <a:pt x="11" y="49"/>
                  </a:cubicBezTo>
                  <a:cubicBezTo>
                    <a:pt x="13" y="55"/>
                    <a:pt x="19" y="56"/>
                    <a:pt x="21" y="61"/>
                  </a:cubicBezTo>
                  <a:cubicBezTo>
                    <a:pt x="28" y="73"/>
                    <a:pt x="19" y="83"/>
                    <a:pt x="17" y="93"/>
                  </a:cubicBezTo>
                  <a:cubicBezTo>
                    <a:pt x="15" y="106"/>
                    <a:pt x="29" y="110"/>
                    <a:pt x="38" y="116"/>
                  </a:cubicBezTo>
                  <a:cubicBezTo>
                    <a:pt x="57" y="132"/>
                    <a:pt x="66" y="153"/>
                    <a:pt x="53" y="177"/>
                  </a:cubicBezTo>
                  <a:cubicBezTo>
                    <a:pt x="50" y="181"/>
                    <a:pt x="48" y="187"/>
                    <a:pt x="44" y="191"/>
                  </a:cubicBezTo>
                  <a:cubicBezTo>
                    <a:pt x="40" y="194"/>
                    <a:pt x="34" y="194"/>
                    <a:pt x="31" y="198"/>
                  </a:cubicBezTo>
                  <a:cubicBezTo>
                    <a:pt x="23" y="206"/>
                    <a:pt x="38" y="212"/>
                    <a:pt x="41" y="220"/>
                  </a:cubicBezTo>
                  <a:cubicBezTo>
                    <a:pt x="44" y="230"/>
                    <a:pt x="49" y="237"/>
                    <a:pt x="55" y="247"/>
                  </a:cubicBezTo>
                  <a:cubicBezTo>
                    <a:pt x="61" y="256"/>
                    <a:pt x="56" y="267"/>
                    <a:pt x="59" y="277"/>
                  </a:cubicBezTo>
                  <a:cubicBezTo>
                    <a:pt x="55" y="277"/>
                    <a:pt x="53" y="274"/>
                    <a:pt x="50" y="272"/>
                  </a:cubicBezTo>
                  <a:cubicBezTo>
                    <a:pt x="57" y="313"/>
                    <a:pt x="61" y="384"/>
                    <a:pt x="100" y="396"/>
                  </a:cubicBezTo>
                  <a:cubicBezTo>
                    <a:pt x="114" y="400"/>
                    <a:pt x="129" y="401"/>
                    <a:pt x="142" y="404"/>
                  </a:cubicBezTo>
                  <a:cubicBezTo>
                    <a:pt x="151" y="400"/>
                    <a:pt x="158" y="390"/>
                    <a:pt x="169" y="395"/>
                  </a:cubicBezTo>
                  <a:cubicBezTo>
                    <a:pt x="171" y="399"/>
                    <a:pt x="172" y="403"/>
                    <a:pt x="173" y="407"/>
                  </a:cubicBezTo>
                  <a:cubicBezTo>
                    <a:pt x="176" y="406"/>
                    <a:pt x="179" y="405"/>
                    <a:pt x="181" y="404"/>
                  </a:cubicBezTo>
                  <a:cubicBezTo>
                    <a:pt x="196" y="399"/>
                    <a:pt x="211" y="396"/>
                    <a:pt x="225" y="389"/>
                  </a:cubicBezTo>
                  <a:cubicBezTo>
                    <a:pt x="226" y="386"/>
                    <a:pt x="223" y="382"/>
                    <a:pt x="225" y="380"/>
                  </a:cubicBezTo>
                  <a:cubicBezTo>
                    <a:pt x="226" y="377"/>
                    <a:pt x="230" y="378"/>
                    <a:pt x="232" y="376"/>
                  </a:cubicBezTo>
                  <a:cubicBezTo>
                    <a:pt x="239" y="368"/>
                    <a:pt x="234" y="352"/>
                    <a:pt x="234" y="343"/>
                  </a:cubicBezTo>
                  <a:cubicBezTo>
                    <a:pt x="233" y="337"/>
                    <a:pt x="235" y="332"/>
                    <a:pt x="236" y="327"/>
                  </a:cubicBezTo>
                  <a:cubicBezTo>
                    <a:pt x="236" y="325"/>
                    <a:pt x="237" y="323"/>
                    <a:pt x="239" y="322"/>
                  </a:cubicBezTo>
                  <a:cubicBezTo>
                    <a:pt x="239" y="321"/>
                    <a:pt x="240" y="321"/>
                    <a:pt x="242" y="321"/>
                  </a:cubicBezTo>
                  <a:cubicBezTo>
                    <a:pt x="242" y="319"/>
                    <a:pt x="243" y="317"/>
                    <a:pt x="245" y="315"/>
                  </a:cubicBezTo>
                  <a:cubicBezTo>
                    <a:pt x="246" y="310"/>
                    <a:pt x="245" y="305"/>
                    <a:pt x="244" y="300"/>
                  </a:cubicBezTo>
                  <a:cubicBezTo>
                    <a:pt x="246" y="298"/>
                    <a:pt x="249" y="296"/>
                    <a:pt x="252" y="294"/>
                  </a:cubicBezTo>
                  <a:cubicBezTo>
                    <a:pt x="255" y="293"/>
                    <a:pt x="258" y="294"/>
                    <a:pt x="261" y="293"/>
                  </a:cubicBezTo>
                  <a:cubicBezTo>
                    <a:pt x="264" y="292"/>
                    <a:pt x="265" y="289"/>
                    <a:pt x="267" y="286"/>
                  </a:cubicBezTo>
                  <a:cubicBezTo>
                    <a:pt x="269" y="286"/>
                    <a:pt x="273" y="283"/>
                    <a:pt x="275" y="283"/>
                  </a:cubicBezTo>
                  <a:cubicBezTo>
                    <a:pt x="277" y="283"/>
                    <a:pt x="277" y="283"/>
                    <a:pt x="277" y="283"/>
                  </a:cubicBezTo>
                  <a:cubicBezTo>
                    <a:pt x="279" y="280"/>
                    <a:pt x="282" y="279"/>
                    <a:pt x="285" y="279"/>
                  </a:cubicBezTo>
                  <a:cubicBezTo>
                    <a:pt x="294" y="276"/>
                    <a:pt x="298" y="273"/>
                    <a:pt x="301" y="264"/>
                  </a:cubicBezTo>
                  <a:cubicBezTo>
                    <a:pt x="307" y="243"/>
                    <a:pt x="283" y="247"/>
                    <a:pt x="273" y="254"/>
                  </a:cubicBezTo>
                  <a:cubicBezTo>
                    <a:pt x="258" y="264"/>
                    <a:pt x="240" y="282"/>
                    <a:pt x="234" y="298"/>
                  </a:cubicBezTo>
                  <a:cubicBezTo>
                    <a:pt x="230" y="314"/>
                    <a:pt x="227" y="334"/>
                    <a:pt x="215" y="346"/>
                  </a:cubicBezTo>
                  <a:cubicBezTo>
                    <a:pt x="207" y="356"/>
                    <a:pt x="196" y="363"/>
                    <a:pt x="188" y="374"/>
                  </a:cubicBezTo>
                  <a:cubicBezTo>
                    <a:pt x="190" y="371"/>
                    <a:pt x="190" y="368"/>
                    <a:pt x="192" y="365"/>
                  </a:cubicBezTo>
                  <a:cubicBezTo>
                    <a:pt x="195" y="361"/>
                    <a:pt x="199" y="356"/>
                    <a:pt x="202" y="352"/>
                  </a:cubicBezTo>
                  <a:cubicBezTo>
                    <a:pt x="208" y="345"/>
                    <a:pt x="214" y="339"/>
                    <a:pt x="217" y="331"/>
                  </a:cubicBezTo>
                  <a:cubicBezTo>
                    <a:pt x="221" y="322"/>
                    <a:pt x="223" y="312"/>
                    <a:pt x="224" y="303"/>
                  </a:cubicBezTo>
                  <a:cubicBezTo>
                    <a:pt x="225" y="294"/>
                    <a:pt x="229" y="286"/>
                    <a:pt x="233" y="277"/>
                  </a:cubicBezTo>
                  <a:cubicBezTo>
                    <a:pt x="236" y="272"/>
                    <a:pt x="242" y="269"/>
                    <a:pt x="245" y="264"/>
                  </a:cubicBezTo>
                  <a:cubicBezTo>
                    <a:pt x="247" y="259"/>
                    <a:pt x="243" y="252"/>
                    <a:pt x="245" y="247"/>
                  </a:cubicBezTo>
                  <a:cubicBezTo>
                    <a:pt x="248" y="237"/>
                    <a:pt x="258" y="232"/>
                    <a:pt x="265" y="226"/>
                  </a:cubicBezTo>
                  <a:cubicBezTo>
                    <a:pt x="274" y="219"/>
                    <a:pt x="282" y="218"/>
                    <a:pt x="293" y="215"/>
                  </a:cubicBezTo>
                  <a:cubicBezTo>
                    <a:pt x="307" y="210"/>
                    <a:pt x="325" y="204"/>
                    <a:pt x="335" y="194"/>
                  </a:cubicBezTo>
                  <a:cubicBezTo>
                    <a:pt x="341" y="188"/>
                    <a:pt x="341" y="180"/>
                    <a:pt x="343" y="172"/>
                  </a:cubicBezTo>
                  <a:cubicBezTo>
                    <a:pt x="345" y="162"/>
                    <a:pt x="349" y="150"/>
                    <a:pt x="355" y="141"/>
                  </a:cubicBezTo>
                  <a:cubicBezTo>
                    <a:pt x="358" y="139"/>
                    <a:pt x="359" y="136"/>
                    <a:pt x="361" y="134"/>
                  </a:cubicBezTo>
                  <a:cubicBezTo>
                    <a:pt x="353" y="120"/>
                    <a:pt x="314" y="153"/>
                    <a:pt x="306" y="157"/>
                  </a:cubicBezTo>
                  <a:close/>
                  <a:moveTo>
                    <a:pt x="314" y="222"/>
                  </a:moveTo>
                  <a:cubicBezTo>
                    <a:pt x="303" y="221"/>
                    <a:pt x="292" y="223"/>
                    <a:pt x="284" y="229"/>
                  </a:cubicBezTo>
                  <a:cubicBezTo>
                    <a:pt x="284" y="230"/>
                    <a:pt x="284" y="230"/>
                    <a:pt x="284" y="230"/>
                  </a:cubicBezTo>
                  <a:cubicBezTo>
                    <a:pt x="294" y="232"/>
                    <a:pt x="304" y="234"/>
                    <a:pt x="315" y="233"/>
                  </a:cubicBezTo>
                  <a:cubicBezTo>
                    <a:pt x="318" y="233"/>
                    <a:pt x="325" y="232"/>
                    <a:pt x="328" y="230"/>
                  </a:cubicBezTo>
                  <a:cubicBezTo>
                    <a:pt x="337" y="224"/>
                    <a:pt x="317" y="222"/>
                    <a:pt x="314" y="222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5">
              <a:extLst>
                <a:ext uri="{FF2B5EF4-FFF2-40B4-BE49-F238E27FC236}">
                  <a16:creationId xmlns:a16="http://schemas.microsoft.com/office/drawing/2014/main" xmlns="" id="{367CB581-29AA-48C0-9AC6-1EE2AC64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8791" y="4065421"/>
              <a:ext cx="1512306" cy="1471781"/>
            </a:xfrm>
            <a:custGeom>
              <a:avLst/>
              <a:gdLst>
                <a:gd name="T0" fmla="*/ 361 w 361"/>
                <a:gd name="T1" fmla="*/ 236 h 352"/>
                <a:gd name="T2" fmla="*/ 335 w 361"/>
                <a:gd name="T3" fmla="*/ 270 h 352"/>
                <a:gd name="T4" fmla="*/ 317 w 361"/>
                <a:gd name="T5" fmla="*/ 279 h 352"/>
                <a:gd name="T6" fmla="*/ 282 w 361"/>
                <a:gd name="T7" fmla="*/ 304 h 352"/>
                <a:gd name="T8" fmla="*/ 279 w 361"/>
                <a:gd name="T9" fmla="*/ 318 h 352"/>
                <a:gd name="T10" fmla="*/ 239 w 361"/>
                <a:gd name="T11" fmla="*/ 346 h 352"/>
                <a:gd name="T12" fmla="*/ 241 w 361"/>
                <a:gd name="T13" fmla="*/ 318 h 352"/>
                <a:gd name="T14" fmla="*/ 246 w 361"/>
                <a:gd name="T15" fmla="*/ 304 h 352"/>
                <a:gd name="T16" fmla="*/ 248 w 361"/>
                <a:gd name="T17" fmla="*/ 280 h 352"/>
                <a:gd name="T18" fmla="*/ 264 w 361"/>
                <a:gd name="T19" fmla="*/ 269 h 352"/>
                <a:gd name="T20" fmla="*/ 218 w 361"/>
                <a:gd name="T21" fmla="*/ 244 h 352"/>
                <a:gd name="T22" fmla="*/ 194 w 361"/>
                <a:gd name="T23" fmla="*/ 249 h 352"/>
                <a:gd name="T24" fmla="*/ 176 w 361"/>
                <a:gd name="T25" fmla="*/ 236 h 352"/>
                <a:gd name="T26" fmla="*/ 173 w 361"/>
                <a:gd name="T27" fmla="*/ 219 h 352"/>
                <a:gd name="T28" fmla="*/ 162 w 361"/>
                <a:gd name="T29" fmla="*/ 211 h 352"/>
                <a:gd name="T30" fmla="*/ 128 w 361"/>
                <a:gd name="T31" fmla="*/ 194 h 352"/>
                <a:gd name="T32" fmla="*/ 101 w 361"/>
                <a:gd name="T33" fmla="*/ 212 h 352"/>
                <a:gd name="T34" fmla="*/ 69 w 361"/>
                <a:gd name="T35" fmla="*/ 213 h 352"/>
                <a:gd name="T36" fmla="*/ 52 w 361"/>
                <a:gd name="T37" fmla="*/ 211 h 352"/>
                <a:gd name="T38" fmla="*/ 18 w 361"/>
                <a:gd name="T39" fmla="*/ 205 h 352"/>
                <a:gd name="T40" fmla="*/ 1 w 361"/>
                <a:gd name="T41" fmla="*/ 186 h 352"/>
                <a:gd name="T42" fmla="*/ 1 w 361"/>
                <a:gd name="T43" fmla="*/ 128 h 352"/>
                <a:gd name="T44" fmla="*/ 21 w 361"/>
                <a:gd name="T45" fmla="*/ 80 h 352"/>
                <a:gd name="T46" fmla="*/ 95 w 361"/>
                <a:gd name="T47" fmla="*/ 10 h 352"/>
                <a:gd name="T48" fmla="*/ 113 w 361"/>
                <a:gd name="T49" fmla="*/ 20 h 352"/>
                <a:gd name="T50" fmla="*/ 128 w 361"/>
                <a:gd name="T51" fmla="*/ 25 h 352"/>
                <a:gd name="T52" fmla="*/ 144 w 361"/>
                <a:gd name="T53" fmla="*/ 31 h 352"/>
                <a:gd name="T54" fmla="*/ 180 w 361"/>
                <a:gd name="T55" fmla="*/ 36 h 352"/>
                <a:gd name="T56" fmla="*/ 197 w 361"/>
                <a:gd name="T57" fmla="*/ 88 h 352"/>
                <a:gd name="T58" fmla="*/ 218 w 361"/>
                <a:gd name="T59" fmla="*/ 105 h 352"/>
                <a:gd name="T60" fmla="*/ 238 w 361"/>
                <a:gd name="T61" fmla="*/ 101 h 352"/>
                <a:gd name="T62" fmla="*/ 288 w 361"/>
                <a:gd name="T63" fmla="*/ 225 h 352"/>
                <a:gd name="T64" fmla="*/ 357 w 361"/>
                <a:gd name="T65" fmla="*/ 22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352">
                  <a:moveTo>
                    <a:pt x="357" y="224"/>
                  </a:moveTo>
                  <a:cubicBezTo>
                    <a:pt x="358" y="228"/>
                    <a:pt x="360" y="232"/>
                    <a:pt x="361" y="236"/>
                  </a:cubicBezTo>
                  <a:cubicBezTo>
                    <a:pt x="354" y="239"/>
                    <a:pt x="349" y="243"/>
                    <a:pt x="344" y="252"/>
                  </a:cubicBezTo>
                  <a:cubicBezTo>
                    <a:pt x="340" y="258"/>
                    <a:pt x="337" y="264"/>
                    <a:pt x="335" y="270"/>
                  </a:cubicBezTo>
                  <a:cubicBezTo>
                    <a:pt x="332" y="267"/>
                    <a:pt x="327" y="266"/>
                    <a:pt x="324" y="270"/>
                  </a:cubicBezTo>
                  <a:cubicBezTo>
                    <a:pt x="321" y="276"/>
                    <a:pt x="324" y="277"/>
                    <a:pt x="317" y="279"/>
                  </a:cubicBezTo>
                  <a:cubicBezTo>
                    <a:pt x="306" y="280"/>
                    <a:pt x="297" y="283"/>
                    <a:pt x="290" y="290"/>
                  </a:cubicBezTo>
                  <a:cubicBezTo>
                    <a:pt x="286" y="294"/>
                    <a:pt x="284" y="298"/>
                    <a:pt x="282" y="304"/>
                  </a:cubicBezTo>
                  <a:cubicBezTo>
                    <a:pt x="286" y="305"/>
                    <a:pt x="302" y="301"/>
                    <a:pt x="299" y="308"/>
                  </a:cubicBezTo>
                  <a:cubicBezTo>
                    <a:pt x="298" y="315"/>
                    <a:pt x="284" y="316"/>
                    <a:pt x="279" y="318"/>
                  </a:cubicBezTo>
                  <a:cubicBezTo>
                    <a:pt x="272" y="321"/>
                    <a:pt x="265" y="325"/>
                    <a:pt x="258" y="328"/>
                  </a:cubicBezTo>
                  <a:cubicBezTo>
                    <a:pt x="249" y="332"/>
                    <a:pt x="248" y="342"/>
                    <a:pt x="239" y="346"/>
                  </a:cubicBezTo>
                  <a:cubicBezTo>
                    <a:pt x="228" y="352"/>
                    <a:pt x="229" y="342"/>
                    <a:pt x="233" y="336"/>
                  </a:cubicBezTo>
                  <a:cubicBezTo>
                    <a:pt x="236" y="330"/>
                    <a:pt x="238" y="324"/>
                    <a:pt x="241" y="318"/>
                  </a:cubicBezTo>
                  <a:cubicBezTo>
                    <a:pt x="242" y="316"/>
                    <a:pt x="244" y="315"/>
                    <a:pt x="245" y="314"/>
                  </a:cubicBezTo>
                  <a:cubicBezTo>
                    <a:pt x="246" y="311"/>
                    <a:pt x="246" y="308"/>
                    <a:pt x="246" y="304"/>
                  </a:cubicBezTo>
                  <a:cubicBezTo>
                    <a:pt x="245" y="300"/>
                    <a:pt x="243" y="298"/>
                    <a:pt x="243" y="295"/>
                  </a:cubicBezTo>
                  <a:cubicBezTo>
                    <a:pt x="242" y="289"/>
                    <a:pt x="248" y="285"/>
                    <a:pt x="248" y="280"/>
                  </a:cubicBezTo>
                  <a:cubicBezTo>
                    <a:pt x="248" y="276"/>
                    <a:pt x="244" y="273"/>
                    <a:pt x="246" y="268"/>
                  </a:cubicBezTo>
                  <a:cubicBezTo>
                    <a:pt x="251" y="271"/>
                    <a:pt x="259" y="275"/>
                    <a:pt x="264" y="269"/>
                  </a:cubicBezTo>
                  <a:cubicBezTo>
                    <a:pt x="269" y="264"/>
                    <a:pt x="265" y="255"/>
                    <a:pt x="260" y="251"/>
                  </a:cubicBezTo>
                  <a:cubicBezTo>
                    <a:pt x="249" y="243"/>
                    <a:pt x="230" y="245"/>
                    <a:pt x="218" y="244"/>
                  </a:cubicBezTo>
                  <a:cubicBezTo>
                    <a:pt x="214" y="244"/>
                    <a:pt x="211" y="244"/>
                    <a:pt x="208" y="245"/>
                  </a:cubicBezTo>
                  <a:cubicBezTo>
                    <a:pt x="203" y="246"/>
                    <a:pt x="200" y="249"/>
                    <a:pt x="194" y="249"/>
                  </a:cubicBezTo>
                  <a:cubicBezTo>
                    <a:pt x="189" y="248"/>
                    <a:pt x="187" y="244"/>
                    <a:pt x="182" y="242"/>
                  </a:cubicBezTo>
                  <a:cubicBezTo>
                    <a:pt x="179" y="240"/>
                    <a:pt x="177" y="239"/>
                    <a:pt x="176" y="236"/>
                  </a:cubicBezTo>
                  <a:cubicBezTo>
                    <a:pt x="175" y="233"/>
                    <a:pt x="175" y="230"/>
                    <a:pt x="173" y="227"/>
                  </a:cubicBezTo>
                  <a:cubicBezTo>
                    <a:pt x="179" y="225"/>
                    <a:pt x="177" y="217"/>
                    <a:pt x="173" y="219"/>
                  </a:cubicBezTo>
                  <a:cubicBezTo>
                    <a:pt x="170" y="217"/>
                    <a:pt x="172" y="214"/>
                    <a:pt x="170" y="213"/>
                  </a:cubicBezTo>
                  <a:cubicBezTo>
                    <a:pt x="167" y="211"/>
                    <a:pt x="164" y="211"/>
                    <a:pt x="162" y="211"/>
                  </a:cubicBezTo>
                  <a:cubicBezTo>
                    <a:pt x="158" y="217"/>
                    <a:pt x="148" y="206"/>
                    <a:pt x="145" y="202"/>
                  </a:cubicBezTo>
                  <a:cubicBezTo>
                    <a:pt x="144" y="193"/>
                    <a:pt x="135" y="194"/>
                    <a:pt x="128" y="194"/>
                  </a:cubicBezTo>
                  <a:cubicBezTo>
                    <a:pt x="120" y="194"/>
                    <a:pt x="116" y="188"/>
                    <a:pt x="111" y="196"/>
                  </a:cubicBezTo>
                  <a:cubicBezTo>
                    <a:pt x="109" y="201"/>
                    <a:pt x="105" y="207"/>
                    <a:pt x="101" y="212"/>
                  </a:cubicBezTo>
                  <a:cubicBezTo>
                    <a:pt x="97" y="216"/>
                    <a:pt x="85" y="217"/>
                    <a:pt x="79" y="216"/>
                  </a:cubicBezTo>
                  <a:cubicBezTo>
                    <a:pt x="75" y="216"/>
                    <a:pt x="73" y="212"/>
                    <a:pt x="69" y="213"/>
                  </a:cubicBezTo>
                  <a:cubicBezTo>
                    <a:pt x="65" y="213"/>
                    <a:pt x="64" y="219"/>
                    <a:pt x="59" y="216"/>
                  </a:cubicBezTo>
                  <a:cubicBezTo>
                    <a:pt x="54" y="213"/>
                    <a:pt x="58" y="212"/>
                    <a:pt x="52" y="211"/>
                  </a:cubicBezTo>
                  <a:cubicBezTo>
                    <a:pt x="43" y="211"/>
                    <a:pt x="44" y="208"/>
                    <a:pt x="37" y="205"/>
                  </a:cubicBezTo>
                  <a:cubicBezTo>
                    <a:pt x="31" y="203"/>
                    <a:pt x="24" y="205"/>
                    <a:pt x="18" y="205"/>
                  </a:cubicBezTo>
                  <a:cubicBezTo>
                    <a:pt x="12" y="204"/>
                    <a:pt x="9" y="205"/>
                    <a:pt x="6" y="198"/>
                  </a:cubicBezTo>
                  <a:cubicBezTo>
                    <a:pt x="4" y="194"/>
                    <a:pt x="8" y="187"/>
                    <a:pt x="1" y="186"/>
                  </a:cubicBezTo>
                  <a:cubicBezTo>
                    <a:pt x="1" y="186"/>
                    <a:pt x="0" y="188"/>
                    <a:pt x="0" y="189"/>
                  </a:cubicBezTo>
                  <a:cubicBezTo>
                    <a:pt x="1" y="169"/>
                    <a:pt x="1" y="148"/>
                    <a:pt x="1" y="128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99"/>
                    <a:pt x="15" y="86"/>
                    <a:pt x="21" y="80"/>
                  </a:cubicBezTo>
                  <a:cubicBezTo>
                    <a:pt x="42" y="54"/>
                    <a:pt x="64" y="27"/>
                    <a:pt x="82" y="0"/>
                  </a:cubicBezTo>
                  <a:cubicBezTo>
                    <a:pt x="88" y="1"/>
                    <a:pt x="91" y="6"/>
                    <a:pt x="95" y="10"/>
                  </a:cubicBezTo>
                  <a:cubicBezTo>
                    <a:pt x="97" y="13"/>
                    <a:pt x="98" y="17"/>
                    <a:pt x="102" y="19"/>
                  </a:cubicBezTo>
                  <a:cubicBezTo>
                    <a:pt x="105" y="20"/>
                    <a:pt x="109" y="19"/>
                    <a:pt x="113" y="20"/>
                  </a:cubicBezTo>
                  <a:cubicBezTo>
                    <a:pt x="115" y="20"/>
                    <a:pt x="116" y="23"/>
                    <a:pt x="119" y="24"/>
                  </a:cubicBezTo>
                  <a:cubicBezTo>
                    <a:pt x="122" y="25"/>
                    <a:pt x="125" y="23"/>
                    <a:pt x="128" y="25"/>
                  </a:cubicBezTo>
                  <a:cubicBezTo>
                    <a:pt x="131" y="26"/>
                    <a:pt x="131" y="30"/>
                    <a:pt x="134" y="32"/>
                  </a:cubicBezTo>
                  <a:cubicBezTo>
                    <a:pt x="137" y="33"/>
                    <a:pt x="140" y="32"/>
                    <a:pt x="144" y="31"/>
                  </a:cubicBezTo>
                  <a:cubicBezTo>
                    <a:pt x="151" y="30"/>
                    <a:pt x="157" y="29"/>
                    <a:pt x="164" y="29"/>
                  </a:cubicBezTo>
                  <a:cubicBezTo>
                    <a:pt x="172" y="29"/>
                    <a:pt x="178" y="28"/>
                    <a:pt x="180" y="36"/>
                  </a:cubicBezTo>
                  <a:cubicBezTo>
                    <a:pt x="182" y="45"/>
                    <a:pt x="182" y="54"/>
                    <a:pt x="185" y="63"/>
                  </a:cubicBezTo>
                  <a:cubicBezTo>
                    <a:pt x="188" y="72"/>
                    <a:pt x="190" y="81"/>
                    <a:pt x="197" y="88"/>
                  </a:cubicBezTo>
                  <a:cubicBezTo>
                    <a:pt x="202" y="91"/>
                    <a:pt x="206" y="94"/>
                    <a:pt x="208" y="99"/>
                  </a:cubicBezTo>
                  <a:cubicBezTo>
                    <a:pt x="211" y="101"/>
                    <a:pt x="215" y="102"/>
                    <a:pt x="218" y="105"/>
                  </a:cubicBezTo>
                  <a:cubicBezTo>
                    <a:pt x="221" y="107"/>
                    <a:pt x="222" y="112"/>
                    <a:pt x="224" y="114"/>
                  </a:cubicBezTo>
                  <a:cubicBezTo>
                    <a:pt x="236" y="122"/>
                    <a:pt x="236" y="108"/>
                    <a:pt x="238" y="101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45" y="143"/>
                    <a:pt x="249" y="213"/>
                    <a:pt x="288" y="225"/>
                  </a:cubicBezTo>
                  <a:cubicBezTo>
                    <a:pt x="302" y="229"/>
                    <a:pt x="317" y="230"/>
                    <a:pt x="330" y="233"/>
                  </a:cubicBezTo>
                  <a:cubicBezTo>
                    <a:pt x="339" y="229"/>
                    <a:pt x="346" y="219"/>
                    <a:pt x="357" y="224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xmlns="" id="{DEAEA48F-3064-4B28-9354-91060B54E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8791" y="4065421"/>
              <a:ext cx="1512306" cy="1471781"/>
            </a:xfrm>
            <a:custGeom>
              <a:avLst/>
              <a:gdLst>
                <a:gd name="T0" fmla="*/ 361 w 361"/>
                <a:gd name="T1" fmla="*/ 236 h 352"/>
                <a:gd name="T2" fmla="*/ 335 w 361"/>
                <a:gd name="T3" fmla="*/ 270 h 352"/>
                <a:gd name="T4" fmla="*/ 317 w 361"/>
                <a:gd name="T5" fmla="*/ 279 h 352"/>
                <a:gd name="T6" fmla="*/ 282 w 361"/>
                <a:gd name="T7" fmla="*/ 304 h 352"/>
                <a:gd name="T8" fmla="*/ 279 w 361"/>
                <a:gd name="T9" fmla="*/ 318 h 352"/>
                <a:gd name="T10" fmla="*/ 239 w 361"/>
                <a:gd name="T11" fmla="*/ 346 h 352"/>
                <a:gd name="T12" fmla="*/ 241 w 361"/>
                <a:gd name="T13" fmla="*/ 318 h 352"/>
                <a:gd name="T14" fmla="*/ 246 w 361"/>
                <a:gd name="T15" fmla="*/ 304 h 352"/>
                <a:gd name="T16" fmla="*/ 248 w 361"/>
                <a:gd name="T17" fmla="*/ 280 h 352"/>
                <a:gd name="T18" fmla="*/ 264 w 361"/>
                <a:gd name="T19" fmla="*/ 269 h 352"/>
                <a:gd name="T20" fmla="*/ 218 w 361"/>
                <a:gd name="T21" fmla="*/ 244 h 352"/>
                <a:gd name="T22" fmla="*/ 194 w 361"/>
                <a:gd name="T23" fmla="*/ 249 h 352"/>
                <a:gd name="T24" fmla="*/ 176 w 361"/>
                <a:gd name="T25" fmla="*/ 236 h 352"/>
                <a:gd name="T26" fmla="*/ 173 w 361"/>
                <a:gd name="T27" fmla="*/ 219 h 352"/>
                <a:gd name="T28" fmla="*/ 162 w 361"/>
                <a:gd name="T29" fmla="*/ 211 h 352"/>
                <a:gd name="T30" fmla="*/ 128 w 361"/>
                <a:gd name="T31" fmla="*/ 194 h 352"/>
                <a:gd name="T32" fmla="*/ 101 w 361"/>
                <a:gd name="T33" fmla="*/ 212 h 352"/>
                <a:gd name="T34" fmla="*/ 69 w 361"/>
                <a:gd name="T35" fmla="*/ 213 h 352"/>
                <a:gd name="T36" fmla="*/ 52 w 361"/>
                <a:gd name="T37" fmla="*/ 211 h 352"/>
                <a:gd name="T38" fmla="*/ 18 w 361"/>
                <a:gd name="T39" fmla="*/ 205 h 352"/>
                <a:gd name="T40" fmla="*/ 1 w 361"/>
                <a:gd name="T41" fmla="*/ 186 h 352"/>
                <a:gd name="T42" fmla="*/ 1 w 361"/>
                <a:gd name="T43" fmla="*/ 128 h 352"/>
                <a:gd name="T44" fmla="*/ 21 w 361"/>
                <a:gd name="T45" fmla="*/ 80 h 352"/>
                <a:gd name="T46" fmla="*/ 95 w 361"/>
                <a:gd name="T47" fmla="*/ 10 h 352"/>
                <a:gd name="T48" fmla="*/ 113 w 361"/>
                <a:gd name="T49" fmla="*/ 20 h 352"/>
                <a:gd name="T50" fmla="*/ 128 w 361"/>
                <a:gd name="T51" fmla="*/ 25 h 352"/>
                <a:gd name="T52" fmla="*/ 144 w 361"/>
                <a:gd name="T53" fmla="*/ 31 h 352"/>
                <a:gd name="T54" fmla="*/ 180 w 361"/>
                <a:gd name="T55" fmla="*/ 36 h 352"/>
                <a:gd name="T56" fmla="*/ 197 w 361"/>
                <a:gd name="T57" fmla="*/ 88 h 352"/>
                <a:gd name="T58" fmla="*/ 218 w 361"/>
                <a:gd name="T59" fmla="*/ 105 h 352"/>
                <a:gd name="T60" fmla="*/ 238 w 361"/>
                <a:gd name="T61" fmla="*/ 101 h 352"/>
                <a:gd name="T62" fmla="*/ 288 w 361"/>
                <a:gd name="T63" fmla="*/ 225 h 352"/>
                <a:gd name="T64" fmla="*/ 357 w 361"/>
                <a:gd name="T65" fmla="*/ 22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352">
                  <a:moveTo>
                    <a:pt x="357" y="224"/>
                  </a:moveTo>
                  <a:cubicBezTo>
                    <a:pt x="358" y="228"/>
                    <a:pt x="360" y="232"/>
                    <a:pt x="361" y="236"/>
                  </a:cubicBezTo>
                  <a:cubicBezTo>
                    <a:pt x="354" y="239"/>
                    <a:pt x="349" y="243"/>
                    <a:pt x="344" y="252"/>
                  </a:cubicBezTo>
                  <a:cubicBezTo>
                    <a:pt x="340" y="258"/>
                    <a:pt x="337" y="264"/>
                    <a:pt x="335" y="270"/>
                  </a:cubicBezTo>
                  <a:cubicBezTo>
                    <a:pt x="332" y="267"/>
                    <a:pt x="327" y="266"/>
                    <a:pt x="324" y="270"/>
                  </a:cubicBezTo>
                  <a:cubicBezTo>
                    <a:pt x="321" y="276"/>
                    <a:pt x="324" y="277"/>
                    <a:pt x="317" y="279"/>
                  </a:cubicBezTo>
                  <a:cubicBezTo>
                    <a:pt x="306" y="280"/>
                    <a:pt x="297" y="283"/>
                    <a:pt x="290" y="290"/>
                  </a:cubicBezTo>
                  <a:cubicBezTo>
                    <a:pt x="286" y="294"/>
                    <a:pt x="284" y="298"/>
                    <a:pt x="282" y="304"/>
                  </a:cubicBezTo>
                  <a:cubicBezTo>
                    <a:pt x="286" y="305"/>
                    <a:pt x="302" y="301"/>
                    <a:pt x="299" y="308"/>
                  </a:cubicBezTo>
                  <a:cubicBezTo>
                    <a:pt x="298" y="315"/>
                    <a:pt x="284" y="316"/>
                    <a:pt x="279" y="318"/>
                  </a:cubicBezTo>
                  <a:cubicBezTo>
                    <a:pt x="272" y="321"/>
                    <a:pt x="265" y="325"/>
                    <a:pt x="258" y="328"/>
                  </a:cubicBezTo>
                  <a:cubicBezTo>
                    <a:pt x="249" y="332"/>
                    <a:pt x="248" y="342"/>
                    <a:pt x="239" y="346"/>
                  </a:cubicBezTo>
                  <a:cubicBezTo>
                    <a:pt x="228" y="352"/>
                    <a:pt x="229" y="342"/>
                    <a:pt x="233" y="336"/>
                  </a:cubicBezTo>
                  <a:cubicBezTo>
                    <a:pt x="236" y="330"/>
                    <a:pt x="238" y="324"/>
                    <a:pt x="241" y="318"/>
                  </a:cubicBezTo>
                  <a:cubicBezTo>
                    <a:pt x="242" y="316"/>
                    <a:pt x="244" y="315"/>
                    <a:pt x="245" y="314"/>
                  </a:cubicBezTo>
                  <a:cubicBezTo>
                    <a:pt x="246" y="311"/>
                    <a:pt x="246" y="308"/>
                    <a:pt x="246" y="304"/>
                  </a:cubicBezTo>
                  <a:cubicBezTo>
                    <a:pt x="245" y="300"/>
                    <a:pt x="243" y="298"/>
                    <a:pt x="243" y="295"/>
                  </a:cubicBezTo>
                  <a:cubicBezTo>
                    <a:pt x="242" y="289"/>
                    <a:pt x="248" y="285"/>
                    <a:pt x="248" y="280"/>
                  </a:cubicBezTo>
                  <a:cubicBezTo>
                    <a:pt x="248" y="276"/>
                    <a:pt x="244" y="273"/>
                    <a:pt x="246" y="268"/>
                  </a:cubicBezTo>
                  <a:cubicBezTo>
                    <a:pt x="251" y="271"/>
                    <a:pt x="259" y="275"/>
                    <a:pt x="264" y="269"/>
                  </a:cubicBezTo>
                  <a:cubicBezTo>
                    <a:pt x="269" y="264"/>
                    <a:pt x="265" y="255"/>
                    <a:pt x="260" y="251"/>
                  </a:cubicBezTo>
                  <a:cubicBezTo>
                    <a:pt x="249" y="243"/>
                    <a:pt x="230" y="245"/>
                    <a:pt x="218" y="244"/>
                  </a:cubicBezTo>
                  <a:cubicBezTo>
                    <a:pt x="214" y="244"/>
                    <a:pt x="211" y="244"/>
                    <a:pt x="208" y="245"/>
                  </a:cubicBezTo>
                  <a:cubicBezTo>
                    <a:pt x="203" y="246"/>
                    <a:pt x="200" y="249"/>
                    <a:pt x="194" y="249"/>
                  </a:cubicBezTo>
                  <a:cubicBezTo>
                    <a:pt x="189" y="248"/>
                    <a:pt x="187" y="244"/>
                    <a:pt x="182" y="242"/>
                  </a:cubicBezTo>
                  <a:cubicBezTo>
                    <a:pt x="179" y="240"/>
                    <a:pt x="177" y="239"/>
                    <a:pt x="176" y="236"/>
                  </a:cubicBezTo>
                  <a:cubicBezTo>
                    <a:pt x="175" y="233"/>
                    <a:pt x="175" y="230"/>
                    <a:pt x="173" y="227"/>
                  </a:cubicBezTo>
                  <a:cubicBezTo>
                    <a:pt x="179" y="225"/>
                    <a:pt x="177" y="217"/>
                    <a:pt x="173" y="219"/>
                  </a:cubicBezTo>
                  <a:cubicBezTo>
                    <a:pt x="170" y="217"/>
                    <a:pt x="172" y="214"/>
                    <a:pt x="170" y="213"/>
                  </a:cubicBezTo>
                  <a:cubicBezTo>
                    <a:pt x="167" y="211"/>
                    <a:pt x="164" y="211"/>
                    <a:pt x="162" y="211"/>
                  </a:cubicBezTo>
                  <a:cubicBezTo>
                    <a:pt x="158" y="217"/>
                    <a:pt x="148" y="206"/>
                    <a:pt x="145" y="202"/>
                  </a:cubicBezTo>
                  <a:cubicBezTo>
                    <a:pt x="144" y="193"/>
                    <a:pt x="135" y="194"/>
                    <a:pt x="128" y="194"/>
                  </a:cubicBezTo>
                  <a:cubicBezTo>
                    <a:pt x="120" y="194"/>
                    <a:pt x="116" y="188"/>
                    <a:pt x="111" y="196"/>
                  </a:cubicBezTo>
                  <a:cubicBezTo>
                    <a:pt x="109" y="201"/>
                    <a:pt x="105" y="207"/>
                    <a:pt x="101" y="212"/>
                  </a:cubicBezTo>
                  <a:cubicBezTo>
                    <a:pt x="97" y="216"/>
                    <a:pt x="85" y="217"/>
                    <a:pt x="79" y="216"/>
                  </a:cubicBezTo>
                  <a:cubicBezTo>
                    <a:pt x="75" y="216"/>
                    <a:pt x="73" y="212"/>
                    <a:pt x="69" y="213"/>
                  </a:cubicBezTo>
                  <a:cubicBezTo>
                    <a:pt x="65" y="213"/>
                    <a:pt x="64" y="219"/>
                    <a:pt x="59" y="216"/>
                  </a:cubicBezTo>
                  <a:cubicBezTo>
                    <a:pt x="54" y="213"/>
                    <a:pt x="58" y="212"/>
                    <a:pt x="52" y="211"/>
                  </a:cubicBezTo>
                  <a:cubicBezTo>
                    <a:pt x="43" y="211"/>
                    <a:pt x="44" y="208"/>
                    <a:pt x="37" y="205"/>
                  </a:cubicBezTo>
                  <a:cubicBezTo>
                    <a:pt x="31" y="203"/>
                    <a:pt x="24" y="205"/>
                    <a:pt x="18" y="205"/>
                  </a:cubicBezTo>
                  <a:cubicBezTo>
                    <a:pt x="12" y="204"/>
                    <a:pt x="9" y="205"/>
                    <a:pt x="6" y="198"/>
                  </a:cubicBezTo>
                  <a:cubicBezTo>
                    <a:pt x="4" y="194"/>
                    <a:pt x="8" y="187"/>
                    <a:pt x="1" y="186"/>
                  </a:cubicBezTo>
                  <a:cubicBezTo>
                    <a:pt x="1" y="186"/>
                    <a:pt x="0" y="188"/>
                    <a:pt x="0" y="189"/>
                  </a:cubicBezTo>
                  <a:cubicBezTo>
                    <a:pt x="1" y="169"/>
                    <a:pt x="1" y="148"/>
                    <a:pt x="1" y="128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99"/>
                    <a:pt x="15" y="86"/>
                    <a:pt x="21" y="80"/>
                  </a:cubicBezTo>
                  <a:cubicBezTo>
                    <a:pt x="42" y="54"/>
                    <a:pt x="64" y="27"/>
                    <a:pt x="82" y="0"/>
                  </a:cubicBezTo>
                  <a:cubicBezTo>
                    <a:pt x="88" y="1"/>
                    <a:pt x="91" y="6"/>
                    <a:pt x="95" y="10"/>
                  </a:cubicBezTo>
                  <a:cubicBezTo>
                    <a:pt x="97" y="13"/>
                    <a:pt x="98" y="17"/>
                    <a:pt x="102" y="19"/>
                  </a:cubicBezTo>
                  <a:cubicBezTo>
                    <a:pt x="105" y="20"/>
                    <a:pt x="109" y="19"/>
                    <a:pt x="113" y="20"/>
                  </a:cubicBezTo>
                  <a:cubicBezTo>
                    <a:pt x="115" y="20"/>
                    <a:pt x="116" y="23"/>
                    <a:pt x="119" y="24"/>
                  </a:cubicBezTo>
                  <a:cubicBezTo>
                    <a:pt x="122" y="25"/>
                    <a:pt x="125" y="23"/>
                    <a:pt x="128" y="25"/>
                  </a:cubicBezTo>
                  <a:cubicBezTo>
                    <a:pt x="131" y="26"/>
                    <a:pt x="131" y="30"/>
                    <a:pt x="134" y="32"/>
                  </a:cubicBezTo>
                  <a:cubicBezTo>
                    <a:pt x="137" y="33"/>
                    <a:pt x="140" y="32"/>
                    <a:pt x="144" y="31"/>
                  </a:cubicBezTo>
                  <a:cubicBezTo>
                    <a:pt x="151" y="30"/>
                    <a:pt x="157" y="29"/>
                    <a:pt x="164" y="29"/>
                  </a:cubicBezTo>
                  <a:cubicBezTo>
                    <a:pt x="172" y="29"/>
                    <a:pt x="178" y="28"/>
                    <a:pt x="180" y="36"/>
                  </a:cubicBezTo>
                  <a:cubicBezTo>
                    <a:pt x="182" y="45"/>
                    <a:pt x="182" y="54"/>
                    <a:pt x="185" y="63"/>
                  </a:cubicBezTo>
                  <a:cubicBezTo>
                    <a:pt x="188" y="72"/>
                    <a:pt x="190" y="81"/>
                    <a:pt x="197" y="88"/>
                  </a:cubicBezTo>
                  <a:cubicBezTo>
                    <a:pt x="202" y="91"/>
                    <a:pt x="206" y="94"/>
                    <a:pt x="208" y="99"/>
                  </a:cubicBezTo>
                  <a:cubicBezTo>
                    <a:pt x="211" y="101"/>
                    <a:pt x="215" y="102"/>
                    <a:pt x="218" y="105"/>
                  </a:cubicBezTo>
                  <a:cubicBezTo>
                    <a:pt x="221" y="107"/>
                    <a:pt x="222" y="112"/>
                    <a:pt x="224" y="114"/>
                  </a:cubicBezTo>
                  <a:cubicBezTo>
                    <a:pt x="236" y="122"/>
                    <a:pt x="236" y="108"/>
                    <a:pt x="238" y="101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45" y="143"/>
                    <a:pt x="249" y="213"/>
                    <a:pt x="288" y="225"/>
                  </a:cubicBezTo>
                  <a:cubicBezTo>
                    <a:pt x="302" y="229"/>
                    <a:pt x="317" y="230"/>
                    <a:pt x="330" y="233"/>
                  </a:cubicBezTo>
                  <a:cubicBezTo>
                    <a:pt x="339" y="229"/>
                    <a:pt x="346" y="219"/>
                    <a:pt x="357" y="224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7">
              <a:extLst>
                <a:ext uri="{FF2B5EF4-FFF2-40B4-BE49-F238E27FC236}">
                  <a16:creationId xmlns:a16="http://schemas.microsoft.com/office/drawing/2014/main" xmlns="" id="{1BEC4CE7-2D94-4D9E-BC6E-F23F4F519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124" y="3722804"/>
              <a:ext cx="768126" cy="1175214"/>
            </a:xfrm>
            <a:custGeom>
              <a:avLst/>
              <a:gdLst>
                <a:gd name="T0" fmla="*/ 181 w 183"/>
                <a:gd name="T1" fmla="*/ 80 h 281"/>
                <a:gd name="T2" fmla="*/ 183 w 183"/>
                <a:gd name="T3" fmla="*/ 80 h 281"/>
                <a:gd name="T4" fmla="*/ 122 w 183"/>
                <a:gd name="T5" fmla="*/ 161 h 281"/>
                <a:gd name="T6" fmla="*/ 103 w 183"/>
                <a:gd name="T7" fmla="*/ 181 h 281"/>
                <a:gd name="T8" fmla="*/ 103 w 183"/>
                <a:gd name="T9" fmla="*/ 210 h 281"/>
                <a:gd name="T10" fmla="*/ 102 w 183"/>
                <a:gd name="T11" fmla="*/ 271 h 281"/>
                <a:gd name="T12" fmla="*/ 101 w 183"/>
                <a:gd name="T13" fmla="*/ 278 h 281"/>
                <a:gd name="T14" fmla="*/ 73 w 183"/>
                <a:gd name="T15" fmla="*/ 278 h 281"/>
                <a:gd name="T16" fmla="*/ 0 w 183"/>
                <a:gd name="T17" fmla="*/ 274 h 281"/>
                <a:gd name="T18" fmla="*/ 8 w 183"/>
                <a:gd name="T19" fmla="*/ 145 h 281"/>
                <a:gd name="T20" fmla="*/ 17 w 183"/>
                <a:gd name="T21" fmla="*/ 0 h 281"/>
                <a:gd name="T22" fmla="*/ 107 w 183"/>
                <a:gd name="T23" fmla="*/ 6 h 281"/>
                <a:gd name="T24" fmla="*/ 106 w 183"/>
                <a:gd name="T25" fmla="*/ 12 h 281"/>
                <a:gd name="T26" fmla="*/ 112 w 183"/>
                <a:gd name="T27" fmla="*/ 39 h 281"/>
                <a:gd name="T28" fmla="*/ 132 w 183"/>
                <a:gd name="T29" fmla="*/ 46 h 281"/>
                <a:gd name="T30" fmla="*/ 136 w 183"/>
                <a:gd name="T31" fmla="*/ 77 h 281"/>
                <a:gd name="T32" fmla="*/ 149 w 183"/>
                <a:gd name="T33" fmla="*/ 75 h 281"/>
                <a:gd name="T34" fmla="*/ 167 w 183"/>
                <a:gd name="T35" fmla="*/ 76 h 281"/>
                <a:gd name="T36" fmla="*/ 173 w 183"/>
                <a:gd name="T37" fmla="*/ 80 h 281"/>
                <a:gd name="T38" fmla="*/ 181 w 183"/>
                <a:gd name="T39" fmla="*/ 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" h="281">
                  <a:moveTo>
                    <a:pt x="181" y="80"/>
                  </a:moveTo>
                  <a:cubicBezTo>
                    <a:pt x="182" y="80"/>
                    <a:pt x="183" y="80"/>
                    <a:pt x="183" y="80"/>
                  </a:cubicBezTo>
                  <a:cubicBezTo>
                    <a:pt x="165" y="108"/>
                    <a:pt x="143" y="135"/>
                    <a:pt x="122" y="161"/>
                  </a:cubicBezTo>
                  <a:cubicBezTo>
                    <a:pt x="116" y="167"/>
                    <a:pt x="103" y="181"/>
                    <a:pt x="103" y="181"/>
                  </a:cubicBezTo>
                  <a:cubicBezTo>
                    <a:pt x="103" y="210"/>
                    <a:pt x="103" y="210"/>
                    <a:pt x="103" y="210"/>
                  </a:cubicBezTo>
                  <a:cubicBezTo>
                    <a:pt x="103" y="230"/>
                    <a:pt x="102" y="251"/>
                    <a:pt x="102" y="271"/>
                  </a:cubicBezTo>
                  <a:cubicBezTo>
                    <a:pt x="101" y="274"/>
                    <a:pt x="100" y="276"/>
                    <a:pt x="101" y="278"/>
                  </a:cubicBezTo>
                  <a:cubicBezTo>
                    <a:pt x="101" y="281"/>
                    <a:pt x="75" y="278"/>
                    <a:pt x="73" y="278"/>
                  </a:cubicBezTo>
                  <a:cubicBezTo>
                    <a:pt x="48" y="278"/>
                    <a:pt x="23" y="276"/>
                    <a:pt x="0" y="274"/>
                  </a:cubicBezTo>
                  <a:cubicBezTo>
                    <a:pt x="2" y="231"/>
                    <a:pt x="5" y="188"/>
                    <a:pt x="8" y="145"/>
                  </a:cubicBezTo>
                  <a:cubicBezTo>
                    <a:pt x="11" y="97"/>
                    <a:pt x="13" y="48"/>
                    <a:pt x="17" y="0"/>
                  </a:cubicBezTo>
                  <a:cubicBezTo>
                    <a:pt x="46" y="3"/>
                    <a:pt x="76" y="5"/>
                    <a:pt x="107" y="6"/>
                  </a:cubicBezTo>
                  <a:cubicBezTo>
                    <a:pt x="106" y="8"/>
                    <a:pt x="106" y="10"/>
                    <a:pt x="106" y="12"/>
                  </a:cubicBezTo>
                  <a:cubicBezTo>
                    <a:pt x="105" y="20"/>
                    <a:pt x="102" y="36"/>
                    <a:pt x="112" y="39"/>
                  </a:cubicBezTo>
                  <a:cubicBezTo>
                    <a:pt x="121" y="41"/>
                    <a:pt x="128" y="33"/>
                    <a:pt x="132" y="46"/>
                  </a:cubicBezTo>
                  <a:cubicBezTo>
                    <a:pt x="135" y="56"/>
                    <a:pt x="135" y="67"/>
                    <a:pt x="136" y="77"/>
                  </a:cubicBezTo>
                  <a:cubicBezTo>
                    <a:pt x="136" y="80"/>
                    <a:pt x="148" y="75"/>
                    <a:pt x="149" y="75"/>
                  </a:cubicBezTo>
                  <a:cubicBezTo>
                    <a:pt x="155" y="74"/>
                    <a:pt x="162" y="74"/>
                    <a:pt x="167" y="76"/>
                  </a:cubicBezTo>
                  <a:cubicBezTo>
                    <a:pt x="170" y="77"/>
                    <a:pt x="170" y="80"/>
                    <a:pt x="173" y="80"/>
                  </a:cubicBezTo>
                  <a:cubicBezTo>
                    <a:pt x="175" y="81"/>
                    <a:pt x="178" y="80"/>
                    <a:pt x="181" y="8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8">
              <a:extLst>
                <a:ext uri="{FF2B5EF4-FFF2-40B4-BE49-F238E27FC236}">
                  <a16:creationId xmlns:a16="http://schemas.microsoft.com/office/drawing/2014/main" xmlns="" id="{5EA2585D-8D0E-4DAB-8FD9-8E0E01635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124" y="3722804"/>
              <a:ext cx="768126" cy="1175214"/>
            </a:xfrm>
            <a:custGeom>
              <a:avLst/>
              <a:gdLst>
                <a:gd name="T0" fmla="*/ 181 w 183"/>
                <a:gd name="T1" fmla="*/ 80 h 281"/>
                <a:gd name="T2" fmla="*/ 183 w 183"/>
                <a:gd name="T3" fmla="*/ 80 h 281"/>
                <a:gd name="T4" fmla="*/ 122 w 183"/>
                <a:gd name="T5" fmla="*/ 161 h 281"/>
                <a:gd name="T6" fmla="*/ 103 w 183"/>
                <a:gd name="T7" fmla="*/ 181 h 281"/>
                <a:gd name="T8" fmla="*/ 103 w 183"/>
                <a:gd name="T9" fmla="*/ 210 h 281"/>
                <a:gd name="T10" fmla="*/ 102 w 183"/>
                <a:gd name="T11" fmla="*/ 271 h 281"/>
                <a:gd name="T12" fmla="*/ 101 w 183"/>
                <a:gd name="T13" fmla="*/ 278 h 281"/>
                <a:gd name="T14" fmla="*/ 73 w 183"/>
                <a:gd name="T15" fmla="*/ 278 h 281"/>
                <a:gd name="T16" fmla="*/ 0 w 183"/>
                <a:gd name="T17" fmla="*/ 274 h 281"/>
                <a:gd name="T18" fmla="*/ 8 w 183"/>
                <a:gd name="T19" fmla="*/ 145 h 281"/>
                <a:gd name="T20" fmla="*/ 17 w 183"/>
                <a:gd name="T21" fmla="*/ 0 h 281"/>
                <a:gd name="T22" fmla="*/ 107 w 183"/>
                <a:gd name="T23" fmla="*/ 6 h 281"/>
                <a:gd name="T24" fmla="*/ 106 w 183"/>
                <a:gd name="T25" fmla="*/ 12 h 281"/>
                <a:gd name="T26" fmla="*/ 112 w 183"/>
                <a:gd name="T27" fmla="*/ 39 h 281"/>
                <a:gd name="T28" fmla="*/ 132 w 183"/>
                <a:gd name="T29" fmla="*/ 46 h 281"/>
                <a:gd name="T30" fmla="*/ 136 w 183"/>
                <a:gd name="T31" fmla="*/ 77 h 281"/>
                <a:gd name="T32" fmla="*/ 149 w 183"/>
                <a:gd name="T33" fmla="*/ 75 h 281"/>
                <a:gd name="T34" fmla="*/ 167 w 183"/>
                <a:gd name="T35" fmla="*/ 76 h 281"/>
                <a:gd name="T36" fmla="*/ 173 w 183"/>
                <a:gd name="T37" fmla="*/ 80 h 281"/>
                <a:gd name="T38" fmla="*/ 181 w 183"/>
                <a:gd name="T39" fmla="*/ 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3" h="281">
                  <a:moveTo>
                    <a:pt x="181" y="80"/>
                  </a:moveTo>
                  <a:cubicBezTo>
                    <a:pt x="182" y="80"/>
                    <a:pt x="183" y="80"/>
                    <a:pt x="183" y="80"/>
                  </a:cubicBezTo>
                  <a:cubicBezTo>
                    <a:pt x="165" y="108"/>
                    <a:pt x="143" y="135"/>
                    <a:pt x="122" y="161"/>
                  </a:cubicBezTo>
                  <a:cubicBezTo>
                    <a:pt x="116" y="167"/>
                    <a:pt x="103" y="181"/>
                    <a:pt x="103" y="181"/>
                  </a:cubicBezTo>
                  <a:cubicBezTo>
                    <a:pt x="103" y="210"/>
                    <a:pt x="103" y="210"/>
                    <a:pt x="103" y="210"/>
                  </a:cubicBezTo>
                  <a:cubicBezTo>
                    <a:pt x="103" y="230"/>
                    <a:pt x="102" y="251"/>
                    <a:pt x="102" y="271"/>
                  </a:cubicBezTo>
                  <a:cubicBezTo>
                    <a:pt x="101" y="274"/>
                    <a:pt x="100" y="276"/>
                    <a:pt x="101" y="278"/>
                  </a:cubicBezTo>
                  <a:cubicBezTo>
                    <a:pt x="101" y="281"/>
                    <a:pt x="75" y="278"/>
                    <a:pt x="73" y="278"/>
                  </a:cubicBezTo>
                  <a:cubicBezTo>
                    <a:pt x="48" y="278"/>
                    <a:pt x="23" y="276"/>
                    <a:pt x="0" y="274"/>
                  </a:cubicBezTo>
                  <a:cubicBezTo>
                    <a:pt x="2" y="231"/>
                    <a:pt x="5" y="188"/>
                    <a:pt x="8" y="145"/>
                  </a:cubicBezTo>
                  <a:cubicBezTo>
                    <a:pt x="11" y="97"/>
                    <a:pt x="13" y="48"/>
                    <a:pt x="17" y="0"/>
                  </a:cubicBezTo>
                  <a:cubicBezTo>
                    <a:pt x="46" y="3"/>
                    <a:pt x="76" y="5"/>
                    <a:pt x="107" y="6"/>
                  </a:cubicBezTo>
                  <a:cubicBezTo>
                    <a:pt x="106" y="8"/>
                    <a:pt x="106" y="10"/>
                    <a:pt x="106" y="12"/>
                  </a:cubicBezTo>
                  <a:cubicBezTo>
                    <a:pt x="105" y="20"/>
                    <a:pt x="102" y="36"/>
                    <a:pt x="112" y="39"/>
                  </a:cubicBezTo>
                  <a:cubicBezTo>
                    <a:pt x="121" y="41"/>
                    <a:pt x="128" y="33"/>
                    <a:pt x="132" y="46"/>
                  </a:cubicBezTo>
                  <a:cubicBezTo>
                    <a:pt x="135" y="56"/>
                    <a:pt x="135" y="67"/>
                    <a:pt x="136" y="77"/>
                  </a:cubicBezTo>
                  <a:cubicBezTo>
                    <a:pt x="136" y="80"/>
                    <a:pt x="148" y="75"/>
                    <a:pt x="149" y="75"/>
                  </a:cubicBezTo>
                  <a:cubicBezTo>
                    <a:pt x="155" y="74"/>
                    <a:pt x="162" y="74"/>
                    <a:pt x="167" y="76"/>
                  </a:cubicBezTo>
                  <a:cubicBezTo>
                    <a:pt x="170" y="77"/>
                    <a:pt x="170" y="80"/>
                    <a:pt x="173" y="80"/>
                  </a:cubicBezTo>
                  <a:cubicBezTo>
                    <a:pt x="175" y="81"/>
                    <a:pt x="178" y="80"/>
                    <a:pt x="181" y="80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9">
              <a:extLst>
                <a:ext uri="{FF2B5EF4-FFF2-40B4-BE49-F238E27FC236}">
                  <a16:creationId xmlns:a16="http://schemas.microsoft.com/office/drawing/2014/main" xmlns="" id="{12DEAB8A-2407-45B5-A1C9-6CC5412E6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253" y="3663859"/>
              <a:ext cx="652078" cy="1201002"/>
            </a:xfrm>
            <a:custGeom>
              <a:avLst/>
              <a:gdLst>
                <a:gd name="T0" fmla="*/ 156 w 156"/>
                <a:gd name="T1" fmla="*/ 15 h 287"/>
                <a:gd name="T2" fmla="*/ 147 w 156"/>
                <a:gd name="T3" fmla="*/ 159 h 287"/>
                <a:gd name="T4" fmla="*/ 139 w 156"/>
                <a:gd name="T5" fmla="*/ 287 h 287"/>
                <a:gd name="T6" fmla="*/ 0 w 156"/>
                <a:gd name="T7" fmla="*/ 263 h 287"/>
                <a:gd name="T8" fmla="*/ 64 w 156"/>
                <a:gd name="T9" fmla="*/ 0 h 287"/>
                <a:gd name="T10" fmla="*/ 156 w 156"/>
                <a:gd name="T11" fmla="*/ 1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87">
                  <a:moveTo>
                    <a:pt x="156" y="15"/>
                  </a:moveTo>
                  <a:cubicBezTo>
                    <a:pt x="151" y="63"/>
                    <a:pt x="150" y="112"/>
                    <a:pt x="147" y="159"/>
                  </a:cubicBezTo>
                  <a:cubicBezTo>
                    <a:pt x="144" y="202"/>
                    <a:pt x="141" y="244"/>
                    <a:pt x="139" y="287"/>
                  </a:cubicBezTo>
                  <a:cubicBezTo>
                    <a:pt x="89" y="282"/>
                    <a:pt x="42" y="274"/>
                    <a:pt x="0" y="263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3" y="7"/>
                    <a:pt x="124" y="12"/>
                    <a:pt x="156" y="15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0">
              <a:extLst>
                <a:ext uri="{FF2B5EF4-FFF2-40B4-BE49-F238E27FC236}">
                  <a16:creationId xmlns:a16="http://schemas.microsoft.com/office/drawing/2014/main" xmlns="" id="{66CE2CE0-FB62-4648-8DD4-2741CCCC8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253" y="3663859"/>
              <a:ext cx="652078" cy="1201002"/>
            </a:xfrm>
            <a:custGeom>
              <a:avLst/>
              <a:gdLst>
                <a:gd name="T0" fmla="*/ 156 w 156"/>
                <a:gd name="T1" fmla="*/ 15 h 287"/>
                <a:gd name="T2" fmla="*/ 147 w 156"/>
                <a:gd name="T3" fmla="*/ 159 h 287"/>
                <a:gd name="T4" fmla="*/ 139 w 156"/>
                <a:gd name="T5" fmla="*/ 287 h 287"/>
                <a:gd name="T6" fmla="*/ 0 w 156"/>
                <a:gd name="T7" fmla="*/ 263 h 287"/>
                <a:gd name="T8" fmla="*/ 64 w 156"/>
                <a:gd name="T9" fmla="*/ 0 h 287"/>
                <a:gd name="T10" fmla="*/ 156 w 156"/>
                <a:gd name="T11" fmla="*/ 1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87">
                  <a:moveTo>
                    <a:pt x="156" y="15"/>
                  </a:moveTo>
                  <a:cubicBezTo>
                    <a:pt x="151" y="63"/>
                    <a:pt x="150" y="112"/>
                    <a:pt x="147" y="159"/>
                  </a:cubicBezTo>
                  <a:cubicBezTo>
                    <a:pt x="144" y="202"/>
                    <a:pt x="141" y="244"/>
                    <a:pt x="139" y="287"/>
                  </a:cubicBezTo>
                  <a:cubicBezTo>
                    <a:pt x="89" y="282"/>
                    <a:pt x="42" y="274"/>
                    <a:pt x="0" y="263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3" y="7"/>
                    <a:pt x="124" y="12"/>
                    <a:pt x="156" y="15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1">
              <a:extLst>
                <a:ext uri="{FF2B5EF4-FFF2-40B4-BE49-F238E27FC236}">
                  <a16:creationId xmlns:a16="http://schemas.microsoft.com/office/drawing/2014/main" xmlns="" id="{ED9C5CE1-34C6-4E94-895C-BFA553E80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2250" y="1320800"/>
              <a:ext cx="2306219" cy="2435161"/>
            </a:xfrm>
            <a:custGeom>
              <a:avLst/>
              <a:gdLst>
                <a:gd name="T0" fmla="*/ 514 w 550"/>
                <a:gd name="T1" fmla="*/ 400 h 582"/>
                <a:gd name="T2" fmla="*/ 528 w 550"/>
                <a:gd name="T3" fmla="*/ 388 h 582"/>
                <a:gd name="T4" fmla="*/ 474 w 550"/>
                <a:gd name="T5" fmla="*/ 333 h 582"/>
                <a:gd name="T6" fmla="*/ 438 w 550"/>
                <a:gd name="T7" fmla="*/ 293 h 582"/>
                <a:gd name="T8" fmla="*/ 397 w 550"/>
                <a:gd name="T9" fmla="*/ 276 h 582"/>
                <a:gd name="T10" fmla="*/ 357 w 550"/>
                <a:gd name="T11" fmla="*/ 260 h 582"/>
                <a:gd name="T12" fmla="*/ 304 w 550"/>
                <a:gd name="T13" fmla="*/ 251 h 582"/>
                <a:gd name="T14" fmla="*/ 267 w 550"/>
                <a:gd name="T15" fmla="*/ 265 h 582"/>
                <a:gd name="T16" fmla="*/ 347 w 550"/>
                <a:gd name="T17" fmla="*/ 315 h 582"/>
                <a:gd name="T18" fmla="*/ 405 w 550"/>
                <a:gd name="T19" fmla="*/ 346 h 582"/>
                <a:gd name="T20" fmla="*/ 419 w 550"/>
                <a:gd name="T21" fmla="*/ 430 h 582"/>
                <a:gd name="T22" fmla="*/ 458 w 550"/>
                <a:gd name="T23" fmla="*/ 453 h 582"/>
                <a:gd name="T24" fmla="*/ 542 w 550"/>
                <a:gd name="T25" fmla="*/ 467 h 582"/>
                <a:gd name="T26" fmla="*/ 410 w 550"/>
                <a:gd name="T27" fmla="*/ 477 h 582"/>
                <a:gd name="T28" fmla="*/ 405 w 550"/>
                <a:gd name="T29" fmla="*/ 378 h 582"/>
                <a:gd name="T30" fmla="*/ 344 w 550"/>
                <a:gd name="T31" fmla="*/ 450 h 582"/>
                <a:gd name="T32" fmla="*/ 323 w 550"/>
                <a:gd name="T33" fmla="*/ 489 h 582"/>
                <a:gd name="T34" fmla="*/ 362 w 550"/>
                <a:gd name="T35" fmla="*/ 500 h 582"/>
                <a:gd name="T36" fmla="*/ 332 w 550"/>
                <a:gd name="T37" fmla="*/ 258 h 582"/>
                <a:gd name="T38" fmla="*/ 304 w 550"/>
                <a:gd name="T39" fmla="*/ 449 h 582"/>
                <a:gd name="T40" fmla="*/ 334 w 550"/>
                <a:gd name="T41" fmla="*/ 345 h 582"/>
                <a:gd name="T42" fmla="*/ 272 w 550"/>
                <a:gd name="T43" fmla="*/ 359 h 582"/>
                <a:gd name="T44" fmla="*/ 216 w 550"/>
                <a:gd name="T45" fmla="*/ 325 h 582"/>
                <a:gd name="T46" fmla="*/ 194 w 550"/>
                <a:gd name="T47" fmla="*/ 392 h 582"/>
                <a:gd name="T48" fmla="*/ 45 w 550"/>
                <a:gd name="T49" fmla="*/ 364 h 582"/>
                <a:gd name="T50" fmla="*/ 21 w 550"/>
                <a:gd name="T51" fmla="*/ 371 h 582"/>
                <a:gd name="T52" fmla="*/ 145 w 550"/>
                <a:gd name="T53" fmla="*/ 534 h 582"/>
                <a:gd name="T54" fmla="*/ 278 w 550"/>
                <a:gd name="T55" fmla="*/ 492 h 582"/>
                <a:gd name="T56" fmla="*/ 247 w 550"/>
                <a:gd name="T57" fmla="*/ 67 h 582"/>
                <a:gd name="T58" fmla="*/ 271 w 550"/>
                <a:gd name="T59" fmla="*/ 87 h 582"/>
                <a:gd name="T60" fmla="*/ 271 w 550"/>
                <a:gd name="T61" fmla="*/ 142 h 582"/>
                <a:gd name="T62" fmla="*/ 262 w 550"/>
                <a:gd name="T63" fmla="*/ 183 h 582"/>
                <a:gd name="T64" fmla="*/ 312 w 550"/>
                <a:gd name="T65" fmla="*/ 161 h 582"/>
                <a:gd name="T66" fmla="*/ 318 w 550"/>
                <a:gd name="T67" fmla="*/ 111 h 582"/>
                <a:gd name="T68" fmla="*/ 326 w 550"/>
                <a:gd name="T69" fmla="*/ 73 h 582"/>
                <a:gd name="T70" fmla="*/ 327 w 550"/>
                <a:gd name="T71" fmla="*/ 33 h 582"/>
                <a:gd name="T72" fmla="*/ 275 w 550"/>
                <a:gd name="T73" fmla="*/ 18 h 582"/>
                <a:gd name="T74" fmla="*/ 240 w 550"/>
                <a:gd name="T75" fmla="*/ 50 h 582"/>
                <a:gd name="T76" fmla="*/ 318 w 550"/>
                <a:gd name="T77" fmla="*/ 209 h 582"/>
                <a:gd name="T78" fmla="*/ 261 w 550"/>
                <a:gd name="T79" fmla="*/ 199 h 582"/>
                <a:gd name="T80" fmla="*/ 216 w 550"/>
                <a:gd name="T81" fmla="*/ 179 h 582"/>
                <a:gd name="T82" fmla="*/ 230 w 550"/>
                <a:gd name="T83" fmla="*/ 122 h 582"/>
                <a:gd name="T84" fmla="*/ 250 w 550"/>
                <a:gd name="T85" fmla="*/ 93 h 582"/>
                <a:gd name="T86" fmla="*/ 245 w 550"/>
                <a:gd name="T87" fmla="*/ 276 h 582"/>
                <a:gd name="T88" fmla="*/ 245 w 550"/>
                <a:gd name="T89" fmla="*/ 276 h 582"/>
                <a:gd name="T90" fmla="*/ 227 w 550"/>
                <a:gd name="T91" fmla="*/ 153 h 582"/>
                <a:gd name="T92" fmla="*/ 213 w 550"/>
                <a:gd name="T93" fmla="*/ 141 h 582"/>
                <a:gd name="T94" fmla="*/ 209 w 550"/>
                <a:gd name="T95" fmla="*/ 354 h 582"/>
                <a:gd name="T96" fmla="*/ 198 w 550"/>
                <a:gd name="T97" fmla="*/ 309 h 582"/>
                <a:gd name="T98" fmla="*/ 199 w 550"/>
                <a:gd name="T99" fmla="*/ 252 h 582"/>
                <a:gd name="T100" fmla="*/ 198 w 550"/>
                <a:gd name="T101" fmla="*/ 309 h 582"/>
                <a:gd name="T102" fmla="*/ 179 w 550"/>
                <a:gd name="T103" fmla="*/ 205 h 582"/>
                <a:gd name="T104" fmla="*/ 194 w 550"/>
                <a:gd name="T105" fmla="*/ 142 h 582"/>
                <a:gd name="T106" fmla="*/ 194 w 550"/>
                <a:gd name="T107" fmla="*/ 142 h 582"/>
                <a:gd name="T108" fmla="*/ 142 w 550"/>
                <a:gd name="T109" fmla="*/ 362 h 582"/>
                <a:gd name="T110" fmla="*/ 152 w 550"/>
                <a:gd name="T111" fmla="*/ 285 h 582"/>
                <a:gd name="T112" fmla="*/ 47 w 550"/>
                <a:gd name="T113" fmla="*/ 314 h 582"/>
                <a:gd name="T114" fmla="*/ 147 w 550"/>
                <a:gd name="T115" fmla="*/ 185 h 582"/>
                <a:gd name="T116" fmla="*/ 152 w 550"/>
                <a:gd name="T117" fmla="*/ 264 h 582"/>
                <a:gd name="T118" fmla="*/ 126 w 550"/>
                <a:gd name="T119" fmla="*/ 36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" h="582">
                  <a:moveTo>
                    <a:pt x="495" y="437"/>
                  </a:moveTo>
                  <a:cubicBezTo>
                    <a:pt x="502" y="424"/>
                    <a:pt x="522" y="441"/>
                    <a:pt x="531" y="442"/>
                  </a:cubicBezTo>
                  <a:cubicBezTo>
                    <a:pt x="550" y="443"/>
                    <a:pt x="544" y="425"/>
                    <a:pt x="534" y="428"/>
                  </a:cubicBezTo>
                  <a:cubicBezTo>
                    <a:pt x="535" y="427"/>
                    <a:pt x="536" y="426"/>
                    <a:pt x="539" y="426"/>
                  </a:cubicBezTo>
                  <a:cubicBezTo>
                    <a:pt x="534" y="424"/>
                    <a:pt x="535" y="419"/>
                    <a:pt x="531" y="415"/>
                  </a:cubicBezTo>
                  <a:cubicBezTo>
                    <a:pt x="528" y="412"/>
                    <a:pt x="524" y="412"/>
                    <a:pt x="522" y="408"/>
                  </a:cubicBezTo>
                  <a:cubicBezTo>
                    <a:pt x="514" y="409"/>
                    <a:pt x="519" y="402"/>
                    <a:pt x="514" y="400"/>
                  </a:cubicBezTo>
                  <a:cubicBezTo>
                    <a:pt x="510" y="398"/>
                    <a:pt x="505" y="403"/>
                    <a:pt x="501" y="402"/>
                  </a:cubicBezTo>
                  <a:cubicBezTo>
                    <a:pt x="495" y="399"/>
                    <a:pt x="493" y="384"/>
                    <a:pt x="485" y="397"/>
                  </a:cubicBezTo>
                  <a:cubicBezTo>
                    <a:pt x="485" y="390"/>
                    <a:pt x="480" y="390"/>
                    <a:pt x="477" y="386"/>
                  </a:cubicBezTo>
                  <a:cubicBezTo>
                    <a:pt x="487" y="386"/>
                    <a:pt x="476" y="369"/>
                    <a:pt x="492" y="373"/>
                  </a:cubicBezTo>
                  <a:cubicBezTo>
                    <a:pt x="494" y="373"/>
                    <a:pt x="496" y="377"/>
                    <a:pt x="498" y="377"/>
                  </a:cubicBezTo>
                  <a:cubicBezTo>
                    <a:pt x="501" y="377"/>
                    <a:pt x="504" y="373"/>
                    <a:pt x="507" y="373"/>
                  </a:cubicBezTo>
                  <a:cubicBezTo>
                    <a:pt x="508" y="377"/>
                    <a:pt x="523" y="391"/>
                    <a:pt x="528" y="388"/>
                  </a:cubicBezTo>
                  <a:cubicBezTo>
                    <a:pt x="530" y="387"/>
                    <a:pt x="531" y="384"/>
                    <a:pt x="531" y="381"/>
                  </a:cubicBezTo>
                  <a:cubicBezTo>
                    <a:pt x="521" y="375"/>
                    <a:pt x="530" y="373"/>
                    <a:pt x="532" y="368"/>
                  </a:cubicBezTo>
                  <a:cubicBezTo>
                    <a:pt x="535" y="361"/>
                    <a:pt x="532" y="350"/>
                    <a:pt x="532" y="343"/>
                  </a:cubicBezTo>
                  <a:cubicBezTo>
                    <a:pt x="528" y="338"/>
                    <a:pt x="521" y="336"/>
                    <a:pt x="514" y="335"/>
                  </a:cubicBezTo>
                  <a:cubicBezTo>
                    <a:pt x="510" y="335"/>
                    <a:pt x="506" y="336"/>
                    <a:pt x="502" y="335"/>
                  </a:cubicBezTo>
                  <a:cubicBezTo>
                    <a:pt x="498" y="335"/>
                    <a:pt x="496" y="332"/>
                    <a:pt x="492" y="331"/>
                  </a:cubicBezTo>
                  <a:cubicBezTo>
                    <a:pt x="486" y="330"/>
                    <a:pt x="480" y="335"/>
                    <a:pt x="474" y="333"/>
                  </a:cubicBezTo>
                  <a:cubicBezTo>
                    <a:pt x="470" y="333"/>
                    <a:pt x="470" y="328"/>
                    <a:pt x="468" y="328"/>
                  </a:cubicBezTo>
                  <a:cubicBezTo>
                    <a:pt x="461" y="325"/>
                    <a:pt x="453" y="332"/>
                    <a:pt x="447" y="327"/>
                  </a:cubicBezTo>
                  <a:cubicBezTo>
                    <a:pt x="450" y="326"/>
                    <a:pt x="454" y="317"/>
                    <a:pt x="450" y="315"/>
                  </a:cubicBezTo>
                  <a:cubicBezTo>
                    <a:pt x="456" y="317"/>
                    <a:pt x="461" y="313"/>
                    <a:pt x="456" y="308"/>
                  </a:cubicBezTo>
                  <a:cubicBezTo>
                    <a:pt x="452" y="311"/>
                    <a:pt x="448" y="311"/>
                    <a:pt x="443" y="311"/>
                  </a:cubicBezTo>
                  <a:cubicBezTo>
                    <a:pt x="437" y="304"/>
                    <a:pt x="450" y="302"/>
                    <a:pt x="449" y="298"/>
                  </a:cubicBezTo>
                  <a:cubicBezTo>
                    <a:pt x="449" y="295"/>
                    <a:pt x="441" y="296"/>
                    <a:pt x="438" y="293"/>
                  </a:cubicBezTo>
                  <a:cubicBezTo>
                    <a:pt x="437" y="301"/>
                    <a:pt x="433" y="301"/>
                    <a:pt x="427" y="301"/>
                  </a:cubicBezTo>
                  <a:cubicBezTo>
                    <a:pt x="426" y="296"/>
                    <a:pt x="433" y="293"/>
                    <a:pt x="431" y="288"/>
                  </a:cubicBezTo>
                  <a:cubicBezTo>
                    <a:pt x="428" y="283"/>
                    <a:pt x="419" y="285"/>
                    <a:pt x="416" y="289"/>
                  </a:cubicBezTo>
                  <a:cubicBezTo>
                    <a:pt x="415" y="287"/>
                    <a:pt x="413" y="287"/>
                    <a:pt x="413" y="285"/>
                  </a:cubicBezTo>
                  <a:cubicBezTo>
                    <a:pt x="409" y="287"/>
                    <a:pt x="406" y="291"/>
                    <a:pt x="402" y="292"/>
                  </a:cubicBezTo>
                  <a:cubicBezTo>
                    <a:pt x="402" y="286"/>
                    <a:pt x="409" y="271"/>
                    <a:pt x="397" y="274"/>
                  </a:cubicBezTo>
                  <a:cubicBezTo>
                    <a:pt x="397" y="274"/>
                    <a:pt x="397" y="275"/>
                    <a:pt x="397" y="276"/>
                  </a:cubicBezTo>
                  <a:cubicBezTo>
                    <a:pt x="397" y="276"/>
                    <a:pt x="395" y="277"/>
                    <a:pt x="395" y="277"/>
                  </a:cubicBezTo>
                  <a:cubicBezTo>
                    <a:pt x="394" y="280"/>
                    <a:pt x="393" y="282"/>
                    <a:pt x="393" y="285"/>
                  </a:cubicBezTo>
                  <a:cubicBezTo>
                    <a:pt x="389" y="283"/>
                    <a:pt x="387" y="277"/>
                    <a:pt x="384" y="276"/>
                  </a:cubicBezTo>
                  <a:cubicBezTo>
                    <a:pt x="381" y="276"/>
                    <a:pt x="376" y="279"/>
                    <a:pt x="374" y="280"/>
                  </a:cubicBezTo>
                  <a:cubicBezTo>
                    <a:pt x="379" y="271"/>
                    <a:pt x="378" y="268"/>
                    <a:pt x="369" y="264"/>
                  </a:cubicBezTo>
                  <a:cubicBezTo>
                    <a:pt x="368" y="264"/>
                    <a:pt x="361" y="262"/>
                    <a:pt x="360" y="262"/>
                  </a:cubicBezTo>
                  <a:cubicBezTo>
                    <a:pt x="360" y="261"/>
                    <a:pt x="358" y="261"/>
                    <a:pt x="357" y="260"/>
                  </a:cubicBezTo>
                  <a:cubicBezTo>
                    <a:pt x="352" y="263"/>
                    <a:pt x="349" y="258"/>
                    <a:pt x="345" y="263"/>
                  </a:cubicBezTo>
                  <a:cubicBezTo>
                    <a:pt x="341" y="267"/>
                    <a:pt x="344" y="273"/>
                    <a:pt x="344" y="278"/>
                  </a:cubicBezTo>
                  <a:cubicBezTo>
                    <a:pt x="340" y="278"/>
                    <a:pt x="338" y="274"/>
                    <a:pt x="336" y="271"/>
                  </a:cubicBezTo>
                  <a:cubicBezTo>
                    <a:pt x="331" y="273"/>
                    <a:pt x="336" y="280"/>
                    <a:pt x="330" y="283"/>
                  </a:cubicBezTo>
                  <a:cubicBezTo>
                    <a:pt x="326" y="275"/>
                    <a:pt x="333" y="268"/>
                    <a:pt x="327" y="259"/>
                  </a:cubicBezTo>
                  <a:cubicBezTo>
                    <a:pt x="325" y="254"/>
                    <a:pt x="323" y="246"/>
                    <a:pt x="318" y="245"/>
                  </a:cubicBezTo>
                  <a:cubicBezTo>
                    <a:pt x="310" y="242"/>
                    <a:pt x="308" y="251"/>
                    <a:pt x="304" y="251"/>
                  </a:cubicBezTo>
                  <a:cubicBezTo>
                    <a:pt x="293" y="250"/>
                    <a:pt x="294" y="266"/>
                    <a:pt x="295" y="273"/>
                  </a:cubicBezTo>
                  <a:cubicBezTo>
                    <a:pt x="296" y="280"/>
                    <a:pt x="297" y="279"/>
                    <a:pt x="295" y="287"/>
                  </a:cubicBezTo>
                  <a:cubicBezTo>
                    <a:pt x="299" y="292"/>
                    <a:pt x="305" y="299"/>
                    <a:pt x="303" y="306"/>
                  </a:cubicBezTo>
                  <a:cubicBezTo>
                    <a:pt x="292" y="299"/>
                    <a:pt x="289" y="288"/>
                    <a:pt x="287" y="277"/>
                  </a:cubicBezTo>
                  <a:cubicBezTo>
                    <a:pt x="286" y="270"/>
                    <a:pt x="284" y="271"/>
                    <a:pt x="287" y="262"/>
                  </a:cubicBezTo>
                  <a:cubicBezTo>
                    <a:pt x="289" y="257"/>
                    <a:pt x="292" y="251"/>
                    <a:pt x="292" y="246"/>
                  </a:cubicBezTo>
                  <a:cubicBezTo>
                    <a:pt x="280" y="249"/>
                    <a:pt x="271" y="253"/>
                    <a:pt x="267" y="265"/>
                  </a:cubicBezTo>
                  <a:cubicBezTo>
                    <a:pt x="265" y="273"/>
                    <a:pt x="261" y="304"/>
                    <a:pt x="267" y="309"/>
                  </a:cubicBezTo>
                  <a:cubicBezTo>
                    <a:pt x="273" y="314"/>
                    <a:pt x="283" y="308"/>
                    <a:pt x="287" y="318"/>
                  </a:cubicBezTo>
                  <a:cubicBezTo>
                    <a:pt x="281" y="320"/>
                    <a:pt x="277" y="316"/>
                    <a:pt x="272" y="317"/>
                  </a:cubicBezTo>
                  <a:cubicBezTo>
                    <a:pt x="271" y="321"/>
                    <a:pt x="274" y="332"/>
                    <a:pt x="279" y="333"/>
                  </a:cubicBezTo>
                  <a:cubicBezTo>
                    <a:pt x="280" y="335"/>
                    <a:pt x="293" y="329"/>
                    <a:pt x="292" y="328"/>
                  </a:cubicBezTo>
                  <a:cubicBezTo>
                    <a:pt x="297" y="341"/>
                    <a:pt x="338" y="336"/>
                    <a:pt x="345" y="329"/>
                  </a:cubicBezTo>
                  <a:cubicBezTo>
                    <a:pt x="363" y="335"/>
                    <a:pt x="346" y="319"/>
                    <a:pt x="347" y="315"/>
                  </a:cubicBezTo>
                  <a:cubicBezTo>
                    <a:pt x="351" y="316"/>
                    <a:pt x="357" y="314"/>
                    <a:pt x="360" y="316"/>
                  </a:cubicBezTo>
                  <a:cubicBezTo>
                    <a:pt x="363" y="318"/>
                    <a:pt x="363" y="322"/>
                    <a:pt x="366" y="325"/>
                  </a:cubicBezTo>
                  <a:cubicBezTo>
                    <a:pt x="371" y="330"/>
                    <a:pt x="381" y="332"/>
                    <a:pt x="386" y="339"/>
                  </a:cubicBezTo>
                  <a:cubicBezTo>
                    <a:pt x="383" y="344"/>
                    <a:pt x="380" y="347"/>
                    <a:pt x="384" y="352"/>
                  </a:cubicBezTo>
                  <a:cubicBezTo>
                    <a:pt x="388" y="350"/>
                    <a:pt x="388" y="343"/>
                    <a:pt x="393" y="339"/>
                  </a:cubicBezTo>
                  <a:cubicBezTo>
                    <a:pt x="396" y="341"/>
                    <a:pt x="400" y="343"/>
                    <a:pt x="402" y="347"/>
                  </a:cubicBezTo>
                  <a:cubicBezTo>
                    <a:pt x="402" y="347"/>
                    <a:pt x="404" y="346"/>
                    <a:pt x="405" y="346"/>
                  </a:cubicBezTo>
                  <a:cubicBezTo>
                    <a:pt x="410" y="356"/>
                    <a:pt x="420" y="356"/>
                    <a:pt x="427" y="365"/>
                  </a:cubicBezTo>
                  <a:cubicBezTo>
                    <a:pt x="432" y="370"/>
                    <a:pt x="433" y="371"/>
                    <a:pt x="431" y="378"/>
                  </a:cubicBezTo>
                  <a:cubicBezTo>
                    <a:pt x="430" y="382"/>
                    <a:pt x="422" y="387"/>
                    <a:pt x="430" y="391"/>
                  </a:cubicBezTo>
                  <a:cubicBezTo>
                    <a:pt x="430" y="398"/>
                    <a:pt x="420" y="402"/>
                    <a:pt x="421" y="410"/>
                  </a:cubicBezTo>
                  <a:cubicBezTo>
                    <a:pt x="426" y="410"/>
                    <a:pt x="431" y="410"/>
                    <a:pt x="435" y="415"/>
                  </a:cubicBezTo>
                  <a:cubicBezTo>
                    <a:pt x="432" y="419"/>
                    <a:pt x="427" y="423"/>
                    <a:pt x="422" y="424"/>
                  </a:cubicBezTo>
                  <a:cubicBezTo>
                    <a:pt x="422" y="427"/>
                    <a:pt x="420" y="428"/>
                    <a:pt x="419" y="430"/>
                  </a:cubicBezTo>
                  <a:cubicBezTo>
                    <a:pt x="409" y="427"/>
                    <a:pt x="400" y="426"/>
                    <a:pt x="398" y="438"/>
                  </a:cubicBezTo>
                  <a:cubicBezTo>
                    <a:pt x="393" y="437"/>
                    <a:pt x="391" y="443"/>
                    <a:pt x="393" y="448"/>
                  </a:cubicBezTo>
                  <a:cubicBezTo>
                    <a:pt x="397" y="448"/>
                    <a:pt x="399" y="450"/>
                    <a:pt x="399" y="453"/>
                  </a:cubicBezTo>
                  <a:cubicBezTo>
                    <a:pt x="406" y="455"/>
                    <a:pt x="409" y="456"/>
                    <a:pt x="416" y="452"/>
                  </a:cubicBezTo>
                  <a:cubicBezTo>
                    <a:pt x="419" y="449"/>
                    <a:pt x="425" y="438"/>
                    <a:pt x="430" y="445"/>
                  </a:cubicBezTo>
                  <a:cubicBezTo>
                    <a:pt x="436" y="433"/>
                    <a:pt x="448" y="444"/>
                    <a:pt x="454" y="448"/>
                  </a:cubicBezTo>
                  <a:cubicBezTo>
                    <a:pt x="456" y="449"/>
                    <a:pt x="456" y="452"/>
                    <a:pt x="458" y="453"/>
                  </a:cubicBezTo>
                  <a:cubicBezTo>
                    <a:pt x="461" y="454"/>
                    <a:pt x="464" y="452"/>
                    <a:pt x="466" y="452"/>
                  </a:cubicBezTo>
                  <a:cubicBezTo>
                    <a:pt x="471" y="454"/>
                    <a:pt x="473" y="455"/>
                    <a:pt x="473" y="462"/>
                  </a:cubicBezTo>
                  <a:cubicBezTo>
                    <a:pt x="476" y="464"/>
                    <a:pt x="480" y="464"/>
                    <a:pt x="483" y="464"/>
                  </a:cubicBezTo>
                  <a:cubicBezTo>
                    <a:pt x="486" y="464"/>
                    <a:pt x="490" y="461"/>
                    <a:pt x="493" y="462"/>
                  </a:cubicBezTo>
                  <a:cubicBezTo>
                    <a:pt x="498" y="462"/>
                    <a:pt x="500" y="467"/>
                    <a:pt x="504" y="469"/>
                  </a:cubicBezTo>
                  <a:cubicBezTo>
                    <a:pt x="511" y="471"/>
                    <a:pt x="515" y="467"/>
                    <a:pt x="520" y="467"/>
                  </a:cubicBezTo>
                  <a:cubicBezTo>
                    <a:pt x="528" y="465"/>
                    <a:pt x="535" y="467"/>
                    <a:pt x="542" y="467"/>
                  </a:cubicBezTo>
                  <a:cubicBezTo>
                    <a:pt x="540" y="448"/>
                    <a:pt x="506" y="452"/>
                    <a:pt x="495" y="437"/>
                  </a:cubicBezTo>
                  <a:moveTo>
                    <a:pt x="410" y="477"/>
                  </a:moveTo>
                  <a:cubicBezTo>
                    <a:pt x="410" y="477"/>
                    <a:pt x="410" y="477"/>
                    <a:pt x="410" y="477"/>
                  </a:cubicBezTo>
                  <a:cubicBezTo>
                    <a:pt x="410" y="477"/>
                    <a:pt x="410" y="477"/>
                    <a:pt x="409" y="476"/>
                  </a:cubicBezTo>
                  <a:cubicBezTo>
                    <a:pt x="409" y="476"/>
                    <a:pt x="408" y="476"/>
                    <a:pt x="407" y="476"/>
                  </a:cubicBezTo>
                  <a:cubicBezTo>
                    <a:pt x="406" y="475"/>
                    <a:pt x="405" y="476"/>
                    <a:pt x="403" y="477"/>
                  </a:cubicBezTo>
                  <a:cubicBezTo>
                    <a:pt x="404" y="485"/>
                    <a:pt x="413" y="483"/>
                    <a:pt x="410" y="477"/>
                  </a:cubicBezTo>
                  <a:close/>
                  <a:moveTo>
                    <a:pt x="405" y="378"/>
                  </a:moveTo>
                  <a:cubicBezTo>
                    <a:pt x="406" y="372"/>
                    <a:pt x="404" y="373"/>
                    <a:pt x="403" y="369"/>
                  </a:cubicBezTo>
                  <a:cubicBezTo>
                    <a:pt x="402" y="365"/>
                    <a:pt x="404" y="358"/>
                    <a:pt x="397" y="360"/>
                  </a:cubicBezTo>
                  <a:cubicBezTo>
                    <a:pt x="399" y="360"/>
                    <a:pt x="399" y="360"/>
                    <a:pt x="399" y="360"/>
                  </a:cubicBezTo>
                  <a:cubicBezTo>
                    <a:pt x="393" y="360"/>
                    <a:pt x="388" y="360"/>
                    <a:pt x="386" y="365"/>
                  </a:cubicBezTo>
                  <a:cubicBezTo>
                    <a:pt x="385" y="369"/>
                    <a:pt x="387" y="380"/>
                    <a:pt x="387" y="384"/>
                  </a:cubicBezTo>
                  <a:cubicBezTo>
                    <a:pt x="393" y="389"/>
                    <a:pt x="404" y="384"/>
                    <a:pt x="405" y="378"/>
                  </a:cubicBezTo>
                  <a:moveTo>
                    <a:pt x="394" y="506"/>
                  </a:moveTo>
                  <a:cubicBezTo>
                    <a:pt x="385" y="507"/>
                    <a:pt x="394" y="523"/>
                    <a:pt x="397" y="526"/>
                  </a:cubicBezTo>
                  <a:cubicBezTo>
                    <a:pt x="403" y="524"/>
                    <a:pt x="402" y="505"/>
                    <a:pt x="394" y="506"/>
                  </a:cubicBezTo>
                  <a:moveTo>
                    <a:pt x="366" y="473"/>
                  </a:moveTo>
                  <a:cubicBezTo>
                    <a:pt x="363" y="473"/>
                    <a:pt x="363" y="473"/>
                    <a:pt x="363" y="473"/>
                  </a:cubicBezTo>
                  <a:cubicBezTo>
                    <a:pt x="363" y="464"/>
                    <a:pt x="358" y="464"/>
                    <a:pt x="354" y="458"/>
                  </a:cubicBezTo>
                  <a:cubicBezTo>
                    <a:pt x="350" y="457"/>
                    <a:pt x="348" y="452"/>
                    <a:pt x="344" y="450"/>
                  </a:cubicBezTo>
                  <a:cubicBezTo>
                    <a:pt x="341" y="448"/>
                    <a:pt x="335" y="446"/>
                    <a:pt x="331" y="445"/>
                  </a:cubicBezTo>
                  <a:cubicBezTo>
                    <a:pt x="327" y="460"/>
                    <a:pt x="321" y="438"/>
                    <a:pt x="317" y="438"/>
                  </a:cubicBezTo>
                  <a:cubicBezTo>
                    <a:pt x="314" y="439"/>
                    <a:pt x="311" y="451"/>
                    <a:pt x="315" y="452"/>
                  </a:cubicBezTo>
                  <a:cubicBezTo>
                    <a:pt x="316" y="453"/>
                    <a:pt x="317" y="453"/>
                    <a:pt x="317" y="453"/>
                  </a:cubicBezTo>
                  <a:cubicBezTo>
                    <a:pt x="317" y="461"/>
                    <a:pt x="319" y="468"/>
                    <a:pt x="317" y="476"/>
                  </a:cubicBezTo>
                  <a:cubicBezTo>
                    <a:pt x="315" y="482"/>
                    <a:pt x="310" y="486"/>
                    <a:pt x="308" y="492"/>
                  </a:cubicBezTo>
                  <a:cubicBezTo>
                    <a:pt x="313" y="493"/>
                    <a:pt x="319" y="489"/>
                    <a:pt x="323" y="489"/>
                  </a:cubicBezTo>
                  <a:cubicBezTo>
                    <a:pt x="330" y="491"/>
                    <a:pt x="323" y="500"/>
                    <a:pt x="330" y="504"/>
                  </a:cubicBezTo>
                  <a:cubicBezTo>
                    <a:pt x="336" y="501"/>
                    <a:pt x="341" y="490"/>
                    <a:pt x="344" y="485"/>
                  </a:cubicBezTo>
                  <a:cubicBezTo>
                    <a:pt x="350" y="472"/>
                    <a:pt x="349" y="478"/>
                    <a:pt x="360" y="482"/>
                  </a:cubicBezTo>
                  <a:cubicBezTo>
                    <a:pt x="364" y="484"/>
                    <a:pt x="370" y="485"/>
                    <a:pt x="374" y="486"/>
                  </a:cubicBezTo>
                  <a:cubicBezTo>
                    <a:pt x="376" y="482"/>
                    <a:pt x="382" y="478"/>
                    <a:pt x="379" y="474"/>
                  </a:cubicBezTo>
                  <a:cubicBezTo>
                    <a:pt x="376" y="470"/>
                    <a:pt x="369" y="471"/>
                    <a:pt x="366" y="473"/>
                  </a:cubicBezTo>
                  <a:moveTo>
                    <a:pt x="362" y="500"/>
                  </a:moveTo>
                  <a:cubicBezTo>
                    <a:pt x="363" y="501"/>
                    <a:pt x="363" y="501"/>
                    <a:pt x="363" y="501"/>
                  </a:cubicBezTo>
                  <a:cubicBezTo>
                    <a:pt x="357" y="501"/>
                    <a:pt x="352" y="501"/>
                    <a:pt x="349" y="506"/>
                  </a:cubicBezTo>
                  <a:cubicBezTo>
                    <a:pt x="347" y="511"/>
                    <a:pt x="350" y="522"/>
                    <a:pt x="357" y="520"/>
                  </a:cubicBezTo>
                  <a:cubicBezTo>
                    <a:pt x="361" y="519"/>
                    <a:pt x="367" y="507"/>
                    <a:pt x="368" y="504"/>
                  </a:cubicBezTo>
                  <a:cubicBezTo>
                    <a:pt x="369" y="499"/>
                    <a:pt x="367" y="495"/>
                    <a:pt x="362" y="500"/>
                  </a:cubicBezTo>
                  <a:moveTo>
                    <a:pt x="326" y="249"/>
                  </a:moveTo>
                  <a:cubicBezTo>
                    <a:pt x="327" y="252"/>
                    <a:pt x="330" y="255"/>
                    <a:pt x="332" y="258"/>
                  </a:cubicBezTo>
                  <a:cubicBezTo>
                    <a:pt x="337" y="268"/>
                    <a:pt x="336" y="263"/>
                    <a:pt x="343" y="259"/>
                  </a:cubicBezTo>
                  <a:cubicBezTo>
                    <a:pt x="347" y="256"/>
                    <a:pt x="349" y="258"/>
                    <a:pt x="353" y="258"/>
                  </a:cubicBezTo>
                  <a:cubicBezTo>
                    <a:pt x="363" y="256"/>
                    <a:pt x="359" y="249"/>
                    <a:pt x="353" y="244"/>
                  </a:cubicBezTo>
                  <a:cubicBezTo>
                    <a:pt x="347" y="240"/>
                    <a:pt x="337" y="241"/>
                    <a:pt x="332" y="243"/>
                  </a:cubicBezTo>
                  <a:cubicBezTo>
                    <a:pt x="326" y="245"/>
                    <a:pt x="325" y="247"/>
                    <a:pt x="326" y="249"/>
                  </a:cubicBezTo>
                  <a:moveTo>
                    <a:pt x="286" y="443"/>
                  </a:moveTo>
                  <a:cubicBezTo>
                    <a:pt x="292" y="447"/>
                    <a:pt x="296" y="453"/>
                    <a:pt x="304" y="449"/>
                  </a:cubicBezTo>
                  <a:cubicBezTo>
                    <a:pt x="310" y="445"/>
                    <a:pt x="312" y="436"/>
                    <a:pt x="315" y="430"/>
                  </a:cubicBezTo>
                  <a:cubicBezTo>
                    <a:pt x="314" y="429"/>
                    <a:pt x="305" y="425"/>
                    <a:pt x="304" y="425"/>
                  </a:cubicBezTo>
                  <a:cubicBezTo>
                    <a:pt x="308" y="423"/>
                    <a:pt x="318" y="417"/>
                    <a:pt x="319" y="424"/>
                  </a:cubicBezTo>
                  <a:cubicBezTo>
                    <a:pt x="330" y="425"/>
                    <a:pt x="333" y="419"/>
                    <a:pt x="340" y="413"/>
                  </a:cubicBezTo>
                  <a:cubicBezTo>
                    <a:pt x="346" y="407"/>
                    <a:pt x="355" y="403"/>
                    <a:pt x="352" y="392"/>
                  </a:cubicBezTo>
                  <a:cubicBezTo>
                    <a:pt x="352" y="391"/>
                    <a:pt x="333" y="368"/>
                    <a:pt x="334" y="368"/>
                  </a:cubicBezTo>
                  <a:cubicBezTo>
                    <a:pt x="349" y="366"/>
                    <a:pt x="341" y="352"/>
                    <a:pt x="334" y="345"/>
                  </a:cubicBezTo>
                  <a:cubicBezTo>
                    <a:pt x="326" y="348"/>
                    <a:pt x="320" y="338"/>
                    <a:pt x="313" y="345"/>
                  </a:cubicBezTo>
                  <a:cubicBezTo>
                    <a:pt x="310" y="342"/>
                    <a:pt x="307" y="344"/>
                    <a:pt x="304" y="342"/>
                  </a:cubicBezTo>
                  <a:cubicBezTo>
                    <a:pt x="303" y="347"/>
                    <a:pt x="304" y="350"/>
                    <a:pt x="305" y="354"/>
                  </a:cubicBezTo>
                  <a:cubicBezTo>
                    <a:pt x="307" y="354"/>
                    <a:pt x="308" y="354"/>
                    <a:pt x="310" y="354"/>
                  </a:cubicBezTo>
                  <a:cubicBezTo>
                    <a:pt x="313" y="363"/>
                    <a:pt x="311" y="381"/>
                    <a:pt x="308" y="389"/>
                  </a:cubicBezTo>
                  <a:cubicBezTo>
                    <a:pt x="299" y="427"/>
                    <a:pt x="277" y="388"/>
                    <a:pt x="287" y="375"/>
                  </a:cubicBezTo>
                  <a:cubicBezTo>
                    <a:pt x="281" y="370"/>
                    <a:pt x="278" y="364"/>
                    <a:pt x="272" y="359"/>
                  </a:cubicBezTo>
                  <a:cubicBezTo>
                    <a:pt x="271" y="368"/>
                    <a:pt x="277" y="378"/>
                    <a:pt x="272" y="384"/>
                  </a:cubicBezTo>
                  <a:cubicBezTo>
                    <a:pt x="270" y="384"/>
                    <a:pt x="268" y="382"/>
                    <a:pt x="266" y="381"/>
                  </a:cubicBezTo>
                  <a:cubicBezTo>
                    <a:pt x="267" y="370"/>
                    <a:pt x="263" y="354"/>
                    <a:pt x="248" y="359"/>
                  </a:cubicBezTo>
                  <a:cubicBezTo>
                    <a:pt x="246" y="349"/>
                    <a:pt x="250" y="339"/>
                    <a:pt x="248" y="330"/>
                  </a:cubicBezTo>
                  <a:cubicBezTo>
                    <a:pt x="247" y="325"/>
                    <a:pt x="241" y="311"/>
                    <a:pt x="238" y="305"/>
                  </a:cubicBezTo>
                  <a:cubicBezTo>
                    <a:pt x="233" y="305"/>
                    <a:pt x="228" y="303"/>
                    <a:pt x="224" y="302"/>
                  </a:cubicBezTo>
                  <a:cubicBezTo>
                    <a:pt x="224" y="309"/>
                    <a:pt x="218" y="319"/>
                    <a:pt x="216" y="325"/>
                  </a:cubicBezTo>
                  <a:cubicBezTo>
                    <a:pt x="211" y="345"/>
                    <a:pt x="227" y="347"/>
                    <a:pt x="234" y="367"/>
                  </a:cubicBezTo>
                  <a:cubicBezTo>
                    <a:pt x="238" y="379"/>
                    <a:pt x="238" y="375"/>
                    <a:pt x="229" y="387"/>
                  </a:cubicBezTo>
                  <a:cubicBezTo>
                    <a:pt x="223" y="395"/>
                    <a:pt x="224" y="399"/>
                    <a:pt x="221" y="410"/>
                  </a:cubicBezTo>
                  <a:cubicBezTo>
                    <a:pt x="220" y="412"/>
                    <a:pt x="215" y="406"/>
                    <a:pt x="214" y="406"/>
                  </a:cubicBezTo>
                  <a:cubicBezTo>
                    <a:pt x="210" y="399"/>
                    <a:pt x="212" y="391"/>
                    <a:pt x="216" y="387"/>
                  </a:cubicBezTo>
                  <a:cubicBezTo>
                    <a:pt x="213" y="390"/>
                    <a:pt x="207" y="384"/>
                    <a:pt x="206" y="384"/>
                  </a:cubicBezTo>
                  <a:cubicBezTo>
                    <a:pt x="199" y="380"/>
                    <a:pt x="193" y="384"/>
                    <a:pt x="194" y="392"/>
                  </a:cubicBezTo>
                  <a:cubicBezTo>
                    <a:pt x="200" y="391"/>
                    <a:pt x="201" y="394"/>
                    <a:pt x="205" y="396"/>
                  </a:cubicBezTo>
                  <a:cubicBezTo>
                    <a:pt x="198" y="405"/>
                    <a:pt x="195" y="397"/>
                    <a:pt x="188" y="396"/>
                  </a:cubicBezTo>
                  <a:cubicBezTo>
                    <a:pt x="181" y="396"/>
                    <a:pt x="172" y="399"/>
                    <a:pt x="165" y="397"/>
                  </a:cubicBezTo>
                  <a:cubicBezTo>
                    <a:pt x="152" y="394"/>
                    <a:pt x="123" y="359"/>
                    <a:pt x="111" y="384"/>
                  </a:cubicBezTo>
                  <a:cubicBezTo>
                    <a:pt x="111" y="385"/>
                    <a:pt x="111" y="408"/>
                    <a:pt x="111" y="408"/>
                  </a:cubicBezTo>
                  <a:cubicBezTo>
                    <a:pt x="107" y="408"/>
                    <a:pt x="105" y="407"/>
                    <a:pt x="103" y="405"/>
                  </a:cubicBezTo>
                  <a:cubicBezTo>
                    <a:pt x="112" y="375"/>
                    <a:pt x="58" y="377"/>
                    <a:pt x="45" y="364"/>
                  </a:cubicBezTo>
                  <a:cubicBezTo>
                    <a:pt x="47" y="360"/>
                    <a:pt x="47" y="360"/>
                    <a:pt x="51" y="359"/>
                  </a:cubicBezTo>
                  <a:cubicBezTo>
                    <a:pt x="59" y="365"/>
                    <a:pt x="60" y="351"/>
                    <a:pt x="56" y="345"/>
                  </a:cubicBezTo>
                  <a:cubicBezTo>
                    <a:pt x="52" y="339"/>
                    <a:pt x="43" y="339"/>
                    <a:pt x="37" y="338"/>
                  </a:cubicBezTo>
                  <a:cubicBezTo>
                    <a:pt x="32" y="329"/>
                    <a:pt x="24" y="322"/>
                    <a:pt x="16" y="315"/>
                  </a:cubicBezTo>
                  <a:cubicBezTo>
                    <a:pt x="15" y="316"/>
                    <a:pt x="14" y="316"/>
                    <a:pt x="13" y="316"/>
                  </a:cubicBezTo>
                  <a:cubicBezTo>
                    <a:pt x="8" y="320"/>
                    <a:pt x="0" y="339"/>
                    <a:pt x="0" y="345"/>
                  </a:cubicBezTo>
                  <a:cubicBezTo>
                    <a:pt x="1" y="357"/>
                    <a:pt x="14" y="363"/>
                    <a:pt x="21" y="371"/>
                  </a:cubicBezTo>
                  <a:cubicBezTo>
                    <a:pt x="29" y="381"/>
                    <a:pt x="25" y="392"/>
                    <a:pt x="34" y="401"/>
                  </a:cubicBezTo>
                  <a:cubicBezTo>
                    <a:pt x="40" y="409"/>
                    <a:pt x="46" y="421"/>
                    <a:pt x="53" y="428"/>
                  </a:cubicBezTo>
                  <a:cubicBezTo>
                    <a:pt x="58" y="433"/>
                    <a:pt x="66" y="430"/>
                    <a:pt x="71" y="434"/>
                  </a:cubicBezTo>
                  <a:cubicBezTo>
                    <a:pt x="75" y="438"/>
                    <a:pt x="75" y="446"/>
                    <a:pt x="76" y="451"/>
                  </a:cubicBezTo>
                  <a:cubicBezTo>
                    <a:pt x="86" y="455"/>
                    <a:pt x="98" y="458"/>
                    <a:pt x="108" y="461"/>
                  </a:cubicBezTo>
                  <a:cubicBezTo>
                    <a:pt x="123" y="466"/>
                    <a:pt x="149" y="482"/>
                    <a:pt x="149" y="482"/>
                  </a:cubicBezTo>
                  <a:cubicBezTo>
                    <a:pt x="149" y="482"/>
                    <a:pt x="148" y="519"/>
                    <a:pt x="145" y="534"/>
                  </a:cubicBezTo>
                  <a:cubicBezTo>
                    <a:pt x="143" y="548"/>
                    <a:pt x="141" y="562"/>
                    <a:pt x="139" y="576"/>
                  </a:cubicBezTo>
                  <a:cubicBezTo>
                    <a:pt x="168" y="579"/>
                    <a:pt x="198" y="581"/>
                    <a:pt x="229" y="582"/>
                  </a:cubicBezTo>
                  <a:cubicBezTo>
                    <a:pt x="233" y="561"/>
                    <a:pt x="242" y="538"/>
                    <a:pt x="255" y="522"/>
                  </a:cubicBezTo>
                  <a:cubicBezTo>
                    <a:pt x="259" y="516"/>
                    <a:pt x="277" y="513"/>
                    <a:pt x="268" y="502"/>
                  </a:cubicBezTo>
                  <a:cubicBezTo>
                    <a:pt x="262" y="496"/>
                    <a:pt x="246" y="495"/>
                    <a:pt x="237" y="493"/>
                  </a:cubicBezTo>
                  <a:cubicBezTo>
                    <a:pt x="237" y="482"/>
                    <a:pt x="259" y="492"/>
                    <a:pt x="264" y="495"/>
                  </a:cubicBezTo>
                  <a:cubicBezTo>
                    <a:pt x="271" y="497"/>
                    <a:pt x="273" y="499"/>
                    <a:pt x="278" y="492"/>
                  </a:cubicBezTo>
                  <a:cubicBezTo>
                    <a:pt x="282" y="486"/>
                    <a:pt x="283" y="483"/>
                    <a:pt x="292" y="486"/>
                  </a:cubicBezTo>
                  <a:cubicBezTo>
                    <a:pt x="296" y="480"/>
                    <a:pt x="300" y="472"/>
                    <a:pt x="303" y="466"/>
                  </a:cubicBezTo>
                  <a:cubicBezTo>
                    <a:pt x="305" y="462"/>
                    <a:pt x="305" y="458"/>
                    <a:pt x="302" y="455"/>
                  </a:cubicBezTo>
                  <a:cubicBezTo>
                    <a:pt x="298" y="452"/>
                    <a:pt x="295" y="456"/>
                    <a:pt x="291" y="456"/>
                  </a:cubicBezTo>
                  <a:cubicBezTo>
                    <a:pt x="281" y="455"/>
                    <a:pt x="274" y="445"/>
                    <a:pt x="266" y="442"/>
                  </a:cubicBezTo>
                  <a:cubicBezTo>
                    <a:pt x="271" y="444"/>
                    <a:pt x="280" y="440"/>
                    <a:pt x="286" y="443"/>
                  </a:cubicBezTo>
                  <a:moveTo>
                    <a:pt x="247" y="67"/>
                  </a:moveTo>
                  <a:cubicBezTo>
                    <a:pt x="251" y="70"/>
                    <a:pt x="259" y="65"/>
                    <a:pt x="263" y="64"/>
                  </a:cubicBezTo>
                  <a:cubicBezTo>
                    <a:pt x="262" y="70"/>
                    <a:pt x="257" y="79"/>
                    <a:pt x="266" y="80"/>
                  </a:cubicBezTo>
                  <a:cubicBezTo>
                    <a:pt x="271" y="80"/>
                    <a:pt x="278" y="75"/>
                    <a:pt x="281" y="73"/>
                  </a:cubicBezTo>
                  <a:cubicBezTo>
                    <a:pt x="284" y="70"/>
                    <a:pt x="292" y="60"/>
                    <a:pt x="293" y="68"/>
                  </a:cubicBezTo>
                  <a:cubicBezTo>
                    <a:pt x="295" y="75"/>
                    <a:pt x="281" y="76"/>
                    <a:pt x="280" y="81"/>
                  </a:cubicBezTo>
                  <a:cubicBezTo>
                    <a:pt x="279" y="85"/>
                    <a:pt x="287" y="93"/>
                    <a:pt x="288" y="99"/>
                  </a:cubicBezTo>
                  <a:cubicBezTo>
                    <a:pt x="280" y="97"/>
                    <a:pt x="278" y="89"/>
                    <a:pt x="271" y="87"/>
                  </a:cubicBezTo>
                  <a:cubicBezTo>
                    <a:pt x="260" y="84"/>
                    <a:pt x="263" y="93"/>
                    <a:pt x="267" y="99"/>
                  </a:cubicBezTo>
                  <a:cubicBezTo>
                    <a:pt x="270" y="102"/>
                    <a:pt x="272" y="102"/>
                    <a:pt x="274" y="106"/>
                  </a:cubicBezTo>
                  <a:cubicBezTo>
                    <a:pt x="276" y="110"/>
                    <a:pt x="275" y="113"/>
                    <a:pt x="279" y="116"/>
                  </a:cubicBezTo>
                  <a:cubicBezTo>
                    <a:pt x="280" y="117"/>
                    <a:pt x="287" y="116"/>
                    <a:pt x="287" y="120"/>
                  </a:cubicBezTo>
                  <a:cubicBezTo>
                    <a:pt x="287" y="124"/>
                    <a:pt x="281" y="123"/>
                    <a:pt x="279" y="123"/>
                  </a:cubicBezTo>
                  <a:cubicBezTo>
                    <a:pt x="268" y="125"/>
                    <a:pt x="264" y="129"/>
                    <a:pt x="263" y="141"/>
                  </a:cubicBezTo>
                  <a:cubicBezTo>
                    <a:pt x="266" y="145"/>
                    <a:pt x="268" y="141"/>
                    <a:pt x="271" y="142"/>
                  </a:cubicBezTo>
                  <a:cubicBezTo>
                    <a:pt x="277" y="145"/>
                    <a:pt x="273" y="144"/>
                    <a:pt x="276" y="148"/>
                  </a:cubicBezTo>
                  <a:cubicBezTo>
                    <a:pt x="280" y="154"/>
                    <a:pt x="281" y="147"/>
                    <a:pt x="285" y="149"/>
                  </a:cubicBezTo>
                  <a:cubicBezTo>
                    <a:pt x="292" y="152"/>
                    <a:pt x="286" y="156"/>
                    <a:pt x="281" y="156"/>
                  </a:cubicBezTo>
                  <a:cubicBezTo>
                    <a:pt x="277" y="156"/>
                    <a:pt x="276" y="154"/>
                    <a:pt x="272" y="151"/>
                  </a:cubicBezTo>
                  <a:cubicBezTo>
                    <a:pt x="272" y="150"/>
                    <a:pt x="272" y="150"/>
                    <a:pt x="272" y="150"/>
                  </a:cubicBezTo>
                  <a:cubicBezTo>
                    <a:pt x="264" y="146"/>
                    <a:pt x="264" y="153"/>
                    <a:pt x="262" y="159"/>
                  </a:cubicBezTo>
                  <a:cubicBezTo>
                    <a:pt x="276" y="164"/>
                    <a:pt x="250" y="172"/>
                    <a:pt x="262" y="183"/>
                  </a:cubicBezTo>
                  <a:cubicBezTo>
                    <a:pt x="267" y="184"/>
                    <a:pt x="273" y="183"/>
                    <a:pt x="277" y="183"/>
                  </a:cubicBezTo>
                  <a:cubicBezTo>
                    <a:pt x="281" y="184"/>
                    <a:pt x="283" y="187"/>
                    <a:pt x="286" y="180"/>
                  </a:cubicBezTo>
                  <a:cubicBezTo>
                    <a:pt x="292" y="182"/>
                    <a:pt x="299" y="176"/>
                    <a:pt x="305" y="176"/>
                  </a:cubicBezTo>
                  <a:cubicBezTo>
                    <a:pt x="305" y="179"/>
                    <a:pt x="305" y="181"/>
                    <a:pt x="307" y="184"/>
                  </a:cubicBezTo>
                  <a:cubicBezTo>
                    <a:pt x="311" y="181"/>
                    <a:pt x="332" y="163"/>
                    <a:pt x="318" y="160"/>
                  </a:cubicBezTo>
                  <a:cubicBezTo>
                    <a:pt x="317" y="162"/>
                    <a:pt x="314" y="164"/>
                    <a:pt x="311" y="163"/>
                  </a:cubicBezTo>
                  <a:cubicBezTo>
                    <a:pt x="312" y="163"/>
                    <a:pt x="311" y="162"/>
                    <a:pt x="312" y="161"/>
                  </a:cubicBezTo>
                  <a:cubicBezTo>
                    <a:pt x="307" y="157"/>
                    <a:pt x="298" y="162"/>
                    <a:pt x="296" y="153"/>
                  </a:cubicBezTo>
                  <a:cubicBezTo>
                    <a:pt x="302" y="152"/>
                    <a:pt x="306" y="157"/>
                    <a:pt x="312" y="153"/>
                  </a:cubicBezTo>
                  <a:cubicBezTo>
                    <a:pt x="319" y="147"/>
                    <a:pt x="312" y="144"/>
                    <a:pt x="314" y="137"/>
                  </a:cubicBezTo>
                  <a:cubicBezTo>
                    <a:pt x="318" y="136"/>
                    <a:pt x="328" y="131"/>
                    <a:pt x="319" y="130"/>
                  </a:cubicBezTo>
                  <a:cubicBezTo>
                    <a:pt x="318" y="125"/>
                    <a:pt x="326" y="129"/>
                    <a:pt x="324" y="122"/>
                  </a:cubicBezTo>
                  <a:cubicBezTo>
                    <a:pt x="323" y="122"/>
                    <a:pt x="321" y="121"/>
                    <a:pt x="319" y="121"/>
                  </a:cubicBezTo>
                  <a:cubicBezTo>
                    <a:pt x="322" y="117"/>
                    <a:pt x="324" y="114"/>
                    <a:pt x="318" y="111"/>
                  </a:cubicBezTo>
                  <a:cubicBezTo>
                    <a:pt x="316" y="111"/>
                    <a:pt x="314" y="110"/>
                    <a:pt x="312" y="109"/>
                  </a:cubicBezTo>
                  <a:cubicBezTo>
                    <a:pt x="312" y="108"/>
                    <a:pt x="312" y="108"/>
                    <a:pt x="311" y="107"/>
                  </a:cubicBezTo>
                  <a:cubicBezTo>
                    <a:pt x="311" y="105"/>
                    <a:pt x="309" y="104"/>
                    <a:pt x="306" y="104"/>
                  </a:cubicBezTo>
                  <a:cubicBezTo>
                    <a:pt x="308" y="101"/>
                    <a:pt x="313" y="102"/>
                    <a:pt x="315" y="99"/>
                  </a:cubicBezTo>
                  <a:cubicBezTo>
                    <a:pt x="316" y="98"/>
                    <a:pt x="319" y="91"/>
                    <a:pt x="319" y="89"/>
                  </a:cubicBezTo>
                  <a:cubicBezTo>
                    <a:pt x="319" y="89"/>
                    <a:pt x="328" y="86"/>
                    <a:pt x="329" y="86"/>
                  </a:cubicBezTo>
                  <a:cubicBezTo>
                    <a:pt x="332" y="82"/>
                    <a:pt x="330" y="75"/>
                    <a:pt x="326" y="73"/>
                  </a:cubicBezTo>
                  <a:cubicBezTo>
                    <a:pt x="328" y="69"/>
                    <a:pt x="330" y="67"/>
                    <a:pt x="332" y="62"/>
                  </a:cubicBezTo>
                  <a:cubicBezTo>
                    <a:pt x="333" y="58"/>
                    <a:pt x="333" y="53"/>
                    <a:pt x="335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6" y="47"/>
                    <a:pt x="336" y="36"/>
                    <a:pt x="336" y="33"/>
                  </a:cubicBezTo>
                  <a:cubicBezTo>
                    <a:pt x="330" y="34"/>
                    <a:pt x="330" y="44"/>
                    <a:pt x="324" y="47"/>
                  </a:cubicBezTo>
                  <a:cubicBezTo>
                    <a:pt x="324" y="42"/>
                    <a:pt x="324" y="36"/>
                    <a:pt x="322" y="31"/>
                  </a:cubicBezTo>
                  <a:cubicBezTo>
                    <a:pt x="324" y="31"/>
                    <a:pt x="326" y="31"/>
                    <a:pt x="327" y="33"/>
                  </a:cubicBezTo>
                  <a:cubicBezTo>
                    <a:pt x="333" y="26"/>
                    <a:pt x="338" y="13"/>
                    <a:pt x="330" y="6"/>
                  </a:cubicBezTo>
                  <a:cubicBezTo>
                    <a:pt x="324" y="1"/>
                    <a:pt x="316" y="11"/>
                    <a:pt x="311" y="7"/>
                  </a:cubicBezTo>
                  <a:cubicBezTo>
                    <a:pt x="308" y="5"/>
                    <a:pt x="312" y="4"/>
                    <a:pt x="307" y="1"/>
                  </a:cubicBezTo>
                  <a:cubicBezTo>
                    <a:pt x="304" y="0"/>
                    <a:pt x="302" y="1"/>
                    <a:pt x="299" y="3"/>
                  </a:cubicBezTo>
                  <a:cubicBezTo>
                    <a:pt x="296" y="4"/>
                    <a:pt x="289" y="7"/>
                    <a:pt x="287" y="9"/>
                  </a:cubicBezTo>
                  <a:cubicBezTo>
                    <a:pt x="284" y="11"/>
                    <a:pt x="285" y="12"/>
                    <a:pt x="283" y="15"/>
                  </a:cubicBezTo>
                  <a:cubicBezTo>
                    <a:pt x="281" y="18"/>
                    <a:pt x="279" y="19"/>
                    <a:pt x="275" y="18"/>
                  </a:cubicBezTo>
                  <a:cubicBezTo>
                    <a:pt x="273" y="22"/>
                    <a:pt x="271" y="24"/>
                    <a:pt x="270" y="28"/>
                  </a:cubicBezTo>
                  <a:cubicBezTo>
                    <a:pt x="267" y="34"/>
                    <a:pt x="267" y="34"/>
                    <a:pt x="259" y="31"/>
                  </a:cubicBezTo>
                  <a:cubicBezTo>
                    <a:pt x="259" y="32"/>
                    <a:pt x="257" y="34"/>
                    <a:pt x="256" y="36"/>
                  </a:cubicBezTo>
                  <a:cubicBezTo>
                    <a:pt x="258" y="37"/>
                    <a:pt x="259" y="39"/>
                    <a:pt x="260" y="42"/>
                  </a:cubicBezTo>
                  <a:cubicBezTo>
                    <a:pt x="259" y="42"/>
                    <a:pt x="259" y="43"/>
                    <a:pt x="258" y="43"/>
                  </a:cubicBezTo>
                  <a:cubicBezTo>
                    <a:pt x="253" y="40"/>
                    <a:pt x="253" y="44"/>
                    <a:pt x="249" y="46"/>
                  </a:cubicBezTo>
                  <a:cubicBezTo>
                    <a:pt x="246" y="47"/>
                    <a:pt x="243" y="48"/>
                    <a:pt x="240" y="50"/>
                  </a:cubicBezTo>
                  <a:cubicBezTo>
                    <a:pt x="240" y="51"/>
                    <a:pt x="239" y="53"/>
                    <a:pt x="239" y="53"/>
                  </a:cubicBezTo>
                  <a:cubicBezTo>
                    <a:pt x="247" y="53"/>
                    <a:pt x="243" y="64"/>
                    <a:pt x="247" y="67"/>
                  </a:cubicBezTo>
                  <a:moveTo>
                    <a:pt x="274" y="231"/>
                  </a:moveTo>
                  <a:cubicBezTo>
                    <a:pt x="278" y="232"/>
                    <a:pt x="284" y="231"/>
                    <a:pt x="288" y="230"/>
                  </a:cubicBezTo>
                  <a:cubicBezTo>
                    <a:pt x="295" y="229"/>
                    <a:pt x="299" y="223"/>
                    <a:pt x="304" y="222"/>
                  </a:cubicBezTo>
                  <a:cubicBezTo>
                    <a:pt x="308" y="222"/>
                    <a:pt x="310" y="227"/>
                    <a:pt x="314" y="224"/>
                  </a:cubicBezTo>
                  <a:cubicBezTo>
                    <a:pt x="320" y="221"/>
                    <a:pt x="320" y="213"/>
                    <a:pt x="318" y="209"/>
                  </a:cubicBezTo>
                  <a:cubicBezTo>
                    <a:pt x="317" y="206"/>
                    <a:pt x="321" y="203"/>
                    <a:pt x="317" y="199"/>
                  </a:cubicBezTo>
                  <a:cubicBezTo>
                    <a:pt x="315" y="196"/>
                    <a:pt x="311" y="196"/>
                    <a:pt x="308" y="196"/>
                  </a:cubicBezTo>
                  <a:cubicBezTo>
                    <a:pt x="303" y="195"/>
                    <a:pt x="296" y="195"/>
                    <a:pt x="292" y="197"/>
                  </a:cubicBezTo>
                  <a:cubicBezTo>
                    <a:pt x="290" y="198"/>
                    <a:pt x="289" y="200"/>
                    <a:pt x="287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77" y="204"/>
                    <a:pt x="277" y="206"/>
                    <a:pt x="271" y="206"/>
                  </a:cubicBezTo>
                  <a:cubicBezTo>
                    <a:pt x="262" y="207"/>
                    <a:pt x="265" y="203"/>
                    <a:pt x="261" y="199"/>
                  </a:cubicBezTo>
                  <a:cubicBezTo>
                    <a:pt x="256" y="197"/>
                    <a:pt x="250" y="203"/>
                    <a:pt x="250" y="196"/>
                  </a:cubicBezTo>
                  <a:cubicBezTo>
                    <a:pt x="249" y="191"/>
                    <a:pt x="255" y="189"/>
                    <a:pt x="254" y="185"/>
                  </a:cubicBezTo>
                  <a:cubicBezTo>
                    <a:pt x="255" y="186"/>
                    <a:pt x="246" y="180"/>
                    <a:pt x="246" y="180"/>
                  </a:cubicBezTo>
                  <a:cubicBezTo>
                    <a:pt x="242" y="179"/>
                    <a:pt x="239" y="182"/>
                    <a:pt x="235" y="182"/>
                  </a:cubicBezTo>
                  <a:cubicBezTo>
                    <a:pt x="236" y="179"/>
                    <a:pt x="236" y="178"/>
                    <a:pt x="231" y="177"/>
                  </a:cubicBezTo>
                  <a:cubicBezTo>
                    <a:pt x="230" y="176"/>
                    <a:pt x="230" y="176"/>
                    <a:pt x="230" y="176"/>
                  </a:cubicBezTo>
                  <a:cubicBezTo>
                    <a:pt x="223" y="170"/>
                    <a:pt x="216" y="169"/>
                    <a:pt x="216" y="179"/>
                  </a:cubicBezTo>
                  <a:cubicBezTo>
                    <a:pt x="221" y="182"/>
                    <a:pt x="225" y="188"/>
                    <a:pt x="231" y="190"/>
                  </a:cubicBezTo>
                  <a:cubicBezTo>
                    <a:pt x="234" y="191"/>
                    <a:pt x="236" y="187"/>
                    <a:pt x="240" y="191"/>
                  </a:cubicBezTo>
                  <a:cubicBezTo>
                    <a:pt x="247" y="200"/>
                    <a:pt x="240" y="226"/>
                    <a:pt x="253" y="231"/>
                  </a:cubicBezTo>
                  <a:cubicBezTo>
                    <a:pt x="260" y="233"/>
                    <a:pt x="261" y="228"/>
                    <a:pt x="265" y="225"/>
                  </a:cubicBezTo>
                  <a:cubicBezTo>
                    <a:pt x="269" y="227"/>
                    <a:pt x="270" y="230"/>
                    <a:pt x="274" y="231"/>
                  </a:cubicBezTo>
                  <a:moveTo>
                    <a:pt x="234" y="120"/>
                  </a:moveTo>
                  <a:cubicBezTo>
                    <a:pt x="233" y="120"/>
                    <a:pt x="231" y="120"/>
                    <a:pt x="230" y="122"/>
                  </a:cubicBezTo>
                  <a:cubicBezTo>
                    <a:pt x="230" y="123"/>
                    <a:pt x="231" y="130"/>
                    <a:pt x="231" y="132"/>
                  </a:cubicBezTo>
                  <a:cubicBezTo>
                    <a:pt x="233" y="132"/>
                    <a:pt x="236" y="132"/>
                    <a:pt x="237" y="132"/>
                  </a:cubicBezTo>
                  <a:cubicBezTo>
                    <a:pt x="240" y="135"/>
                    <a:pt x="239" y="139"/>
                    <a:pt x="243" y="141"/>
                  </a:cubicBezTo>
                  <a:cubicBezTo>
                    <a:pt x="247" y="142"/>
                    <a:pt x="252" y="139"/>
                    <a:pt x="254" y="136"/>
                  </a:cubicBezTo>
                  <a:cubicBezTo>
                    <a:pt x="259" y="130"/>
                    <a:pt x="272" y="117"/>
                    <a:pt x="270" y="108"/>
                  </a:cubicBezTo>
                  <a:cubicBezTo>
                    <a:pt x="270" y="105"/>
                    <a:pt x="264" y="101"/>
                    <a:pt x="261" y="99"/>
                  </a:cubicBezTo>
                  <a:cubicBezTo>
                    <a:pt x="258" y="96"/>
                    <a:pt x="253" y="95"/>
                    <a:pt x="250" y="93"/>
                  </a:cubicBezTo>
                  <a:cubicBezTo>
                    <a:pt x="246" y="88"/>
                    <a:pt x="240" y="59"/>
                    <a:pt x="230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0" y="67"/>
                    <a:pt x="225" y="73"/>
                    <a:pt x="225" y="78"/>
                  </a:cubicBezTo>
                  <a:cubicBezTo>
                    <a:pt x="225" y="84"/>
                    <a:pt x="231" y="88"/>
                    <a:pt x="227" y="95"/>
                  </a:cubicBezTo>
                  <a:cubicBezTo>
                    <a:pt x="214" y="93"/>
                    <a:pt x="222" y="105"/>
                    <a:pt x="223" y="112"/>
                  </a:cubicBezTo>
                  <a:cubicBezTo>
                    <a:pt x="230" y="114"/>
                    <a:pt x="242" y="108"/>
                    <a:pt x="234" y="120"/>
                  </a:cubicBezTo>
                  <a:moveTo>
                    <a:pt x="245" y="276"/>
                  </a:moveTo>
                  <a:cubicBezTo>
                    <a:pt x="250" y="274"/>
                    <a:pt x="260" y="251"/>
                    <a:pt x="255" y="247"/>
                  </a:cubicBezTo>
                  <a:cubicBezTo>
                    <a:pt x="249" y="243"/>
                    <a:pt x="241" y="252"/>
                    <a:pt x="237" y="243"/>
                  </a:cubicBezTo>
                  <a:cubicBezTo>
                    <a:pt x="234" y="236"/>
                    <a:pt x="221" y="256"/>
                    <a:pt x="221" y="259"/>
                  </a:cubicBezTo>
                  <a:cubicBezTo>
                    <a:pt x="219" y="265"/>
                    <a:pt x="220" y="274"/>
                    <a:pt x="221" y="280"/>
                  </a:cubicBezTo>
                  <a:cubicBezTo>
                    <a:pt x="228" y="281"/>
                    <a:pt x="224" y="292"/>
                    <a:pt x="230" y="296"/>
                  </a:cubicBezTo>
                  <a:cubicBezTo>
                    <a:pt x="237" y="291"/>
                    <a:pt x="231" y="286"/>
                    <a:pt x="234" y="279"/>
                  </a:cubicBezTo>
                  <a:cubicBezTo>
                    <a:pt x="237" y="271"/>
                    <a:pt x="239" y="279"/>
                    <a:pt x="245" y="276"/>
                  </a:cubicBezTo>
                  <a:moveTo>
                    <a:pt x="252" y="157"/>
                  </a:moveTo>
                  <a:cubicBezTo>
                    <a:pt x="252" y="159"/>
                    <a:pt x="252" y="159"/>
                    <a:pt x="252" y="159"/>
                  </a:cubicBezTo>
                  <a:cubicBezTo>
                    <a:pt x="249" y="157"/>
                    <a:pt x="246" y="160"/>
                    <a:pt x="246" y="163"/>
                  </a:cubicBezTo>
                  <a:cubicBezTo>
                    <a:pt x="249" y="164"/>
                    <a:pt x="252" y="164"/>
                    <a:pt x="255" y="164"/>
                  </a:cubicBezTo>
                  <a:cubicBezTo>
                    <a:pt x="256" y="162"/>
                    <a:pt x="255" y="159"/>
                    <a:pt x="252" y="157"/>
                  </a:cubicBezTo>
                  <a:moveTo>
                    <a:pt x="234" y="162"/>
                  </a:moveTo>
                  <a:cubicBezTo>
                    <a:pt x="241" y="157"/>
                    <a:pt x="232" y="152"/>
                    <a:pt x="227" y="153"/>
                  </a:cubicBezTo>
                  <a:cubicBezTo>
                    <a:pt x="222" y="153"/>
                    <a:pt x="218" y="154"/>
                    <a:pt x="219" y="158"/>
                  </a:cubicBezTo>
                  <a:cubicBezTo>
                    <a:pt x="222" y="159"/>
                    <a:pt x="225" y="160"/>
                    <a:pt x="227" y="160"/>
                  </a:cubicBezTo>
                  <a:cubicBezTo>
                    <a:pt x="229" y="161"/>
                    <a:pt x="231" y="164"/>
                    <a:pt x="234" y="162"/>
                  </a:cubicBezTo>
                  <a:moveTo>
                    <a:pt x="227" y="227"/>
                  </a:moveTo>
                  <a:cubicBezTo>
                    <a:pt x="234" y="228"/>
                    <a:pt x="237" y="216"/>
                    <a:pt x="231" y="210"/>
                  </a:cubicBezTo>
                  <a:cubicBezTo>
                    <a:pt x="222" y="203"/>
                    <a:pt x="212" y="227"/>
                    <a:pt x="227" y="227"/>
                  </a:cubicBezTo>
                  <a:moveTo>
                    <a:pt x="213" y="141"/>
                  </a:moveTo>
                  <a:cubicBezTo>
                    <a:pt x="214" y="146"/>
                    <a:pt x="210" y="148"/>
                    <a:pt x="215" y="153"/>
                  </a:cubicBezTo>
                  <a:cubicBezTo>
                    <a:pt x="217" y="151"/>
                    <a:pt x="219" y="150"/>
                    <a:pt x="220" y="147"/>
                  </a:cubicBezTo>
                  <a:cubicBezTo>
                    <a:pt x="222" y="148"/>
                    <a:pt x="224" y="148"/>
                    <a:pt x="226" y="147"/>
                  </a:cubicBezTo>
                  <a:cubicBezTo>
                    <a:pt x="226" y="141"/>
                    <a:pt x="219" y="121"/>
                    <a:pt x="210" y="128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07" y="133"/>
                    <a:pt x="212" y="137"/>
                    <a:pt x="213" y="141"/>
                  </a:cubicBezTo>
                  <a:moveTo>
                    <a:pt x="209" y="354"/>
                  </a:moveTo>
                  <a:cubicBezTo>
                    <a:pt x="206" y="351"/>
                    <a:pt x="202" y="342"/>
                    <a:pt x="198" y="349"/>
                  </a:cubicBezTo>
                  <a:cubicBezTo>
                    <a:pt x="195" y="351"/>
                    <a:pt x="196" y="356"/>
                    <a:pt x="196" y="360"/>
                  </a:cubicBezTo>
                  <a:cubicBezTo>
                    <a:pt x="187" y="360"/>
                    <a:pt x="187" y="369"/>
                    <a:pt x="193" y="373"/>
                  </a:cubicBezTo>
                  <a:cubicBezTo>
                    <a:pt x="197" y="376"/>
                    <a:pt x="208" y="379"/>
                    <a:pt x="213" y="378"/>
                  </a:cubicBezTo>
                  <a:cubicBezTo>
                    <a:pt x="219" y="378"/>
                    <a:pt x="221" y="373"/>
                    <a:pt x="218" y="369"/>
                  </a:cubicBezTo>
                  <a:cubicBezTo>
                    <a:pt x="219" y="363"/>
                    <a:pt x="212" y="358"/>
                    <a:pt x="209" y="354"/>
                  </a:cubicBezTo>
                  <a:moveTo>
                    <a:pt x="198" y="309"/>
                  </a:moveTo>
                  <a:cubicBezTo>
                    <a:pt x="200" y="307"/>
                    <a:pt x="200" y="304"/>
                    <a:pt x="203" y="302"/>
                  </a:cubicBezTo>
                  <a:cubicBezTo>
                    <a:pt x="204" y="301"/>
                    <a:pt x="207" y="301"/>
                    <a:pt x="209" y="299"/>
                  </a:cubicBezTo>
                  <a:cubicBezTo>
                    <a:pt x="215" y="294"/>
                    <a:pt x="215" y="286"/>
                    <a:pt x="213" y="279"/>
                  </a:cubicBezTo>
                  <a:cubicBezTo>
                    <a:pt x="212" y="279"/>
                    <a:pt x="212" y="278"/>
                    <a:pt x="210" y="278"/>
                  </a:cubicBezTo>
                  <a:cubicBezTo>
                    <a:pt x="212" y="272"/>
                    <a:pt x="207" y="271"/>
                    <a:pt x="203" y="268"/>
                  </a:cubicBezTo>
                  <a:cubicBezTo>
                    <a:pt x="203" y="261"/>
                    <a:pt x="212" y="258"/>
                    <a:pt x="209" y="250"/>
                  </a:cubicBezTo>
                  <a:cubicBezTo>
                    <a:pt x="204" y="249"/>
                    <a:pt x="203" y="252"/>
                    <a:pt x="199" y="252"/>
                  </a:cubicBezTo>
                  <a:cubicBezTo>
                    <a:pt x="195" y="252"/>
                    <a:pt x="195" y="246"/>
                    <a:pt x="192" y="248"/>
                  </a:cubicBezTo>
                  <a:cubicBezTo>
                    <a:pt x="188" y="247"/>
                    <a:pt x="182" y="251"/>
                    <a:pt x="182" y="255"/>
                  </a:cubicBezTo>
                  <a:cubicBezTo>
                    <a:pt x="185" y="256"/>
                    <a:pt x="185" y="259"/>
                    <a:pt x="181" y="260"/>
                  </a:cubicBezTo>
                  <a:cubicBezTo>
                    <a:pt x="182" y="259"/>
                    <a:pt x="187" y="270"/>
                    <a:pt x="186" y="272"/>
                  </a:cubicBezTo>
                  <a:cubicBezTo>
                    <a:pt x="182" y="279"/>
                    <a:pt x="178" y="271"/>
                    <a:pt x="177" y="267"/>
                  </a:cubicBezTo>
                  <a:cubicBezTo>
                    <a:pt x="167" y="278"/>
                    <a:pt x="184" y="291"/>
                    <a:pt x="189" y="302"/>
                  </a:cubicBezTo>
                  <a:cubicBezTo>
                    <a:pt x="192" y="308"/>
                    <a:pt x="193" y="314"/>
                    <a:pt x="198" y="309"/>
                  </a:cubicBezTo>
                  <a:moveTo>
                    <a:pt x="200" y="184"/>
                  </a:moveTo>
                  <a:cubicBezTo>
                    <a:pt x="198" y="184"/>
                    <a:pt x="196" y="181"/>
                    <a:pt x="194" y="181"/>
                  </a:cubicBezTo>
                  <a:cubicBezTo>
                    <a:pt x="194" y="182"/>
                    <a:pt x="194" y="182"/>
                    <a:pt x="194" y="182"/>
                  </a:cubicBezTo>
                  <a:cubicBezTo>
                    <a:pt x="190" y="187"/>
                    <a:pt x="197" y="191"/>
                    <a:pt x="196" y="197"/>
                  </a:cubicBezTo>
                  <a:cubicBezTo>
                    <a:pt x="191" y="197"/>
                    <a:pt x="190" y="189"/>
                    <a:pt x="187" y="186"/>
                  </a:cubicBezTo>
                  <a:cubicBezTo>
                    <a:pt x="187" y="190"/>
                    <a:pt x="187" y="193"/>
                    <a:pt x="185" y="196"/>
                  </a:cubicBezTo>
                  <a:cubicBezTo>
                    <a:pt x="184" y="199"/>
                    <a:pt x="179" y="202"/>
                    <a:pt x="179" y="205"/>
                  </a:cubicBezTo>
                  <a:cubicBezTo>
                    <a:pt x="179" y="214"/>
                    <a:pt x="192" y="201"/>
                    <a:pt x="195" y="205"/>
                  </a:cubicBezTo>
                  <a:cubicBezTo>
                    <a:pt x="197" y="209"/>
                    <a:pt x="184" y="225"/>
                    <a:pt x="200" y="223"/>
                  </a:cubicBezTo>
                  <a:cubicBezTo>
                    <a:pt x="209" y="222"/>
                    <a:pt x="209" y="210"/>
                    <a:pt x="210" y="204"/>
                  </a:cubicBezTo>
                  <a:cubicBezTo>
                    <a:pt x="210" y="199"/>
                    <a:pt x="212" y="191"/>
                    <a:pt x="210" y="187"/>
                  </a:cubicBezTo>
                  <a:cubicBezTo>
                    <a:pt x="208" y="184"/>
                    <a:pt x="207" y="184"/>
                    <a:pt x="204" y="183"/>
                  </a:cubicBezTo>
                  <a:cubicBezTo>
                    <a:pt x="204" y="183"/>
                    <a:pt x="201" y="184"/>
                    <a:pt x="200" y="184"/>
                  </a:cubicBezTo>
                  <a:moveTo>
                    <a:pt x="194" y="142"/>
                  </a:moveTo>
                  <a:cubicBezTo>
                    <a:pt x="199" y="147"/>
                    <a:pt x="200" y="155"/>
                    <a:pt x="201" y="146"/>
                  </a:cubicBezTo>
                  <a:cubicBezTo>
                    <a:pt x="202" y="139"/>
                    <a:pt x="202" y="129"/>
                    <a:pt x="199" y="123"/>
                  </a:cubicBezTo>
                  <a:cubicBezTo>
                    <a:pt x="197" y="117"/>
                    <a:pt x="190" y="113"/>
                    <a:pt x="183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1" y="112"/>
                    <a:pt x="181" y="111"/>
                    <a:pt x="179" y="111"/>
                  </a:cubicBezTo>
                  <a:cubicBezTo>
                    <a:pt x="176" y="117"/>
                    <a:pt x="173" y="127"/>
                    <a:pt x="178" y="133"/>
                  </a:cubicBezTo>
                  <a:cubicBezTo>
                    <a:pt x="181" y="139"/>
                    <a:pt x="189" y="138"/>
                    <a:pt x="194" y="142"/>
                  </a:cubicBezTo>
                  <a:moveTo>
                    <a:pt x="68" y="353"/>
                  </a:moveTo>
                  <a:cubicBezTo>
                    <a:pt x="67" y="355"/>
                    <a:pt x="68" y="356"/>
                    <a:pt x="69" y="358"/>
                  </a:cubicBezTo>
                  <a:cubicBezTo>
                    <a:pt x="80" y="359"/>
                    <a:pt x="90" y="365"/>
                    <a:pt x="101" y="360"/>
                  </a:cubicBezTo>
                  <a:cubicBezTo>
                    <a:pt x="107" y="359"/>
                    <a:pt x="111" y="359"/>
                    <a:pt x="115" y="357"/>
                  </a:cubicBezTo>
                  <a:cubicBezTo>
                    <a:pt x="120" y="356"/>
                    <a:pt x="123" y="350"/>
                    <a:pt x="127" y="350"/>
                  </a:cubicBezTo>
                  <a:cubicBezTo>
                    <a:pt x="132" y="351"/>
                    <a:pt x="139" y="359"/>
                    <a:pt x="143" y="361"/>
                  </a:cubicBezTo>
                  <a:cubicBezTo>
                    <a:pt x="143" y="361"/>
                    <a:pt x="143" y="362"/>
                    <a:pt x="142" y="362"/>
                  </a:cubicBezTo>
                  <a:cubicBezTo>
                    <a:pt x="150" y="367"/>
                    <a:pt x="157" y="363"/>
                    <a:pt x="164" y="367"/>
                  </a:cubicBezTo>
                  <a:cubicBezTo>
                    <a:pt x="165" y="363"/>
                    <a:pt x="165" y="359"/>
                    <a:pt x="167" y="355"/>
                  </a:cubicBezTo>
                  <a:cubicBezTo>
                    <a:pt x="161" y="356"/>
                    <a:pt x="158" y="352"/>
                    <a:pt x="160" y="347"/>
                  </a:cubicBezTo>
                  <a:cubicBezTo>
                    <a:pt x="164" y="348"/>
                    <a:pt x="176" y="350"/>
                    <a:pt x="179" y="345"/>
                  </a:cubicBezTo>
                  <a:cubicBezTo>
                    <a:pt x="183" y="336"/>
                    <a:pt x="167" y="330"/>
                    <a:pt x="163" y="325"/>
                  </a:cubicBezTo>
                  <a:cubicBezTo>
                    <a:pt x="157" y="317"/>
                    <a:pt x="158" y="312"/>
                    <a:pt x="156" y="302"/>
                  </a:cubicBezTo>
                  <a:cubicBezTo>
                    <a:pt x="155" y="296"/>
                    <a:pt x="152" y="290"/>
                    <a:pt x="152" y="285"/>
                  </a:cubicBezTo>
                  <a:cubicBezTo>
                    <a:pt x="151" y="279"/>
                    <a:pt x="152" y="274"/>
                    <a:pt x="152" y="268"/>
                  </a:cubicBezTo>
                  <a:cubicBezTo>
                    <a:pt x="147" y="262"/>
                    <a:pt x="136" y="246"/>
                    <a:pt x="133" y="264"/>
                  </a:cubicBezTo>
                  <a:cubicBezTo>
                    <a:pt x="133" y="267"/>
                    <a:pt x="135" y="296"/>
                    <a:pt x="127" y="294"/>
                  </a:cubicBezTo>
                  <a:cubicBezTo>
                    <a:pt x="120" y="292"/>
                    <a:pt x="129" y="265"/>
                    <a:pt x="123" y="263"/>
                  </a:cubicBezTo>
                  <a:cubicBezTo>
                    <a:pt x="122" y="262"/>
                    <a:pt x="120" y="263"/>
                    <a:pt x="117" y="264"/>
                  </a:cubicBezTo>
                  <a:cubicBezTo>
                    <a:pt x="108" y="301"/>
                    <a:pt x="102" y="326"/>
                    <a:pt x="102" y="326"/>
                  </a:cubicBezTo>
                  <a:cubicBezTo>
                    <a:pt x="102" y="326"/>
                    <a:pt x="67" y="322"/>
                    <a:pt x="47" y="314"/>
                  </a:cubicBezTo>
                  <a:cubicBezTo>
                    <a:pt x="46" y="320"/>
                    <a:pt x="50" y="329"/>
                    <a:pt x="52" y="335"/>
                  </a:cubicBezTo>
                  <a:cubicBezTo>
                    <a:pt x="62" y="334"/>
                    <a:pt x="69" y="345"/>
                    <a:pt x="68" y="353"/>
                  </a:cubicBezTo>
                  <a:moveTo>
                    <a:pt x="142" y="215"/>
                  </a:moveTo>
                  <a:cubicBezTo>
                    <a:pt x="148" y="215"/>
                    <a:pt x="154" y="215"/>
                    <a:pt x="158" y="210"/>
                  </a:cubicBezTo>
                  <a:cubicBezTo>
                    <a:pt x="162" y="207"/>
                    <a:pt x="168" y="198"/>
                    <a:pt x="165" y="193"/>
                  </a:cubicBezTo>
                  <a:cubicBezTo>
                    <a:pt x="162" y="188"/>
                    <a:pt x="153" y="190"/>
                    <a:pt x="149" y="186"/>
                  </a:cubicBezTo>
                  <a:cubicBezTo>
                    <a:pt x="148" y="185"/>
                    <a:pt x="148" y="186"/>
                    <a:pt x="147" y="185"/>
                  </a:cubicBezTo>
                  <a:cubicBezTo>
                    <a:pt x="147" y="182"/>
                    <a:pt x="149" y="172"/>
                    <a:pt x="147" y="170"/>
                  </a:cubicBezTo>
                  <a:cubicBezTo>
                    <a:pt x="137" y="161"/>
                    <a:pt x="140" y="197"/>
                    <a:pt x="140" y="197"/>
                  </a:cubicBezTo>
                  <a:cubicBezTo>
                    <a:pt x="138" y="199"/>
                    <a:pt x="136" y="198"/>
                    <a:pt x="134" y="197"/>
                  </a:cubicBezTo>
                  <a:cubicBezTo>
                    <a:pt x="133" y="203"/>
                    <a:pt x="131" y="208"/>
                    <a:pt x="130" y="214"/>
                  </a:cubicBezTo>
                  <a:cubicBezTo>
                    <a:pt x="133" y="213"/>
                    <a:pt x="136" y="214"/>
                    <a:pt x="142" y="215"/>
                  </a:cubicBezTo>
                  <a:moveTo>
                    <a:pt x="147" y="249"/>
                  </a:moveTo>
                  <a:cubicBezTo>
                    <a:pt x="143" y="253"/>
                    <a:pt x="151" y="260"/>
                    <a:pt x="152" y="264"/>
                  </a:cubicBezTo>
                  <a:cubicBezTo>
                    <a:pt x="154" y="265"/>
                    <a:pt x="159" y="255"/>
                    <a:pt x="158" y="253"/>
                  </a:cubicBezTo>
                  <a:cubicBezTo>
                    <a:pt x="158" y="248"/>
                    <a:pt x="150" y="244"/>
                    <a:pt x="147" y="249"/>
                  </a:cubicBezTo>
                  <a:moveTo>
                    <a:pt x="105" y="376"/>
                  </a:moveTo>
                  <a:cubicBezTo>
                    <a:pt x="108" y="378"/>
                    <a:pt x="112" y="373"/>
                    <a:pt x="115" y="372"/>
                  </a:cubicBezTo>
                  <a:cubicBezTo>
                    <a:pt x="118" y="371"/>
                    <a:pt x="121" y="372"/>
                    <a:pt x="124" y="372"/>
                  </a:cubicBezTo>
                  <a:cubicBezTo>
                    <a:pt x="126" y="367"/>
                    <a:pt x="132" y="369"/>
                    <a:pt x="134" y="365"/>
                  </a:cubicBezTo>
                  <a:cubicBezTo>
                    <a:pt x="132" y="362"/>
                    <a:pt x="129" y="362"/>
                    <a:pt x="126" y="36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8" y="363"/>
                    <a:pt x="93" y="368"/>
                    <a:pt x="105" y="376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2">
              <a:extLst>
                <a:ext uri="{FF2B5EF4-FFF2-40B4-BE49-F238E27FC236}">
                  <a16:creationId xmlns:a16="http://schemas.microsoft.com/office/drawing/2014/main" xmlns="" id="{63F2F4B2-C5F5-497B-A35F-C78FF107D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2250" y="1320800"/>
              <a:ext cx="2306219" cy="2435161"/>
            </a:xfrm>
            <a:custGeom>
              <a:avLst/>
              <a:gdLst>
                <a:gd name="T0" fmla="*/ 514 w 550"/>
                <a:gd name="T1" fmla="*/ 400 h 582"/>
                <a:gd name="T2" fmla="*/ 528 w 550"/>
                <a:gd name="T3" fmla="*/ 388 h 582"/>
                <a:gd name="T4" fmla="*/ 474 w 550"/>
                <a:gd name="T5" fmla="*/ 333 h 582"/>
                <a:gd name="T6" fmla="*/ 438 w 550"/>
                <a:gd name="T7" fmla="*/ 293 h 582"/>
                <a:gd name="T8" fmla="*/ 397 w 550"/>
                <a:gd name="T9" fmla="*/ 276 h 582"/>
                <a:gd name="T10" fmla="*/ 357 w 550"/>
                <a:gd name="T11" fmla="*/ 260 h 582"/>
                <a:gd name="T12" fmla="*/ 304 w 550"/>
                <a:gd name="T13" fmla="*/ 251 h 582"/>
                <a:gd name="T14" fmla="*/ 267 w 550"/>
                <a:gd name="T15" fmla="*/ 265 h 582"/>
                <a:gd name="T16" fmla="*/ 347 w 550"/>
                <a:gd name="T17" fmla="*/ 315 h 582"/>
                <a:gd name="T18" fmla="*/ 405 w 550"/>
                <a:gd name="T19" fmla="*/ 346 h 582"/>
                <a:gd name="T20" fmla="*/ 419 w 550"/>
                <a:gd name="T21" fmla="*/ 430 h 582"/>
                <a:gd name="T22" fmla="*/ 458 w 550"/>
                <a:gd name="T23" fmla="*/ 453 h 582"/>
                <a:gd name="T24" fmla="*/ 542 w 550"/>
                <a:gd name="T25" fmla="*/ 467 h 582"/>
                <a:gd name="T26" fmla="*/ 410 w 550"/>
                <a:gd name="T27" fmla="*/ 477 h 582"/>
                <a:gd name="T28" fmla="*/ 405 w 550"/>
                <a:gd name="T29" fmla="*/ 378 h 582"/>
                <a:gd name="T30" fmla="*/ 344 w 550"/>
                <a:gd name="T31" fmla="*/ 450 h 582"/>
                <a:gd name="T32" fmla="*/ 323 w 550"/>
                <a:gd name="T33" fmla="*/ 489 h 582"/>
                <a:gd name="T34" fmla="*/ 362 w 550"/>
                <a:gd name="T35" fmla="*/ 500 h 582"/>
                <a:gd name="T36" fmla="*/ 332 w 550"/>
                <a:gd name="T37" fmla="*/ 258 h 582"/>
                <a:gd name="T38" fmla="*/ 304 w 550"/>
                <a:gd name="T39" fmla="*/ 449 h 582"/>
                <a:gd name="T40" fmla="*/ 334 w 550"/>
                <a:gd name="T41" fmla="*/ 345 h 582"/>
                <a:gd name="T42" fmla="*/ 272 w 550"/>
                <a:gd name="T43" fmla="*/ 359 h 582"/>
                <a:gd name="T44" fmla="*/ 216 w 550"/>
                <a:gd name="T45" fmla="*/ 325 h 582"/>
                <a:gd name="T46" fmla="*/ 194 w 550"/>
                <a:gd name="T47" fmla="*/ 392 h 582"/>
                <a:gd name="T48" fmla="*/ 45 w 550"/>
                <a:gd name="T49" fmla="*/ 364 h 582"/>
                <a:gd name="T50" fmla="*/ 21 w 550"/>
                <a:gd name="T51" fmla="*/ 371 h 582"/>
                <a:gd name="T52" fmla="*/ 145 w 550"/>
                <a:gd name="T53" fmla="*/ 534 h 582"/>
                <a:gd name="T54" fmla="*/ 278 w 550"/>
                <a:gd name="T55" fmla="*/ 492 h 582"/>
                <a:gd name="T56" fmla="*/ 247 w 550"/>
                <a:gd name="T57" fmla="*/ 67 h 582"/>
                <a:gd name="T58" fmla="*/ 271 w 550"/>
                <a:gd name="T59" fmla="*/ 87 h 582"/>
                <a:gd name="T60" fmla="*/ 271 w 550"/>
                <a:gd name="T61" fmla="*/ 142 h 582"/>
                <a:gd name="T62" fmla="*/ 262 w 550"/>
                <a:gd name="T63" fmla="*/ 183 h 582"/>
                <a:gd name="T64" fmla="*/ 312 w 550"/>
                <a:gd name="T65" fmla="*/ 161 h 582"/>
                <a:gd name="T66" fmla="*/ 318 w 550"/>
                <a:gd name="T67" fmla="*/ 111 h 582"/>
                <a:gd name="T68" fmla="*/ 326 w 550"/>
                <a:gd name="T69" fmla="*/ 73 h 582"/>
                <a:gd name="T70" fmla="*/ 327 w 550"/>
                <a:gd name="T71" fmla="*/ 33 h 582"/>
                <a:gd name="T72" fmla="*/ 275 w 550"/>
                <a:gd name="T73" fmla="*/ 18 h 582"/>
                <a:gd name="T74" fmla="*/ 240 w 550"/>
                <a:gd name="T75" fmla="*/ 50 h 582"/>
                <a:gd name="T76" fmla="*/ 318 w 550"/>
                <a:gd name="T77" fmla="*/ 209 h 582"/>
                <a:gd name="T78" fmla="*/ 261 w 550"/>
                <a:gd name="T79" fmla="*/ 199 h 582"/>
                <a:gd name="T80" fmla="*/ 216 w 550"/>
                <a:gd name="T81" fmla="*/ 179 h 582"/>
                <a:gd name="T82" fmla="*/ 230 w 550"/>
                <a:gd name="T83" fmla="*/ 122 h 582"/>
                <a:gd name="T84" fmla="*/ 250 w 550"/>
                <a:gd name="T85" fmla="*/ 93 h 582"/>
                <a:gd name="T86" fmla="*/ 245 w 550"/>
                <a:gd name="T87" fmla="*/ 276 h 582"/>
                <a:gd name="T88" fmla="*/ 245 w 550"/>
                <a:gd name="T89" fmla="*/ 276 h 582"/>
                <a:gd name="T90" fmla="*/ 227 w 550"/>
                <a:gd name="T91" fmla="*/ 153 h 582"/>
                <a:gd name="T92" fmla="*/ 213 w 550"/>
                <a:gd name="T93" fmla="*/ 141 h 582"/>
                <a:gd name="T94" fmla="*/ 209 w 550"/>
                <a:gd name="T95" fmla="*/ 354 h 582"/>
                <a:gd name="T96" fmla="*/ 198 w 550"/>
                <a:gd name="T97" fmla="*/ 309 h 582"/>
                <a:gd name="T98" fmla="*/ 199 w 550"/>
                <a:gd name="T99" fmla="*/ 252 h 582"/>
                <a:gd name="T100" fmla="*/ 198 w 550"/>
                <a:gd name="T101" fmla="*/ 309 h 582"/>
                <a:gd name="T102" fmla="*/ 179 w 550"/>
                <a:gd name="T103" fmla="*/ 205 h 582"/>
                <a:gd name="T104" fmla="*/ 194 w 550"/>
                <a:gd name="T105" fmla="*/ 142 h 582"/>
                <a:gd name="T106" fmla="*/ 194 w 550"/>
                <a:gd name="T107" fmla="*/ 142 h 582"/>
                <a:gd name="T108" fmla="*/ 142 w 550"/>
                <a:gd name="T109" fmla="*/ 362 h 582"/>
                <a:gd name="T110" fmla="*/ 152 w 550"/>
                <a:gd name="T111" fmla="*/ 285 h 582"/>
                <a:gd name="T112" fmla="*/ 47 w 550"/>
                <a:gd name="T113" fmla="*/ 314 h 582"/>
                <a:gd name="T114" fmla="*/ 147 w 550"/>
                <a:gd name="T115" fmla="*/ 185 h 582"/>
                <a:gd name="T116" fmla="*/ 152 w 550"/>
                <a:gd name="T117" fmla="*/ 264 h 582"/>
                <a:gd name="T118" fmla="*/ 126 w 550"/>
                <a:gd name="T119" fmla="*/ 36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" h="582">
                  <a:moveTo>
                    <a:pt x="495" y="437"/>
                  </a:moveTo>
                  <a:cubicBezTo>
                    <a:pt x="502" y="424"/>
                    <a:pt x="522" y="441"/>
                    <a:pt x="531" y="442"/>
                  </a:cubicBezTo>
                  <a:cubicBezTo>
                    <a:pt x="550" y="443"/>
                    <a:pt x="544" y="425"/>
                    <a:pt x="534" y="428"/>
                  </a:cubicBezTo>
                  <a:cubicBezTo>
                    <a:pt x="535" y="427"/>
                    <a:pt x="536" y="426"/>
                    <a:pt x="539" y="426"/>
                  </a:cubicBezTo>
                  <a:cubicBezTo>
                    <a:pt x="534" y="424"/>
                    <a:pt x="535" y="419"/>
                    <a:pt x="531" y="415"/>
                  </a:cubicBezTo>
                  <a:cubicBezTo>
                    <a:pt x="528" y="412"/>
                    <a:pt x="524" y="412"/>
                    <a:pt x="522" y="408"/>
                  </a:cubicBezTo>
                  <a:cubicBezTo>
                    <a:pt x="514" y="409"/>
                    <a:pt x="519" y="402"/>
                    <a:pt x="514" y="400"/>
                  </a:cubicBezTo>
                  <a:cubicBezTo>
                    <a:pt x="510" y="398"/>
                    <a:pt x="505" y="403"/>
                    <a:pt x="501" y="402"/>
                  </a:cubicBezTo>
                  <a:cubicBezTo>
                    <a:pt x="495" y="399"/>
                    <a:pt x="493" y="384"/>
                    <a:pt x="485" y="397"/>
                  </a:cubicBezTo>
                  <a:cubicBezTo>
                    <a:pt x="485" y="390"/>
                    <a:pt x="480" y="390"/>
                    <a:pt x="477" y="386"/>
                  </a:cubicBezTo>
                  <a:cubicBezTo>
                    <a:pt x="487" y="386"/>
                    <a:pt x="476" y="369"/>
                    <a:pt x="492" y="373"/>
                  </a:cubicBezTo>
                  <a:cubicBezTo>
                    <a:pt x="494" y="373"/>
                    <a:pt x="496" y="377"/>
                    <a:pt x="498" y="377"/>
                  </a:cubicBezTo>
                  <a:cubicBezTo>
                    <a:pt x="501" y="377"/>
                    <a:pt x="504" y="373"/>
                    <a:pt x="507" y="373"/>
                  </a:cubicBezTo>
                  <a:cubicBezTo>
                    <a:pt x="508" y="377"/>
                    <a:pt x="523" y="391"/>
                    <a:pt x="528" y="388"/>
                  </a:cubicBezTo>
                  <a:cubicBezTo>
                    <a:pt x="530" y="387"/>
                    <a:pt x="531" y="384"/>
                    <a:pt x="531" y="381"/>
                  </a:cubicBezTo>
                  <a:cubicBezTo>
                    <a:pt x="521" y="375"/>
                    <a:pt x="530" y="373"/>
                    <a:pt x="532" y="368"/>
                  </a:cubicBezTo>
                  <a:cubicBezTo>
                    <a:pt x="535" y="361"/>
                    <a:pt x="532" y="350"/>
                    <a:pt x="532" y="343"/>
                  </a:cubicBezTo>
                  <a:cubicBezTo>
                    <a:pt x="528" y="338"/>
                    <a:pt x="521" y="336"/>
                    <a:pt x="514" y="335"/>
                  </a:cubicBezTo>
                  <a:cubicBezTo>
                    <a:pt x="510" y="335"/>
                    <a:pt x="506" y="336"/>
                    <a:pt x="502" y="335"/>
                  </a:cubicBezTo>
                  <a:cubicBezTo>
                    <a:pt x="498" y="335"/>
                    <a:pt x="496" y="332"/>
                    <a:pt x="492" y="331"/>
                  </a:cubicBezTo>
                  <a:cubicBezTo>
                    <a:pt x="486" y="330"/>
                    <a:pt x="480" y="335"/>
                    <a:pt x="474" y="333"/>
                  </a:cubicBezTo>
                  <a:cubicBezTo>
                    <a:pt x="470" y="333"/>
                    <a:pt x="470" y="328"/>
                    <a:pt x="468" y="328"/>
                  </a:cubicBezTo>
                  <a:cubicBezTo>
                    <a:pt x="461" y="325"/>
                    <a:pt x="453" y="332"/>
                    <a:pt x="447" y="327"/>
                  </a:cubicBezTo>
                  <a:cubicBezTo>
                    <a:pt x="450" y="326"/>
                    <a:pt x="454" y="317"/>
                    <a:pt x="450" y="315"/>
                  </a:cubicBezTo>
                  <a:cubicBezTo>
                    <a:pt x="456" y="317"/>
                    <a:pt x="461" y="313"/>
                    <a:pt x="456" y="308"/>
                  </a:cubicBezTo>
                  <a:cubicBezTo>
                    <a:pt x="452" y="311"/>
                    <a:pt x="448" y="311"/>
                    <a:pt x="443" y="311"/>
                  </a:cubicBezTo>
                  <a:cubicBezTo>
                    <a:pt x="437" y="304"/>
                    <a:pt x="450" y="302"/>
                    <a:pt x="449" y="298"/>
                  </a:cubicBezTo>
                  <a:cubicBezTo>
                    <a:pt x="449" y="295"/>
                    <a:pt x="441" y="296"/>
                    <a:pt x="438" y="293"/>
                  </a:cubicBezTo>
                  <a:cubicBezTo>
                    <a:pt x="437" y="301"/>
                    <a:pt x="433" y="301"/>
                    <a:pt x="427" y="301"/>
                  </a:cubicBezTo>
                  <a:cubicBezTo>
                    <a:pt x="426" y="296"/>
                    <a:pt x="433" y="293"/>
                    <a:pt x="431" y="288"/>
                  </a:cubicBezTo>
                  <a:cubicBezTo>
                    <a:pt x="428" y="283"/>
                    <a:pt x="419" y="285"/>
                    <a:pt x="416" y="289"/>
                  </a:cubicBezTo>
                  <a:cubicBezTo>
                    <a:pt x="415" y="287"/>
                    <a:pt x="413" y="287"/>
                    <a:pt x="413" y="285"/>
                  </a:cubicBezTo>
                  <a:cubicBezTo>
                    <a:pt x="409" y="287"/>
                    <a:pt x="406" y="291"/>
                    <a:pt x="402" y="292"/>
                  </a:cubicBezTo>
                  <a:cubicBezTo>
                    <a:pt x="402" y="286"/>
                    <a:pt x="409" y="271"/>
                    <a:pt x="397" y="274"/>
                  </a:cubicBezTo>
                  <a:cubicBezTo>
                    <a:pt x="397" y="274"/>
                    <a:pt x="397" y="275"/>
                    <a:pt x="397" y="276"/>
                  </a:cubicBezTo>
                  <a:cubicBezTo>
                    <a:pt x="397" y="276"/>
                    <a:pt x="395" y="277"/>
                    <a:pt x="395" y="277"/>
                  </a:cubicBezTo>
                  <a:cubicBezTo>
                    <a:pt x="394" y="280"/>
                    <a:pt x="393" y="282"/>
                    <a:pt x="393" y="285"/>
                  </a:cubicBezTo>
                  <a:cubicBezTo>
                    <a:pt x="389" y="283"/>
                    <a:pt x="387" y="277"/>
                    <a:pt x="384" y="276"/>
                  </a:cubicBezTo>
                  <a:cubicBezTo>
                    <a:pt x="381" y="276"/>
                    <a:pt x="376" y="279"/>
                    <a:pt x="374" y="280"/>
                  </a:cubicBezTo>
                  <a:cubicBezTo>
                    <a:pt x="379" y="271"/>
                    <a:pt x="378" y="268"/>
                    <a:pt x="369" y="264"/>
                  </a:cubicBezTo>
                  <a:cubicBezTo>
                    <a:pt x="368" y="264"/>
                    <a:pt x="361" y="262"/>
                    <a:pt x="360" y="262"/>
                  </a:cubicBezTo>
                  <a:cubicBezTo>
                    <a:pt x="360" y="261"/>
                    <a:pt x="358" y="261"/>
                    <a:pt x="357" y="260"/>
                  </a:cubicBezTo>
                  <a:cubicBezTo>
                    <a:pt x="352" y="263"/>
                    <a:pt x="349" y="258"/>
                    <a:pt x="345" y="263"/>
                  </a:cubicBezTo>
                  <a:cubicBezTo>
                    <a:pt x="341" y="267"/>
                    <a:pt x="344" y="273"/>
                    <a:pt x="344" y="278"/>
                  </a:cubicBezTo>
                  <a:cubicBezTo>
                    <a:pt x="340" y="278"/>
                    <a:pt x="338" y="274"/>
                    <a:pt x="336" y="271"/>
                  </a:cubicBezTo>
                  <a:cubicBezTo>
                    <a:pt x="331" y="273"/>
                    <a:pt x="336" y="280"/>
                    <a:pt x="330" y="283"/>
                  </a:cubicBezTo>
                  <a:cubicBezTo>
                    <a:pt x="326" y="275"/>
                    <a:pt x="333" y="268"/>
                    <a:pt x="327" y="259"/>
                  </a:cubicBezTo>
                  <a:cubicBezTo>
                    <a:pt x="325" y="254"/>
                    <a:pt x="323" y="246"/>
                    <a:pt x="318" y="245"/>
                  </a:cubicBezTo>
                  <a:cubicBezTo>
                    <a:pt x="310" y="242"/>
                    <a:pt x="308" y="251"/>
                    <a:pt x="304" y="251"/>
                  </a:cubicBezTo>
                  <a:cubicBezTo>
                    <a:pt x="293" y="250"/>
                    <a:pt x="294" y="266"/>
                    <a:pt x="295" y="273"/>
                  </a:cubicBezTo>
                  <a:cubicBezTo>
                    <a:pt x="296" y="280"/>
                    <a:pt x="297" y="279"/>
                    <a:pt x="295" y="287"/>
                  </a:cubicBezTo>
                  <a:cubicBezTo>
                    <a:pt x="299" y="292"/>
                    <a:pt x="305" y="299"/>
                    <a:pt x="303" y="306"/>
                  </a:cubicBezTo>
                  <a:cubicBezTo>
                    <a:pt x="292" y="299"/>
                    <a:pt x="289" y="288"/>
                    <a:pt x="287" y="277"/>
                  </a:cubicBezTo>
                  <a:cubicBezTo>
                    <a:pt x="286" y="270"/>
                    <a:pt x="284" y="271"/>
                    <a:pt x="287" y="262"/>
                  </a:cubicBezTo>
                  <a:cubicBezTo>
                    <a:pt x="289" y="257"/>
                    <a:pt x="292" y="251"/>
                    <a:pt x="292" y="246"/>
                  </a:cubicBezTo>
                  <a:cubicBezTo>
                    <a:pt x="280" y="249"/>
                    <a:pt x="271" y="253"/>
                    <a:pt x="267" y="265"/>
                  </a:cubicBezTo>
                  <a:cubicBezTo>
                    <a:pt x="265" y="273"/>
                    <a:pt x="261" y="304"/>
                    <a:pt x="267" y="309"/>
                  </a:cubicBezTo>
                  <a:cubicBezTo>
                    <a:pt x="273" y="314"/>
                    <a:pt x="283" y="308"/>
                    <a:pt x="287" y="318"/>
                  </a:cubicBezTo>
                  <a:cubicBezTo>
                    <a:pt x="281" y="320"/>
                    <a:pt x="277" y="316"/>
                    <a:pt x="272" y="317"/>
                  </a:cubicBezTo>
                  <a:cubicBezTo>
                    <a:pt x="271" y="321"/>
                    <a:pt x="274" y="332"/>
                    <a:pt x="279" y="333"/>
                  </a:cubicBezTo>
                  <a:cubicBezTo>
                    <a:pt x="280" y="335"/>
                    <a:pt x="293" y="329"/>
                    <a:pt x="292" y="328"/>
                  </a:cubicBezTo>
                  <a:cubicBezTo>
                    <a:pt x="297" y="341"/>
                    <a:pt x="338" y="336"/>
                    <a:pt x="345" y="329"/>
                  </a:cubicBezTo>
                  <a:cubicBezTo>
                    <a:pt x="363" y="335"/>
                    <a:pt x="346" y="319"/>
                    <a:pt x="347" y="315"/>
                  </a:cubicBezTo>
                  <a:cubicBezTo>
                    <a:pt x="351" y="316"/>
                    <a:pt x="357" y="314"/>
                    <a:pt x="360" y="316"/>
                  </a:cubicBezTo>
                  <a:cubicBezTo>
                    <a:pt x="363" y="318"/>
                    <a:pt x="363" y="322"/>
                    <a:pt x="366" y="325"/>
                  </a:cubicBezTo>
                  <a:cubicBezTo>
                    <a:pt x="371" y="330"/>
                    <a:pt x="381" y="332"/>
                    <a:pt x="386" y="339"/>
                  </a:cubicBezTo>
                  <a:cubicBezTo>
                    <a:pt x="383" y="344"/>
                    <a:pt x="380" y="347"/>
                    <a:pt x="384" y="352"/>
                  </a:cubicBezTo>
                  <a:cubicBezTo>
                    <a:pt x="388" y="350"/>
                    <a:pt x="388" y="343"/>
                    <a:pt x="393" y="339"/>
                  </a:cubicBezTo>
                  <a:cubicBezTo>
                    <a:pt x="396" y="341"/>
                    <a:pt x="400" y="343"/>
                    <a:pt x="402" y="347"/>
                  </a:cubicBezTo>
                  <a:cubicBezTo>
                    <a:pt x="402" y="347"/>
                    <a:pt x="404" y="346"/>
                    <a:pt x="405" y="346"/>
                  </a:cubicBezTo>
                  <a:cubicBezTo>
                    <a:pt x="410" y="356"/>
                    <a:pt x="420" y="356"/>
                    <a:pt x="427" y="365"/>
                  </a:cubicBezTo>
                  <a:cubicBezTo>
                    <a:pt x="432" y="370"/>
                    <a:pt x="433" y="371"/>
                    <a:pt x="431" y="378"/>
                  </a:cubicBezTo>
                  <a:cubicBezTo>
                    <a:pt x="430" y="382"/>
                    <a:pt x="422" y="387"/>
                    <a:pt x="430" y="391"/>
                  </a:cubicBezTo>
                  <a:cubicBezTo>
                    <a:pt x="430" y="398"/>
                    <a:pt x="420" y="402"/>
                    <a:pt x="421" y="410"/>
                  </a:cubicBezTo>
                  <a:cubicBezTo>
                    <a:pt x="426" y="410"/>
                    <a:pt x="431" y="410"/>
                    <a:pt x="435" y="415"/>
                  </a:cubicBezTo>
                  <a:cubicBezTo>
                    <a:pt x="432" y="419"/>
                    <a:pt x="427" y="423"/>
                    <a:pt x="422" y="424"/>
                  </a:cubicBezTo>
                  <a:cubicBezTo>
                    <a:pt x="422" y="427"/>
                    <a:pt x="420" y="428"/>
                    <a:pt x="419" y="430"/>
                  </a:cubicBezTo>
                  <a:cubicBezTo>
                    <a:pt x="409" y="427"/>
                    <a:pt x="400" y="426"/>
                    <a:pt x="398" y="438"/>
                  </a:cubicBezTo>
                  <a:cubicBezTo>
                    <a:pt x="393" y="437"/>
                    <a:pt x="391" y="443"/>
                    <a:pt x="393" y="448"/>
                  </a:cubicBezTo>
                  <a:cubicBezTo>
                    <a:pt x="397" y="448"/>
                    <a:pt x="399" y="450"/>
                    <a:pt x="399" y="453"/>
                  </a:cubicBezTo>
                  <a:cubicBezTo>
                    <a:pt x="406" y="455"/>
                    <a:pt x="409" y="456"/>
                    <a:pt x="416" y="452"/>
                  </a:cubicBezTo>
                  <a:cubicBezTo>
                    <a:pt x="419" y="449"/>
                    <a:pt x="425" y="438"/>
                    <a:pt x="430" y="445"/>
                  </a:cubicBezTo>
                  <a:cubicBezTo>
                    <a:pt x="436" y="433"/>
                    <a:pt x="448" y="444"/>
                    <a:pt x="454" y="448"/>
                  </a:cubicBezTo>
                  <a:cubicBezTo>
                    <a:pt x="456" y="449"/>
                    <a:pt x="456" y="452"/>
                    <a:pt x="458" y="453"/>
                  </a:cubicBezTo>
                  <a:cubicBezTo>
                    <a:pt x="461" y="454"/>
                    <a:pt x="464" y="452"/>
                    <a:pt x="466" y="452"/>
                  </a:cubicBezTo>
                  <a:cubicBezTo>
                    <a:pt x="471" y="454"/>
                    <a:pt x="473" y="455"/>
                    <a:pt x="473" y="462"/>
                  </a:cubicBezTo>
                  <a:cubicBezTo>
                    <a:pt x="476" y="464"/>
                    <a:pt x="480" y="464"/>
                    <a:pt x="483" y="464"/>
                  </a:cubicBezTo>
                  <a:cubicBezTo>
                    <a:pt x="486" y="464"/>
                    <a:pt x="490" y="461"/>
                    <a:pt x="493" y="462"/>
                  </a:cubicBezTo>
                  <a:cubicBezTo>
                    <a:pt x="498" y="462"/>
                    <a:pt x="500" y="467"/>
                    <a:pt x="504" y="469"/>
                  </a:cubicBezTo>
                  <a:cubicBezTo>
                    <a:pt x="511" y="471"/>
                    <a:pt x="515" y="467"/>
                    <a:pt x="520" y="467"/>
                  </a:cubicBezTo>
                  <a:cubicBezTo>
                    <a:pt x="528" y="465"/>
                    <a:pt x="535" y="467"/>
                    <a:pt x="542" y="467"/>
                  </a:cubicBezTo>
                  <a:cubicBezTo>
                    <a:pt x="540" y="448"/>
                    <a:pt x="506" y="452"/>
                    <a:pt x="495" y="437"/>
                  </a:cubicBezTo>
                  <a:close/>
                  <a:moveTo>
                    <a:pt x="410" y="477"/>
                  </a:moveTo>
                  <a:cubicBezTo>
                    <a:pt x="410" y="477"/>
                    <a:pt x="410" y="477"/>
                    <a:pt x="410" y="477"/>
                  </a:cubicBezTo>
                  <a:cubicBezTo>
                    <a:pt x="410" y="477"/>
                    <a:pt x="410" y="477"/>
                    <a:pt x="409" y="476"/>
                  </a:cubicBezTo>
                  <a:cubicBezTo>
                    <a:pt x="409" y="476"/>
                    <a:pt x="408" y="476"/>
                    <a:pt x="407" y="476"/>
                  </a:cubicBezTo>
                  <a:cubicBezTo>
                    <a:pt x="406" y="475"/>
                    <a:pt x="405" y="476"/>
                    <a:pt x="403" y="477"/>
                  </a:cubicBezTo>
                  <a:cubicBezTo>
                    <a:pt x="404" y="485"/>
                    <a:pt x="413" y="483"/>
                    <a:pt x="410" y="477"/>
                  </a:cubicBezTo>
                  <a:close/>
                  <a:moveTo>
                    <a:pt x="405" y="378"/>
                  </a:moveTo>
                  <a:cubicBezTo>
                    <a:pt x="406" y="372"/>
                    <a:pt x="404" y="373"/>
                    <a:pt x="403" y="369"/>
                  </a:cubicBezTo>
                  <a:cubicBezTo>
                    <a:pt x="402" y="365"/>
                    <a:pt x="404" y="358"/>
                    <a:pt x="397" y="360"/>
                  </a:cubicBezTo>
                  <a:cubicBezTo>
                    <a:pt x="399" y="360"/>
                    <a:pt x="399" y="360"/>
                    <a:pt x="399" y="360"/>
                  </a:cubicBezTo>
                  <a:cubicBezTo>
                    <a:pt x="393" y="360"/>
                    <a:pt x="388" y="360"/>
                    <a:pt x="386" y="365"/>
                  </a:cubicBezTo>
                  <a:cubicBezTo>
                    <a:pt x="385" y="369"/>
                    <a:pt x="387" y="380"/>
                    <a:pt x="387" y="384"/>
                  </a:cubicBezTo>
                  <a:cubicBezTo>
                    <a:pt x="393" y="389"/>
                    <a:pt x="404" y="384"/>
                    <a:pt x="405" y="378"/>
                  </a:cubicBezTo>
                  <a:close/>
                  <a:moveTo>
                    <a:pt x="394" y="506"/>
                  </a:moveTo>
                  <a:cubicBezTo>
                    <a:pt x="385" y="507"/>
                    <a:pt x="394" y="523"/>
                    <a:pt x="397" y="526"/>
                  </a:cubicBezTo>
                  <a:cubicBezTo>
                    <a:pt x="403" y="524"/>
                    <a:pt x="402" y="505"/>
                    <a:pt x="394" y="506"/>
                  </a:cubicBezTo>
                  <a:close/>
                  <a:moveTo>
                    <a:pt x="366" y="473"/>
                  </a:moveTo>
                  <a:cubicBezTo>
                    <a:pt x="363" y="473"/>
                    <a:pt x="363" y="473"/>
                    <a:pt x="363" y="473"/>
                  </a:cubicBezTo>
                  <a:cubicBezTo>
                    <a:pt x="363" y="464"/>
                    <a:pt x="358" y="464"/>
                    <a:pt x="354" y="458"/>
                  </a:cubicBezTo>
                  <a:cubicBezTo>
                    <a:pt x="350" y="457"/>
                    <a:pt x="348" y="452"/>
                    <a:pt x="344" y="450"/>
                  </a:cubicBezTo>
                  <a:cubicBezTo>
                    <a:pt x="341" y="448"/>
                    <a:pt x="335" y="446"/>
                    <a:pt x="331" y="445"/>
                  </a:cubicBezTo>
                  <a:cubicBezTo>
                    <a:pt x="327" y="460"/>
                    <a:pt x="321" y="438"/>
                    <a:pt x="317" y="438"/>
                  </a:cubicBezTo>
                  <a:cubicBezTo>
                    <a:pt x="314" y="439"/>
                    <a:pt x="311" y="451"/>
                    <a:pt x="315" y="452"/>
                  </a:cubicBezTo>
                  <a:cubicBezTo>
                    <a:pt x="316" y="453"/>
                    <a:pt x="317" y="453"/>
                    <a:pt x="317" y="453"/>
                  </a:cubicBezTo>
                  <a:cubicBezTo>
                    <a:pt x="317" y="461"/>
                    <a:pt x="319" y="468"/>
                    <a:pt x="317" y="476"/>
                  </a:cubicBezTo>
                  <a:cubicBezTo>
                    <a:pt x="315" y="482"/>
                    <a:pt x="310" y="486"/>
                    <a:pt x="308" y="492"/>
                  </a:cubicBezTo>
                  <a:cubicBezTo>
                    <a:pt x="313" y="493"/>
                    <a:pt x="319" y="489"/>
                    <a:pt x="323" y="489"/>
                  </a:cubicBezTo>
                  <a:cubicBezTo>
                    <a:pt x="330" y="491"/>
                    <a:pt x="323" y="500"/>
                    <a:pt x="330" y="504"/>
                  </a:cubicBezTo>
                  <a:cubicBezTo>
                    <a:pt x="336" y="501"/>
                    <a:pt x="341" y="490"/>
                    <a:pt x="344" y="485"/>
                  </a:cubicBezTo>
                  <a:cubicBezTo>
                    <a:pt x="350" y="472"/>
                    <a:pt x="349" y="478"/>
                    <a:pt x="360" y="482"/>
                  </a:cubicBezTo>
                  <a:cubicBezTo>
                    <a:pt x="364" y="484"/>
                    <a:pt x="370" y="485"/>
                    <a:pt x="374" y="486"/>
                  </a:cubicBezTo>
                  <a:cubicBezTo>
                    <a:pt x="376" y="482"/>
                    <a:pt x="382" y="478"/>
                    <a:pt x="379" y="474"/>
                  </a:cubicBezTo>
                  <a:cubicBezTo>
                    <a:pt x="376" y="470"/>
                    <a:pt x="369" y="471"/>
                    <a:pt x="366" y="473"/>
                  </a:cubicBezTo>
                  <a:close/>
                  <a:moveTo>
                    <a:pt x="362" y="500"/>
                  </a:moveTo>
                  <a:cubicBezTo>
                    <a:pt x="363" y="501"/>
                    <a:pt x="363" y="501"/>
                    <a:pt x="363" y="501"/>
                  </a:cubicBezTo>
                  <a:cubicBezTo>
                    <a:pt x="357" y="501"/>
                    <a:pt x="352" y="501"/>
                    <a:pt x="349" y="506"/>
                  </a:cubicBezTo>
                  <a:cubicBezTo>
                    <a:pt x="347" y="511"/>
                    <a:pt x="350" y="522"/>
                    <a:pt x="357" y="520"/>
                  </a:cubicBezTo>
                  <a:cubicBezTo>
                    <a:pt x="361" y="519"/>
                    <a:pt x="367" y="507"/>
                    <a:pt x="368" y="504"/>
                  </a:cubicBezTo>
                  <a:cubicBezTo>
                    <a:pt x="369" y="499"/>
                    <a:pt x="367" y="495"/>
                    <a:pt x="362" y="500"/>
                  </a:cubicBezTo>
                  <a:close/>
                  <a:moveTo>
                    <a:pt x="326" y="249"/>
                  </a:moveTo>
                  <a:cubicBezTo>
                    <a:pt x="327" y="252"/>
                    <a:pt x="330" y="255"/>
                    <a:pt x="332" y="258"/>
                  </a:cubicBezTo>
                  <a:cubicBezTo>
                    <a:pt x="337" y="268"/>
                    <a:pt x="336" y="263"/>
                    <a:pt x="343" y="259"/>
                  </a:cubicBezTo>
                  <a:cubicBezTo>
                    <a:pt x="347" y="256"/>
                    <a:pt x="349" y="258"/>
                    <a:pt x="353" y="258"/>
                  </a:cubicBezTo>
                  <a:cubicBezTo>
                    <a:pt x="363" y="256"/>
                    <a:pt x="359" y="249"/>
                    <a:pt x="353" y="244"/>
                  </a:cubicBezTo>
                  <a:cubicBezTo>
                    <a:pt x="347" y="240"/>
                    <a:pt x="337" y="241"/>
                    <a:pt x="332" y="243"/>
                  </a:cubicBezTo>
                  <a:cubicBezTo>
                    <a:pt x="326" y="245"/>
                    <a:pt x="325" y="247"/>
                    <a:pt x="326" y="249"/>
                  </a:cubicBezTo>
                  <a:close/>
                  <a:moveTo>
                    <a:pt x="286" y="443"/>
                  </a:moveTo>
                  <a:cubicBezTo>
                    <a:pt x="292" y="447"/>
                    <a:pt x="296" y="453"/>
                    <a:pt x="304" y="449"/>
                  </a:cubicBezTo>
                  <a:cubicBezTo>
                    <a:pt x="310" y="445"/>
                    <a:pt x="312" y="436"/>
                    <a:pt x="315" y="430"/>
                  </a:cubicBezTo>
                  <a:cubicBezTo>
                    <a:pt x="314" y="429"/>
                    <a:pt x="305" y="425"/>
                    <a:pt x="304" y="425"/>
                  </a:cubicBezTo>
                  <a:cubicBezTo>
                    <a:pt x="308" y="423"/>
                    <a:pt x="318" y="417"/>
                    <a:pt x="319" y="424"/>
                  </a:cubicBezTo>
                  <a:cubicBezTo>
                    <a:pt x="330" y="425"/>
                    <a:pt x="333" y="419"/>
                    <a:pt x="340" y="413"/>
                  </a:cubicBezTo>
                  <a:cubicBezTo>
                    <a:pt x="346" y="407"/>
                    <a:pt x="355" y="403"/>
                    <a:pt x="352" y="392"/>
                  </a:cubicBezTo>
                  <a:cubicBezTo>
                    <a:pt x="352" y="391"/>
                    <a:pt x="333" y="368"/>
                    <a:pt x="334" y="368"/>
                  </a:cubicBezTo>
                  <a:cubicBezTo>
                    <a:pt x="349" y="366"/>
                    <a:pt x="341" y="352"/>
                    <a:pt x="334" y="345"/>
                  </a:cubicBezTo>
                  <a:cubicBezTo>
                    <a:pt x="326" y="348"/>
                    <a:pt x="320" y="338"/>
                    <a:pt x="313" y="345"/>
                  </a:cubicBezTo>
                  <a:cubicBezTo>
                    <a:pt x="310" y="342"/>
                    <a:pt x="307" y="344"/>
                    <a:pt x="304" y="342"/>
                  </a:cubicBezTo>
                  <a:cubicBezTo>
                    <a:pt x="303" y="347"/>
                    <a:pt x="304" y="350"/>
                    <a:pt x="305" y="354"/>
                  </a:cubicBezTo>
                  <a:cubicBezTo>
                    <a:pt x="307" y="354"/>
                    <a:pt x="308" y="354"/>
                    <a:pt x="310" y="354"/>
                  </a:cubicBezTo>
                  <a:cubicBezTo>
                    <a:pt x="313" y="363"/>
                    <a:pt x="311" y="381"/>
                    <a:pt x="308" y="389"/>
                  </a:cubicBezTo>
                  <a:cubicBezTo>
                    <a:pt x="299" y="427"/>
                    <a:pt x="277" y="388"/>
                    <a:pt x="287" y="375"/>
                  </a:cubicBezTo>
                  <a:cubicBezTo>
                    <a:pt x="281" y="370"/>
                    <a:pt x="278" y="364"/>
                    <a:pt x="272" y="359"/>
                  </a:cubicBezTo>
                  <a:cubicBezTo>
                    <a:pt x="271" y="368"/>
                    <a:pt x="277" y="378"/>
                    <a:pt x="272" y="384"/>
                  </a:cubicBezTo>
                  <a:cubicBezTo>
                    <a:pt x="270" y="384"/>
                    <a:pt x="268" y="382"/>
                    <a:pt x="266" y="381"/>
                  </a:cubicBezTo>
                  <a:cubicBezTo>
                    <a:pt x="267" y="370"/>
                    <a:pt x="263" y="354"/>
                    <a:pt x="248" y="359"/>
                  </a:cubicBezTo>
                  <a:cubicBezTo>
                    <a:pt x="246" y="349"/>
                    <a:pt x="250" y="339"/>
                    <a:pt x="248" y="330"/>
                  </a:cubicBezTo>
                  <a:cubicBezTo>
                    <a:pt x="247" y="325"/>
                    <a:pt x="241" y="311"/>
                    <a:pt x="238" y="305"/>
                  </a:cubicBezTo>
                  <a:cubicBezTo>
                    <a:pt x="233" y="305"/>
                    <a:pt x="228" y="303"/>
                    <a:pt x="224" y="302"/>
                  </a:cubicBezTo>
                  <a:cubicBezTo>
                    <a:pt x="224" y="309"/>
                    <a:pt x="218" y="319"/>
                    <a:pt x="216" y="325"/>
                  </a:cubicBezTo>
                  <a:cubicBezTo>
                    <a:pt x="211" y="345"/>
                    <a:pt x="227" y="347"/>
                    <a:pt x="234" y="367"/>
                  </a:cubicBezTo>
                  <a:cubicBezTo>
                    <a:pt x="238" y="379"/>
                    <a:pt x="238" y="375"/>
                    <a:pt x="229" y="387"/>
                  </a:cubicBezTo>
                  <a:cubicBezTo>
                    <a:pt x="223" y="395"/>
                    <a:pt x="224" y="399"/>
                    <a:pt x="221" y="410"/>
                  </a:cubicBezTo>
                  <a:cubicBezTo>
                    <a:pt x="220" y="412"/>
                    <a:pt x="215" y="406"/>
                    <a:pt x="214" y="406"/>
                  </a:cubicBezTo>
                  <a:cubicBezTo>
                    <a:pt x="210" y="399"/>
                    <a:pt x="212" y="391"/>
                    <a:pt x="216" y="387"/>
                  </a:cubicBezTo>
                  <a:cubicBezTo>
                    <a:pt x="213" y="390"/>
                    <a:pt x="207" y="384"/>
                    <a:pt x="206" y="384"/>
                  </a:cubicBezTo>
                  <a:cubicBezTo>
                    <a:pt x="199" y="380"/>
                    <a:pt x="193" y="384"/>
                    <a:pt x="194" y="392"/>
                  </a:cubicBezTo>
                  <a:cubicBezTo>
                    <a:pt x="200" y="391"/>
                    <a:pt x="201" y="394"/>
                    <a:pt x="205" y="396"/>
                  </a:cubicBezTo>
                  <a:cubicBezTo>
                    <a:pt x="198" y="405"/>
                    <a:pt x="195" y="397"/>
                    <a:pt x="188" y="396"/>
                  </a:cubicBezTo>
                  <a:cubicBezTo>
                    <a:pt x="181" y="396"/>
                    <a:pt x="172" y="399"/>
                    <a:pt x="165" y="397"/>
                  </a:cubicBezTo>
                  <a:cubicBezTo>
                    <a:pt x="152" y="394"/>
                    <a:pt x="123" y="359"/>
                    <a:pt x="111" y="384"/>
                  </a:cubicBezTo>
                  <a:cubicBezTo>
                    <a:pt x="111" y="385"/>
                    <a:pt x="111" y="408"/>
                    <a:pt x="111" y="408"/>
                  </a:cubicBezTo>
                  <a:cubicBezTo>
                    <a:pt x="107" y="408"/>
                    <a:pt x="105" y="407"/>
                    <a:pt x="103" y="405"/>
                  </a:cubicBezTo>
                  <a:cubicBezTo>
                    <a:pt x="112" y="375"/>
                    <a:pt x="58" y="377"/>
                    <a:pt x="45" y="364"/>
                  </a:cubicBezTo>
                  <a:cubicBezTo>
                    <a:pt x="47" y="360"/>
                    <a:pt x="47" y="360"/>
                    <a:pt x="51" y="359"/>
                  </a:cubicBezTo>
                  <a:cubicBezTo>
                    <a:pt x="59" y="365"/>
                    <a:pt x="60" y="351"/>
                    <a:pt x="56" y="345"/>
                  </a:cubicBezTo>
                  <a:cubicBezTo>
                    <a:pt x="52" y="339"/>
                    <a:pt x="43" y="339"/>
                    <a:pt x="37" y="338"/>
                  </a:cubicBezTo>
                  <a:cubicBezTo>
                    <a:pt x="32" y="329"/>
                    <a:pt x="24" y="322"/>
                    <a:pt x="16" y="315"/>
                  </a:cubicBezTo>
                  <a:cubicBezTo>
                    <a:pt x="15" y="316"/>
                    <a:pt x="14" y="316"/>
                    <a:pt x="13" y="316"/>
                  </a:cubicBezTo>
                  <a:cubicBezTo>
                    <a:pt x="8" y="320"/>
                    <a:pt x="0" y="339"/>
                    <a:pt x="0" y="345"/>
                  </a:cubicBezTo>
                  <a:cubicBezTo>
                    <a:pt x="1" y="357"/>
                    <a:pt x="14" y="363"/>
                    <a:pt x="21" y="371"/>
                  </a:cubicBezTo>
                  <a:cubicBezTo>
                    <a:pt x="29" y="381"/>
                    <a:pt x="25" y="392"/>
                    <a:pt x="34" y="401"/>
                  </a:cubicBezTo>
                  <a:cubicBezTo>
                    <a:pt x="40" y="409"/>
                    <a:pt x="46" y="421"/>
                    <a:pt x="53" y="428"/>
                  </a:cubicBezTo>
                  <a:cubicBezTo>
                    <a:pt x="58" y="433"/>
                    <a:pt x="66" y="430"/>
                    <a:pt x="71" y="434"/>
                  </a:cubicBezTo>
                  <a:cubicBezTo>
                    <a:pt x="75" y="438"/>
                    <a:pt x="75" y="446"/>
                    <a:pt x="76" y="451"/>
                  </a:cubicBezTo>
                  <a:cubicBezTo>
                    <a:pt x="86" y="455"/>
                    <a:pt x="98" y="458"/>
                    <a:pt x="108" y="461"/>
                  </a:cubicBezTo>
                  <a:cubicBezTo>
                    <a:pt x="123" y="466"/>
                    <a:pt x="149" y="482"/>
                    <a:pt x="149" y="482"/>
                  </a:cubicBezTo>
                  <a:cubicBezTo>
                    <a:pt x="149" y="482"/>
                    <a:pt x="148" y="519"/>
                    <a:pt x="145" y="534"/>
                  </a:cubicBezTo>
                  <a:cubicBezTo>
                    <a:pt x="143" y="548"/>
                    <a:pt x="141" y="562"/>
                    <a:pt x="139" y="576"/>
                  </a:cubicBezTo>
                  <a:cubicBezTo>
                    <a:pt x="168" y="579"/>
                    <a:pt x="198" y="581"/>
                    <a:pt x="229" y="582"/>
                  </a:cubicBezTo>
                  <a:cubicBezTo>
                    <a:pt x="233" y="561"/>
                    <a:pt x="242" y="538"/>
                    <a:pt x="255" y="522"/>
                  </a:cubicBezTo>
                  <a:cubicBezTo>
                    <a:pt x="259" y="516"/>
                    <a:pt x="277" y="513"/>
                    <a:pt x="268" y="502"/>
                  </a:cubicBezTo>
                  <a:cubicBezTo>
                    <a:pt x="262" y="496"/>
                    <a:pt x="246" y="495"/>
                    <a:pt x="237" y="493"/>
                  </a:cubicBezTo>
                  <a:cubicBezTo>
                    <a:pt x="237" y="482"/>
                    <a:pt x="259" y="492"/>
                    <a:pt x="264" y="495"/>
                  </a:cubicBezTo>
                  <a:cubicBezTo>
                    <a:pt x="271" y="497"/>
                    <a:pt x="273" y="499"/>
                    <a:pt x="278" y="492"/>
                  </a:cubicBezTo>
                  <a:cubicBezTo>
                    <a:pt x="282" y="486"/>
                    <a:pt x="283" y="483"/>
                    <a:pt x="292" y="486"/>
                  </a:cubicBezTo>
                  <a:cubicBezTo>
                    <a:pt x="296" y="480"/>
                    <a:pt x="300" y="472"/>
                    <a:pt x="303" y="466"/>
                  </a:cubicBezTo>
                  <a:cubicBezTo>
                    <a:pt x="305" y="462"/>
                    <a:pt x="305" y="458"/>
                    <a:pt x="302" y="455"/>
                  </a:cubicBezTo>
                  <a:cubicBezTo>
                    <a:pt x="298" y="452"/>
                    <a:pt x="295" y="456"/>
                    <a:pt x="291" y="456"/>
                  </a:cubicBezTo>
                  <a:cubicBezTo>
                    <a:pt x="281" y="455"/>
                    <a:pt x="274" y="445"/>
                    <a:pt x="266" y="442"/>
                  </a:cubicBezTo>
                  <a:cubicBezTo>
                    <a:pt x="271" y="444"/>
                    <a:pt x="280" y="440"/>
                    <a:pt x="286" y="443"/>
                  </a:cubicBezTo>
                  <a:close/>
                  <a:moveTo>
                    <a:pt x="247" y="67"/>
                  </a:moveTo>
                  <a:cubicBezTo>
                    <a:pt x="251" y="70"/>
                    <a:pt x="259" y="65"/>
                    <a:pt x="263" y="64"/>
                  </a:cubicBezTo>
                  <a:cubicBezTo>
                    <a:pt x="262" y="70"/>
                    <a:pt x="257" y="79"/>
                    <a:pt x="266" y="80"/>
                  </a:cubicBezTo>
                  <a:cubicBezTo>
                    <a:pt x="271" y="80"/>
                    <a:pt x="278" y="75"/>
                    <a:pt x="281" y="73"/>
                  </a:cubicBezTo>
                  <a:cubicBezTo>
                    <a:pt x="284" y="70"/>
                    <a:pt x="292" y="60"/>
                    <a:pt x="293" y="68"/>
                  </a:cubicBezTo>
                  <a:cubicBezTo>
                    <a:pt x="295" y="75"/>
                    <a:pt x="281" y="76"/>
                    <a:pt x="280" y="81"/>
                  </a:cubicBezTo>
                  <a:cubicBezTo>
                    <a:pt x="279" y="85"/>
                    <a:pt x="287" y="93"/>
                    <a:pt x="288" y="99"/>
                  </a:cubicBezTo>
                  <a:cubicBezTo>
                    <a:pt x="280" y="97"/>
                    <a:pt x="278" y="89"/>
                    <a:pt x="271" y="87"/>
                  </a:cubicBezTo>
                  <a:cubicBezTo>
                    <a:pt x="260" y="84"/>
                    <a:pt x="263" y="93"/>
                    <a:pt x="267" y="99"/>
                  </a:cubicBezTo>
                  <a:cubicBezTo>
                    <a:pt x="270" y="102"/>
                    <a:pt x="272" y="102"/>
                    <a:pt x="274" y="106"/>
                  </a:cubicBezTo>
                  <a:cubicBezTo>
                    <a:pt x="276" y="110"/>
                    <a:pt x="275" y="113"/>
                    <a:pt x="279" y="116"/>
                  </a:cubicBezTo>
                  <a:cubicBezTo>
                    <a:pt x="280" y="117"/>
                    <a:pt x="287" y="116"/>
                    <a:pt x="287" y="120"/>
                  </a:cubicBezTo>
                  <a:cubicBezTo>
                    <a:pt x="287" y="124"/>
                    <a:pt x="281" y="123"/>
                    <a:pt x="279" y="123"/>
                  </a:cubicBezTo>
                  <a:cubicBezTo>
                    <a:pt x="268" y="125"/>
                    <a:pt x="264" y="129"/>
                    <a:pt x="263" y="141"/>
                  </a:cubicBezTo>
                  <a:cubicBezTo>
                    <a:pt x="266" y="145"/>
                    <a:pt x="268" y="141"/>
                    <a:pt x="271" y="142"/>
                  </a:cubicBezTo>
                  <a:cubicBezTo>
                    <a:pt x="277" y="145"/>
                    <a:pt x="273" y="144"/>
                    <a:pt x="276" y="148"/>
                  </a:cubicBezTo>
                  <a:cubicBezTo>
                    <a:pt x="280" y="154"/>
                    <a:pt x="281" y="147"/>
                    <a:pt x="285" y="149"/>
                  </a:cubicBezTo>
                  <a:cubicBezTo>
                    <a:pt x="292" y="152"/>
                    <a:pt x="286" y="156"/>
                    <a:pt x="281" y="156"/>
                  </a:cubicBezTo>
                  <a:cubicBezTo>
                    <a:pt x="277" y="156"/>
                    <a:pt x="276" y="154"/>
                    <a:pt x="272" y="151"/>
                  </a:cubicBezTo>
                  <a:cubicBezTo>
                    <a:pt x="272" y="150"/>
                    <a:pt x="272" y="150"/>
                    <a:pt x="272" y="150"/>
                  </a:cubicBezTo>
                  <a:cubicBezTo>
                    <a:pt x="264" y="146"/>
                    <a:pt x="264" y="153"/>
                    <a:pt x="262" y="159"/>
                  </a:cubicBezTo>
                  <a:cubicBezTo>
                    <a:pt x="276" y="164"/>
                    <a:pt x="250" y="172"/>
                    <a:pt x="262" y="183"/>
                  </a:cubicBezTo>
                  <a:cubicBezTo>
                    <a:pt x="267" y="184"/>
                    <a:pt x="273" y="183"/>
                    <a:pt x="277" y="183"/>
                  </a:cubicBezTo>
                  <a:cubicBezTo>
                    <a:pt x="281" y="184"/>
                    <a:pt x="283" y="187"/>
                    <a:pt x="286" y="180"/>
                  </a:cubicBezTo>
                  <a:cubicBezTo>
                    <a:pt x="292" y="182"/>
                    <a:pt x="299" y="176"/>
                    <a:pt x="305" y="176"/>
                  </a:cubicBezTo>
                  <a:cubicBezTo>
                    <a:pt x="305" y="179"/>
                    <a:pt x="305" y="181"/>
                    <a:pt x="307" y="184"/>
                  </a:cubicBezTo>
                  <a:cubicBezTo>
                    <a:pt x="311" y="181"/>
                    <a:pt x="332" y="163"/>
                    <a:pt x="318" y="160"/>
                  </a:cubicBezTo>
                  <a:cubicBezTo>
                    <a:pt x="317" y="162"/>
                    <a:pt x="314" y="164"/>
                    <a:pt x="311" y="163"/>
                  </a:cubicBezTo>
                  <a:cubicBezTo>
                    <a:pt x="312" y="163"/>
                    <a:pt x="311" y="162"/>
                    <a:pt x="312" y="161"/>
                  </a:cubicBezTo>
                  <a:cubicBezTo>
                    <a:pt x="307" y="157"/>
                    <a:pt x="298" y="162"/>
                    <a:pt x="296" y="153"/>
                  </a:cubicBezTo>
                  <a:cubicBezTo>
                    <a:pt x="302" y="152"/>
                    <a:pt x="306" y="157"/>
                    <a:pt x="312" y="153"/>
                  </a:cubicBezTo>
                  <a:cubicBezTo>
                    <a:pt x="319" y="147"/>
                    <a:pt x="312" y="144"/>
                    <a:pt x="314" y="137"/>
                  </a:cubicBezTo>
                  <a:cubicBezTo>
                    <a:pt x="318" y="136"/>
                    <a:pt x="328" y="131"/>
                    <a:pt x="319" y="130"/>
                  </a:cubicBezTo>
                  <a:cubicBezTo>
                    <a:pt x="318" y="125"/>
                    <a:pt x="326" y="129"/>
                    <a:pt x="324" y="122"/>
                  </a:cubicBezTo>
                  <a:cubicBezTo>
                    <a:pt x="323" y="122"/>
                    <a:pt x="321" y="121"/>
                    <a:pt x="319" y="121"/>
                  </a:cubicBezTo>
                  <a:cubicBezTo>
                    <a:pt x="322" y="117"/>
                    <a:pt x="324" y="114"/>
                    <a:pt x="318" y="111"/>
                  </a:cubicBezTo>
                  <a:cubicBezTo>
                    <a:pt x="316" y="111"/>
                    <a:pt x="314" y="110"/>
                    <a:pt x="312" y="109"/>
                  </a:cubicBezTo>
                  <a:cubicBezTo>
                    <a:pt x="312" y="108"/>
                    <a:pt x="312" y="108"/>
                    <a:pt x="311" y="107"/>
                  </a:cubicBezTo>
                  <a:cubicBezTo>
                    <a:pt x="311" y="105"/>
                    <a:pt x="309" y="104"/>
                    <a:pt x="306" y="104"/>
                  </a:cubicBezTo>
                  <a:cubicBezTo>
                    <a:pt x="308" y="101"/>
                    <a:pt x="313" y="102"/>
                    <a:pt x="315" y="99"/>
                  </a:cubicBezTo>
                  <a:cubicBezTo>
                    <a:pt x="316" y="98"/>
                    <a:pt x="319" y="91"/>
                    <a:pt x="319" y="89"/>
                  </a:cubicBezTo>
                  <a:cubicBezTo>
                    <a:pt x="319" y="89"/>
                    <a:pt x="328" y="86"/>
                    <a:pt x="329" y="86"/>
                  </a:cubicBezTo>
                  <a:cubicBezTo>
                    <a:pt x="332" y="82"/>
                    <a:pt x="330" y="75"/>
                    <a:pt x="326" y="73"/>
                  </a:cubicBezTo>
                  <a:cubicBezTo>
                    <a:pt x="328" y="69"/>
                    <a:pt x="330" y="67"/>
                    <a:pt x="332" y="62"/>
                  </a:cubicBezTo>
                  <a:cubicBezTo>
                    <a:pt x="333" y="58"/>
                    <a:pt x="333" y="53"/>
                    <a:pt x="335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6" y="47"/>
                    <a:pt x="336" y="36"/>
                    <a:pt x="336" y="33"/>
                  </a:cubicBezTo>
                  <a:cubicBezTo>
                    <a:pt x="330" y="34"/>
                    <a:pt x="330" y="44"/>
                    <a:pt x="324" y="47"/>
                  </a:cubicBezTo>
                  <a:cubicBezTo>
                    <a:pt x="324" y="42"/>
                    <a:pt x="324" y="36"/>
                    <a:pt x="322" y="31"/>
                  </a:cubicBezTo>
                  <a:cubicBezTo>
                    <a:pt x="324" y="31"/>
                    <a:pt x="326" y="31"/>
                    <a:pt x="327" y="33"/>
                  </a:cubicBezTo>
                  <a:cubicBezTo>
                    <a:pt x="333" y="26"/>
                    <a:pt x="338" y="13"/>
                    <a:pt x="330" y="6"/>
                  </a:cubicBezTo>
                  <a:cubicBezTo>
                    <a:pt x="324" y="1"/>
                    <a:pt x="316" y="11"/>
                    <a:pt x="311" y="7"/>
                  </a:cubicBezTo>
                  <a:cubicBezTo>
                    <a:pt x="308" y="5"/>
                    <a:pt x="312" y="4"/>
                    <a:pt x="307" y="1"/>
                  </a:cubicBezTo>
                  <a:cubicBezTo>
                    <a:pt x="304" y="0"/>
                    <a:pt x="302" y="1"/>
                    <a:pt x="299" y="3"/>
                  </a:cubicBezTo>
                  <a:cubicBezTo>
                    <a:pt x="296" y="4"/>
                    <a:pt x="289" y="7"/>
                    <a:pt x="287" y="9"/>
                  </a:cubicBezTo>
                  <a:cubicBezTo>
                    <a:pt x="284" y="11"/>
                    <a:pt x="285" y="12"/>
                    <a:pt x="283" y="15"/>
                  </a:cubicBezTo>
                  <a:cubicBezTo>
                    <a:pt x="281" y="18"/>
                    <a:pt x="279" y="19"/>
                    <a:pt x="275" y="18"/>
                  </a:cubicBezTo>
                  <a:cubicBezTo>
                    <a:pt x="273" y="22"/>
                    <a:pt x="271" y="24"/>
                    <a:pt x="270" y="28"/>
                  </a:cubicBezTo>
                  <a:cubicBezTo>
                    <a:pt x="267" y="34"/>
                    <a:pt x="267" y="34"/>
                    <a:pt x="259" y="31"/>
                  </a:cubicBezTo>
                  <a:cubicBezTo>
                    <a:pt x="259" y="32"/>
                    <a:pt x="257" y="34"/>
                    <a:pt x="256" y="36"/>
                  </a:cubicBezTo>
                  <a:cubicBezTo>
                    <a:pt x="258" y="37"/>
                    <a:pt x="259" y="39"/>
                    <a:pt x="260" y="42"/>
                  </a:cubicBezTo>
                  <a:cubicBezTo>
                    <a:pt x="259" y="42"/>
                    <a:pt x="259" y="43"/>
                    <a:pt x="258" y="43"/>
                  </a:cubicBezTo>
                  <a:cubicBezTo>
                    <a:pt x="253" y="40"/>
                    <a:pt x="253" y="44"/>
                    <a:pt x="249" y="46"/>
                  </a:cubicBezTo>
                  <a:cubicBezTo>
                    <a:pt x="246" y="47"/>
                    <a:pt x="243" y="48"/>
                    <a:pt x="240" y="50"/>
                  </a:cubicBezTo>
                  <a:cubicBezTo>
                    <a:pt x="240" y="51"/>
                    <a:pt x="239" y="53"/>
                    <a:pt x="239" y="53"/>
                  </a:cubicBezTo>
                  <a:cubicBezTo>
                    <a:pt x="247" y="53"/>
                    <a:pt x="243" y="64"/>
                    <a:pt x="247" y="67"/>
                  </a:cubicBezTo>
                  <a:close/>
                  <a:moveTo>
                    <a:pt x="274" y="231"/>
                  </a:moveTo>
                  <a:cubicBezTo>
                    <a:pt x="278" y="232"/>
                    <a:pt x="284" y="231"/>
                    <a:pt x="288" y="230"/>
                  </a:cubicBezTo>
                  <a:cubicBezTo>
                    <a:pt x="295" y="229"/>
                    <a:pt x="299" y="223"/>
                    <a:pt x="304" y="222"/>
                  </a:cubicBezTo>
                  <a:cubicBezTo>
                    <a:pt x="308" y="222"/>
                    <a:pt x="310" y="227"/>
                    <a:pt x="314" y="224"/>
                  </a:cubicBezTo>
                  <a:cubicBezTo>
                    <a:pt x="320" y="221"/>
                    <a:pt x="320" y="213"/>
                    <a:pt x="318" y="209"/>
                  </a:cubicBezTo>
                  <a:cubicBezTo>
                    <a:pt x="317" y="206"/>
                    <a:pt x="321" y="203"/>
                    <a:pt x="317" y="199"/>
                  </a:cubicBezTo>
                  <a:cubicBezTo>
                    <a:pt x="315" y="196"/>
                    <a:pt x="311" y="196"/>
                    <a:pt x="308" y="196"/>
                  </a:cubicBezTo>
                  <a:cubicBezTo>
                    <a:pt x="303" y="195"/>
                    <a:pt x="296" y="195"/>
                    <a:pt x="292" y="197"/>
                  </a:cubicBezTo>
                  <a:cubicBezTo>
                    <a:pt x="290" y="198"/>
                    <a:pt x="289" y="200"/>
                    <a:pt x="287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77" y="204"/>
                    <a:pt x="277" y="206"/>
                    <a:pt x="271" y="206"/>
                  </a:cubicBezTo>
                  <a:cubicBezTo>
                    <a:pt x="262" y="207"/>
                    <a:pt x="265" y="203"/>
                    <a:pt x="261" y="199"/>
                  </a:cubicBezTo>
                  <a:cubicBezTo>
                    <a:pt x="256" y="197"/>
                    <a:pt x="250" y="203"/>
                    <a:pt x="250" y="196"/>
                  </a:cubicBezTo>
                  <a:cubicBezTo>
                    <a:pt x="249" y="191"/>
                    <a:pt x="255" y="189"/>
                    <a:pt x="254" y="185"/>
                  </a:cubicBezTo>
                  <a:cubicBezTo>
                    <a:pt x="255" y="186"/>
                    <a:pt x="246" y="180"/>
                    <a:pt x="246" y="180"/>
                  </a:cubicBezTo>
                  <a:cubicBezTo>
                    <a:pt x="242" y="179"/>
                    <a:pt x="239" y="182"/>
                    <a:pt x="235" y="182"/>
                  </a:cubicBezTo>
                  <a:cubicBezTo>
                    <a:pt x="236" y="179"/>
                    <a:pt x="236" y="178"/>
                    <a:pt x="231" y="177"/>
                  </a:cubicBezTo>
                  <a:cubicBezTo>
                    <a:pt x="230" y="176"/>
                    <a:pt x="230" y="176"/>
                    <a:pt x="230" y="176"/>
                  </a:cubicBezTo>
                  <a:cubicBezTo>
                    <a:pt x="223" y="170"/>
                    <a:pt x="216" y="169"/>
                    <a:pt x="216" y="179"/>
                  </a:cubicBezTo>
                  <a:cubicBezTo>
                    <a:pt x="221" y="182"/>
                    <a:pt x="225" y="188"/>
                    <a:pt x="231" y="190"/>
                  </a:cubicBezTo>
                  <a:cubicBezTo>
                    <a:pt x="234" y="191"/>
                    <a:pt x="236" y="187"/>
                    <a:pt x="240" y="191"/>
                  </a:cubicBezTo>
                  <a:cubicBezTo>
                    <a:pt x="247" y="200"/>
                    <a:pt x="240" y="226"/>
                    <a:pt x="253" y="231"/>
                  </a:cubicBezTo>
                  <a:cubicBezTo>
                    <a:pt x="260" y="233"/>
                    <a:pt x="261" y="228"/>
                    <a:pt x="265" y="225"/>
                  </a:cubicBezTo>
                  <a:cubicBezTo>
                    <a:pt x="269" y="227"/>
                    <a:pt x="270" y="230"/>
                    <a:pt x="274" y="231"/>
                  </a:cubicBezTo>
                  <a:close/>
                  <a:moveTo>
                    <a:pt x="234" y="120"/>
                  </a:moveTo>
                  <a:cubicBezTo>
                    <a:pt x="233" y="120"/>
                    <a:pt x="231" y="120"/>
                    <a:pt x="230" y="122"/>
                  </a:cubicBezTo>
                  <a:cubicBezTo>
                    <a:pt x="230" y="123"/>
                    <a:pt x="231" y="130"/>
                    <a:pt x="231" y="132"/>
                  </a:cubicBezTo>
                  <a:cubicBezTo>
                    <a:pt x="233" y="132"/>
                    <a:pt x="236" y="132"/>
                    <a:pt x="237" y="132"/>
                  </a:cubicBezTo>
                  <a:cubicBezTo>
                    <a:pt x="240" y="135"/>
                    <a:pt x="239" y="139"/>
                    <a:pt x="243" y="141"/>
                  </a:cubicBezTo>
                  <a:cubicBezTo>
                    <a:pt x="247" y="142"/>
                    <a:pt x="252" y="139"/>
                    <a:pt x="254" y="136"/>
                  </a:cubicBezTo>
                  <a:cubicBezTo>
                    <a:pt x="259" y="130"/>
                    <a:pt x="272" y="117"/>
                    <a:pt x="270" y="108"/>
                  </a:cubicBezTo>
                  <a:cubicBezTo>
                    <a:pt x="270" y="105"/>
                    <a:pt x="264" y="101"/>
                    <a:pt x="261" y="99"/>
                  </a:cubicBezTo>
                  <a:cubicBezTo>
                    <a:pt x="258" y="96"/>
                    <a:pt x="253" y="95"/>
                    <a:pt x="250" y="93"/>
                  </a:cubicBezTo>
                  <a:cubicBezTo>
                    <a:pt x="246" y="88"/>
                    <a:pt x="240" y="59"/>
                    <a:pt x="230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0" y="67"/>
                    <a:pt x="225" y="73"/>
                    <a:pt x="225" y="78"/>
                  </a:cubicBezTo>
                  <a:cubicBezTo>
                    <a:pt x="225" y="84"/>
                    <a:pt x="231" y="88"/>
                    <a:pt x="227" y="95"/>
                  </a:cubicBezTo>
                  <a:cubicBezTo>
                    <a:pt x="214" y="93"/>
                    <a:pt x="222" y="105"/>
                    <a:pt x="223" y="112"/>
                  </a:cubicBezTo>
                  <a:cubicBezTo>
                    <a:pt x="230" y="114"/>
                    <a:pt x="242" y="108"/>
                    <a:pt x="234" y="120"/>
                  </a:cubicBezTo>
                  <a:close/>
                  <a:moveTo>
                    <a:pt x="245" y="276"/>
                  </a:moveTo>
                  <a:cubicBezTo>
                    <a:pt x="250" y="274"/>
                    <a:pt x="260" y="251"/>
                    <a:pt x="255" y="247"/>
                  </a:cubicBezTo>
                  <a:cubicBezTo>
                    <a:pt x="249" y="243"/>
                    <a:pt x="241" y="252"/>
                    <a:pt x="237" y="243"/>
                  </a:cubicBezTo>
                  <a:cubicBezTo>
                    <a:pt x="234" y="236"/>
                    <a:pt x="221" y="256"/>
                    <a:pt x="221" y="259"/>
                  </a:cubicBezTo>
                  <a:cubicBezTo>
                    <a:pt x="219" y="265"/>
                    <a:pt x="220" y="274"/>
                    <a:pt x="221" y="280"/>
                  </a:cubicBezTo>
                  <a:cubicBezTo>
                    <a:pt x="228" y="281"/>
                    <a:pt x="224" y="292"/>
                    <a:pt x="230" y="296"/>
                  </a:cubicBezTo>
                  <a:cubicBezTo>
                    <a:pt x="237" y="291"/>
                    <a:pt x="231" y="286"/>
                    <a:pt x="234" y="279"/>
                  </a:cubicBezTo>
                  <a:cubicBezTo>
                    <a:pt x="237" y="271"/>
                    <a:pt x="239" y="279"/>
                    <a:pt x="245" y="276"/>
                  </a:cubicBezTo>
                  <a:close/>
                  <a:moveTo>
                    <a:pt x="252" y="157"/>
                  </a:moveTo>
                  <a:cubicBezTo>
                    <a:pt x="252" y="159"/>
                    <a:pt x="252" y="159"/>
                    <a:pt x="252" y="159"/>
                  </a:cubicBezTo>
                  <a:cubicBezTo>
                    <a:pt x="249" y="157"/>
                    <a:pt x="246" y="160"/>
                    <a:pt x="246" y="163"/>
                  </a:cubicBezTo>
                  <a:cubicBezTo>
                    <a:pt x="249" y="164"/>
                    <a:pt x="252" y="164"/>
                    <a:pt x="255" y="164"/>
                  </a:cubicBezTo>
                  <a:cubicBezTo>
                    <a:pt x="256" y="162"/>
                    <a:pt x="255" y="159"/>
                    <a:pt x="252" y="157"/>
                  </a:cubicBezTo>
                  <a:close/>
                  <a:moveTo>
                    <a:pt x="234" y="162"/>
                  </a:moveTo>
                  <a:cubicBezTo>
                    <a:pt x="241" y="157"/>
                    <a:pt x="232" y="152"/>
                    <a:pt x="227" y="153"/>
                  </a:cubicBezTo>
                  <a:cubicBezTo>
                    <a:pt x="222" y="153"/>
                    <a:pt x="218" y="154"/>
                    <a:pt x="219" y="158"/>
                  </a:cubicBezTo>
                  <a:cubicBezTo>
                    <a:pt x="222" y="159"/>
                    <a:pt x="225" y="160"/>
                    <a:pt x="227" y="160"/>
                  </a:cubicBezTo>
                  <a:cubicBezTo>
                    <a:pt x="229" y="161"/>
                    <a:pt x="231" y="164"/>
                    <a:pt x="234" y="162"/>
                  </a:cubicBezTo>
                  <a:close/>
                  <a:moveTo>
                    <a:pt x="227" y="227"/>
                  </a:moveTo>
                  <a:cubicBezTo>
                    <a:pt x="234" y="228"/>
                    <a:pt x="237" y="216"/>
                    <a:pt x="231" y="210"/>
                  </a:cubicBezTo>
                  <a:cubicBezTo>
                    <a:pt x="222" y="203"/>
                    <a:pt x="212" y="227"/>
                    <a:pt x="227" y="227"/>
                  </a:cubicBezTo>
                  <a:close/>
                  <a:moveTo>
                    <a:pt x="213" y="141"/>
                  </a:moveTo>
                  <a:cubicBezTo>
                    <a:pt x="214" y="146"/>
                    <a:pt x="210" y="148"/>
                    <a:pt x="215" y="153"/>
                  </a:cubicBezTo>
                  <a:cubicBezTo>
                    <a:pt x="217" y="151"/>
                    <a:pt x="219" y="150"/>
                    <a:pt x="220" y="147"/>
                  </a:cubicBezTo>
                  <a:cubicBezTo>
                    <a:pt x="222" y="148"/>
                    <a:pt x="224" y="148"/>
                    <a:pt x="226" y="147"/>
                  </a:cubicBezTo>
                  <a:cubicBezTo>
                    <a:pt x="226" y="141"/>
                    <a:pt x="219" y="121"/>
                    <a:pt x="210" y="128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07" y="133"/>
                    <a:pt x="212" y="137"/>
                    <a:pt x="213" y="141"/>
                  </a:cubicBezTo>
                  <a:close/>
                  <a:moveTo>
                    <a:pt x="209" y="354"/>
                  </a:moveTo>
                  <a:cubicBezTo>
                    <a:pt x="206" y="351"/>
                    <a:pt x="202" y="342"/>
                    <a:pt x="198" y="349"/>
                  </a:cubicBezTo>
                  <a:cubicBezTo>
                    <a:pt x="195" y="351"/>
                    <a:pt x="196" y="356"/>
                    <a:pt x="196" y="360"/>
                  </a:cubicBezTo>
                  <a:cubicBezTo>
                    <a:pt x="187" y="360"/>
                    <a:pt x="187" y="369"/>
                    <a:pt x="193" y="373"/>
                  </a:cubicBezTo>
                  <a:cubicBezTo>
                    <a:pt x="197" y="376"/>
                    <a:pt x="208" y="379"/>
                    <a:pt x="213" y="378"/>
                  </a:cubicBezTo>
                  <a:cubicBezTo>
                    <a:pt x="219" y="378"/>
                    <a:pt x="221" y="373"/>
                    <a:pt x="218" y="369"/>
                  </a:cubicBezTo>
                  <a:cubicBezTo>
                    <a:pt x="219" y="363"/>
                    <a:pt x="212" y="358"/>
                    <a:pt x="209" y="354"/>
                  </a:cubicBezTo>
                  <a:close/>
                  <a:moveTo>
                    <a:pt x="198" y="309"/>
                  </a:moveTo>
                  <a:cubicBezTo>
                    <a:pt x="200" y="307"/>
                    <a:pt x="200" y="304"/>
                    <a:pt x="203" y="302"/>
                  </a:cubicBezTo>
                  <a:cubicBezTo>
                    <a:pt x="204" y="301"/>
                    <a:pt x="207" y="301"/>
                    <a:pt x="209" y="299"/>
                  </a:cubicBezTo>
                  <a:cubicBezTo>
                    <a:pt x="215" y="294"/>
                    <a:pt x="215" y="286"/>
                    <a:pt x="213" y="279"/>
                  </a:cubicBezTo>
                  <a:cubicBezTo>
                    <a:pt x="212" y="279"/>
                    <a:pt x="212" y="278"/>
                    <a:pt x="210" y="278"/>
                  </a:cubicBezTo>
                  <a:cubicBezTo>
                    <a:pt x="212" y="272"/>
                    <a:pt x="207" y="271"/>
                    <a:pt x="203" y="268"/>
                  </a:cubicBezTo>
                  <a:cubicBezTo>
                    <a:pt x="203" y="261"/>
                    <a:pt x="212" y="258"/>
                    <a:pt x="209" y="250"/>
                  </a:cubicBezTo>
                  <a:cubicBezTo>
                    <a:pt x="204" y="249"/>
                    <a:pt x="203" y="252"/>
                    <a:pt x="199" y="252"/>
                  </a:cubicBezTo>
                  <a:cubicBezTo>
                    <a:pt x="195" y="252"/>
                    <a:pt x="195" y="246"/>
                    <a:pt x="192" y="248"/>
                  </a:cubicBezTo>
                  <a:cubicBezTo>
                    <a:pt x="188" y="247"/>
                    <a:pt x="182" y="251"/>
                    <a:pt x="182" y="255"/>
                  </a:cubicBezTo>
                  <a:cubicBezTo>
                    <a:pt x="185" y="256"/>
                    <a:pt x="185" y="259"/>
                    <a:pt x="181" y="260"/>
                  </a:cubicBezTo>
                  <a:cubicBezTo>
                    <a:pt x="182" y="259"/>
                    <a:pt x="187" y="270"/>
                    <a:pt x="186" y="272"/>
                  </a:cubicBezTo>
                  <a:cubicBezTo>
                    <a:pt x="182" y="279"/>
                    <a:pt x="178" y="271"/>
                    <a:pt x="177" y="267"/>
                  </a:cubicBezTo>
                  <a:cubicBezTo>
                    <a:pt x="167" y="278"/>
                    <a:pt x="184" y="291"/>
                    <a:pt x="189" y="302"/>
                  </a:cubicBezTo>
                  <a:cubicBezTo>
                    <a:pt x="192" y="308"/>
                    <a:pt x="193" y="314"/>
                    <a:pt x="198" y="309"/>
                  </a:cubicBezTo>
                  <a:close/>
                  <a:moveTo>
                    <a:pt x="200" y="184"/>
                  </a:moveTo>
                  <a:cubicBezTo>
                    <a:pt x="198" y="184"/>
                    <a:pt x="196" y="181"/>
                    <a:pt x="194" y="181"/>
                  </a:cubicBezTo>
                  <a:cubicBezTo>
                    <a:pt x="194" y="182"/>
                    <a:pt x="194" y="182"/>
                    <a:pt x="194" y="182"/>
                  </a:cubicBezTo>
                  <a:cubicBezTo>
                    <a:pt x="190" y="187"/>
                    <a:pt x="197" y="191"/>
                    <a:pt x="196" y="197"/>
                  </a:cubicBezTo>
                  <a:cubicBezTo>
                    <a:pt x="191" y="197"/>
                    <a:pt x="190" y="189"/>
                    <a:pt x="187" y="186"/>
                  </a:cubicBezTo>
                  <a:cubicBezTo>
                    <a:pt x="187" y="190"/>
                    <a:pt x="187" y="193"/>
                    <a:pt x="185" y="196"/>
                  </a:cubicBezTo>
                  <a:cubicBezTo>
                    <a:pt x="184" y="199"/>
                    <a:pt x="179" y="202"/>
                    <a:pt x="179" y="205"/>
                  </a:cubicBezTo>
                  <a:cubicBezTo>
                    <a:pt x="179" y="214"/>
                    <a:pt x="192" y="201"/>
                    <a:pt x="195" y="205"/>
                  </a:cubicBezTo>
                  <a:cubicBezTo>
                    <a:pt x="197" y="209"/>
                    <a:pt x="184" y="225"/>
                    <a:pt x="200" y="223"/>
                  </a:cubicBezTo>
                  <a:cubicBezTo>
                    <a:pt x="209" y="222"/>
                    <a:pt x="209" y="210"/>
                    <a:pt x="210" y="204"/>
                  </a:cubicBezTo>
                  <a:cubicBezTo>
                    <a:pt x="210" y="199"/>
                    <a:pt x="212" y="191"/>
                    <a:pt x="210" y="187"/>
                  </a:cubicBezTo>
                  <a:cubicBezTo>
                    <a:pt x="208" y="184"/>
                    <a:pt x="207" y="184"/>
                    <a:pt x="204" y="183"/>
                  </a:cubicBezTo>
                  <a:cubicBezTo>
                    <a:pt x="204" y="183"/>
                    <a:pt x="201" y="184"/>
                    <a:pt x="200" y="184"/>
                  </a:cubicBezTo>
                  <a:close/>
                  <a:moveTo>
                    <a:pt x="194" y="142"/>
                  </a:moveTo>
                  <a:cubicBezTo>
                    <a:pt x="199" y="147"/>
                    <a:pt x="200" y="155"/>
                    <a:pt x="201" y="146"/>
                  </a:cubicBezTo>
                  <a:cubicBezTo>
                    <a:pt x="202" y="139"/>
                    <a:pt x="202" y="129"/>
                    <a:pt x="199" y="123"/>
                  </a:cubicBezTo>
                  <a:cubicBezTo>
                    <a:pt x="197" y="117"/>
                    <a:pt x="190" y="113"/>
                    <a:pt x="183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1" y="112"/>
                    <a:pt x="181" y="111"/>
                    <a:pt x="179" y="111"/>
                  </a:cubicBezTo>
                  <a:cubicBezTo>
                    <a:pt x="176" y="117"/>
                    <a:pt x="173" y="127"/>
                    <a:pt x="178" y="133"/>
                  </a:cubicBezTo>
                  <a:cubicBezTo>
                    <a:pt x="181" y="139"/>
                    <a:pt x="189" y="138"/>
                    <a:pt x="194" y="142"/>
                  </a:cubicBezTo>
                  <a:close/>
                  <a:moveTo>
                    <a:pt x="68" y="353"/>
                  </a:moveTo>
                  <a:cubicBezTo>
                    <a:pt x="67" y="355"/>
                    <a:pt x="68" y="356"/>
                    <a:pt x="69" y="358"/>
                  </a:cubicBezTo>
                  <a:cubicBezTo>
                    <a:pt x="80" y="359"/>
                    <a:pt x="90" y="365"/>
                    <a:pt x="101" y="360"/>
                  </a:cubicBezTo>
                  <a:cubicBezTo>
                    <a:pt x="107" y="359"/>
                    <a:pt x="111" y="359"/>
                    <a:pt x="115" y="357"/>
                  </a:cubicBezTo>
                  <a:cubicBezTo>
                    <a:pt x="120" y="356"/>
                    <a:pt x="123" y="350"/>
                    <a:pt x="127" y="350"/>
                  </a:cubicBezTo>
                  <a:cubicBezTo>
                    <a:pt x="132" y="351"/>
                    <a:pt x="139" y="359"/>
                    <a:pt x="143" y="361"/>
                  </a:cubicBezTo>
                  <a:cubicBezTo>
                    <a:pt x="143" y="361"/>
                    <a:pt x="143" y="362"/>
                    <a:pt x="142" y="362"/>
                  </a:cubicBezTo>
                  <a:cubicBezTo>
                    <a:pt x="150" y="367"/>
                    <a:pt x="157" y="363"/>
                    <a:pt x="164" y="367"/>
                  </a:cubicBezTo>
                  <a:cubicBezTo>
                    <a:pt x="165" y="363"/>
                    <a:pt x="165" y="359"/>
                    <a:pt x="167" y="355"/>
                  </a:cubicBezTo>
                  <a:cubicBezTo>
                    <a:pt x="161" y="356"/>
                    <a:pt x="158" y="352"/>
                    <a:pt x="160" y="347"/>
                  </a:cubicBezTo>
                  <a:cubicBezTo>
                    <a:pt x="164" y="348"/>
                    <a:pt x="176" y="350"/>
                    <a:pt x="179" y="345"/>
                  </a:cubicBezTo>
                  <a:cubicBezTo>
                    <a:pt x="183" y="336"/>
                    <a:pt x="167" y="330"/>
                    <a:pt x="163" y="325"/>
                  </a:cubicBezTo>
                  <a:cubicBezTo>
                    <a:pt x="157" y="317"/>
                    <a:pt x="158" y="312"/>
                    <a:pt x="156" y="302"/>
                  </a:cubicBezTo>
                  <a:cubicBezTo>
                    <a:pt x="155" y="296"/>
                    <a:pt x="152" y="290"/>
                    <a:pt x="152" y="285"/>
                  </a:cubicBezTo>
                  <a:cubicBezTo>
                    <a:pt x="151" y="279"/>
                    <a:pt x="152" y="274"/>
                    <a:pt x="152" y="268"/>
                  </a:cubicBezTo>
                  <a:cubicBezTo>
                    <a:pt x="147" y="262"/>
                    <a:pt x="136" y="246"/>
                    <a:pt x="133" y="264"/>
                  </a:cubicBezTo>
                  <a:cubicBezTo>
                    <a:pt x="133" y="267"/>
                    <a:pt x="135" y="296"/>
                    <a:pt x="127" y="294"/>
                  </a:cubicBezTo>
                  <a:cubicBezTo>
                    <a:pt x="120" y="292"/>
                    <a:pt x="129" y="265"/>
                    <a:pt x="123" y="263"/>
                  </a:cubicBezTo>
                  <a:cubicBezTo>
                    <a:pt x="122" y="262"/>
                    <a:pt x="120" y="263"/>
                    <a:pt x="117" y="264"/>
                  </a:cubicBezTo>
                  <a:cubicBezTo>
                    <a:pt x="108" y="301"/>
                    <a:pt x="102" y="326"/>
                    <a:pt x="102" y="326"/>
                  </a:cubicBezTo>
                  <a:cubicBezTo>
                    <a:pt x="102" y="326"/>
                    <a:pt x="67" y="322"/>
                    <a:pt x="47" y="314"/>
                  </a:cubicBezTo>
                  <a:cubicBezTo>
                    <a:pt x="46" y="320"/>
                    <a:pt x="50" y="329"/>
                    <a:pt x="52" y="335"/>
                  </a:cubicBezTo>
                  <a:cubicBezTo>
                    <a:pt x="62" y="334"/>
                    <a:pt x="69" y="345"/>
                    <a:pt x="68" y="353"/>
                  </a:cubicBezTo>
                  <a:close/>
                  <a:moveTo>
                    <a:pt x="142" y="215"/>
                  </a:moveTo>
                  <a:cubicBezTo>
                    <a:pt x="148" y="215"/>
                    <a:pt x="154" y="215"/>
                    <a:pt x="158" y="210"/>
                  </a:cubicBezTo>
                  <a:cubicBezTo>
                    <a:pt x="162" y="207"/>
                    <a:pt x="168" y="198"/>
                    <a:pt x="165" y="193"/>
                  </a:cubicBezTo>
                  <a:cubicBezTo>
                    <a:pt x="162" y="188"/>
                    <a:pt x="153" y="190"/>
                    <a:pt x="149" y="186"/>
                  </a:cubicBezTo>
                  <a:cubicBezTo>
                    <a:pt x="148" y="185"/>
                    <a:pt x="148" y="186"/>
                    <a:pt x="147" y="185"/>
                  </a:cubicBezTo>
                  <a:cubicBezTo>
                    <a:pt x="147" y="182"/>
                    <a:pt x="149" y="172"/>
                    <a:pt x="147" y="170"/>
                  </a:cubicBezTo>
                  <a:cubicBezTo>
                    <a:pt x="137" y="161"/>
                    <a:pt x="140" y="197"/>
                    <a:pt x="140" y="197"/>
                  </a:cubicBezTo>
                  <a:cubicBezTo>
                    <a:pt x="138" y="199"/>
                    <a:pt x="136" y="198"/>
                    <a:pt x="134" y="197"/>
                  </a:cubicBezTo>
                  <a:cubicBezTo>
                    <a:pt x="133" y="203"/>
                    <a:pt x="131" y="208"/>
                    <a:pt x="130" y="214"/>
                  </a:cubicBezTo>
                  <a:cubicBezTo>
                    <a:pt x="133" y="213"/>
                    <a:pt x="136" y="214"/>
                    <a:pt x="142" y="215"/>
                  </a:cubicBezTo>
                  <a:close/>
                  <a:moveTo>
                    <a:pt x="147" y="249"/>
                  </a:moveTo>
                  <a:cubicBezTo>
                    <a:pt x="143" y="253"/>
                    <a:pt x="151" y="260"/>
                    <a:pt x="152" y="264"/>
                  </a:cubicBezTo>
                  <a:cubicBezTo>
                    <a:pt x="154" y="265"/>
                    <a:pt x="159" y="255"/>
                    <a:pt x="158" y="253"/>
                  </a:cubicBezTo>
                  <a:cubicBezTo>
                    <a:pt x="158" y="248"/>
                    <a:pt x="150" y="244"/>
                    <a:pt x="147" y="249"/>
                  </a:cubicBezTo>
                  <a:close/>
                  <a:moveTo>
                    <a:pt x="105" y="376"/>
                  </a:moveTo>
                  <a:cubicBezTo>
                    <a:pt x="108" y="378"/>
                    <a:pt x="112" y="373"/>
                    <a:pt x="115" y="372"/>
                  </a:cubicBezTo>
                  <a:cubicBezTo>
                    <a:pt x="118" y="371"/>
                    <a:pt x="121" y="372"/>
                    <a:pt x="124" y="372"/>
                  </a:cubicBezTo>
                  <a:cubicBezTo>
                    <a:pt x="126" y="367"/>
                    <a:pt x="132" y="369"/>
                    <a:pt x="134" y="365"/>
                  </a:cubicBezTo>
                  <a:cubicBezTo>
                    <a:pt x="132" y="362"/>
                    <a:pt x="129" y="362"/>
                    <a:pt x="126" y="36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8" y="363"/>
                    <a:pt x="93" y="368"/>
                    <a:pt x="105" y="376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3">
              <a:extLst>
                <a:ext uri="{FF2B5EF4-FFF2-40B4-BE49-F238E27FC236}">
                  <a16:creationId xmlns:a16="http://schemas.microsoft.com/office/drawing/2014/main" xmlns="" id="{91577E24-8166-4F11-A6EB-C6B06DC26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435" y="1814463"/>
              <a:ext cx="1272842" cy="1908341"/>
            </a:xfrm>
            <a:custGeom>
              <a:avLst/>
              <a:gdLst>
                <a:gd name="T0" fmla="*/ 302 w 304"/>
                <a:gd name="T1" fmla="*/ 10 h 456"/>
                <a:gd name="T2" fmla="*/ 285 w 304"/>
                <a:gd name="T3" fmla="*/ 7 h 456"/>
                <a:gd name="T4" fmla="*/ 221 w 304"/>
                <a:gd name="T5" fmla="*/ 315 h 456"/>
                <a:gd name="T6" fmla="*/ 184 w 304"/>
                <a:gd name="T7" fmla="*/ 282 h 456"/>
                <a:gd name="T8" fmla="*/ 150 w 304"/>
                <a:gd name="T9" fmla="*/ 227 h 456"/>
                <a:gd name="T10" fmla="*/ 166 w 304"/>
                <a:gd name="T11" fmla="*/ 197 h 456"/>
                <a:gd name="T12" fmla="*/ 134 w 304"/>
                <a:gd name="T13" fmla="*/ 184 h 456"/>
                <a:gd name="T14" fmla="*/ 124 w 304"/>
                <a:gd name="T15" fmla="*/ 146 h 456"/>
                <a:gd name="T16" fmla="*/ 66 w 304"/>
                <a:gd name="T17" fmla="*/ 135 h 456"/>
                <a:gd name="T18" fmla="*/ 46 w 304"/>
                <a:gd name="T19" fmla="*/ 135 h 456"/>
                <a:gd name="T20" fmla="*/ 24 w 304"/>
                <a:gd name="T21" fmla="*/ 102 h 456"/>
                <a:gd name="T22" fmla="*/ 39 w 304"/>
                <a:gd name="T23" fmla="*/ 142 h 456"/>
                <a:gd name="T24" fmla="*/ 26 w 304"/>
                <a:gd name="T25" fmla="*/ 185 h 456"/>
                <a:gd name="T26" fmla="*/ 22 w 304"/>
                <a:gd name="T27" fmla="*/ 214 h 456"/>
                <a:gd name="T28" fmla="*/ 17 w 304"/>
                <a:gd name="T29" fmla="*/ 232 h 456"/>
                <a:gd name="T30" fmla="*/ 21 w 304"/>
                <a:gd name="T31" fmla="*/ 256 h 456"/>
                <a:gd name="T32" fmla="*/ 20 w 304"/>
                <a:gd name="T33" fmla="*/ 280 h 456"/>
                <a:gd name="T34" fmla="*/ 14 w 304"/>
                <a:gd name="T35" fmla="*/ 299 h 456"/>
                <a:gd name="T36" fmla="*/ 15 w 304"/>
                <a:gd name="T37" fmla="*/ 315 h 456"/>
                <a:gd name="T38" fmla="*/ 36 w 304"/>
                <a:gd name="T39" fmla="*/ 362 h 456"/>
                <a:gd name="T40" fmla="*/ 38 w 304"/>
                <a:gd name="T41" fmla="*/ 377 h 456"/>
                <a:gd name="T42" fmla="*/ 81 w 304"/>
                <a:gd name="T43" fmla="*/ 405 h 456"/>
                <a:gd name="T44" fmla="*/ 290 w 304"/>
                <a:gd name="T45" fmla="*/ 456 h 456"/>
                <a:gd name="T46" fmla="*/ 300 w 304"/>
                <a:gd name="T47" fmla="*/ 362 h 456"/>
                <a:gd name="T48" fmla="*/ 226 w 304"/>
                <a:gd name="T49" fmla="*/ 332 h 456"/>
                <a:gd name="T50" fmla="*/ 292 w 304"/>
                <a:gd name="T51" fmla="*/ 17 h 456"/>
                <a:gd name="T52" fmla="*/ 281 w 304"/>
                <a:gd name="T53" fmla="*/ 26 h 456"/>
                <a:gd name="T54" fmla="*/ 247 w 304"/>
                <a:gd name="T55" fmla="*/ 61 h 456"/>
                <a:gd name="T56" fmla="*/ 245 w 304"/>
                <a:gd name="T57" fmla="*/ 66 h 456"/>
                <a:gd name="T58" fmla="*/ 238 w 304"/>
                <a:gd name="T59" fmla="*/ 75 h 456"/>
                <a:gd name="T60" fmla="*/ 254 w 304"/>
                <a:gd name="T61" fmla="*/ 83 h 456"/>
                <a:gd name="T62" fmla="*/ 274 w 304"/>
                <a:gd name="T63" fmla="*/ 90 h 456"/>
                <a:gd name="T64" fmla="*/ 254 w 304"/>
                <a:gd name="T65" fmla="*/ 99 h 456"/>
                <a:gd name="T66" fmla="*/ 280 w 304"/>
                <a:gd name="T67" fmla="*/ 96 h 456"/>
                <a:gd name="T68" fmla="*/ 279 w 304"/>
                <a:gd name="T69" fmla="*/ 74 h 456"/>
                <a:gd name="T70" fmla="*/ 247 w 304"/>
                <a:gd name="T71" fmla="*/ 61 h 456"/>
                <a:gd name="T72" fmla="*/ 235 w 304"/>
                <a:gd name="T73" fmla="*/ 48 h 456"/>
                <a:gd name="T74" fmla="*/ 247 w 304"/>
                <a:gd name="T75" fmla="*/ 36 h 456"/>
                <a:gd name="T76" fmla="*/ 259 w 304"/>
                <a:gd name="T77" fmla="*/ 38 h 456"/>
                <a:gd name="T78" fmla="*/ 258 w 304"/>
                <a:gd name="T79" fmla="*/ 23 h 456"/>
                <a:gd name="T80" fmla="*/ 241 w 304"/>
                <a:gd name="T81" fmla="*/ 26 h 456"/>
                <a:gd name="T82" fmla="*/ 232 w 304"/>
                <a:gd name="T83" fmla="*/ 34 h 456"/>
                <a:gd name="T84" fmla="*/ 232 w 304"/>
                <a:gd name="T85" fmla="*/ 55 h 456"/>
                <a:gd name="T86" fmla="*/ 209 w 304"/>
                <a:gd name="T87" fmla="*/ 191 h 456"/>
                <a:gd name="T88" fmla="*/ 253 w 304"/>
                <a:gd name="T89" fmla="*/ 208 h 456"/>
                <a:gd name="T90" fmla="*/ 259 w 304"/>
                <a:gd name="T91" fmla="*/ 152 h 456"/>
                <a:gd name="T92" fmla="*/ 248 w 304"/>
                <a:gd name="T93" fmla="*/ 136 h 456"/>
                <a:gd name="T94" fmla="*/ 240 w 304"/>
                <a:gd name="T95" fmla="*/ 135 h 456"/>
                <a:gd name="T96" fmla="*/ 210 w 304"/>
                <a:gd name="T97" fmla="*/ 135 h 456"/>
                <a:gd name="T98" fmla="*/ 199 w 304"/>
                <a:gd name="T99" fmla="*/ 154 h 456"/>
                <a:gd name="T100" fmla="*/ 197 w 304"/>
                <a:gd name="T101" fmla="*/ 175 h 456"/>
                <a:gd name="T102" fmla="*/ 238 w 304"/>
                <a:gd name="T103" fmla="*/ 201 h 456"/>
                <a:gd name="T104" fmla="*/ 160 w 304"/>
                <a:gd name="T105" fmla="*/ 148 h 456"/>
                <a:gd name="T106" fmla="*/ 193 w 304"/>
                <a:gd name="T107" fmla="*/ 138 h 456"/>
                <a:gd name="T108" fmla="*/ 232 w 304"/>
                <a:gd name="T109" fmla="*/ 122 h 456"/>
                <a:gd name="T110" fmla="*/ 215 w 304"/>
                <a:gd name="T111" fmla="*/ 92 h 456"/>
                <a:gd name="T112" fmla="*/ 209 w 304"/>
                <a:gd name="T113" fmla="*/ 81 h 456"/>
                <a:gd name="T114" fmla="*/ 189 w 304"/>
                <a:gd name="T115" fmla="*/ 77 h 456"/>
                <a:gd name="T116" fmla="*/ 165 w 304"/>
                <a:gd name="T117" fmla="*/ 111 h 456"/>
                <a:gd name="T118" fmla="*/ 161 w 304"/>
                <a:gd name="T119" fmla="*/ 135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4" h="456">
                  <a:moveTo>
                    <a:pt x="285" y="7"/>
                  </a:moveTo>
                  <a:cubicBezTo>
                    <a:pt x="287" y="13"/>
                    <a:pt x="298" y="13"/>
                    <a:pt x="302" y="10"/>
                  </a:cubicBezTo>
                  <a:cubicBezTo>
                    <a:pt x="303" y="8"/>
                    <a:pt x="303" y="6"/>
                    <a:pt x="303" y="4"/>
                  </a:cubicBezTo>
                  <a:cubicBezTo>
                    <a:pt x="300" y="0"/>
                    <a:pt x="288" y="5"/>
                    <a:pt x="285" y="7"/>
                  </a:cubicBezTo>
                  <a:moveTo>
                    <a:pt x="226" y="332"/>
                  </a:moveTo>
                  <a:cubicBezTo>
                    <a:pt x="225" y="327"/>
                    <a:pt x="226" y="319"/>
                    <a:pt x="221" y="315"/>
                  </a:cubicBezTo>
                  <a:cubicBezTo>
                    <a:pt x="216" y="310"/>
                    <a:pt x="208" y="313"/>
                    <a:pt x="203" y="309"/>
                  </a:cubicBezTo>
                  <a:cubicBezTo>
                    <a:pt x="196" y="302"/>
                    <a:pt x="190" y="290"/>
                    <a:pt x="184" y="282"/>
                  </a:cubicBezTo>
                  <a:cubicBezTo>
                    <a:pt x="175" y="273"/>
                    <a:pt x="179" y="262"/>
                    <a:pt x="171" y="252"/>
                  </a:cubicBezTo>
                  <a:cubicBezTo>
                    <a:pt x="164" y="245"/>
                    <a:pt x="151" y="238"/>
                    <a:pt x="150" y="227"/>
                  </a:cubicBezTo>
                  <a:cubicBezTo>
                    <a:pt x="150" y="220"/>
                    <a:pt x="158" y="202"/>
                    <a:pt x="163" y="198"/>
                  </a:cubicBezTo>
                  <a:cubicBezTo>
                    <a:pt x="164" y="197"/>
                    <a:pt x="165" y="197"/>
                    <a:pt x="166" y="197"/>
                  </a:cubicBezTo>
                  <a:cubicBezTo>
                    <a:pt x="160" y="192"/>
                    <a:pt x="154" y="187"/>
                    <a:pt x="151" y="181"/>
                  </a:cubicBezTo>
                  <a:cubicBezTo>
                    <a:pt x="143" y="181"/>
                    <a:pt x="141" y="186"/>
                    <a:pt x="134" y="184"/>
                  </a:cubicBezTo>
                  <a:cubicBezTo>
                    <a:pt x="139" y="172"/>
                    <a:pt x="142" y="160"/>
                    <a:pt x="128" y="175"/>
                  </a:cubicBezTo>
                  <a:cubicBezTo>
                    <a:pt x="128" y="165"/>
                    <a:pt x="130" y="153"/>
                    <a:pt x="124" y="146"/>
                  </a:cubicBezTo>
                  <a:cubicBezTo>
                    <a:pt x="128" y="151"/>
                    <a:pt x="90" y="143"/>
                    <a:pt x="90" y="143"/>
                  </a:cubicBezTo>
                  <a:cubicBezTo>
                    <a:pt x="83" y="146"/>
                    <a:pt x="45" y="149"/>
                    <a:pt x="66" y="135"/>
                  </a:cubicBezTo>
                  <a:cubicBezTo>
                    <a:pt x="66" y="135"/>
                    <a:pt x="64" y="133"/>
                    <a:pt x="64" y="133"/>
                  </a:cubicBezTo>
                  <a:cubicBezTo>
                    <a:pt x="58" y="135"/>
                    <a:pt x="52" y="136"/>
                    <a:pt x="46" y="135"/>
                  </a:cubicBezTo>
                  <a:cubicBezTo>
                    <a:pt x="48" y="137"/>
                    <a:pt x="48" y="140"/>
                    <a:pt x="49" y="141"/>
                  </a:cubicBezTo>
                  <a:cubicBezTo>
                    <a:pt x="30" y="138"/>
                    <a:pt x="31" y="117"/>
                    <a:pt x="24" y="102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7" y="117"/>
                    <a:pt x="33" y="132"/>
                    <a:pt x="39" y="142"/>
                  </a:cubicBezTo>
                  <a:cubicBezTo>
                    <a:pt x="34" y="150"/>
                    <a:pt x="22" y="161"/>
                    <a:pt x="22" y="170"/>
                  </a:cubicBezTo>
                  <a:cubicBezTo>
                    <a:pt x="0" y="175"/>
                    <a:pt x="24" y="182"/>
                    <a:pt x="26" y="185"/>
                  </a:cubicBezTo>
                  <a:cubicBezTo>
                    <a:pt x="33" y="193"/>
                    <a:pt x="26" y="201"/>
                    <a:pt x="19" y="210"/>
                  </a:cubicBezTo>
                  <a:cubicBezTo>
                    <a:pt x="20" y="211"/>
                    <a:pt x="21" y="213"/>
                    <a:pt x="22" y="214"/>
                  </a:cubicBezTo>
                  <a:cubicBezTo>
                    <a:pt x="24" y="214"/>
                    <a:pt x="25" y="217"/>
                    <a:pt x="28" y="218"/>
                  </a:cubicBezTo>
                  <a:cubicBezTo>
                    <a:pt x="27" y="227"/>
                    <a:pt x="21" y="226"/>
                    <a:pt x="17" y="232"/>
                  </a:cubicBezTo>
                  <a:cubicBezTo>
                    <a:pt x="15" y="235"/>
                    <a:pt x="12" y="241"/>
                    <a:pt x="13" y="245"/>
                  </a:cubicBezTo>
                  <a:cubicBezTo>
                    <a:pt x="13" y="252"/>
                    <a:pt x="18" y="251"/>
                    <a:pt x="21" y="256"/>
                  </a:cubicBezTo>
                  <a:cubicBezTo>
                    <a:pt x="20" y="262"/>
                    <a:pt x="19" y="264"/>
                    <a:pt x="19" y="269"/>
                  </a:cubicBezTo>
                  <a:cubicBezTo>
                    <a:pt x="20" y="274"/>
                    <a:pt x="22" y="276"/>
                    <a:pt x="20" y="280"/>
                  </a:cubicBezTo>
                  <a:cubicBezTo>
                    <a:pt x="19" y="283"/>
                    <a:pt x="14" y="284"/>
                    <a:pt x="13" y="287"/>
                  </a:cubicBezTo>
                  <a:cubicBezTo>
                    <a:pt x="11" y="290"/>
                    <a:pt x="14" y="296"/>
                    <a:pt x="14" y="299"/>
                  </a:cubicBezTo>
                  <a:cubicBezTo>
                    <a:pt x="13" y="308"/>
                    <a:pt x="7" y="311"/>
                    <a:pt x="4" y="318"/>
                  </a:cubicBezTo>
                  <a:cubicBezTo>
                    <a:pt x="7" y="319"/>
                    <a:pt x="12" y="316"/>
                    <a:pt x="15" y="315"/>
                  </a:cubicBezTo>
                  <a:cubicBezTo>
                    <a:pt x="21" y="324"/>
                    <a:pt x="15" y="334"/>
                    <a:pt x="16" y="344"/>
                  </a:cubicBezTo>
                  <a:cubicBezTo>
                    <a:pt x="18" y="355"/>
                    <a:pt x="27" y="357"/>
                    <a:pt x="36" y="362"/>
                  </a:cubicBezTo>
                  <a:cubicBezTo>
                    <a:pt x="39" y="364"/>
                    <a:pt x="39" y="361"/>
                    <a:pt x="40" y="367"/>
                  </a:cubicBezTo>
                  <a:cubicBezTo>
                    <a:pt x="40" y="370"/>
                    <a:pt x="39" y="374"/>
                    <a:pt x="38" y="377"/>
                  </a:cubicBezTo>
                  <a:cubicBezTo>
                    <a:pt x="38" y="386"/>
                    <a:pt x="38" y="386"/>
                    <a:pt x="38" y="386"/>
                  </a:cubicBezTo>
                  <a:cubicBezTo>
                    <a:pt x="52" y="392"/>
                    <a:pt x="66" y="399"/>
                    <a:pt x="81" y="405"/>
                  </a:cubicBezTo>
                  <a:cubicBezTo>
                    <a:pt x="116" y="418"/>
                    <a:pt x="155" y="431"/>
                    <a:pt x="198" y="440"/>
                  </a:cubicBezTo>
                  <a:cubicBezTo>
                    <a:pt x="226" y="447"/>
                    <a:pt x="258" y="452"/>
                    <a:pt x="290" y="456"/>
                  </a:cubicBezTo>
                  <a:cubicBezTo>
                    <a:pt x="292" y="442"/>
                    <a:pt x="294" y="428"/>
                    <a:pt x="296" y="414"/>
                  </a:cubicBezTo>
                  <a:cubicBezTo>
                    <a:pt x="298" y="399"/>
                    <a:pt x="300" y="362"/>
                    <a:pt x="300" y="362"/>
                  </a:cubicBezTo>
                  <a:cubicBezTo>
                    <a:pt x="300" y="362"/>
                    <a:pt x="274" y="347"/>
                    <a:pt x="258" y="341"/>
                  </a:cubicBezTo>
                  <a:cubicBezTo>
                    <a:pt x="248" y="338"/>
                    <a:pt x="236" y="335"/>
                    <a:pt x="226" y="332"/>
                  </a:cubicBezTo>
                  <a:moveTo>
                    <a:pt x="293" y="34"/>
                  </a:moveTo>
                  <a:cubicBezTo>
                    <a:pt x="297" y="31"/>
                    <a:pt x="304" y="12"/>
                    <a:pt x="292" y="17"/>
                  </a:cubicBezTo>
                  <a:cubicBezTo>
                    <a:pt x="292" y="17"/>
                    <a:pt x="292" y="17"/>
                    <a:pt x="292" y="17"/>
                  </a:cubicBezTo>
                  <a:cubicBezTo>
                    <a:pt x="287" y="20"/>
                    <a:pt x="282" y="19"/>
                    <a:pt x="281" y="26"/>
                  </a:cubicBezTo>
                  <a:cubicBezTo>
                    <a:pt x="280" y="38"/>
                    <a:pt x="288" y="31"/>
                    <a:pt x="293" y="34"/>
                  </a:cubicBezTo>
                  <a:moveTo>
                    <a:pt x="247" y="61"/>
                  </a:moveTo>
                  <a:cubicBezTo>
                    <a:pt x="247" y="62"/>
                    <a:pt x="248" y="63"/>
                    <a:pt x="249" y="63"/>
                  </a:cubicBezTo>
                  <a:cubicBezTo>
                    <a:pt x="249" y="63"/>
                    <a:pt x="246" y="66"/>
                    <a:pt x="245" y="66"/>
                  </a:cubicBezTo>
                  <a:cubicBezTo>
                    <a:pt x="246" y="67"/>
                    <a:pt x="246" y="68"/>
                    <a:pt x="246" y="68"/>
                  </a:cubicBezTo>
                  <a:cubicBezTo>
                    <a:pt x="242" y="70"/>
                    <a:pt x="237" y="69"/>
                    <a:pt x="238" y="75"/>
                  </a:cubicBezTo>
                  <a:cubicBezTo>
                    <a:pt x="239" y="77"/>
                    <a:pt x="243" y="80"/>
                    <a:pt x="246" y="82"/>
                  </a:cubicBezTo>
                  <a:cubicBezTo>
                    <a:pt x="250" y="84"/>
                    <a:pt x="250" y="84"/>
                    <a:pt x="254" y="83"/>
                  </a:cubicBezTo>
                  <a:cubicBezTo>
                    <a:pt x="256" y="83"/>
                    <a:pt x="259" y="77"/>
                    <a:pt x="259" y="84"/>
                  </a:cubicBezTo>
                  <a:cubicBezTo>
                    <a:pt x="263" y="86"/>
                    <a:pt x="278" y="83"/>
                    <a:pt x="274" y="90"/>
                  </a:cubicBezTo>
                  <a:cubicBezTo>
                    <a:pt x="273" y="94"/>
                    <a:pt x="258" y="95"/>
                    <a:pt x="254" y="95"/>
                  </a:cubicBezTo>
                  <a:cubicBezTo>
                    <a:pt x="253" y="96"/>
                    <a:pt x="253" y="98"/>
                    <a:pt x="254" y="99"/>
                  </a:cubicBezTo>
                  <a:cubicBezTo>
                    <a:pt x="262" y="103"/>
                    <a:pt x="267" y="101"/>
                    <a:pt x="276" y="98"/>
                  </a:cubicBezTo>
                  <a:cubicBezTo>
                    <a:pt x="277" y="97"/>
                    <a:pt x="279" y="96"/>
                    <a:pt x="280" y="96"/>
                  </a:cubicBezTo>
                  <a:cubicBezTo>
                    <a:pt x="282" y="90"/>
                    <a:pt x="283" y="85"/>
                    <a:pt x="285" y="79"/>
                  </a:cubicBezTo>
                  <a:cubicBezTo>
                    <a:pt x="282" y="78"/>
                    <a:pt x="280" y="76"/>
                    <a:pt x="279" y="74"/>
                  </a:cubicBezTo>
                  <a:cubicBezTo>
                    <a:pt x="276" y="70"/>
                    <a:pt x="277" y="58"/>
                    <a:pt x="268" y="60"/>
                  </a:cubicBezTo>
                  <a:cubicBezTo>
                    <a:pt x="274" y="45"/>
                    <a:pt x="251" y="52"/>
                    <a:pt x="247" y="61"/>
                  </a:cubicBezTo>
                  <a:moveTo>
                    <a:pt x="232" y="55"/>
                  </a:moveTo>
                  <a:cubicBezTo>
                    <a:pt x="234" y="53"/>
                    <a:pt x="233" y="51"/>
                    <a:pt x="235" y="48"/>
                  </a:cubicBezTo>
                  <a:cubicBezTo>
                    <a:pt x="236" y="47"/>
                    <a:pt x="238" y="48"/>
                    <a:pt x="240" y="47"/>
                  </a:cubicBezTo>
                  <a:cubicBezTo>
                    <a:pt x="242" y="45"/>
                    <a:pt x="243" y="35"/>
                    <a:pt x="247" y="36"/>
                  </a:cubicBezTo>
                  <a:cubicBezTo>
                    <a:pt x="252" y="38"/>
                    <a:pt x="243" y="47"/>
                    <a:pt x="251" y="48"/>
                  </a:cubicBezTo>
                  <a:cubicBezTo>
                    <a:pt x="254" y="48"/>
                    <a:pt x="259" y="40"/>
                    <a:pt x="259" y="38"/>
                  </a:cubicBezTo>
                  <a:cubicBezTo>
                    <a:pt x="261" y="34"/>
                    <a:pt x="263" y="28"/>
                    <a:pt x="265" y="23"/>
                  </a:cubicBezTo>
                  <a:cubicBezTo>
                    <a:pt x="262" y="22"/>
                    <a:pt x="261" y="24"/>
                    <a:pt x="258" y="23"/>
                  </a:cubicBezTo>
                  <a:cubicBezTo>
                    <a:pt x="258" y="23"/>
                    <a:pt x="253" y="22"/>
                    <a:pt x="253" y="22"/>
                  </a:cubicBezTo>
                  <a:cubicBezTo>
                    <a:pt x="249" y="22"/>
                    <a:pt x="245" y="23"/>
                    <a:pt x="241" y="26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0" y="29"/>
                    <a:pt x="236" y="32"/>
                    <a:pt x="232" y="34"/>
                  </a:cubicBezTo>
                  <a:cubicBezTo>
                    <a:pt x="228" y="36"/>
                    <a:pt x="220" y="35"/>
                    <a:pt x="217" y="38"/>
                  </a:cubicBezTo>
                  <a:cubicBezTo>
                    <a:pt x="209" y="47"/>
                    <a:pt x="229" y="48"/>
                    <a:pt x="232" y="55"/>
                  </a:cubicBezTo>
                  <a:moveTo>
                    <a:pt x="238" y="201"/>
                  </a:moveTo>
                  <a:cubicBezTo>
                    <a:pt x="231" y="205"/>
                    <a:pt x="217" y="191"/>
                    <a:pt x="209" y="191"/>
                  </a:cubicBezTo>
                  <a:cubicBezTo>
                    <a:pt x="202" y="190"/>
                    <a:pt x="199" y="192"/>
                    <a:pt x="198" y="196"/>
                  </a:cubicBezTo>
                  <a:cubicBezTo>
                    <a:pt x="217" y="204"/>
                    <a:pt x="253" y="208"/>
                    <a:pt x="253" y="208"/>
                  </a:cubicBezTo>
                  <a:cubicBezTo>
                    <a:pt x="253" y="208"/>
                    <a:pt x="259" y="182"/>
                    <a:pt x="268" y="146"/>
                  </a:cubicBezTo>
                  <a:cubicBezTo>
                    <a:pt x="264" y="148"/>
                    <a:pt x="261" y="151"/>
                    <a:pt x="259" y="152"/>
                  </a:cubicBezTo>
                  <a:cubicBezTo>
                    <a:pt x="253" y="152"/>
                    <a:pt x="253" y="152"/>
                    <a:pt x="253" y="152"/>
                  </a:cubicBezTo>
                  <a:cubicBezTo>
                    <a:pt x="253" y="146"/>
                    <a:pt x="261" y="134"/>
                    <a:pt x="248" y="136"/>
                  </a:cubicBezTo>
                  <a:cubicBezTo>
                    <a:pt x="244" y="137"/>
                    <a:pt x="240" y="144"/>
                    <a:pt x="236" y="142"/>
                  </a:cubicBezTo>
                  <a:cubicBezTo>
                    <a:pt x="232" y="140"/>
                    <a:pt x="239" y="137"/>
                    <a:pt x="240" y="135"/>
                  </a:cubicBezTo>
                  <a:cubicBezTo>
                    <a:pt x="253" y="118"/>
                    <a:pt x="226" y="130"/>
                    <a:pt x="220" y="131"/>
                  </a:cubicBezTo>
                  <a:cubicBezTo>
                    <a:pt x="216" y="131"/>
                    <a:pt x="212" y="128"/>
                    <a:pt x="210" y="135"/>
                  </a:cubicBezTo>
                  <a:cubicBezTo>
                    <a:pt x="209" y="135"/>
                    <a:pt x="208" y="135"/>
                    <a:pt x="207" y="135"/>
                  </a:cubicBezTo>
                  <a:cubicBezTo>
                    <a:pt x="206" y="144"/>
                    <a:pt x="194" y="144"/>
                    <a:pt x="199" y="154"/>
                  </a:cubicBezTo>
                  <a:cubicBezTo>
                    <a:pt x="204" y="162"/>
                    <a:pt x="214" y="160"/>
                    <a:pt x="220" y="164"/>
                  </a:cubicBezTo>
                  <a:cubicBezTo>
                    <a:pt x="213" y="165"/>
                    <a:pt x="192" y="162"/>
                    <a:pt x="197" y="175"/>
                  </a:cubicBezTo>
                  <a:cubicBezTo>
                    <a:pt x="201" y="185"/>
                    <a:pt x="215" y="183"/>
                    <a:pt x="224" y="186"/>
                  </a:cubicBezTo>
                  <a:cubicBezTo>
                    <a:pt x="228" y="188"/>
                    <a:pt x="248" y="197"/>
                    <a:pt x="238" y="201"/>
                  </a:cubicBezTo>
                  <a:moveTo>
                    <a:pt x="161" y="135"/>
                  </a:moveTo>
                  <a:cubicBezTo>
                    <a:pt x="162" y="139"/>
                    <a:pt x="159" y="144"/>
                    <a:pt x="160" y="148"/>
                  </a:cubicBezTo>
                  <a:cubicBezTo>
                    <a:pt x="164" y="160"/>
                    <a:pt x="174" y="142"/>
                    <a:pt x="177" y="151"/>
                  </a:cubicBezTo>
                  <a:cubicBezTo>
                    <a:pt x="186" y="150"/>
                    <a:pt x="187" y="144"/>
                    <a:pt x="193" y="138"/>
                  </a:cubicBezTo>
                  <a:cubicBezTo>
                    <a:pt x="197" y="133"/>
                    <a:pt x="203" y="130"/>
                    <a:pt x="209" y="127"/>
                  </a:cubicBezTo>
                  <a:cubicBezTo>
                    <a:pt x="216" y="125"/>
                    <a:pt x="226" y="127"/>
                    <a:pt x="232" y="122"/>
                  </a:cubicBezTo>
                  <a:cubicBezTo>
                    <a:pt x="237" y="118"/>
                    <a:pt x="238" y="108"/>
                    <a:pt x="235" y="102"/>
                  </a:cubicBezTo>
                  <a:cubicBezTo>
                    <a:pt x="231" y="96"/>
                    <a:pt x="221" y="95"/>
                    <a:pt x="215" y="92"/>
                  </a:cubicBezTo>
                  <a:cubicBezTo>
                    <a:pt x="214" y="92"/>
                    <a:pt x="213" y="92"/>
                    <a:pt x="212" y="91"/>
                  </a:cubicBezTo>
                  <a:cubicBezTo>
                    <a:pt x="210" y="91"/>
                    <a:pt x="210" y="82"/>
                    <a:pt x="209" y="81"/>
                  </a:cubicBezTo>
                  <a:cubicBezTo>
                    <a:pt x="207" y="79"/>
                    <a:pt x="204" y="81"/>
                    <a:pt x="201" y="80"/>
                  </a:cubicBezTo>
                  <a:cubicBezTo>
                    <a:pt x="196" y="79"/>
                    <a:pt x="193" y="76"/>
                    <a:pt x="189" y="77"/>
                  </a:cubicBezTo>
                  <a:cubicBezTo>
                    <a:pt x="183" y="79"/>
                    <a:pt x="186" y="86"/>
                    <a:pt x="184" y="90"/>
                  </a:cubicBezTo>
                  <a:cubicBezTo>
                    <a:pt x="181" y="99"/>
                    <a:pt x="172" y="104"/>
                    <a:pt x="165" y="111"/>
                  </a:cubicBezTo>
                  <a:cubicBezTo>
                    <a:pt x="160" y="116"/>
                    <a:pt x="153" y="118"/>
                    <a:pt x="156" y="125"/>
                  </a:cubicBezTo>
                  <a:cubicBezTo>
                    <a:pt x="157" y="129"/>
                    <a:pt x="160" y="131"/>
                    <a:pt x="161" y="135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4">
              <a:extLst>
                <a:ext uri="{FF2B5EF4-FFF2-40B4-BE49-F238E27FC236}">
                  <a16:creationId xmlns:a16="http://schemas.microsoft.com/office/drawing/2014/main" xmlns="" id="{B98673A7-FFC1-4F99-84F2-F11AFB7D6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0435" y="1814463"/>
              <a:ext cx="1272842" cy="1908341"/>
            </a:xfrm>
            <a:custGeom>
              <a:avLst/>
              <a:gdLst>
                <a:gd name="T0" fmla="*/ 302 w 304"/>
                <a:gd name="T1" fmla="*/ 10 h 456"/>
                <a:gd name="T2" fmla="*/ 285 w 304"/>
                <a:gd name="T3" fmla="*/ 7 h 456"/>
                <a:gd name="T4" fmla="*/ 221 w 304"/>
                <a:gd name="T5" fmla="*/ 315 h 456"/>
                <a:gd name="T6" fmla="*/ 184 w 304"/>
                <a:gd name="T7" fmla="*/ 282 h 456"/>
                <a:gd name="T8" fmla="*/ 150 w 304"/>
                <a:gd name="T9" fmla="*/ 227 h 456"/>
                <a:gd name="T10" fmla="*/ 166 w 304"/>
                <a:gd name="T11" fmla="*/ 197 h 456"/>
                <a:gd name="T12" fmla="*/ 134 w 304"/>
                <a:gd name="T13" fmla="*/ 184 h 456"/>
                <a:gd name="T14" fmla="*/ 124 w 304"/>
                <a:gd name="T15" fmla="*/ 146 h 456"/>
                <a:gd name="T16" fmla="*/ 66 w 304"/>
                <a:gd name="T17" fmla="*/ 135 h 456"/>
                <a:gd name="T18" fmla="*/ 46 w 304"/>
                <a:gd name="T19" fmla="*/ 135 h 456"/>
                <a:gd name="T20" fmla="*/ 24 w 304"/>
                <a:gd name="T21" fmla="*/ 102 h 456"/>
                <a:gd name="T22" fmla="*/ 39 w 304"/>
                <a:gd name="T23" fmla="*/ 142 h 456"/>
                <a:gd name="T24" fmla="*/ 26 w 304"/>
                <a:gd name="T25" fmla="*/ 185 h 456"/>
                <a:gd name="T26" fmla="*/ 22 w 304"/>
                <a:gd name="T27" fmla="*/ 214 h 456"/>
                <a:gd name="T28" fmla="*/ 17 w 304"/>
                <a:gd name="T29" fmla="*/ 232 h 456"/>
                <a:gd name="T30" fmla="*/ 21 w 304"/>
                <a:gd name="T31" fmla="*/ 256 h 456"/>
                <a:gd name="T32" fmla="*/ 20 w 304"/>
                <a:gd name="T33" fmla="*/ 280 h 456"/>
                <a:gd name="T34" fmla="*/ 14 w 304"/>
                <a:gd name="T35" fmla="*/ 299 h 456"/>
                <a:gd name="T36" fmla="*/ 15 w 304"/>
                <a:gd name="T37" fmla="*/ 315 h 456"/>
                <a:gd name="T38" fmla="*/ 36 w 304"/>
                <a:gd name="T39" fmla="*/ 362 h 456"/>
                <a:gd name="T40" fmla="*/ 38 w 304"/>
                <a:gd name="T41" fmla="*/ 377 h 456"/>
                <a:gd name="T42" fmla="*/ 81 w 304"/>
                <a:gd name="T43" fmla="*/ 405 h 456"/>
                <a:gd name="T44" fmla="*/ 290 w 304"/>
                <a:gd name="T45" fmla="*/ 456 h 456"/>
                <a:gd name="T46" fmla="*/ 300 w 304"/>
                <a:gd name="T47" fmla="*/ 362 h 456"/>
                <a:gd name="T48" fmla="*/ 226 w 304"/>
                <a:gd name="T49" fmla="*/ 332 h 456"/>
                <a:gd name="T50" fmla="*/ 292 w 304"/>
                <a:gd name="T51" fmla="*/ 17 h 456"/>
                <a:gd name="T52" fmla="*/ 281 w 304"/>
                <a:gd name="T53" fmla="*/ 26 h 456"/>
                <a:gd name="T54" fmla="*/ 247 w 304"/>
                <a:gd name="T55" fmla="*/ 61 h 456"/>
                <a:gd name="T56" fmla="*/ 245 w 304"/>
                <a:gd name="T57" fmla="*/ 66 h 456"/>
                <a:gd name="T58" fmla="*/ 238 w 304"/>
                <a:gd name="T59" fmla="*/ 75 h 456"/>
                <a:gd name="T60" fmla="*/ 254 w 304"/>
                <a:gd name="T61" fmla="*/ 83 h 456"/>
                <a:gd name="T62" fmla="*/ 274 w 304"/>
                <a:gd name="T63" fmla="*/ 90 h 456"/>
                <a:gd name="T64" fmla="*/ 254 w 304"/>
                <a:gd name="T65" fmla="*/ 99 h 456"/>
                <a:gd name="T66" fmla="*/ 280 w 304"/>
                <a:gd name="T67" fmla="*/ 96 h 456"/>
                <a:gd name="T68" fmla="*/ 279 w 304"/>
                <a:gd name="T69" fmla="*/ 74 h 456"/>
                <a:gd name="T70" fmla="*/ 247 w 304"/>
                <a:gd name="T71" fmla="*/ 61 h 456"/>
                <a:gd name="T72" fmla="*/ 235 w 304"/>
                <a:gd name="T73" fmla="*/ 48 h 456"/>
                <a:gd name="T74" fmla="*/ 247 w 304"/>
                <a:gd name="T75" fmla="*/ 36 h 456"/>
                <a:gd name="T76" fmla="*/ 259 w 304"/>
                <a:gd name="T77" fmla="*/ 38 h 456"/>
                <a:gd name="T78" fmla="*/ 258 w 304"/>
                <a:gd name="T79" fmla="*/ 23 h 456"/>
                <a:gd name="T80" fmla="*/ 241 w 304"/>
                <a:gd name="T81" fmla="*/ 26 h 456"/>
                <a:gd name="T82" fmla="*/ 232 w 304"/>
                <a:gd name="T83" fmla="*/ 34 h 456"/>
                <a:gd name="T84" fmla="*/ 232 w 304"/>
                <a:gd name="T85" fmla="*/ 55 h 456"/>
                <a:gd name="T86" fmla="*/ 209 w 304"/>
                <a:gd name="T87" fmla="*/ 191 h 456"/>
                <a:gd name="T88" fmla="*/ 253 w 304"/>
                <a:gd name="T89" fmla="*/ 208 h 456"/>
                <a:gd name="T90" fmla="*/ 259 w 304"/>
                <a:gd name="T91" fmla="*/ 152 h 456"/>
                <a:gd name="T92" fmla="*/ 248 w 304"/>
                <a:gd name="T93" fmla="*/ 136 h 456"/>
                <a:gd name="T94" fmla="*/ 240 w 304"/>
                <a:gd name="T95" fmla="*/ 135 h 456"/>
                <a:gd name="T96" fmla="*/ 210 w 304"/>
                <a:gd name="T97" fmla="*/ 135 h 456"/>
                <a:gd name="T98" fmla="*/ 199 w 304"/>
                <a:gd name="T99" fmla="*/ 154 h 456"/>
                <a:gd name="T100" fmla="*/ 197 w 304"/>
                <a:gd name="T101" fmla="*/ 175 h 456"/>
                <a:gd name="T102" fmla="*/ 238 w 304"/>
                <a:gd name="T103" fmla="*/ 201 h 456"/>
                <a:gd name="T104" fmla="*/ 160 w 304"/>
                <a:gd name="T105" fmla="*/ 148 h 456"/>
                <a:gd name="T106" fmla="*/ 193 w 304"/>
                <a:gd name="T107" fmla="*/ 138 h 456"/>
                <a:gd name="T108" fmla="*/ 232 w 304"/>
                <a:gd name="T109" fmla="*/ 122 h 456"/>
                <a:gd name="T110" fmla="*/ 215 w 304"/>
                <a:gd name="T111" fmla="*/ 92 h 456"/>
                <a:gd name="T112" fmla="*/ 209 w 304"/>
                <a:gd name="T113" fmla="*/ 81 h 456"/>
                <a:gd name="T114" fmla="*/ 189 w 304"/>
                <a:gd name="T115" fmla="*/ 77 h 456"/>
                <a:gd name="T116" fmla="*/ 165 w 304"/>
                <a:gd name="T117" fmla="*/ 111 h 456"/>
                <a:gd name="T118" fmla="*/ 161 w 304"/>
                <a:gd name="T119" fmla="*/ 135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4" h="456">
                  <a:moveTo>
                    <a:pt x="285" y="7"/>
                  </a:moveTo>
                  <a:cubicBezTo>
                    <a:pt x="287" y="13"/>
                    <a:pt x="298" y="13"/>
                    <a:pt x="302" y="10"/>
                  </a:cubicBezTo>
                  <a:cubicBezTo>
                    <a:pt x="303" y="8"/>
                    <a:pt x="303" y="6"/>
                    <a:pt x="303" y="4"/>
                  </a:cubicBezTo>
                  <a:cubicBezTo>
                    <a:pt x="300" y="0"/>
                    <a:pt x="288" y="5"/>
                    <a:pt x="285" y="7"/>
                  </a:cubicBezTo>
                  <a:close/>
                  <a:moveTo>
                    <a:pt x="226" y="332"/>
                  </a:moveTo>
                  <a:cubicBezTo>
                    <a:pt x="225" y="327"/>
                    <a:pt x="226" y="319"/>
                    <a:pt x="221" y="315"/>
                  </a:cubicBezTo>
                  <a:cubicBezTo>
                    <a:pt x="216" y="310"/>
                    <a:pt x="208" y="313"/>
                    <a:pt x="203" y="309"/>
                  </a:cubicBezTo>
                  <a:cubicBezTo>
                    <a:pt x="196" y="302"/>
                    <a:pt x="190" y="290"/>
                    <a:pt x="184" y="282"/>
                  </a:cubicBezTo>
                  <a:cubicBezTo>
                    <a:pt x="175" y="273"/>
                    <a:pt x="179" y="262"/>
                    <a:pt x="171" y="252"/>
                  </a:cubicBezTo>
                  <a:cubicBezTo>
                    <a:pt x="164" y="245"/>
                    <a:pt x="151" y="238"/>
                    <a:pt x="150" y="227"/>
                  </a:cubicBezTo>
                  <a:cubicBezTo>
                    <a:pt x="150" y="220"/>
                    <a:pt x="158" y="202"/>
                    <a:pt x="163" y="198"/>
                  </a:cubicBezTo>
                  <a:cubicBezTo>
                    <a:pt x="164" y="197"/>
                    <a:pt x="165" y="197"/>
                    <a:pt x="166" y="197"/>
                  </a:cubicBezTo>
                  <a:cubicBezTo>
                    <a:pt x="160" y="192"/>
                    <a:pt x="154" y="187"/>
                    <a:pt x="151" y="181"/>
                  </a:cubicBezTo>
                  <a:cubicBezTo>
                    <a:pt x="143" y="181"/>
                    <a:pt x="141" y="186"/>
                    <a:pt x="134" y="184"/>
                  </a:cubicBezTo>
                  <a:cubicBezTo>
                    <a:pt x="139" y="172"/>
                    <a:pt x="142" y="160"/>
                    <a:pt x="128" y="175"/>
                  </a:cubicBezTo>
                  <a:cubicBezTo>
                    <a:pt x="128" y="165"/>
                    <a:pt x="130" y="153"/>
                    <a:pt x="124" y="146"/>
                  </a:cubicBezTo>
                  <a:cubicBezTo>
                    <a:pt x="128" y="151"/>
                    <a:pt x="90" y="143"/>
                    <a:pt x="90" y="143"/>
                  </a:cubicBezTo>
                  <a:cubicBezTo>
                    <a:pt x="83" y="146"/>
                    <a:pt x="45" y="149"/>
                    <a:pt x="66" y="135"/>
                  </a:cubicBezTo>
                  <a:cubicBezTo>
                    <a:pt x="66" y="135"/>
                    <a:pt x="64" y="133"/>
                    <a:pt x="64" y="133"/>
                  </a:cubicBezTo>
                  <a:cubicBezTo>
                    <a:pt x="58" y="135"/>
                    <a:pt x="52" y="136"/>
                    <a:pt x="46" y="135"/>
                  </a:cubicBezTo>
                  <a:cubicBezTo>
                    <a:pt x="48" y="137"/>
                    <a:pt x="48" y="140"/>
                    <a:pt x="49" y="141"/>
                  </a:cubicBezTo>
                  <a:cubicBezTo>
                    <a:pt x="30" y="138"/>
                    <a:pt x="31" y="117"/>
                    <a:pt x="24" y="102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7" y="117"/>
                    <a:pt x="33" y="132"/>
                    <a:pt x="39" y="142"/>
                  </a:cubicBezTo>
                  <a:cubicBezTo>
                    <a:pt x="34" y="150"/>
                    <a:pt x="22" y="161"/>
                    <a:pt x="22" y="170"/>
                  </a:cubicBezTo>
                  <a:cubicBezTo>
                    <a:pt x="0" y="175"/>
                    <a:pt x="24" y="182"/>
                    <a:pt x="26" y="185"/>
                  </a:cubicBezTo>
                  <a:cubicBezTo>
                    <a:pt x="33" y="193"/>
                    <a:pt x="26" y="201"/>
                    <a:pt x="19" y="210"/>
                  </a:cubicBezTo>
                  <a:cubicBezTo>
                    <a:pt x="20" y="211"/>
                    <a:pt x="21" y="213"/>
                    <a:pt x="22" y="214"/>
                  </a:cubicBezTo>
                  <a:cubicBezTo>
                    <a:pt x="24" y="214"/>
                    <a:pt x="25" y="217"/>
                    <a:pt x="28" y="218"/>
                  </a:cubicBezTo>
                  <a:cubicBezTo>
                    <a:pt x="27" y="227"/>
                    <a:pt x="21" y="226"/>
                    <a:pt x="17" y="232"/>
                  </a:cubicBezTo>
                  <a:cubicBezTo>
                    <a:pt x="15" y="235"/>
                    <a:pt x="12" y="241"/>
                    <a:pt x="13" y="245"/>
                  </a:cubicBezTo>
                  <a:cubicBezTo>
                    <a:pt x="13" y="252"/>
                    <a:pt x="18" y="251"/>
                    <a:pt x="21" y="256"/>
                  </a:cubicBezTo>
                  <a:cubicBezTo>
                    <a:pt x="20" y="262"/>
                    <a:pt x="19" y="264"/>
                    <a:pt x="19" y="269"/>
                  </a:cubicBezTo>
                  <a:cubicBezTo>
                    <a:pt x="20" y="274"/>
                    <a:pt x="22" y="276"/>
                    <a:pt x="20" y="280"/>
                  </a:cubicBezTo>
                  <a:cubicBezTo>
                    <a:pt x="19" y="283"/>
                    <a:pt x="14" y="284"/>
                    <a:pt x="13" y="287"/>
                  </a:cubicBezTo>
                  <a:cubicBezTo>
                    <a:pt x="11" y="290"/>
                    <a:pt x="14" y="296"/>
                    <a:pt x="14" y="299"/>
                  </a:cubicBezTo>
                  <a:cubicBezTo>
                    <a:pt x="13" y="308"/>
                    <a:pt x="7" y="311"/>
                    <a:pt x="4" y="318"/>
                  </a:cubicBezTo>
                  <a:cubicBezTo>
                    <a:pt x="7" y="319"/>
                    <a:pt x="12" y="316"/>
                    <a:pt x="15" y="315"/>
                  </a:cubicBezTo>
                  <a:cubicBezTo>
                    <a:pt x="21" y="324"/>
                    <a:pt x="15" y="334"/>
                    <a:pt x="16" y="344"/>
                  </a:cubicBezTo>
                  <a:cubicBezTo>
                    <a:pt x="18" y="355"/>
                    <a:pt x="27" y="357"/>
                    <a:pt x="36" y="362"/>
                  </a:cubicBezTo>
                  <a:cubicBezTo>
                    <a:pt x="39" y="364"/>
                    <a:pt x="39" y="361"/>
                    <a:pt x="40" y="367"/>
                  </a:cubicBezTo>
                  <a:cubicBezTo>
                    <a:pt x="40" y="370"/>
                    <a:pt x="39" y="374"/>
                    <a:pt x="38" y="377"/>
                  </a:cubicBezTo>
                  <a:cubicBezTo>
                    <a:pt x="38" y="386"/>
                    <a:pt x="38" y="386"/>
                    <a:pt x="38" y="386"/>
                  </a:cubicBezTo>
                  <a:cubicBezTo>
                    <a:pt x="52" y="392"/>
                    <a:pt x="66" y="399"/>
                    <a:pt x="81" y="405"/>
                  </a:cubicBezTo>
                  <a:cubicBezTo>
                    <a:pt x="116" y="418"/>
                    <a:pt x="155" y="431"/>
                    <a:pt x="198" y="440"/>
                  </a:cubicBezTo>
                  <a:cubicBezTo>
                    <a:pt x="226" y="447"/>
                    <a:pt x="258" y="452"/>
                    <a:pt x="290" y="456"/>
                  </a:cubicBezTo>
                  <a:cubicBezTo>
                    <a:pt x="292" y="442"/>
                    <a:pt x="294" y="428"/>
                    <a:pt x="296" y="414"/>
                  </a:cubicBezTo>
                  <a:cubicBezTo>
                    <a:pt x="298" y="399"/>
                    <a:pt x="300" y="362"/>
                    <a:pt x="300" y="362"/>
                  </a:cubicBezTo>
                  <a:cubicBezTo>
                    <a:pt x="300" y="362"/>
                    <a:pt x="274" y="347"/>
                    <a:pt x="258" y="341"/>
                  </a:cubicBezTo>
                  <a:cubicBezTo>
                    <a:pt x="248" y="338"/>
                    <a:pt x="236" y="335"/>
                    <a:pt x="226" y="332"/>
                  </a:cubicBezTo>
                  <a:close/>
                  <a:moveTo>
                    <a:pt x="293" y="34"/>
                  </a:moveTo>
                  <a:cubicBezTo>
                    <a:pt x="297" y="31"/>
                    <a:pt x="304" y="12"/>
                    <a:pt x="292" y="17"/>
                  </a:cubicBezTo>
                  <a:cubicBezTo>
                    <a:pt x="292" y="17"/>
                    <a:pt x="292" y="17"/>
                    <a:pt x="292" y="17"/>
                  </a:cubicBezTo>
                  <a:cubicBezTo>
                    <a:pt x="287" y="20"/>
                    <a:pt x="282" y="19"/>
                    <a:pt x="281" y="26"/>
                  </a:cubicBezTo>
                  <a:cubicBezTo>
                    <a:pt x="280" y="38"/>
                    <a:pt x="288" y="31"/>
                    <a:pt x="293" y="34"/>
                  </a:cubicBezTo>
                  <a:close/>
                  <a:moveTo>
                    <a:pt x="247" y="61"/>
                  </a:moveTo>
                  <a:cubicBezTo>
                    <a:pt x="247" y="62"/>
                    <a:pt x="248" y="63"/>
                    <a:pt x="249" y="63"/>
                  </a:cubicBezTo>
                  <a:cubicBezTo>
                    <a:pt x="249" y="63"/>
                    <a:pt x="246" y="66"/>
                    <a:pt x="245" y="66"/>
                  </a:cubicBezTo>
                  <a:cubicBezTo>
                    <a:pt x="246" y="67"/>
                    <a:pt x="246" y="68"/>
                    <a:pt x="246" y="68"/>
                  </a:cubicBezTo>
                  <a:cubicBezTo>
                    <a:pt x="242" y="70"/>
                    <a:pt x="237" y="69"/>
                    <a:pt x="238" y="75"/>
                  </a:cubicBezTo>
                  <a:cubicBezTo>
                    <a:pt x="239" y="77"/>
                    <a:pt x="243" y="80"/>
                    <a:pt x="246" y="82"/>
                  </a:cubicBezTo>
                  <a:cubicBezTo>
                    <a:pt x="250" y="84"/>
                    <a:pt x="250" y="84"/>
                    <a:pt x="254" y="83"/>
                  </a:cubicBezTo>
                  <a:cubicBezTo>
                    <a:pt x="256" y="83"/>
                    <a:pt x="259" y="77"/>
                    <a:pt x="259" y="84"/>
                  </a:cubicBezTo>
                  <a:cubicBezTo>
                    <a:pt x="263" y="86"/>
                    <a:pt x="278" y="83"/>
                    <a:pt x="274" y="90"/>
                  </a:cubicBezTo>
                  <a:cubicBezTo>
                    <a:pt x="273" y="94"/>
                    <a:pt x="258" y="95"/>
                    <a:pt x="254" y="95"/>
                  </a:cubicBezTo>
                  <a:cubicBezTo>
                    <a:pt x="253" y="96"/>
                    <a:pt x="253" y="98"/>
                    <a:pt x="254" y="99"/>
                  </a:cubicBezTo>
                  <a:cubicBezTo>
                    <a:pt x="262" y="103"/>
                    <a:pt x="267" y="101"/>
                    <a:pt x="276" y="98"/>
                  </a:cubicBezTo>
                  <a:cubicBezTo>
                    <a:pt x="277" y="97"/>
                    <a:pt x="279" y="96"/>
                    <a:pt x="280" y="96"/>
                  </a:cubicBezTo>
                  <a:cubicBezTo>
                    <a:pt x="282" y="90"/>
                    <a:pt x="283" y="85"/>
                    <a:pt x="285" y="79"/>
                  </a:cubicBezTo>
                  <a:cubicBezTo>
                    <a:pt x="282" y="78"/>
                    <a:pt x="280" y="76"/>
                    <a:pt x="279" y="74"/>
                  </a:cubicBezTo>
                  <a:cubicBezTo>
                    <a:pt x="276" y="70"/>
                    <a:pt x="277" y="58"/>
                    <a:pt x="268" y="60"/>
                  </a:cubicBezTo>
                  <a:cubicBezTo>
                    <a:pt x="274" y="45"/>
                    <a:pt x="251" y="52"/>
                    <a:pt x="247" y="61"/>
                  </a:cubicBezTo>
                  <a:close/>
                  <a:moveTo>
                    <a:pt x="232" y="55"/>
                  </a:moveTo>
                  <a:cubicBezTo>
                    <a:pt x="234" y="53"/>
                    <a:pt x="233" y="51"/>
                    <a:pt x="235" y="48"/>
                  </a:cubicBezTo>
                  <a:cubicBezTo>
                    <a:pt x="236" y="47"/>
                    <a:pt x="238" y="48"/>
                    <a:pt x="240" y="47"/>
                  </a:cubicBezTo>
                  <a:cubicBezTo>
                    <a:pt x="242" y="45"/>
                    <a:pt x="243" y="35"/>
                    <a:pt x="247" y="36"/>
                  </a:cubicBezTo>
                  <a:cubicBezTo>
                    <a:pt x="252" y="38"/>
                    <a:pt x="243" y="47"/>
                    <a:pt x="251" y="48"/>
                  </a:cubicBezTo>
                  <a:cubicBezTo>
                    <a:pt x="254" y="48"/>
                    <a:pt x="259" y="40"/>
                    <a:pt x="259" y="38"/>
                  </a:cubicBezTo>
                  <a:cubicBezTo>
                    <a:pt x="261" y="34"/>
                    <a:pt x="263" y="28"/>
                    <a:pt x="265" y="23"/>
                  </a:cubicBezTo>
                  <a:cubicBezTo>
                    <a:pt x="262" y="22"/>
                    <a:pt x="261" y="24"/>
                    <a:pt x="258" y="23"/>
                  </a:cubicBezTo>
                  <a:cubicBezTo>
                    <a:pt x="258" y="23"/>
                    <a:pt x="253" y="22"/>
                    <a:pt x="253" y="22"/>
                  </a:cubicBezTo>
                  <a:cubicBezTo>
                    <a:pt x="249" y="22"/>
                    <a:pt x="245" y="23"/>
                    <a:pt x="241" y="26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0" y="29"/>
                    <a:pt x="236" y="32"/>
                    <a:pt x="232" y="34"/>
                  </a:cubicBezTo>
                  <a:cubicBezTo>
                    <a:pt x="228" y="36"/>
                    <a:pt x="220" y="35"/>
                    <a:pt x="217" y="38"/>
                  </a:cubicBezTo>
                  <a:cubicBezTo>
                    <a:pt x="209" y="47"/>
                    <a:pt x="229" y="48"/>
                    <a:pt x="232" y="55"/>
                  </a:cubicBezTo>
                  <a:close/>
                  <a:moveTo>
                    <a:pt x="238" y="201"/>
                  </a:moveTo>
                  <a:cubicBezTo>
                    <a:pt x="231" y="205"/>
                    <a:pt x="217" y="191"/>
                    <a:pt x="209" y="191"/>
                  </a:cubicBezTo>
                  <a:cubicBezTo>
                    <a:pt x="202" y="190"/>
                    <a:pt x="199" y="192"/>
                    <a:pt x="198" y="196"/>
                  </a:cubicBezTo>
                  <a:cubicBezTo>
                    <a:pt x="217" y="204"/>
                    <a:pt x="253" y="208"/>
                    <a:pt x="253" y="208"/>
                  </a:cubicBezTo>
                  <a:cubicBezTo>
                    <a:pt x="253" y="208"/>
                    <a:pt x="259" y="182"/>
                    <a:pt x="268" y="146"/>
                  </a:cubicBezTo>
                  <a:cubicBezTo>
                    <a:pt x="264" y="148"/>
                    <a:pt x="261" y="151"/>
                    <a:pt x="259" y="152"/>
                  </a:cubicBezTo>
                  <a:cubicBezTo>
                    <a:pt x="253" y="152"/>
                    <a:pt x="253" y="152"/>
                    <a:pt x="253" y="152"/>
                  </a:cubicBezTo>
                  <a:cubicBezTo>
                    <a:pt x="253" y="146"/>
                    <a:pt x="261" y="134"/>
                    <a:pt x="248" y="136"/>
                  </a:cubicBezTo>
                  <a:cubicBezTo>
                    <a:pt x="244" y="137"/>
                    <a:pt x="240" y="144"/>
                    <a:pt x="236" y="142"/>
                  </a:cubicBezTo>
                  <a:cubicBezTo>
                    <a:pt x="232" y="140"/>
                    <a:pt x="239" y="137"/>
                    <a:pt x="240" y="135"/>
                  </a:cubicBezTo>
                  <a:cubicBezTo>
                    <a:pt x="253" y="118"/>
                    <a:pt x="226" y="130"/>
                    <a:pt x="220" y="131"/>
                  </a:cubicBezTo>
                  <a:cubicBezTo>
                    <a:pt x="216" y="131"/>
                    <a:pt x="212" y="128"/>
                    <a:pt x="210" y="135"/>
                  </a:cubicBezTo>
                  <a:cubicBezTo>
                    <a:pt x="209" y="135"/>
                    <a:pt x="208" y="135"/>
                    <a:pt x="207" y="135"/>
                  </a:cubicBezTo>
                  <a:cubicBezTo>
                    <a:pt x="206" y="144"/>
                    <a:pt x="194" y="144"/>
                    <a:pt x="199" y="154"/>
                  </a:cubicBezTo>
                  <a:cubicBezTo>
                    <a:pt x="204" y="162"/>
                    <a:pt x="214" y="160"/>
                    <a:pt x="220" y="164"/>
                  </a:cubicBezTo>
                  <a:cubicBezTo>
                    <a:pt x="213" y="165"/>
                    <a:pt x="192" y="162"/>
                    <a:pt x="197" y="175"/>
                  </a:cubicBezTo>
                  <a:cubicBezTo>
                    <a:pt x="201" y="185"/>
                    <a:pt x="215" y="183"/>
                    <a:pt x="224" y="186"/>
                  </a:cubicBezTo>
                  <a:cubicBezTo>
                    <a:pt x="228" y="188"/>
                    <a:pt x="248" y="197"/>
                    <a:pt x="238" y="201"/>
                  </a:cubicBezTo>
                  <a:close/>
                  <a:moveTo>
                    <a:pt x="161" y="135"/>
                  </a:moveTo>
                  <a:cubicBezTo>
                    <a:pt x="162" y="139"/>
                    <a:pt x="159" y="144"/>
                    <a:pt x="160" y="148"/>
                  </a:cubicBezTo>
                  <a:cubicBezTo>
                    <a:pt x="164" y="160"/>
                    <a:pt x="174" y="142"/>
                    <a:pt x="177" y="151"/>
                  </a:cubicBezTo>
                  <a:cubicBezTo>
                    <a:pt x="186" y="150"/>
                    <a:pt x="187" y="144"/>
                    <a:pt x="193" y="138"/>
                  </a:cubicBezTo>
                  <a:cubicBezTo>
                    <a:pt x="197" y="133"/>
                    <a:pt x="203" y="130"/>
                    <a:pt x="209" y="127"/>
                  </a:cubicBezTo>
                  <a:cubicBezTo>
                    <a:pt x="216" y="125"/>
                    <a:pt x="226" y="127"/>
                    <a:pt x="232" y="122"/>
                  </a:cubicBezTo>
                  <a:cubicBezTo>
                    <a:pt x="237" y="118"/>
                    <a:pt x="238" y="108"/>
                    <a:pt x="235" y="102"/>
                  </a:cubicBezTo>
                  <a:cubicBezTo>
                    <a:pt x="231" y="96"/>
                    <a:pt x="221" y="95"/>
                    <a:pt x="215" y="92"/>
                  </a:cubicBezTo>
                  <a:cubicBezTo>
                    <a:pt x="214" y="92"/>
                    <a:pt x="213" y="92"/>
                    <a:pt x="212" y="91"/>
                  </a:cubicBezTo>
                  <a:cubicBezTo>
                    <a:pt x="210" y="91"/>
                    <a:pt x="210" y="82"/>
                    <a:pt x="209" y="81"/>
                  </a:cubicBezTo>
                  <a:cubicBezTo>
                    <a:pt x="207" y="79"/>
                    <a:pt x="204" y="81"/>
                    <a:pt x="201" y="80"/>
                  </a:cubicBezTo>
                  <a:cubicBezTo>
                    <a:pt x="196" y="79"/>
                    <a:pt x="193" y="76"/>
                    <a:pt x="189" y="77"/>
                  </a:cubicBezTo>
                  <a:cubicBezTo>
                    <a:pt x="183" y="79"/>
                    <a:pt x="186" y="86"/>
                    <a:pt x="184" y="90"/>
                  </a:cubicBezTo>
                  <a:cubicBezTo>
                    <a:pt x="181" y="99"/>
                    <a:pt x="172" y="104"/>
                    <a:pt x="165" y="111"/>
                  </a:cubicBezTo>
                  <a:cubicBezTo>
                    <a:pt x="160" y="116"/>
                    <a:pt x="153" y="118"/>
                    <a:pt x="156" y="125"/>
                  </a:cubicBezTo>
                  <a:cubicBezTo>
                    <a:pt x="157" y="129"/>
                    <a:pt x="160" y="131"/>
                    <a:pt x="161" y="135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5">
              <a:extLst>
                <a:ext uri="{FF2B5EF4-FFF2-40B4-BE49-F238E27FC236}">
                  <a16:creationId xmlns:a16="http://schemas.microsoft.com/office/drawing/2014/main" xmlns="" id="{834C6E16-E995-4DEC-8390-8D1421186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380" y="3518340"/>
              <a:ext cx="766284" cy="1254421"/>
            </a:xfrm>
            <a:custGeom>
              <a:avLst/>
              <a:gdLst>
                <a:gd name="T0" fmla="*/ 183 w 183"/>
                <a:gd name="T1" fmla="*/ 35 h 300"/>
                <a:gd name="T2" fmla="*/ 119 w 183"/>
                <a:gd name="T3" fmla="*/ 300 h 300"/>
                <a:gd name="T4" fmla="*/ 51 w 183"/>
                <a:gd name="T5" fmla="*/ 282 h 300"/>
                <a:gd name="T6" fmla="*/ 58 w 183"/>
                <a:gd name="T7" fmla="*/ 246 h 300"/>
                <a:gd name="T8" fmla="*/ 48 w 183"/>
                <a:gd name="T9" fmla="*/ 243 h 300"/>
                <a:gd name="T10" fmla="*/ 27 w 183"/>
                <a:gd name="T11" fmla="*/ 193 h 300"/>
                <a:gd name="T12" fmla="*/ 22 w 183"/>
                <a:gd name="T13" fmla="*/ 181 h 300"/>
                <a:gd name="T14" fmla="*/ 11 w 183"/>
                <a:gd name="T15" fmla="*/ 129 h 300"/>
                <a:gd name="T16" fmla="*/ 67 w 183"/>
                <a:gd name="T17" fmla="*/ 0 h 300"/>
                <a:gd name="T18" fmla="*/ 183 w 183"/>
                <a:gd name="T19" fmla="*/ 3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300">
                  <a:moveTo>
                    <a:pt x="183" y="35"/>
                  </a:moveTo>
                  <a:cubicBezTo>
                    <a:pt x="119" y="300"/>
                    <a:pt x="119" y="300"/>
                    <a:pt x="119" y="300"/>
                  </a:cubicBezTo>
                  <a:cubicBezTo>
                    <a:pt x="95" y="294"/>
                    <a:pt x="72" y="288"/>
                    <a:pt x="51" y="282"/>
                  </a:cubicBezTo>
                  <a:cubicBezTo>
                    <a:pt x="48" y="269"/>
                    <a:pt x="49" y="256"/>
                    <a:pt x="58" y="246"/>
                  </a:cubicBezTo>
                  <a:cubicBezTo>
                    <a:pt x="54" y="246"/>
                    <a:pt x="52" y="243"/>
                    <a:pt x="48" y="243"/>
                  </a:cubicBezTo>
                  <a:cubicBezTo>
                    <a:pt x="49" y="227"/>
                    <a:pt x="41" y="201"/>
                    <a:pt x="27" y="193"/>
                  </a:cubicBezTo>
                  <a:cubicBezTo>
                    <a:pt x="30" y="187"/>
                    <a:pt x="30" y="179"/>
                    <a:pt x="22" y="181"/>
                  </a:cubicBezTo>
                  <a:cubicBezTo>
                    <a:pt x="29" y="161"/>
                    <a:pt x="0" y="148"/>
                    <a:pt x="11" y="129"/>
                  </a:cubicBezTo>
                  <a:cubicBezTo>
                    <a:pt x="24" y="106"/>
                    <a:pt x="51" y="38"/>
                    <a:pt x="67" y="0"/>
                  </a:cubicBezTo>
                  <a:cubicBezTo>
                    <a:pt x="102" y="13"/>
                    <a:pt x="141" y="26"/>
                    <a:pt x="183" y="35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6">
              <a:extLst>
                <a:ext uri="{FF2B5EF4-FFF2-40B4-BE49-F238E27FC236}">
                  <a16:creationId xmlns:a16="http://schemas.microsoft.com/office/drawing/2014/main" xmlns="" id="{1F3456E4-2D7E-400B-9902-98C927D02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380" y="3518340"/>
              <a:ext cx="766284" cy="1254421"/>
            </a:xfrm>
            <a:custGeom>
              <a:avLst/>
              <a:gdLst>
                <a:gd name="T0" fmla="*/ 183 w 183"/>
                <a:gd name="T1" fmla="*/ 35 h 300"/>
                <a:gd name="T2" fmla="*/ 119 w 183"/>
                <a:gd name="T3" fmla="*/ 300 h 300"/>
                <a:gd name="T4" fmla="*/ 51 w 183"/>
                <a:gd name="T5" fmla="*/ 282 h 300"/>
                <a:gd name="T6" fmla="*/ 58 w 183"/>
                <a:gd name="T7" fmla="*/ 246 h 300"/>
                <a:gd name="T8" fmla="*/ 48 w 183"/>
                <a:gd name="T9" fmla="*/ 243 h 300"/>
                <a:gd name="T10" fmla="*/ 27 w 183"/>
                <a:gd name="T11" fmla="*/ 193 h 300"/>
                <a:gd name="T12" fmla="*/ 22 w 183"/>
                <a:gd name="T13" fmla="*/ 181 h 300"/>
                <a:gd name="T14" fmla="*/ 11 w 183"/>
                <a:gd name="T15" fmla="*/ 129 h 300"/>
                <a:gd name="T16" fmla="*/ 67 w 183"/>
                <a:gd name="T17" fmla="*/ 0 h 300"/>
                <a:gd name="T18" fmla="*/ 183 w 183"/>
                <a:gd name="T19" fmla="*/ 3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300">
                  <a:moveTo>
                    <a:pt x="183" y="35"/>
                  </a:moveTo>
                  <a:cubicBezTo>
                    <a:pt x="119" y="300"/>
                    <a:pt x="119" y="300"/>
                    <a:pt x="119" y="300"/>
                  </a:cubicBezTo>
                  <a:cubicBezTo>
                    <a:pt x="95" y="294"/>
                    <a:pt x="72" y="288"/>
                    <a:pt x="51" y="282"/>
                  </a:cubicBezTo>
                  <a:cubicBezTo>
                    <a:pt x="48" y="269"/>
                    <a:pt x="49" y="256"/>
                    <a:pt x="58" y="246"/>
                  </a:cubicBezTo>
                  <a:cubicBezTo>
                    <a:pt x="54" y="246"/>
                    <a:pt x="52" y="243"/>
                    <a:pt x="48" y="243"/>
                  </a:cubicBezTo>
                  <a:cubicBezTo>
                    <a:pt x="49" y="227"/>
                    <a:pt x="41" y="201"/>
                    <a:pt x="27" y="193"/>
                  </a:cubicBezTo>
                  <a:cubicBezTo>
                    <a:pt x="30" y="187"/>
                    <a:pt x="30" y="179"/>
                    <a:pt x="22" y="181"/>
                  </a:cubicBezTo>
                  <a:cubicBezTo>
                    <a:pt x="29" y="161"/>
                    <a:pt x="0" y="148"/>
                    <a:pt x="11" y="129"/>
                  </a:cubicBezTo>
                  <a:cubicBezTo>
                    <a:pt x="24" y="106"/>
                    <a:pt x="51" y="38"/>
                    <a:pt x="67" y="0"/>
                  </a:cubicBezTo>
                  <a:cubicBezTo>
                    <a:pt x="102" y="13"/>
                    <a:pt x="141" y="26"/>
                    <a:pt x="183" y="35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7">
              <a:extLst>
                <a:ext uri="{FF2B5EF4-FFF2-40B4-BE49-F238E27FC236}">
                  <a16:creationId xmlns:a16="http://schemas.microsoft.com/office/drawing/2014/main" xmlns="" id="{B98E9125-CC50-4D8E-9D50-B24EE595C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772" y="2245498"/>
              <a:ext cx="699971" cy="1188108"/>
            </a:xfrm>
            <a:custGeom>
              <a:avLst/>
              <a:gdLst>
                <a:gd name="T0" fmla="*/ 167 w 167"/>
                <a:gd name="T1" fmla="*/ 265 h 284"/>
                <a:gd name="T2" fmla="*/ 165 w 167"/>
                <a:gd name="T3" fmla="*/ 275 h 284"/>
                <a:gd name="T4" fmla="*/ 165 w 167"/>
                <a:gd name="T5" fmla="*/ 284 h 284"/>
                <a:gd name="T6" fmla="*/ 12 w 167"/>
                <a:gd name="T7" fmla="*/ 180 h 284"/>
                <a:gd name="T8" fmla="*/ 11 w 167"/>
                <a:gd name="T9" fmla="*/ 174 h 284"/>
                <a:gd name="T10" fmla="*/ 4 w 167"/>
                <a:gd name="T11" fmla="*/ 172 h 284"/>
                <a:gd name="T12" fmla="*/ 0 w 167"/>
                <a:gd name="T13" fmla="*/ 167 h 284"/>
                <a:gd name="T14" fmla="*/ 150 w 167"/>
                <a:gd name="T15" fmla="*/ 0 h 284"/>
                <a:gd name="T16" fmla="*/ 166 w 167"/>
                <a:gd name="T17" fmla="*/ 40 h 284"/>
                <a:gd name="T18" fmla="*/ 149 w 167"/>
                <a:gd name="T19" fmla="*/ 68 h 284"/>
                <a:gd name="T20" fmla="*/ 153 w 167"/>
                <a:gd name="T21" fmla="*/ 82 h 284"/>
                <a:gd name="T22" fmla="*/ 146 w 167"/>
                <a:gd name="T23" fmla="*/ 107 h 284"/>
                <a:gd name="T24" fmla="*/ 149 w 167"/>
                <a:gd name="T25" fmla="*/ 112 h 284"/>
                <a:gd name="T26" fmla="*/ 155 w 167"/>
                <a:gd name="T27" fmla="*/ 116 h 284"/>
                <a:gd name="T28" fmla="*/ 144 w 167"/>
                <a:gd name="T29" fmla="*/ 129 h 284"/>
                <a:gd name="T30" fmla="*/ 140 w 167"/>
                <a:gd name="T31" fmla="*/ 143 h 284"/>
                <a:gd name="T32" fmla="*/ 148 w 167"/>
                <a:gd name="T33" fmla="*/ 154 h 284"/>
                <a:gd name="T34" fmla="*/ 146 w 167"/>
                <a:gd name="T35" fmla="*/ 167 h 284"/>
                <a:gd name="T36" fmla="*/ 147 w 167"/>
                <a:gd name="T37" fmla="*/ 178 h 284"/>
                <a:gd name="T38" fmla="*/ 140 w 167"/>
                <a:gd name="T39" fmla="*/ 185 h 284"/>
                <a:gd name="T40" fmla="*/ 141 w 167"/>
                <a:gd name="T41" fmla="*/ 197 h 284"/>
                <a:gd name="T42" fmla="*/ 131 w 167"/>
                <a:gd name="T43" fmla="*/ 216 h 284"/>
                <a:gd name="T44" fmla="*/ 142 w 167"/>
                <a:gd name="T45" fmla="*/ 213 h 284"/>
                <a:gd name="T46" fmla="*/ 143 w 167"/>
                <a:gd name="T47" fmla="*/ 242 h 284"/>
                <a:gd name="T48" fmla="*/ 162 w 167"/>
                <a:gd name="T49" fmla="*/ 260 h 284"/>
                <a:gd name="T50" fmla="*/ 167 w 167"/>
                <a:gd name="T51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84">
                  <a:moveTo>
                    <a:pt x="167" y="265"/>
                  </a:moveTo>
                  <a:cubicBezTo>
                    <a:pt x="167" y="268"/>
                    <a:pt x="165" y="272"/>
                    <a:pt x="165" y="275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94" y="251"/>
                    <a:pt x="43" y="213"/>
                    <a:pt x="12" y="180"/>
                  </a:cubicBezTo>
                  <a:cubicBezTo>
                    <a:pt x="12" y="179"/>
                    <a:pt x="12" y="175"/>
                    <a:pt x="11" y="174"/>
                  </a:cubicBezTo>
                  <a:cubicBezTo>
                    <a:pt x="9" y="173"/>
                    <a:pt x="6" y="172"/>
                    <a:pt x="4" y="172"/>
                  </a:cubicBezTo>
                  <a:cubicBezTo>
                    <a:pt x="3" y="170"/>
                    <a:pt x="1" y="169"/>
                    <a:pt x="0" y="167"/>
                  </a:cubicBezTo>
                  <a:cubicBezTo>
                    <a:pt x="22" y="147"/>
                    <a:pt x="130" y="21"/>
                    <a:pt x="150" y="0"/>
                  </a:cubicBezTo>
                  <a:cubicBezTo>
                    <a:pt x="154" y="14"/>
                    <a:pt x="159" y="30"/>
                    <a:pt x="166" y="40"/>
                  </a:cubicBezTo>
                  <a:cubicBezTo>
                    <a:pt x="161" y="47"/>
                    <a:pt x="149" y="59"/>
                    <a:pt x="149" y="68"/>
                  </a:cubicBezTo>
                  <a:cubicBezTo>
                    <a:pt x="127" y="72"/>
                    <a:pt x="150" y="80"/>
                    <a:pt x="153" y="82"/>
                  </a:cubicBezTo>
                  <a:cubicBezTo>
                    <a:pt x="159" y="91"/>
                    <a:pt x="153" y="99"/>
                    <a:pt x="146" y="107"/>
                  </a:cubicBezTo>
                  <a:cubicBezTo>
                    <a:pt x="147" y="109"/>
                    <a:pt x="147" y="110"/>
                    <a:pt x="149" y="112"/>
                  </a:cubicBezTo>
                  <a:cubicBezTo>
                    <a:pt x="151" y="112"/>
                    <a:pt x="152" y="115"/>
                    <a:pt x="155" y="116"/>
                  </a:cubicBezTo>
                  <a:cubicBezTo>
                    <a:pt x="154" y="125"/>
                    <a:pt x="147" y="123"/>
                    <a:pt x="144" y="129"/>
                  </a:cubicBezTo>
                  <a:cubicBezTo>
                    <a:pt x="142" y="133"/>
                    <a:pt x="139" y="139"/>
                    <a:pt x="140" y="143"/>
                  </a:cubicBezTo>
                  <a:cubicBezTo>
                    <a:pt x="140" y="150"/>
                    <a:pt x="145" y="148"/>
                    <a:pt x="148" y="154"/>
                  </a:cubicBezTo>
                  <a:cubicBezTo>
                    <a:pt x="147" y="160"/>
                    <a:pt x="146" y="162"/>
                    <a:pt x="146" y="167"/>
                  </a:cubicBezTo>
                  <a:cubicBezTo>
                    <a:pt x="147" y="172"/>
                    <a:pt x="149" y="174"/>
                    <a:pt x="147" y="178"/>
                  </a:cubicBezTo>
                  <a:cubicBezTo>
                    <a:pt x="146" y="181"/>
                    <a:pt x="141" y="182"/>
                    <a:pt x="140" y="185"/>
                  </a:cubicBezTo>
                  <a:cubicBezTo>
                    <a:pt x="138" y="188"/>
                    <a:pt x="141" y="194"/>
                    <a:pt x="141" y="197"/>
                  </a:cubicBezTo>
                  <a:cubicBezTo>
                    <a:pt x="140" y="206"/>
                    <a:pt x="134" y="209"/>
                    <a:pt x="131" y="216"/>
                  </a:cubicBezTo>
                  <a:cubicBezTo>
                    <a:pt x="134" y="217"/>
                    <a:pt x="139" y="214"/>
                    <a:pt x="142" y="213"/>
                  </a:cubicBezTo>
                  <a:cubicBezTo>
                    <a:pt x="148" y="222"/>
                    <a:pt x="142" y="232"/>
                    <a:pt x="143" y="242"/>
                  </a:cubicBezTo>
                  <a:cubicBezTo>
                    <a:pt x="145" y="254"/>
                    <a:pt x="153" y="255"/>
                    <a:pt x="162" y="260"/>
                  </a:cubicBezTo>
                  <a:cubicBezTo>
                    <a:pt x="166" y="262"/>
                    <a:pt x="166" y="259"/>
                    <a:pt x="167" y="265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8">
              <a:extLst>
                <a:ext uri="{FF2B5EF4-FFF2-40B4-BE49-F238E27FC236}">
                  <a16:creationId xmlns:a16="http://schemas.microsoft.com/office/drawing/2014/main" xmlns="" id="{79786BBC-A1B8-4B44-BD3F-254958963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772" y="2245498"/>
              <a:ext cx="699971" cy="1188108"/>
            </a:xfrm>
            <a:custGeom>
              <a:avLst/>
              <a:gdLst>
                <a:gd name="T0" fmla="*/ 167 w 167"/>
                <a:gd name="T1" fmla="*/ 265 h 284"/>
                <a:gd name="T2" fmla="*/ 165 w 167"/>
                <a:gd name="T3" fmla="*/ 275 h 284"/>
                <a:gd name="T4" fmla="*/ 165 w 167"/>
                <a:gd name="T5" fmla="*/ 284 h 284"/>
                <a:gd name="T6" fmla="*/ 12 w 167"/>
                <a:gd name="T7" fmla="*/ 180 h 284"/>
                <a:gd name="T8" fmla="*/ 11 w 167"/>
                <a:gd name="T9" fmla="*/ 174 h 284"/>
                <a:gd name="T10" fmla="*/ 4 w 167"/>
                <a:gd name="T11" fmla="*/ 172 h 284"/>
                <a:gd name="T12" fmla="*/ 0 w 167"/>
                <a:gd name="T13" fmla="*/ 167 h 284"/>
                <a:gd name="T14" fmla="*/ 150 w 167"/>
                <a:gd name="T15" fmla="*/ 0 h 284"/>
                <a:gd name="T16" fmla="*/ 166 w 167"/>
                <a:gd name="T17" fmla="*/ 40 h 284"/>
                <a:gd name="T18" fmla="*/ 149 w 167"/>
                <a:gd name="T19" fmla="*/ 68 h 284"/>
                <a:gd name="T20" fmla="*/ 153 w 167"/>
                <a:gd name="T21" fmla="*/ 82 h 284"/>
                <a:gd name="T22" fmla="*/ 146 w 167"/>
                <a:gd name="T23" fmla="*/ 107 h 284"/>
                <a:gd name="T24" fmla="*/ 149 w 167"/>
                <a:gd name="T25" fmla="*/ 112 h 284"/>
                <a:gd name="T26" fmla="*/ 155 w 167"/>
                <a:gd name="T27" fmla="*/ 116 h 284"/>
                <a:gd name="T28" fmla="*/ 144 w 167"/>
                <a:gd name="T29" fmla="*/ 129 h 284"/>
                <a:gd name="T30" fmla="*/ 140 w 167"/>
                <a:gd name="T31" fmla="*/ 143 h 284"/>
                <a:gd name="T32" fmla="*/ 148 w 167"/>
                <a:gd name="T33" fmla="*/ 154 h 284"/>
                <a:gd name="T34" fmla="*/ 146 w 167"/>
                <a:gd name="T35" fmla="*/ 167 h 284"/>
                <a:gd name="T36" fmla="*/ 147 w 167"/>
                <a:gd name="T37" fmla="*/ 178 h 284"/>
                <a:gd name="T38" fmla="*/ 140 w 167"/>
                <a:gd name="T39" fmla="*/ 185 h 284"/>
                <a:gd name="T40" fmla="*/ 141 w 167"/>
                <a:gd name="T41" fmla="*/ 197 h 284"/>
                <a:gd name="T42" fmla="*/ 131 w 167"/>
                <a:gd name="T43" fmla="*/ 216 h 284"/>
                <a:gd name="T44" fmla="*/ 142 w 167"/>
                <a:gd name="T45" fmla="*/ 213 h 284"/>
                <a:gd name="T46" fmla="*/ 143 w 167"/>
                <a:gd name="T47" fmla="*/ 242 h 284"/>
                <a:gd name="T48" fmla="*/ 162 w 167"/>
                <a:gd name="T49" fmla="*/ 260 h 284"/>
                <a:gd name="T50" fmla="*/ 167 w 167"/>
                <a:gd name="T51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84">
                  <a:moveTo>
                    <a:pt x="167" y="265"/>
                  </a:moveTo>
                  <a:cubicBezTo>
                    <a:pt x="167" y="268"/>
                    <a:pt x="165" y="272"/>
                    <a:pt x="165" y="275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94" y="251"/>
                    <a:pt x="43" y="213"/>
                    <a:pt x="12" y="180"/>
                  </a:cubicBezTo>
                  <a:cubicBezTo>
                    <a:pt x="12" y="179"/>
                    <a:pt x="12" y="175"/>
                    <a:pt x="11" y="174"/>
                  </a:cubicBezTo>
                  <a:cubicBezTo>
                    <a:pt x="9" y="173"/>
                    <a:pt x="6" y="172"/>
                    <a:pt x="4" y="172"/>
                  </a:cubicBezTo>
                  <a:cubicBezTo>
                    <a:pt x="3" y="170"/>
                    <a:pt x="1" y="169"/>
                    <a:pt x="0" y="167"/>
                  </a:cubicBezTo>
                  <a:cubicBezTo>
                    <a:pt x="22" y="147"/>
                    <a:pt x="130" y="21"/>
                    <a:pt x="150" y="0"/>
                  </a:cubicBezTo>
                  <a:cubicBezTo>
                    <a:pt x="154" y="14"/>
                    <a:pt x="159" y="30"/>
                    <a:pt x="166" y="40"/>
                  </a:cubicBezTo>
                  <a:cubicBezTo>
                    <a:pt x="161" y="47"/>
                    <a:pt x="149" y="59"/>
                    <a:pt x="149" y="68"/>
                  </a:cubicBezTo>
                  <a:cubicBezTo>
                    <a:pt x="127" y="72"/>
                    <a:pt x="150" y="80"/>
                    <a:pt x="153" y="82"/>
                  </a:cubicBezTo>
                  <a:cubicBezTo>
                    <a:pt x="159" y="91"/>
                    <a:pt x="153" y="99"/>
                    <a:pt x="146" y="107"/>
                  </a:cubicBezTo>
                  <a:cubicBezTo>
                    <a:pt x="147" y="109"/>
                    <a:pt x="147" y="110"/>
                    <a:pt x="149" y="112"/>
                  </a:cubicBezTo>
                  <a:cubicBezTo>
                    <a:pt x="151" y="112"/>
                    <a:pt x="152" y="115"/>
                    <a:pt x="155" y="116"/>
                  </a:cubicBezTo>
                  <a:cubicBezTo>
                    <a:pt x="154" y="125"/>
                    <a:pt x="147" y="123"/>
                    <a:pt x="144" y="129"/>
                  </a:cubicBezTo>
                  <a:cubicBezTo>
                    <a:pt x="142" y="133"/>
                    <a:pt x="139" y="139"/>
                    <a:pt x="140" y="143"/>
                  </a:cubicBezTo>
                  <a:cubicBezTo>
                    <a:pt x="140" y="150"/>
                    <a:pt x="145" y="148"/>
                    <a:pt x="148" y="154"/>
                  </a:cubicBezTo>
                  <a:cubicBezTo>
                    <a:pt x="147" y="160"/>
                    <a:pt x="146" y="162"/>
                    <a:pt x="146" y="167"/>
                  </a:cubicBezTo>
                  <a:cubicBezTo>
                    <a:pt x="147" y="172"/>
                    <a:pt x="149" y="174"/>
                    <a:pt x="147" y="178"/>
                  </a:cubicBezTo>
                  <a:cubicBezTo>
                    <a:pt x="146" y="181"/>
                    <a:pt x="141" y="182"/>
                    <a:pt x="140" y="185"/>
                  </a:cubicBezTo>
                  <a:cubicBezTo>
                    <a:pt x="138" y="188"/>
                    <a:pt x="141" y="194"/>
                    <a:pt x="141" y="197"/>
                  </a:cubicBezTo>
                  <a:cubicBezTo>
                    <a:pt x="140" y="206"/>
                    <a:pt x="134" y="209"/>
                    <a:pt x="131" y="216"/>
                  </a:cubicBezTo>
                  <a:cubicBezTo>
                    <a:pt x="134" y="217"/>
                    <a:pt x="139" y="214"/>
                    <a:pt x="142" y="213"/>
                  </a:cubicBezTo>
                  <a:cubicBezTo>
                    <a:pt x="148" y="222"/>
                    <a:pt x="142" y="232"/>
                    <a:pt x="143" y="242"/>
                  </a:cubicBezTo>
                  <a:cubicBezTo>
                    <a:pt x="145" y="254"/>
                    <a:pt x="153" y="255"/>
                    <a:pt x="162" y="260"/>
                  </a:cubicBezTo>
                  <a:cubicBezTo>
                    <a:pt x="166" y="262"/>
                    <a:pt x="166" y="259"/>
                    <a:pt x="167" y="265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9">
              <a:extLst>
                <a:ext uri="{FF2B5EF4-FFF2-40B4-BE49-F238E27FC236}">
                  <a16:creationId xmlns:a16="http://schemas.microsoft.com/office/drawing/2014/main" xmlns="" id="{8ABFC068-C15F-4119-86F0-4F5E6BBB8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1772" y="3002572"/>
              <a:ext cx="871280" cy="1690981"/>
            </a:xfrm>
            <a:custGeom>
              <a:avLst/>
              <a:gdLst>
                <a:gd name="T0" fmla="*/ 168 w 208"/>
                <a:gd name="T1" fmla="*/ 315 h 404"/>
                <a:gd name="T2" fmla="*/ 152 w 208"/>
                <a:gd name="T3" fmla="*/ 252 h 404"/>
                <a:gd name="T4" fmla="*/ 165 w 208"/>
                <a:gd name="T5" fmla="*/ 104 h 404"/>
                <a:gd name="T6" fmla="*/ 13 w 208"/>
                <a:gd name="T7" fmla="*/ 24 h 404"/>
                <a:gd name="T8" fmla="*/ 14 w 208"/>
                <a:gd name="T9" fmla="*/ 39 h 404"/>
                <a:gd name="T10" fmla="*/ 25 w 208"/>
                <a:gd name="T11" fmla="*/ 40 h 404"/>
                <a:gd name="T12" fmla="*/ 32 w 208"/>
                <a:gd name="T13" fmla="*/ 35 h 404"/>
                <a:gd name="T14" fmla="*/ 44 w 208"/>
                <a:gd name="T15" fmla="*/ 45 h 404"/>
                <a:gd name="T16" fmla="*/ 42 w 208"/>
                <a:gd name="T17" fmla="*/ 58 h 404"/>
                <a:gd name="T18" fmla="*/ 45 w 208"/>
                <a:gd name="T19" fmla="*/ 78 h 404"/>
                <a:gd name="T20" fmla="*/ 41 w 208"/>
                <a:gd name="T21" fmla="*/ 86 h 404"/>
                <a:gd name="T22" fmla="*/ 41 w 208"/>
                <a:gd name="T23" fmla="*/ 108 h 404"/>
                <a:gd name="T24" fmla="*/ 39 w 208"/>
                <a:gd name="T25" fmla="*/ 113 h 404"/>
                <a:gd name="T26" fmla="*/ 40 w 208"/>
                <a:gd name="T27" fmla="*/ 127 h 404"/>
                <a:gd name="T28" fmla="*/ 42 w 208"/>
                <a:gd name="T29" fmla="*/ 162 h 404"/>
                <a:gd name="T30" fmla="*/ 25 w 208"/>
                <a:gd name="T31" fmla="*/ 207 h 404"/>
                <a:gd name="T32" fmla="*/ 32 w 208"/>
                <a:gd name="T33" fmla="*/ 212 h 404"/>
                <a:gd name="T34" fmla="*/ 29 w 208"/>
                <a:gd name="T35" fmla="*/ 227 h 404"/>
                <a:gd name="T36" fmla="*/ 27 w 208"/>
                <a:gd name="T37" fmla="*/ 241 h 404"/>
                <a:gd name="T38" fmla="*/ 30 w 208"/>
                <a:gd name="T39" fmla="*/ 253 h 404"/>
                <a:gd name="T40" fmla="*/ 19 w 208"/>
                <a:gd name="T41" fmla="*/ 271 h 404"/>
                <a:gd name="T42" fmla="*/ 34 w 208"/>
                <a:gd name="T43" fmla="*/ 291 h 404"/>
                <a:gd name="T44" fmla="*/ 41 w 208"/>
                <a:gd name="T45" fmla="*/ 301 h 404"/>
                <a:gd name="T46" fmla="*/ 46 w 208"/>
                <a:gd name="T47" fmla="*/ 319 h 404"/>
                <a:gd name="T48" fmla="*/ 57 w 208"/>
                <a:gd name="T49" fmla="*/ 343 h 404"/>
                <a:gd name="T50" fmla="*/ 192 w 208"/>
                <a:gd name="T51" fmla="*/ 404 h 404"/>
                <a:gd name="T52" fmla="*/ 189 w 208"/>
                <a:gd name="T53" fmla="*/ 365 h 404"/>
                <a:gd name="T54" fmla="*/ 35 w 208"/>
                <a:gd name="T55" fmla="*/ 304 h 404"/>
                <a:gd name="T56" fmla="*/ 10 w 208"/>
                <a:gd name="T57" fmla="*/ 275 h 404"/>
                <a:gd name="T58" fmla="*/ 12 w 208"/>
                <a:gd name="T59" fmla="*/ 301 h 404"/>
                <a:gd name="T60" fmla="*/ 15 w 208"/>
                <a:gd name="T61" fmla="*/ 316 h 404"/>
                <a:gd name="T62" fmla="*/ 30 w 208"/>
                <a:gd name="T63" fmla="*/ 348 h 404"/>
                <a:gd name="T64" fmla="*/ 48 w 208"/>
                <a:gd name="T65" fmla="*/ 3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04">
                  <a:moveTo>
                    <a:pt x="189" y="365"/>
                  </a:moveTo>
                  <a:cubicBezTo>
                    <a:pt x="190" y="349"/>
                    <a:pt x="182" y="323"/>
                    <a:pt x="168" y="315"/>
                  </a:cubicBezTo>
                  <a:cubicBezTo>
                    <a:pt x="171" y="309"/>
                    <a:pt x="171" y="302"/>
                    <a:pt x="163" y="303"/>
                  </a:cubicBezTo>
                  <a:cubicBezTo>
                    <a:pt x="170" y="284"/>
                    <a:pt x="141" y="270"/>
                    <a:pt x="152" y="252"/>
                  </a:cubicBezTo>
                  <a:cubicBezTo>
                    <a:pt x="165" y="228"/>
                    <a:pt x="192" y="161"/>
                    <a:pt x="208" y="123"/>
                  </a:cubicBezTo>
                  <a:cubicBezTo>
                    <a:pt x="193" y="117"/>
                    <a:pt x="179" y="110"/>
                    <a:pt x="165" y="104"/>
                  </a:cubicBezTo>
                  <a:cubicBezTo>
                    <a:pt x="95" y="71"/>
                    <a:pt x="44" y="32"/>
                    <a:pt x="12" y="0"/>
                  </a:cubicBezTo>
                  <a:cubicBezTo>
                    <a:pt x="13" y="8"/>
                    <a:pt x="13" y="16"/>
                    <a:pt x="13" y="2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8"/>
                    <a:pt x="13" y="39"/>
                    <a:pt x="14" y="39"/>
                  </a:cubicBezTo>
                  <a:cubicBezTo>
                    <a:pt x="15" y="39"/>
                    <a:pt x="17" y="39"/>
                    <a:pt x="19" y="39"/>
                  </a:cubicBezTo>
                  <a:cubicBezTo>
                    <a:pt x="22" y="40"/>
                    <a:pt x="24" y="44"/>
                    <a:pt x="25" y="40"/>
                  </a:cubicBezTo>
                  <a:cubicBezTo>
                    <a:pt x="27" y="40"/>
                    <a:pt x="28" y="38"/>
                    <a:pt x="29" y="37"/>
                  </a:cubicBezTo>
                  <a:cubicBezTo>
                    <a:pt x="31" y="35"/>
                    <a:pt x="29" y="35"/>
                    <a:pt x="32" y="35"/>
                  </a:cubicBezTo>
                  <a:cubicBezTo>
                    <a:pt x="35" y="35"/>
                    <a:pt x="38" y="37"/>
                    <a:pt x="41" y="35"/>
                  </a:cubicBezTo>
                  <a:cubicBezTo>
                    <a:pt x="43" y="36"/>
                    <a:pt x="44" y="42"/>
                    <a:pt x="44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1" y="48"/>
                    <a:pt x="42" y="54"/>
                    <a:pt x="42" y="58"/>
                  </a:cubicBezTo>
                  <a:cubicBezTo>
                    <a:pt x="41" y="60"/>
                    <a:pt x="41" y="62"/>
                    <a:pt x="42" y="64"/>
                  </a:cubicBezTo>
                  <a:cubicBezTo>
                    <a:pt x="44" y="69"/>
                    <a:pt x="46" y="72"/>
                    <a:pt x="45" y="78"/>
                  </a:cubicBezTo>
                  <a:cubicBezTo>
                    <a:pt x="44" y="79"/>
                    <a:pt x="44" y="81"/>
                    <a:pt x="43" y="83"/>
                  </a:cubicBezTo>
                  <a:cubicBezTo>
                    <a:pt x="43" y="85"/>
                    <a:pt x="41" y="85"/>
                    <a:pt x="41" y="86"/>
                  </a:cubicBezTo>
                  <a:cubicBezTo>
                    <a:pt x="40" y="89"/>
                    <a:pt x="43" y="94"/>
                    <a:pt x="43" y="97"/>
                  </a:cubicBezTo>
                  <a:cubicBezTo>
                    <a:pt x="43" y="101"/>
                    <a:pt x="43" y="105"/>
                    <a:pt x="41" y="108"/>
                  </a:cubicBezTo>
                  <a:cubicBezTo>
                    <a:pt x="41" y="109"/>
                    <a:pt x="39" y="110"/>
                    <a:pt x="39" y="110"/>
                  </a:cubicBezTo>
                  <a:cubicBezTo>
                    <a:pt x="39" y="111"/>
                    <a:pt x="40" y="112"/>
                    <a:pt x="39" y="113"/>
                  </a:cubicBezTo>
                  <a:cubicBezTo>
                    <a:pt x="39" y="114"/>
                    <a:pt x="40" y="116"/>
                    <a:pt x="37" y="116"/>
                  </a:cubicBezTo>
                  <a:cubicBezTo>
                    <a:pt x="35" y="119"/>
                    <a:pt x="38" y="124"/>
                    <a:pt x="40" y="127"/>
                  </a:cubicBezTo>
                  <a:cubicBezTo>
                    <a:pt x="43" y="132"/>
                    <a:pt x="46" y="138"/>
                    <a:pt x="48" y="142"/>
                  </a:cubicBezTo>
                  <a:cubicBezTo>
                    <a:pt x="52" y="150"/>
                    <a:pt x="46" y="157"/>
                    <a:pt x="42" y="162"/>
                  </a:cubicBezTo>
                  <a:cubicBezTo>
                    <a:pt x="37" y="171"/>
                    <a:pt x="28" y="176"/>
                    <a:pt x="25" y="186"/>
                  </a:cubicBezTo>
                  <a:cubicBezTo>
                    <a:pt x="24" y="190"/>
                    <a:pt x="19" y="204"/>
                    <a:pt x="25" y="207"/>
                  </a:cubicBezTo>
                  <a:cubicBezTo>
                    <a:pt x="27" y="208"/>
                    <a:pt x="30" y="205"/>
                    <a:pt x="32" y="204"/>
                  </a:cubicBezTo>
                  <a:cubicBezTo>
                    <a:pt x="42" y="202"/>
                    <a:pt x="34" y="210"/>
                    <a:pt x="32" y="212"/>
                  </a:cubicBezTo>
                  <a:cubicBezTo>
                    <a:pt x="30" y="215"/>
                    <a:pt x="30" y="217"/>
                    <a:pt x="30" y="220"/>
                  </a:cubicBezTo>
                  <a:cubicBezTo>
                    <a:pt x="30" y="222"/>
                    <a:pt x="29" y="225"/>
                    <a:pt x="29" y="227"/>
                  </a:cubicBezTo>
                  <a:cubicBezTo>
                    <a:pt x="29" y="230"/>
                    <a:pt x="30" y="232"/>
                    <a:pt x="29" y="234"/>
                  </a:cubicBezTo>
                  <a:cubicBezTo>
                    <a:pt x="27" y="237"/>
                    <a:pt x="25" y="237"/>
                    <a:pt x="27" y="241"/>
                  </a:cubicBezTo>
                  <a:cubicBezTo>
                    <a:pt x="30" y="245"/>
                    <a:pt x="36" y="245"/>
                    <a:pt x="41" y="246"/>
                  </a:cubicBezTo>
                  <a:cubicBezTo>
                    <a:pt x="40" y="251"/>
                    <a:pt x="34" y="252"/>
                    <a:pt x="30" y="253"/>
                  </a:cubicBezTo>
                  <a:cubicBezTo>
                    <a:pt x="25" y="256"/>
                    <a:pt x="23" y="260"/>
                    <a:pt x="21" y="265"/>
                  </a:cubicBezTo>
                  <a:cubicBezTo>
                    <a:pt x="20" y="266"/>
                    <a:pt x="19" y="269"/>
                    <a:pt x="19" y="271"/>
                  </a:cubicBezTo>
                  <a:cubicBezTo>
                    <a:pt x="18" y="273"/>
                    <a:pt x="20" y="278"/>
                    <a:pt x="22" y="281"/>
                  </a:cubicBezTo>
                  <a:cubicBezTo>
                    <a:pt x="27" y="281"/>
                    <a:pt x="34" y="285"/>
                    <a:pt x="34" y="291"/>
                  </a:cubicBezTo>
                  <a:cubicBezTo>
                    <a:pt x="33" y="294"/>
                    <a:pt x="32" y="294"/>
                    <a:pt x="34" y="297"/>
                  </a:cubicBezTo>
                  <a:cubicBezTo>
                    <a:pt x="36" y="299"/>
                    <a:pt x="39" y="299"/>
                    <a:pt x="41" y="301"/>
                  </a:cubicBezTo>
                  <a:cubicBezTo>
                    <a:pt x="44" y="304"/>
                    <a:pt x="50" y="308"/>
                    <a:pt x="49" y="313"/>
                  </a:cubicBezTo>
                  <a:cubicBezTo>
                    <a:pt x="48" y="315"/>
                    <a:pt x="46" y="316"/>
                    <a:pt x="46" y="319"/>
                  </a:cubicBezTo>
                  <a:cubicBezTo>
                    <a:pt x="46" y="322"/>
                    <a:pt x="47" y="324"/>
                    <a:pt x="49" y="326"/>
                  </a:cubicBezTo>
                  <a:cubicBezTo>
                    <a:pt x="53" y="330"/>
                    <a:pt x="55" y="337"/>
                    <a:pt x="57" y="343"/>
                  </a:cubicBezTo>
                  <a:cubicBezTo>
                    <a:pt x="60" y="348"/>
                    <a:pt x="58" y="350"/>
                    <a:pt x="63" y="354"/>
                  </a:cubicBezTo>
                  <a:cubicBezTo>
                    <a:pt x="67" y="356"/>
                    <a:pt x="115" y="380"/>
                    <a:pt x="192" y="404"/>
                  </a:cubicBezTo>
                  <a:cubicBezTo>
                    <a:pt x="189" y="391"/>
                    <a:pt x="190" y="378"/>
                    <a:pt x="199" y="368"/>
                  </a:cubicBezTo>
                  <a:cubicBezTo>
                    <a:pt x="195" y="367"/>
                    <a:pt x="193" y="365"/>
                    <a:pt x="189" y="365"/>
                  </a:cubicBezTo>
                  <a:moveTo>
                    <a:pt x="39" y="325"/>
                  </a:moveTo>
                  <a:cubicBezTo>
                    <a:pt x="37" y="318"/>
                    <a:pt x="39" y="311"/>
                    <a:pt x="35" y="304"/>
                  </a:cubicBezTo>
                  <a:cubicBezTo>
                    <a:pt x="32" y="299"/>
                    <a:pt x="25" y="295"/>
                    <a:pt x="21" y="290"/>
                  </a:cubicBezTo>
                  <a:cubicBezTo>
                    <a:pt x="18" y="285"/>
                    <a:pt x="17" y="277"/>
                    <a:pt x="10" y="275"/>
                  </a:cubicBezTo>
                  <a:cubicBezTo>
                    <a:pt x="1" y="272"/>
                    <a:pt x="7" y="283"/>
                    <a:pt x="9" y="286"/>
                  </a:cubicBezTo>
                  <a:cubicBezTo>
                    <a:pt x="0" y="288"/>
                    <a:pt x="9" y="298"/>
                    <a:pt x="12" y="301"/>
                  </a:cubicBezTo>
                  <a:cubicBezTo>
                    <a:pt x="14" y="303"/>
                    <a:pt x="17" y="305"/>
                    <a:pt x="18" y="309"/>
                  </a:cubicBezTo>
                  <a:cubicBezTo>
                    <a:pt x="18" y="312"/>
                    <a:pt x="15" y="313"/>
                    <a:pt x="15" y="316"/>
                  </a:cubicBezTo>
                  <a:cubicBezTo>
                    <a:pt x="15" y="323"/>
                    <a:pt x="21" y="325"/>
                    <a:pt x="25" y="330"/>
                  </a:cubicBezTo>
                  <a:cubicBezTo>
                    <a:pt x="29" y="335"/>
                    <a:pt x="26" y="342"/>
                    <a:pt x="30" y="348"/>
                  </a:cubicBezTo>
                  <a:cubicBezTo>
                    <a:pt x="33" y="353"/>
                    <a:pt x="40" y="360"/>
                    <a:pt x="45" y="363"/>
                  </a:cubicBezTo>
                  <a:cubicBezTo>
                    <a:pt x="49" y="366"/>
                    <a:pt x="48" y="350"/>
                    <a:pt x="48" y="348"/>
                  </a:cubicBezTo>
                  <a:cubicBezTo>
                    <a:pt x="47" y="339"/>
                    <a:pt x="43" y="334"/>
                    <a:pt x="39" y="325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0">
              <a:extLst>
                <a:ext uri="{FF2B5EF4-FFF2-40B4-BE49-F238E27FC236}">
                  <a16:creationId xmlns:a16="http://schemas.microsoft.com/office/drawing/2014/main" xmlns="" id="{05EC1FC4-CC0F-4CD8-B561-1DB416E0F4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1772" y="3002572"/>
              <a:ext cx="871280" cy="1690981"/>
            </a:xfrm>
            <a:custGeom>
              <a:avLst/>
              <a:gdLst>
                <a:gd name="T0" fmla="*/ 168 w 208"/>
                <a:gd name="T1" fmla="*/ 315 h 404"/>
                <a:gd name="T2" fmla="*/ 152 w 208"/>
                <a:gd name="T3" fmla="*/ 252 h 404"/>
                <a:gd name="T4" fmla="*/ 165 w 208"/>
                <a:gd name="T5" fmla="*/ 104 h 404"/>
                <a:gd name="T6" fmla="*/ 13 w 208"/>
                <a:gd name="T7" fmla="*/ 24 h 404"/>
                <a:gd name="T8" fmla="*/ 14 w 208"/>
                <a:gd name="T9" fmla="*/ 39 h 404"/>
                <a:gd name="T10" fmla="*/ 25 w 208"/>
                <a:gd name="T11" fmla="*/ 40 h 404"/>
                <a:gd name="T12" fmla="*/ 32 w 208"/>
                <a:gd name="T13" fmla="*/ 35 h 404"/>
                <a:gd name="T14" fmla="*/ 44 w 208"/>
                <a:gd name="T15" fmla="*/ 45 h 404"/>
                <a:gd name="T16" fmla="*/ 42 w 208"/>
                <a:gd name="T17" fmla="*/ 58 h 404"/>
                <a:gd name="T18" fmla="*/ 45 w 208"/>
                <a:gd name="T19" fmla="*/ 78 h 404"/>
                <a:gd name="T20" fmla="*/ 41 w 208"/>
                <a:gd name="T21" fmla="*/ 86 h 404"/>
                <a:gd name="T22" fmla="*/ 41 w 208"/>
                <a:gd name="T23" fmla="*/ 108 h 404"/>
                <a:gd name="T24" fmla="*/ 39 w 208"/>
                <a:gd name="T25" fmla="*/ 113 h 404"/>
                <a:gd name="T26" fmla="*/ 40 w 208"/>
                <a:gd name="T27" fmla="*/ 127 h 404"/>
                <a:gd name="T28" fmla="*/ 42 w 208"/>
                <a:gd name="T29" fmla="*/ 162 h 404"/>
                <a:gd name="T30" fmla="*/ 25 w 208"/>
                <a:gd name="T31" fmla="*/ 207 h 404"/>
                <a:gd name="T32" fmla="*/ 32 w 208"/>
                <a:gd name="T33" fmla="*/ 212 h 404"/>
                <a:gd name="T34" fmla="*/ 29 w 208"/>
                <a:gd name="T35" fmla="*/ 227 h 404"/>
                <a:gd name="T36" fmla="*/ 27 w 208"/>
                <a:gd name="T37" fmla="*/ 241 h 404"/>
                <a:gd name="T38" fmla="*/ 30 w 208"/>
                <a:gd name="T39" fmla="*/ 253 h 404"/>
                <a:gd name="T40" fmla="*/ 19 w 208"/>
                <a:gd name="T41" fmla="*/ 271 h 404"/>
                <a:gd name="T42" fmla="*/ 34 w 208"/>
                <a:gd name="T43" fmla="*/ 291 h 404"/>
                <a:gd name="T44" fmla="*/ 41 w 208"/>
                <a:gd name="T45" fmla="*/ 301 h 404"/>
                <a:gd name="T46" fmla="*/ 46 w 208"/>
                <a:gd name="T47" fmla="*/ 319 h 404"/>
                <a:gd name="T48" fmla="*/ 57 w 208"/>
                <a:gd name="T49" fmla="*/ 343 h 404"/>
                <a:gd name="T50" fmla="*/ 192 w 208"/>
                <a:gd name="T51" fmla="*/ 404 h 404"/>
                <a:gd name="T52" fmla="*/ 189 w 208"/>
                <a:gd name="T53" fmla="*/ 365 h 404"/>
                <a:gd name="T54" fmla="*/ 35 w 208"/>
                <a:gd name="T55" fmla="*/ 304 h 404"/>
                <a:gd name="T56" fmla="*/ 10 w 208"/>
                <a:gd name="T57" fmla="*/ 275 h 404"/>
                <a:gd name="T58" fmla="*/ 12 w 208"/>
                <a:gd name="T59" fmla="*/ 301 h 404"/>
                <a:gd name="T60" fmla="*/ 15 w 208"/>
                <a:gd name="T61" fmla="*/ 316 h 404"/>
                <a:gd name="T62" fmla="*/ 30 w 208"/>
                <a:gd name="T63" fmla="*/ 348 h 404"/>
                <a:gd name="T64" fmla="*/ 48 w 208"/>
                <a:gd name="T65" fmla="*/ 3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04">
                  <a:moveTo>
                    <a:pt x="189" y="365"/>
                  </a:moveTo>
                  <a:cubicBezTo>
                    <a:pt x="190" y="349"/>
                    <a:pt x="182" y="323"/>
                    <a:pt x="168" y="315"/>
                  </a:cubicBezTo>
                  <a:cubicBezTo>
                    <a:pt x="171" y="309"/>
                    <a:pt x="171" y="302"/>
                    <a:pt x="163" y="303"/>
                  </a:cubicBezTo>
                  <a:cubicBezTo>
                    <a:pt x="170" y="284"/>
                    <a:pt x="141" y="270"/>
                    <a:pt x="152" y="252"/>
                  </a:cubicBezTo>
                  <a:cubicBezTo>
                    <a:pt x="165" y="228"/>
                    <a:pt x="192" y="161"/>
                    <a:pt x="208" y="123"/>
                  </a:cubicBezTo>
                  <a:cubicBezTo>
                    <a:pt x="193" y="117"/>
                    <a:pt x="179" y="110"/>
                    <a:pt x="165" y="104"/>
                  </a:cubicBezTo>
                  <a:cubicBezTo>
                    <a:pt x="95" y="71"/>
                    <a:pt x="44" y="32"/>
                    <a:pt x="12" y="0"/>
                  </a:cubicBezTo>
                  <a:cubicBezTo>
                    <a:pt x="13" y="8"/>
                    <a:pt x="13" y="16"/>
                    <a:pt x="13" y="2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8"/>
                    <a:pt x="13" y="39"/>
                    <a:pt x="14" y="39"/>
                  </a:cubicBezTo>
                  <a:cubicBezTo>
                    <a:pt x="15" y="39"/>
                    <a:pt x="17" y="39"/>
                    <a:pt x="19" y="39"/>
                  </a:cubicBezTo>
                  <a:cubicBezTo>
                    <a:pt x="22" y="40"/>
                    <a:pt x="24" y="44"/>
                    <a:pt x="25" y="40"/>
                  </a:cubicBezTo>
                  <a:cubicBezTo>
                    <a:pt x="27" y="40"/>
                    <a:pt x="28" y="38"/>
                    <a:pt x="29" y="37"/>
                  </a:cubicBezTo>
                  <a:cubicBezTo>
                    <a:pt x="31" y="35"/>
                    <a:pt x="29" y="35"/>
                    <a:pt x="32" y="35"/>
                  </a:cubicBezTo>
                  <a:cubicBezTo>
                    <a:pt x="35" y="35"/>
                    <a:pt x="38" y="37"/>
                    <a:pt x="41" y="35"/>
                  </a:cubicBezTo>
                  <a:cubicBezTo>
                    <a:pt x="43" y="36"/>
                    <a:pt x="44" y="42"/>
                    <a:pt x="44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1" y="48"/>
                    <a:pt x="42" y="54"/>
                    <a:pt x="42" y="58"/>
                  </a:cubicBezTo>
                  <a:cubicBezTo>
                    <a:pt x="41" y="60"/>
                    <a:pt x="41" y="62"/>
                    <a:pt x="42" y="64"/>
                  </a:cubicBezTo>
                  <a:cubicBezTo>
                    <a:pt x="44" y="69"/>
                    <a:pt x="46" y="72"/>
                    <a:pt x="45" y="78"/>
                  </a:cubicBezTo>
                  <a:cubicBezTo>
                    <a:pt x="44" y="79"/>
                    <a:pt x="44" y="81"/>
                    <a:pt x="43" y="83"/>
                  </a:cubicBezTo>
                  <a:cubicBezTo>
                    <a:pt x="43" y="85"/>
                    <a:pt x="41" y="85"/>
                    <a:pt x="41" y="86"/>
                  </a:cubicBezTo>
                  <a:cubicBezTo>
                    <a:pt x="40" y="89"/>
                    <a:pt x="43" y="94"/>
                    <a:pt x="43" y="97"/>
                  </a:cubicBezTo>
                  <a:cubicBezTo>
                    <a:pt x="43" y="101"/>
                    <a:pt x="43" y="105"/>
                    <a:pt x="41" y="108"/>
                  </a:cubicBezTo>
                  <a:cubicBezTo>
                    <a:pt x="41" y="109"/>
                    <a:pt x="39" y="110"/>
                    <a:pt x="39" y="110"/>
                  </a:cubicBezTo>
                  <a:cubicBezTo>
                    <a:pt x="39" y="111"/>
                    <a:pt x="40" y="112"/>
                    <a:pt x="39" y="113"/>
                  </a:cubicBezTo>
                  <a:cubicBezTo>
                    <a:pt x="39" y="114"/>
                    <a:pt x="40" y="116"/>
                    <a:pt x="37" y="116"/>
                  </a:cubicBezTo>
                  <a:cubicBezTo>
                    <a:pt x="35" y="119"/>
                    <a:pt x="38" y="124"/>
                    <a:pt x="40" y="127"/>
                  </a:cubicBezTo>
                  <a:cubicBezTo>
                    <a:pt x="43" y="132"/>
                    <a:pt x="46" y="138"/>
                    <a:pt x="48" y="142"/>
                  </a:cubicBezTo>
                  <a:cubicBezTo>
                    <a:pt x="52" y="150"/>
                    <a:pt x="46" y="157"/>
                    <a:pt x="42" y="162"/>
                  </a:cubicBezTo>
                  <a:cubicBezTo>
                    <a:pt x="37" y="171"/>
                    <a:pt x="28" y="176"/>
                    <a:pt x="25" y="186"/>
                  </a:cubicBezTo>
                  <a:cubicBezTo>
                    <a:pt x="24" y="190"/>
                    <a:pt x="19" y="204"/>
                    <a:pt x="25" y="207"/>
                  </a:cubicBezTo>
                  <a:cubicBezTo>
                    <a:pt x="27" y="208"/>
                    <a:pt x="30" y="205"/>
                    <a:pt x="32" y="204"/>
                  </a:cubicBezTo>
                  <a:cubicBezTo>
                    <a:pt x="42" y="202"/>
                    <a:pt x="34" y="210"/>
                    <a:pt x="32" y="212"/>
                  </a:cubicBezTo>
                  <a:cubicBezTo>
                    <a:pt x="30" y="215"/>
                    <a:pt x="30" y="217"/>
                    <a:pt x="30" y="220"/>
                  </a:cubicBezTo>
                  <a:cubicBezTo>
                    <a:pt x="30" y="222"/>
                    <a:pt x="29" y="225"/>
                    <a:pt x="29" y="227"/>
                  </a:cubicBezTo>
                  <a:cubicBezTo>
                    <a:pt x="29" y="230"/>
                    <a:pt x="30" y="232"/>
                    <a:pt x="29" y="234"/>
                  </a:cubicBezTo>
                  <a:cubicBezTo>
                    <a:pt x="27" y="237"/>
                    <a:pt x="25" y="237"/>
                    <a:pt x="27" y="241"/>
                  </a:cubicBezTo>
                  <a:cubicBezTo>
                    <a:pt x="30" y="245"/>
                    <a:pt x="36" y="245"/>
                    <a:pt x="41" y="246"/>
                  </a:cubicBezTo>
                  <a:cubicBezTo>
                    <a:pt x="40" y="251"/>
                    <a:pt x="34" y="252"/>
                    <a:pt x="30" y="253"/>
                  </a:cubicBezTo>
                  <a:cubicBezTo>
                    <a:pt x="25" y="256"/>
                    <a:pt x="23" y="260"/>
                    <a:pt x="21" y="265"/>
                  </a:cubicBezTo>
                  <a:cubicBezTo>
                    <a:pt x="20" y="266"/>
                    <a:pt x="19" y="269"/>
                    <a:pt x="19" y="271"/>
                  </a:cubicBezTo>
                  <a:cubicBezTo>
                    <a:pt x="18" y="273"/>
                    <a:pt x="20" y="278"/>
                    <a:pt x="22" y="281"/>
                  </a:cubicBezTo>
                  <a:cubicBezTo>
                    <a:pt x="27" y="281"/>
                    <a:pt x="34" y="285"/>
                    <a:pt x="34" y="291"/>
                  </a:cubicBezTo>
                  <a:cubicBezTo>
                    <a:pt x="33" y="294"/>
                    <a:pt x="32" y="294"/>
                    <a:pt x="34" y="297"/>
                  </a:cubicBezTo>
                  <a:cubicBezTo>
                    <a:pt x="36" y="299"/>
                    <a:pt x="39" y="299"/>
                    <a:pt x="41" y="301"/>
                  </a:cubicBezTo>
                  <a:cubicBezTo>
                    <a:pt x="44" y="304"/>
                    <a:pt x="50" y="308"/>
                    <a:pt x="49" y="313"/>
                  </a:cubicBezTo>
                  <a:cubicBezTo>
                    <a:pt x="48" y="315"/>
                    <a:pt x="46" y="316"/>
                    <a:pt x="46" y="319"/>
                  </a:cubicBezTo>
                  <a:cubicBezTo>
                    <a:pt x="46" y="322"/>
                    <a:pt x="47" y="324"/>
                    <a:pt x="49" y="326"/>
                  </a:cubicBezTo>
                  <a:cubicBezTo>
                    <a:pt x="53" y="330"/>
                    <a:pt x="55" y="337"/>
                    <a:pt x="57" y="343"/>
                  </a:cubicBezTo>
                  <a:cubicBezTo>
                    <a:pt x="60" y="348"/>
                    <a:pt x="58" y="350"/>
                    <a:pt x="63" y="354"/>
                  </a:cubicBezTo>
                  <a:cubicBezTo>
                    <a:pt x="67" y="356"/>
                    <a:pt x="115" y="380"/>
                    <a:pt x="192" y="404"/>
                  </a:cubicBezTo>
                  <a:cubicBezTo>
                    <a:pt x="189" y="391"/>
                    <a:pt x="190" y="378"/>
                    <a:pt x="199" y="368"/>
                  </a:cubicBezTo>
                  <a:cubicBezTo>
                    <a:pt x="195" y="367"/>
                    <a:pt x="193" y="365"/>
                    <a:pt x="189" y="365"/>
                  </a:cubicBezTo>
                  <a:close/>
                  <a:moveTo>
                    <a:pt x="39" y="325"/>
                  </a:moveTo>
                  <a:cubicBezTo>
                    <a:pt x="37" y="318"/>
                    <a:pt x="39" y="311"/>
                    <a:pt x="35" y="304"/>
                  </a:cubicBezTo>
                  <a:cubicBezTo>
                    <a:pt x="32" y="299"/>
                    <a:pt x="25" y="295"/>
                    <a:pt x="21" y="290"/>
                  </a:cubicBezTo>
                  <a:cubicBezTo>
                    <a:pt x="18" y="285"/>
                    <a:pt x="17" y="277"/>
                    <a:pt x="10" y="275"/>
                  </a:cubicBezTo>
                  <a:cubicBezTo>
                    <a:pt x="1" y="272"/>
                    <a:pt x="7" y="283"/>
                    <a:pt x="9" y="286"/>
                  </a:cubicBezTo>
                  <a:cubicBezTo>
                    <a:pt x="0" y="288"/>
                    <a:pt x="9" y="298"/>
                    <a:pt x="12" y="301"/>
                  </a:cubicBezTo>
                  <a:cubicBezTo>
                    <a:pt x="14" y="303"/>
                    <a:pt x="17" y="305"/>
                    <a:pt x="18" y="309"/>
                  </a:cubicBezTo>
                  <a:cubicBezTo>
                    <a:pt x="18" y="312"/>
                    <a:pt x="15" y="313"/>
                    <a:pt x="15" y="316"/>
                  </a:cubicBezTo>
                  <a:cubicBezTo>
                    <a:pt x="15" y="323"/>
                    <a:pt x="21" y="325"/>
                    <a:pt x="25" y="330"/>
                  </a:cubicBezTo>
                  <a:cubicBezTo>
                    <a:pt x="29" y="335"/>
                    <a:pt x="26" y="342"/>
                    <a:pt x="30" y="348"/>
                  </a:cubicBezTo>
                  <a:cubicBezTo>
                    <a:pt x="33" y="353"/>
                    <a:pt x="40" y="360"/>
                    <a:pt x="45" y="363"/>
                  </a:cubicBezTo>
                  <a:cubicBezTo>
                    <a:pt x="49" y="366"/>
                    <a:pt x="48" y="350"/>
                    <a:pt x="48" y="348"/>
                  </a:cubicBezTo>
                  <a:cubicBezTo>
                    <a:pt x="47" y="339"/>
                    <a:pt x="43" y="334"/>
                    <a:pt x="39" y="325"/>
                  </a:cubicBezTo>
                  <a:close/>
                </a:path>
              </a:pathLst>
            </a:custGeom>
            <a:grp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Canada Market with Key Segments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1082152" y="5890607"/>
            <a:ext cx="195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Shares #1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639621" y="5860256"/>
            <a:ext cx="368478" cy="3684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618119" y="5890606"/>
            <a:ext cx="4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W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4588787" y="5890607"/>
            <a:ext cx="195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Shares #2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4146256" y="5860256"/>
            <a:ext cx="368478" cy="36847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4124754" y="5890606"/>
            <a:ext cx="41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C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618119" y="1775141"/>
            <a:ext cx="207554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Write</a:t>
            </a:r>
          </a:p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Heading Here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06B118B2-3C63-4BE7-AD08-CF9400D60B3B}"/>
              </a:ext>
            </a:extLst>
          </p:cNvPr>
          <p:cNvSpPr txBox="1"/>
          <p:nvPr/>
        </p:nvSpPr>
        <p:spPr>
          <a:xfrm>
            <a:off x="618119" y="2604583"/>
            <a:ext cx="4551647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industry.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Lorem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Ipsum has been the industry's standard dummy </a:t>
            </a:r>
            <a:endParaRPr lang="en-US" sz="900" dirty="0" smtClean="0">
              <a:solidFill>
                <a:schemeClr val="bg2"/>
              </a:solidFill>
              <a:latin typeface="Montserrat Light" panose="00000400000000000000" pitchFamily="50" charset="0"/>
            </a:endParaRP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scrambled it to make a type specimen book. It has survived not only five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centuries, but also the leap into electronic typesetting,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remaining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essentially unchanged.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A3CD255-0EA7-473C-9920-E6D6CCE7A4D4}"/>
              </a:ext>
            </a:extLst>
          </p:cNvPr>
          <p:cNvSpPr txBox="1"/>
          <p:nvPr/>
        </p:nvSpPr>
        <p:spPr>
          <a:xfrm>
            <a:off x="618119" y="3951976"/>
            <a:ext cx="341391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dummy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typesetting Lorem Ipsum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been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the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scrambled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it to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make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specimen book. 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6162965" y="3907826"/>
            <a:ext cx="1156269" cy="1010728"/>
            <a:chOff x="10062215" y="1474383"/>
            <a:chExt cx="1156269" cy="1010728"/>
          </a:xfrm>
        </p:grpSpPr>
        <p:sp>
          <p:nvSpPr>
            <p:cNvPr id="64" name="Oval 63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Callout 64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858701" y="1844677"/>
            <a:ext cx="1156269" cy="1010728"/>
            <a:chOff x="10062215" y="1474383"/>
            <a:chExt cx="1156269" cy="1010728"/>
          </a:xfrm>
        </p:grpSpPr>
        <p:sp>
          <p:nvSpPr>
            <p:cNvPr id="69" name="Oval 68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Callout 69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289143" y="3789380"/>
            <a:ext cx="1156269" cy="1010728"/>
            <a:chOff x="10062215" y="1474383"/>
            <a:chExt cx="1156269" cy="1010728"/>
          </a:xfrm>
        </p:grpSpPr>
        <p:sp>
          <p:nvSpPr>
            <p:cNvPr id="74" name="Oval 73"/>
            <p:cNvSpPr/>
            <p:nvPr/>
          </p:nvSpPr>
          <p:spPr>
            <a:xfrm>
              <a:off x="10601455" y="1474383"/>
              <a:ext cx="373062" cy="3730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Callout 74"/>
            <p:cNvSpPr/>
            <p:nvPr/>
          </p:nvSpPr>
          <p:spPr>
            <a:xfrm>
              <a:off x="10062215" y="1710411"/>
              <a:ext cx="1156269" cy="774700"/>
            </a:xfrm>
            <a:prstGeom prst="wedgeEllipseCallout">
              <a:avLst/>
            </a:prstGeom>
            <a:solidFill>
              <a:schemeClr val="bg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162063" y="1846410"/>
              <a:ext cx="956572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Example</a:t>
              </a:r>
            </a:p>
            <a:p>
              <a:pPr algn="ctr">
                <a:lnSpc>
                  <a:spcPts val="1600"/>
                </a:lnSpc>
              </a:pPr>
              <a:r>
                <a:rPr 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Country</a:t>
              </a:r>
              <a:endPara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4B62E82F-FB7D-4AA7-929E-70C2FEC299A6}"/>
                </a:ext>
              </a:extLst>
            </p:cNvPr>
            <p:cNvSpPr txBox="1"/>
            <p:nvPr/>
          </p:nvSpPr>
          <p:spPr>
            <a:xfrm>
              <a:off x="10591289" y="1497564"/>
              <a:ext cx="42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Montserrat SemiBold" panose="00000700000000000000" pitchFamily="50" charset="0"/>
                  <a:cs typeface="Poppins SemiBold" panose="00000700000000000000" pitchFamily="2" charset="0"/>
                </a:rPr>
                <a:t>56%</a:t>
              </a:r>
              <a:endParaRPr lang="en-US" sz="900" b="1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46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495061" y="1762295"/>
            <a:ext cx="1487260" cy="16594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117600" y="537027"/>
            <a:ext cx="995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Growth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9D9054C-EEA6-4893-8F6D-AA25937292FB}"/>
              </a:ext>
            </a:extLst>
          </p:cNvPr>
          <p:cNvSpPr txBox="1"/>
          <p:nvPr/>
        </p:nvSpPr>
        <p:spPr>
          <a:xfrm>
            <a:off x="798955" y="3565997"/>
            <a:ext cx="46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Montserrat "/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6624B7-0741-4673-8B9C-EB11631AB28F}"/>
              </a:ext>
            </a:extLst>
          </p:cNvPr>
          <p:cNvSpPr txBox="1"/>
          <p:nvPr/>
        </p:nvSpPr>
        <p:spPr>
          <a:xfrm>
            <a:off x="798955" y="1762295"/>
            <a:ext cx="1324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Montserrat "/>
              </a:rPr>
              <a:t>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7872B3-612F-436B-B5D0-28A9C11AD794}"/>
              </a:ext>
            </a:extLst>
          </p:cNvPr>
          <p:cNvSpPr txBox="1"/>
          <p:nvPr/>
        </p:nvSpPr>
        <p:spPr>
          <a:xfrm rot="16200000">
            <a:off x="251816" y="2641082"/>
            <a:ext cx="143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SUCCESS</a:t>
            </a:r>
            <a:endParaRPr lang="en-US" sz="1200" spc="400" dirty="0">
              <a:solidFill>
                <a:schemeClr val="tx1">
                  <a:lumMod val="85000"/>
                  <a:lumOff val="15000"/>
                </a:schemeClr>
              </a:solidFill>
              <a:latin typeface="Montserrat 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00D4B66-23E4-4AED-9A1A-5DE39BF544BA}"/>
              </a:ext>
            </a:extLst>
          </p:cNvPr>
          <p:cNvSpPr txBox="1"/>
          <p:nvPr/>
        </p:nvSpPr>
        <p:spPr>
          <a:xfrm>
            <a:off x="1683970" y="3660588"/>
            <a:ext cx="165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ECD7C7A-4064-4C1A-A3E9-8868ABEF2F55}"/>
              </a:ext>
            </a:extLst>
          </p:cNvPr>
          <p:cNvSpPr txBox="1"/>
          <p:nvPr/>
        </p:nvSpPr>
        <p:spPr>
          <a:xfrm>
            <a:off x="1855086" y="2015520"/>
            <a:ext cx="1316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0%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ontserrat 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00D4B66-23E4-4AED-9A1A-5DE39BF544BA}"/>
              </a:ext>
            </a:extLst>
          </p:cNvPr>
          <p:cNvSpPr txBox="1"/>
          <p:nvPr/>
        </p:nvSpPr>
        <p:spPr>
          <a:xfrm>
            <a:off x="1683970" y="4139444"/>
            <a:ext cx="165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Step One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4711A9-E7F5-4F84-8B56-BE7455611301}"/>
              </a:ext>
            </a:extLst>
          </p:cNvPr>
          <p:cNvSpPr txBox="1"/>
          <p:nvPr/>
        </p:nvSpPr>
        <p:spPr>
          <a:xfrm>
            <a:off x="4248450" y="3660588"/>
            <a:ext cx="165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96DD1D3-8BDE-4833-A903-48CF79D3885E}"/>
              </a:ext>
            </a:extLst>
          </p:cNvPr>
          <p:cNvSpPr txBox="1"/>
          <p:nvPr/>
        </p:nvSpPr>
        <p:spPr>
          <a:xfrm>
            <a:off x="4419565" y="2015520"/>
            <a:ext cx="1316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45%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ontserrat 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00D4B66-23E4-4AED-9A1A-5DE39BF544BA}"/>
              </a:ext>
            </a:extLst>
          </p:cNvPr>
          <p:cNvSpPr txBox="1"/>
          <p:nvPr/>
        </p:nvSpPr>
        <p:spPr>
          <a:xfrm>
            <a:off x="4311575" y="4139444"/>
            <a:ext cx="1532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Step Two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F600EFB-02E5-4859-8DFA-51A34BF37150}"/>
              </a:ext>
            </a:extLst>
          </p:cNvPr>
          <p:cNvSpPr txBox="1"/>
          <p:nvPr/>
        </p:nvSpPr>
        <p:spPr>
          <a:xfrm>
            <a:off x="6846160" y="3660588"/>
            <a:ext cx="165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2019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E4628A7-4482-4AEF-A4D3-AFA625569C5C}"/>
              </a:ext>
            </a:extLst>
          </p:cNvPr>
          <p:cNvSpPr txBox="1"/>
          <p:nvPr/>
        </p:nvSpPr>
        <p:spPr>
          <a:xfrm>
            <a:off x="7017272" y="2015520"/>
            <a:ext cx="1316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75%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ontserrat 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00D4B66-23E4-4AED-9A1A-5DE39BF544BA}"/>
              </a:ext>
            </a:extLst>
          </p:cNvPr>
          <p:cNvSpPr txBox="1"/>
          <p:nvPr/>
        </p:nvSpPr>
        <p:spPr>
          <a:xfrm>
            <a:off x="7015009" y="4139444"/>
            <a:ext cx="131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Step Three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BCD0C5F-A92C-4A11-B413-B306FFCA7EC8}"/>
              </a:ext>
            </a:extLst>
          </p:cNvPr>
          <p:cNvSpPr txBox="1"/>
          <p:nvPr/>
        </p:nvSpPr>
        <p:spPr>
          <a:xfrm>
            <a:off x="9409512" y="3660588"/>
            <a:ext cx="165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2020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DEFAC4F-136D-40B6-8B6F-1F896D5CF982}"/>
              </a:ext>
            </a:extLst>
          </p:cNvPr>
          <p:cNvSpPr txBox="1"/>
          <p:nvPr/>
        </p:nvSpPr>
        <p:spPr>
          <a:xfrm>
            <a:off x="9580619" y="2015520"/>
            <a:ext cx="1316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/>
                </a:solidFill>
                <a:latin typeface="Montserrat "/>
              </a:rPr>
              <a:t>100%</a:t>
            </a:r>
            <a:endParaRPr lang="en-US" sz="1500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00D4B66-23E4-4AED-9A1A-5DE39BF544BA}"/>
              </a:ext>
            </a:extLst>
          </p:cNvPr>
          <p:cNvSpPr txBox="1"/>
          <p:nvPr/>
        </p:nvSpPr>
        <p:spPr>
          <a:xfrm>
            <a:off x="9579487" y="4139444"/>
            <a:ext cx="131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Step Four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0F58D6C-1E81-440F-B3B9-C1F77324E7AC}"/>
              </a:ext>
            </a:extLst>
          </p:cNvPr>
          <p:cNvSpPr txBox="1"/>
          <p:nvPr/>
        </p:nvSpPr>
        <p:spPr>
          <a:xfrm>
            <a:off x="1364780" y="4479919"/>
            <a:ext cx="229675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took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 galley of also the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0F58D6C-1E81-440F-B3B9-C1F77324E7AC}"/>
              </a:ext>
            </a:extLst>
          </p:cNvPr>
          <p:cNvSpPr txBox="1"/>
          <p:nvPr/>
        </p:nvSpPr>
        <p:spPr>
          <a:xfrm>
            <a:off x="3956804" y="4479919"/>
            <a:ext cx="229675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took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 galley of also the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0F58D6C-1E81-440F-B3B9-C1F77324E7AC}"/>
              </a:ext>
            </a:extLst>
          </p:cNvPr>
          <p:cNvSpPr txBox="1"/>
          <p:nvPr/>
        </p:nvSpPr>
        <p:spPr>
          <a:xfrm>
            <a:off x="6525835" y="4479919"/>
            <a:ext cx="229675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took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 galley of also the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0F58D6C-1E81-440F-B3B9-C1F77324E7AC}"/>
              </a:ext>
            </a:extLst>
          </p:cNvPr>
          <p:cNvSpPr txBox="1"/>
          <p:nvPr/>
        </p:nvSpPr>
        <p:spPr>
          <a:xfrm>
            <a:off x="9090313" y="4479919"/>
            <a:ext cx="229675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took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a galley of also the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7028" y="5341988"/>
            <a:ext cx="11117944" cy="1516012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6B118B2-3C63-4BE7-AD08-CF9400D60B3B}"/>
              </a:ext>
            </a:extLst>
          </p:cNvPr>
          <p:cNvSpPr txBox="1"/>
          <p:nvPr/>
        </p:nvSpPr>
        <p:spPr>
          <a:xfrm>
            <a:off x="2242353" y="5773903"/>
            <a:ext cx="7707294" cy="47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 is simply dummy text of the printing and typesetting industry. Lorem Ipsum has been the industry's standard dummy text </a:t>
            </a:r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50" charset="0"/>
              </a:rPr>
              <a:t>ever scrambled it to make a type specimen book. It has survived not only</a:t>
            </a: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63659" y="3186235"/>
            <a:ext cx="1487260" cy="2354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334008" y="2666961"/>
            <a:ext cx="1487260" cy="754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30583" y="2509764"/>
            <a:ext cx="1487260" cy="91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955800" y="537027"/>
            <a:ext cx="8280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Growth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2186195889"/>
              </p:ext>
            </p:extLst>
          </p:nvPr>
        </p:nvGraphicFramePr>
        <p:xfrm>
          <a:off x="878114" y="1567850"/>
          <a:ext cx="5842000" cy="473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6902806" y="1775141"/>
            <a:ext cx="207554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Write</a:t>
            </a:r>
          </a:p>
          <a:p>
            <a:pPr>
              <a:lnSpc>
                <a:spcPts val="25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Heading Here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B118B2-3C63-4BE7-AD08-CF9400D60B3B}"/>
              </a:ext>
            </a:extLst>
          </p:cNvPr>
          <p:cNvSpPr txBox="1"/>
          <p:nvPr/>
        </p:nvSpPr>
        <p:spPr>
          <a:xfrm>
            <a:off x="6902806" y="2604583"/>
            <a:ext cx="4551647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industry.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Lorem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Ipsum has been the industry's standard dummy </a:t>
            </a:r>
            <a:endParaRPr lang="en-US" sz="900" dirty="0" smtClean="0">
              <a:solidFill>
                <a:schemeClr val="bg2"/>
              </a:solidFill>
              <a:latin typeface="Montserrat Light" panose="00000400000000000000" pitchFamily="50" charset="0"/>
            </a:endParaRP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scrambled it to make a type specimen book. It has survived not only five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centuries, but also the leap into electronic typesetting,</a:t>
            </a:r>
          </a:p>
          <a:p>
            <a:pPr>
              <a:lnSpc>
                <a:spcPts val="1600"/>
              </a:lnSpc>
            </a:pP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remaining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essentially unchanged.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A3CD255-0EA7-473C-9920-E6D6CCE7A4D4}"/>
              </a:ext>
            </a:extLst>
          </p:cNvPr>
          <p:cNvSpPr txBox="1"/>
          <p:nvPr/>
        </p:nvSpPr>
        <p:spPr>
          <a:xfrm>
            <a:off x="6902806" y="3951976"/>
            <a:ext cx="341391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dummy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typesetting Lorem Ipsum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been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the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scrambled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it to </a:t>
            </a: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make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type </a:t>
            </a:r>
            <a:r>
              <a:rPr lang="en-US" sz="1100" dirty="0">
                <a:solidFill>
                  <a:schemeClr val="bg2"/>
                </a:solidFill>
                <a:latin typeface="Montserrat Light" panose="00000400000000000000" pitchFamily="50" charset="0"/>
              </a:rPr>
              <a:t>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39828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955800" y="537027"/>
            <a:ext cx="8280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Trends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xmlns="" id="{FCED432C-5AC5-4FD7-BE7D-9049BFDDD5F0}"/>
              </a:ext>
            </a:extLst>
          </p:cNvPr>
          <p:cNvSpPr/>
          <p:nvPr/>
        </p:nvSpPr>
        <p:spPr>
          <a:xfrm>
            <a:off x="806824" y="3094069"/>
            <a:ext cx="1895215" cy="1895215"/>
          </a:xfrm>
          <a:prstGeom prst="blockArc">
            <a:avLst>
              <a:gd name="adj1" fmla="val 10800000"/>
              <a:gd name="adj2" fmla="val 21594312"/>
              <a:gd name="adj3" fmla="val 18762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xmlns="" id="{7A7B9850-296E-4D21-921C-CD9486AE1F95}"/>
              </a:ext>
            </a:extLst>
          </p:cNvPr>
          <p:cNvSpPr/>
          <p:nvPr/>
        </p:nvSpPr>
        <p:spPr>
          <a:xfrm rot="10800000">
            <a:off x="2542257" y="3083990"/>
            <a:ext cx="1895215" cy="1895215"/>
          </a:xfrm>
          <a:prstGeom prst="blockArc">
            <a:avLst>
              <a:gd name="adj1" fmla="val 10825530"/>
              <a:gd name="adj2" fmla="val 21580866"/>
              <a:gd name="adj3" fmla="val 1813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xmlns="" id="{0F4C091F-2432-43DF-9BD8-C1C146085B9E}"/>
              </a:ext>
            </a:extLst>
          </p:cNvPr>
          <p:cNvSpPr/>
          <p:nvPr/>
        </p:nvSpPr>
        <p:spPr>
          <a:xfrm>
            <a:off x="4277689" y="3094069"/>
            <a:ext cx="1895215" cy="1895215"/>
          </a:xfrm>
          <a:prstGeom prst="blockArc">
            <a:avLst>
              <a:gd name="adj1" fmla="val 10790549"/>
              <a:gd name="adj2" fmla="val 21580642"/>
              <a:gd name="adj3" fmla="val 1851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xmlns="" id="{7FC21597-3A2A-4606-8B9A-487850E4BA2F}"/>
              </a:ext>
            </a:extLst>
          </p:cNvPr>
          <p:cNvSpPr/>
          <p:nvPr/>
        </p:nvSpPr>
        <p:spPr>
          <a:xfrm rot="10800000">
            <a:off x="6013122" y="3083990"/>
            <a:ext cx="1895215" cy="1895215"/>
          </a:xfrm>
          <a:prstGeom prst="blockArc">
            <a:avLst>
              <a:gd name="adj1" fmla="val 10800000"/>
              <a:gd name="adj2" fmla="val 21594380"/>
              <a:gd name="adj3" fmla="val 1838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xmlns="" id="{3F83F8C9-D1B3-44C5-B35F-276D22E1C953}"/>
              </a:ext>
            </a:extLst>
          </p:cNvPr>
          <p:cNvSpPr/>
          <p:nvPr/>
        </p:nvSpPr>
        <p:spPr>
          <a:xfrm>
            <a:off x="7748554" y="3094069"/>
            <a:ext cx="1895215" cy="1895215"/>
          </a:xfrm>
          <a:prstGeom prst="blockArc">
            <a:avLst>
              <a:gd name="adj1" fmla="val 10800000"/>
              <a:gd name="adj2" fmla="val 21580565"/>
              <a:gd name="adj3" fmla="val 18636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xmlns="" id="{7FC21597-3A2A-4606-8B9A-487850E4BA2F}"/>
              </a:ext>
            </a:extLst>
          </p:cNvPr>
          <p:cNvSpPr/>
          <p:nvPr/>
        </p:nvSpPr>
        <p:spPr>
          <a:xfrm rot="10800000">
            <a:off x="9483987" y="3083990"/>
            <a:ext cx="1895215" cy="1895215"/>
          </a:xfrm>
          <a:prstGeom prst="blockArc">
            <a:avLst>
              <a:gd name="adj1" fmla="val 10800000"/>
              <a:gd name="adj2" fmla="val 21580871"/>
              <a:gd name="adj3" fmla="val 1813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52088" y="3439333"/>
            <a:ext cx="1204686" cy="12046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87521" y="3439333"/>
            <a:ext cx="1204686" cy="12046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22953" y="3439333"/>
            <a:ext cx="1204686" cy="120468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58385" y="3439333"/>
            <a:ext cx="1204686" cy="120468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093818" y="3439333"/>
            <a:ext cx="1204686" cy="12046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829250" y="3439333"/>
            <a:ext cx="1204686" cy="12046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638544" y="3917851"/>
            <a:ext cx="231775" cy="247651"/>
            <a:chOff x="5095876" y="5965825"/>
            <a:chExt cx="231775" cy="247651"/>
          </a:xfrm>
          <a:solidFill>
            <a:schemeClr val="bg1"/>
          </a:solidFill>
        </p:grpSpPr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5243513" y="5965825"/>
              <a:ext cx="84138" cy="90488"/>
            </a:xfrm>
            <a:custGeom>
              <a:avLst/>
              <a:gdLst>
                <a:gd name="T0" fmla="*/ 23 w 27"/>
                <a:gd name="T1" fmla="*/ 27 h 27"/>
                <a:gd name="T2" fmla="*/ 10 w 27"/>
                <a:gd name="T3" fmla="*/ 27 h 27"/>
                <a:gd name="T4" fmla="*/ 0 w 27"/>
                <a:gd name="T5" fmla="*/ 17 h 27"/>
                <a:gd name="T6" fmla="*/ 0 w 27"/>
                <a:gd name="T7" fmla="*/ 3 h 27"/>
                <a:gd name="T8" fmla="*/ 3 w 27"/>
                <a:gd name="T9" fmla="*/ 0 h 27"/>
                <a:gd name="T10" fmla="*/ 7 w 27"/>
                <a:gd name="T11" fmla="*/ 3 h 27"/>
                <a:gd name="T12" fmla="*/ 7 w 27"/>
                <a:gd name="T13" fmla="*/ 17 h 27"/>
                <a:gd name="T14" fmla="*/ 10 w 27"/>
                <a:gd name="T15" fmla="*/ 20 h 27"/>
                <a:gd name="T16" fmla="*/ 23 w 27"/>
                <a:gd name="T17" fmla="*/ 20 h 27"/>
                <a:gd name="T18" fmla="*/ 27 w 27"/>
                <a:gd name="T19" fmla="*/ 24 h 27"/>
                <a:gd name="T20" fmla="*/ 23 w 27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7">
                  <a:moveTo>
                    <a:pt x="23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4" y="27"/>
                    <a:pt x="0" y="22"/>
                    <a:pt x="0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8" y="20"/>
                    <a:pt x="10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7" y="22"/>
                    <a:pt x="27" y="24"/>
                  </a:cubicBezTo>
                  <a:cubicBezTo>
                    <a:pt x="27" y="25"/>
                    <a:pt x="25" y="27"/>
                    <a:pt x="2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5095876" y="5965825"/>
              <a:ext cx="85725" cy="90488"/>
            </a:xfrm>
            <a:custGeom>
              <a:avLst/>
              <a:gdLst>
                <a:gd name="T0" fmla="*/ 16 w 27"/>
                <a:gd name="T1" fmla="*/ 27 h 27"/>
                <a:gd name="T2" fmla="*/ 3 w 27"/>
                <a:gd name="T3" fmla="*/ 27 h 27"/>
                <a:gd name="T4" fmla="*/ 0 w 27"/>
                <a:gd name="T5" fmla="*/ 24 h 27"/>
                <a:gd name="T6" fmla="*/ 3 w 27"/>
                <a:gd name="T7" fmla="*/ 20 h 27"/>
                <a:gd name="T8" fmla="*/ 16 w 27"/>
                <a:gd name="T9" fmla="*/ 20 h 27"/>
                <a:gd name="T10" fmla="*/ 20 w 27"/>
                <a:gd name="T11" fmla="*/ 17 h 27"/>
                <a:gd name="T12" fmla="*/ 20 w 27"/>
                <a:gd name="T13" fmla="*/ 3 h 27"/>
                <a:gd name="T14" fmla="*/ 23 w 27"/>
                <a:gd name="T15" fmla="*/ 0 h 27"/>
                <a:gd name="T16" fmla="*/ 27 w 27"/>
                <a:gd name="T17" fmla="*/ 3 h 27"/>
                <a:gd name="T18" fmla="*/ 27 w 27"/>
                <a:gd name="T19" fmla="*/ 17 h 27"/>
                <a:gd name="T20" fmla="*/ 16 w 27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7">
                  <a:moveTo>
                    <a:pt x="16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5"/>
                    <a:pt x="0" y="24"/>
                  </a:cubicBezTo>
                  <a:cubicBezTo>
                    <a:pt x="0" y="22"/>
                    <a:pt x="1" y="20"/>
                    <a:pt x="3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8" y="20"/>
                    <a:pt x="20" y="19"/>
                    <a:pt x="20" y="17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"/>
                    <a:pt x="21" y="0"/>
                    <a:pt x="23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22"/>
                    <a:pt x="22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5243513" y="6122988"/>
              <a:ext cx="84138" cy="90488"/>
            </a:xfrm>
            <a:custGeom>
              <a:avLst/>
              <a:gdLst>
                <a:gd name="T0" fmla="*/ 3 w 27"/>
                <a:gd name="T1" fmla="*/ 27 h 27"/>
                <a:gd name="T2" fmla="*/ 0 w 27"/>
                <a:gd name="T3" fmla="*/ 24 h 27"/>
                <a:gd name="T4" fmla="*/ 0 w 27"/>
                <a:gd name="T5" fmla="*/ 10 h 27"/>
                <a:gd name="T6" fmla="*/ 10 w 27"/>
                <a:gd name="T7" fmla="*/ 0 h 27"/>
                <a:gd name="T8" fmla="*/ 23 w 27"/>
                <a:gd name="T9" fmla="*/ 0 h 27"/>
                <a:gd name="T10" fmla="*/ 27 w 27"/>
                <a:gd name="T11" fmla="*/ 4 h 27"/>
                <a:gd name="T12" fmla="*/ 23 w 27"/>
                <a:gd name="T13" fmla="*/ 7 h 27"/>
                <a:gd name="T14" fmla="*/ 10 w 27"/>
                <a:gd name="T15" fmla="*/ 7 h 27"/>
                <a:gd name="T16" fmla="*/ 7 w 27"/>
                <a:gd name="T17" fmla="*/ 10 h 27"/>
                <a:gd name="T18" fmla="*/ 7 w 27"/>
                <a:gd name="T19" fmla="*/ 24 h 27"/>
                <a:gd name="T20" fmla="*/ 3 w 27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7">
                  <a:moveTo>
                    <a:pt x="3" y="27"/>
                  </a:moveTo>
                  <a:cubicBezTo>
                    <a:pt x="1" y="27"/>
                    <a:pt x="0" y="26"/>
                    <a:pt x="0" y="2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5"/>
                    <a:pt x="25" y="7"/>
                    <a:pt x="23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7" y="8"/>
                    <a:pt x="7" y="10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6"/>
                    <a:pt x="5" y="27"/>
                    <a:pt x="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5095876" y="6122988"/>
              <a:ext cx="85725" cy="90488"/>
            </a:xfrm>
            <a:custGeom>
              <a:avLst/>
              <a:gdLst>
                <a:gd name="T0" fmla="*/ 23 w 27"/>
                <a:gd name="T1" fmla="*/ 27 h 27"/>
                <a:gd name="T2" fmla="*/ 20 w 27"/>
                <a:gd name="T3" fmla="*/ 24 h 27"/>
                <a:gd name="T4" fmla="*/ 20 w 27"/>
                <a:gd name="T5" fmla="*/ 10 h 27"/>
                <a:gd name="T6" fmla="*/ 16 w 27"/>
                <a:gd name="T7" fmla="*/ 7 h 27"/>
                <a:gd name="T8" fmla="*/ 3 w 27"/>
                <a:gd name="T9" fmla="*/ 7 h 27"/>
                <a:gd name="T10" fmla="*/ 0 w 27"/>
                <a:gd name="T11" fmla="*/ 4 h 27"/>
                <a:gd name="T12" fmla="*/ 3 w 27"/>
                <a:gd name="T13" fmla="*/ 0 h 27"/>
                <a:gd name="T14" fmla="*/ 16 w 27"/>
                <a:gd name="T15" fmla="*/ 0 h 27"/>
                <a:gd name="T16" fmla="*/ 27 w 27"/>
                <a:gd name="T17" fmla="*/ 10 h 27"/>
                <a:gd name="T18" fmla="*/ 27 w 27"/>
                <a:gd name="T19" fmla="*/ 24 h 27"/>
                <a:gd name="T20" fmla="*/ 23 w 27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7">
                  <a:moveTo>
                    <a:pt x="23" y="27"/>
                  </a:moveTo>
                  <a:cubicBezTo>
                    <a:pt x="21" y="27"/>
                    <a:pt x="20" y="26"/>
                    <a:pt x="20" y="2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8"/>
                    <a:pt x="18" y="7"/>
                    <a:pt x="1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7" y="5"/>
                    <a:pt x="27" y="10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6"/>
                    <a:pt x="25" y="27"/>
                    <a:pt x="2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014953" y="3894832"/>
            <a:ext cx="420687" cy="293688"/>
            <a:chOff x="3511551" y="3573462"/>
            <a:chExt cx="420687" cy="293688"/>
          </a:xfrm>
          <a:solidFill>
            <a:schemeClr val="bg1"/>
          </a:solidFill>
        </p:grpSpPr>
        <p:sp>
          <p:nvSpPr>
            <p:cNvPr id="28" name="Freeform 75"/>
            <p:cNvSpPr>
              <a:spLocks/>
            </p:cNvSpPr>
            <p:nvPr/>
          </p:nvSpPr>
          <p:spPr bwMode="auto">
            <a:xfrm>
              <a:off x="3595688" y="3821112"/>
              <a:ext cx="336550" cy="23813"/>
            </a:xfrm>
            <a:custGeom>
              <a:avLst/>
              <a:gdLst>
                <a:gd name="T0" fmla="*/ 105 w 108"/>
                <a:gd name="T1" fmla="*/ 7 h 7"/>
                <a:gd name="T2" fmla="*/ 4 w 108"/>
                <a:gd name="T3" fmla="*/ 7 h 7"/>
                <a:gd name="T4" fmla="*/ 0 w 108"/>
                <a:gd name="T5" fmla="*/ 4 h 7"/>
                <a:gd name="T6" fmla="*/ 4 w 108"/>
                <a:gd name="T7" fmla="*/ 0 h 7"/>
                <a:gd name="T8" fmla="*/ 105 w 108"/>
                <a:gd name="T9" fmla="*/ 0 h 7"/>
                <a:gd name="T10" fmla="*/ 108 w 108"/>
                <a:gd name="T11" fmla="*/ 4 h 7"/>
                <a:gd name="T12" fmla="*/ 105 w 10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">
                  <a:moveTo>
                    <a:pt x="10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8" y="2"/>
                    <a:pt x="108" y="4"/>
                  </a:cubicBezTo>
                  <a:cubicBezTo>
                    <a:pt x="108" y="6"/>
                    <a:pt x="107" y="7"/>
                    <a:pt x="10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6"/>
            <p:cNvSpPr>
              <a:spLocks/>
            </p:cNvSpPr>
            <p:nvPr/>
          </p:nvSpPr>
          <p:spPr bwMode="auto">
            <a:xfrm>
              <a:off x="3595688" y="3711575"/>
              <a:ext cx="336550" cy="19050"/>
            </a:xfrm>
            <a:custGeom>
              <a:avLst/>
              <a:gdLst>
                <a:gd name="T0" fmla="*/ 105 w 108"/>
                <a:gd name="T1" fmla="*/ 6 h 6"/>
                <a:gd name="T2" fmla="*/ 4 w 108"/>
                <a:gd name="T3" fmla="*/ 6 h 6"/>
                <a:gd name="T4" fmla="*/ 0 w 108"/>
                <a:gd name="T5" fmla="*/ 3 h 6"/>
                <a:gd name="T6" fmla="*/ 4 w 108"/>
                <a:gd name="T7" fmla="*/ 0 h 6"/>
                <a:gd name="T8" fmla="*/ 105 w 108"/>
                <a:gd name="T9" fmla="*/ 0 h 6"/>
                <a:gd name="T10" fmla="*/ 108 w 108"/>
                <a:gd name="T11" fmla="*/ 3 h 6"/>
                <a:gd name="T12" fmla="*/ 105 w 10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6">
                  <a:moveTo>
                    <a:pt x="105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8" y="1"/>
                    <a:pt x="108" y="3"/>
                  </a:cubicBezTo>
                  <a:cubicBezTo>
                    <a:pt x="108" y="5"/>
                    <a:pt x="107" y="6"/>
                    <a:pt x="10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7"/>
            <p:cNvSpPr>
              <a:spLocks/>
            </p:cNvSpPr>
            <p:nvPr/>
          </p:nvSpPr>
          <p:spPr bwMode="auto">
            <a:xfrm>
              <a:off x="3595688" y="3597275"/>
              <a:ext cx="336550" cy="23813"/>
            </a:xfrm>
            <a:custGeom>
              <a:avLst/>
              <a:gdLst>
                <a:gd name="T0" fmla="*/ 105 w 108"/>
                <a:gd name="T1" fmla="*/ 7 h 7"/>
                <a:gd name="T2" fmla="*/ 4 w 108"/>
                <a:gd name="T3" fmla="*/ 7 h 7"/>
                <a:gd name="T4" fmla="*/ 0 w 108"/>
                <a:gd name="T5" fmla="*/ 3 h 7"/>
                <a:gd name="T6" fmla="*/ 4 w 108"/>
                <a:gd name="T7" fmla="*/ 0 h 7"/>
                <a:gd name="T8" fmla="*/ 105 w 108"/>
                <a:gd name="T9" fmla="*/ 0 h 7"/>
                <a:gd name="T10" fmla="*/ 108 w 108"/>
                <a:gd name="T11" fmla="*/ 3 h 7"/>
                <a:gd name="T12" fmla="*/ 105 w 10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7">
                  <a:moveTo>
                    <a:pt x="105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8" y="1"/>
                    <a:pt x="108" y="3"/>
                  </a:cubicBezTo>
                  <a:cubicBezTo>
                    <a:pt x="108" y="5"/>
                    <a:pt x="107" y="7"/>
                    <a:pt x="10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8"/>
            <p:cNvSpPr>
              <a:spLocks noEditPoints="1"/>
            </p:cNvSpPr>
            <p:nvPr/>
          </p:nvSpPr>
          <p:spPr bwMode="auto">
            <a:xfrm>
              <a:off x="3511551" y="3573462"/>
              <a:ext cx="65088" cy="66675"/>
            </a:xfrm>
            <a:custGeom>
              <a:avLst/>
              <a:gdLst>
                <a:gd name="T0" fmla="*/ 10 w 21"/>
                <a:gd name="T1" fmla="*/ 20 h 20"/>
                <a:gd name="T2" fmla="*/ 0 w 21"/>
                <a:gd name="T3" fmla="*/ 10 h 20"/>
                <a:gd name="T4" fmla="*/ 10 w 21"/>
                <a:gd name="T5" fmla="*/ 0 h 20"/>
                <a:gd name="T6" fmla="*/ 21 w 21"/>
                <a:gd name="T7" fmla="*/ 10 h 20"/>
                <a:gd name="T8" fmla="*/ 10 w 21"/>
                <a:gd name="T9" fmla="*/ 20 h 20"/>
                <a:gd name="T10" fmla="*/ 10 w 21"/>
                <a:gd name="T11" fmla="*/ 7 h 20"/>
                <a:gd name="T12" fmla="*/ 7 w 21"/>
                <a:gd name="T13" fmla="*/ 10 h 20"/>
                <a:gd name="T14" fmla="*/ 10 w 21"/>
                <a:gd name="T15" fmla="*/ 14 h 20"/>
                <a:gd name="T16" fmla="*/ 14 w 21"/>
                <a:gd name="T17" fmla="*/ 10 h 20"/>
                <a:gd name="T18" fmla="*/ 10 w 21"/>
                <a:gd name="T1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1" y="5"/>
                    <a:pt x="21" y="10"/>
                  </a:cubicBezTo>
                  <a:cubicBezTo>
                    <a:pt x="21" y="16"/>
                    <a:pt x="16" y="20"/>
                    <a:pt x="10" y="20"/>
                  </a:cubicBezTo>
                  <a:close/>
                  <a:moveTo>
                    <a:pt x="10" y="7"/>
                  </a:moveTo>
                  <a:cubicBezTo>
                    <a:pt x="9" y="7"/>
                    <a:pt x="7" y="8"/>
                    <a:pt x="7" y="10"/>
                  </a:cubicBezTo>
                  <a:cubicBezTo>
                    <a:pt x="7" y="12"/>
                    <a:pt x="9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8"/>
                    <a:pt x="12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9"/>
            <p:cNvSpPr>
              <a:spLocks noEditPoints="1"/>
            </p:cNvSpPr>
            <p:nvPr/>
          </p:nvSpPr>
          <p:spPr bwMode="auto">
            <a:xfrm>
              <a:off x="3511551" y="3687762"/>
              <a:ext cx="65088" cy="66675"/>
            </a:xfrm>
            <a:custGeom>
              <a:avLst/>
              <a:gdLst>
                <a:gd name="T0" fmla="*/ 10 w 21"/>
                <a:gd name="T1" fmla="*/ 20 h 20"/>
                <a:gd name="T2" fmla="*/ 0 w 21"/>
                <a:gd name="T3" fmla="*/ 10 h 20"/>
                <a:gd name="T4" fmla="*/ 10 w 21"/>
                <a:gd name="T5" fmla="*/ 0 h 20"/>
                <a:gd name="T6" fmla="*/ 21 w 21"/>
                <a:gd name="T7" fmla="*/ 10 h 20"/>
                <a:gd name="T8" fmla="*/ 10 w 21"/>
                <a:gd name="T9" fmla="*/ 20 h 20"/>
                <a:gd name="T10" fmla="*/ 10 w 21"/>
                <a:gd name="T11" fmla="*/ 7 h 20"/>
                <a:gd name="T12" fmla="*/ 7 w 21"/>
                <a:gd name="T13" fmla="*/ 10 h 20"/>
                <a:gd name="T14" fmla="*/ 10 w 21"/>
                <a:gd name="T15" fmla="*/ 13 h 20"/>
                <a:gd name="T16" fmla="*/ 14 w 21"/>
                <a:gd name="T17" fmla="*/ 10 h 20"/>
                <a:gd name="T18" fmla="*/ 10 w 21"/>
                <a:gd name="T1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1" y="4"/>
                    <a:pt x="21" y="10"/>
                  </a:cubicBezTo>
                  <a:cubicBezTo>
                    <a:pt x="21" y="15"/>
                    <a:pt x="16" y="20"/>
                    <a:pt x="10" y="20"/>
                  </a:cubicBezTo>
                  <a:close/>
                  <a:moveTo>
                    <a:pt x="10" y="7"/>
                  </a:moveTo>
                  <a:cubicBezTo>
                    <a:pt x="9" y="7"/>
                    <a:pt x="7" y="8"/>
                    <a:pt x="7" y="10"/>
                  </a:cubicBezTo>
                  <a:cubicBezTo>
                    <a:pt x="7" y="12"/>
                    <a:pt x="9" y="13"/>
                    <a:pt x="10" y="13"/>
                  </a:cubicBezTo>
                  <a:cubicBezTo>
                    <a:pt x="12" y="13"/>
                    <a:pt x="14" y="12"/>
                    <a:pt x="14" y="10"/>
                  </a:cubicBezTo>
                  <a:cubicBezTo>
                    <a:pt x="14" y="8"/>
                    <a:pt x="12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0"/>
            <p:cNvSpPr>
              <a:spLocks noEditPoints="1"/>
            </p:cNvSpPr>
            <p:nvPr/>
          </p:nvSpPr>
          <p:spPr bwMode="auto">
            <a:xfrm>
              <a:off x="3511551" y="3800475"/>
              <a:ext cx="65088" cy="66675"/>
            </a:xfrm>
            <a:custGeom>
              <a:avLst/>
              <a:gdLst>
                <a:gd name="T0" fmla="*/ 10 w 21"/>
                <a:gd name="T1" fmla="*/ 20 h 20"/>
                <a:gd name="T2" fmla="*/ 0 w 21"/>
                <a:gd name="T3" fmla="*/ 10 h 20"/>
                <a:gd name="T4" fmla="*/ 10 w 21"/>
                <a:gd name="T5" fmla="*/ 0 h 20"/>
                <a:gd name="T6" fmla="*/ 21 w 21"/>
                <a:gd name="T7" fmla="*/ 10 h 20"/>
                <a:gd name="T8" fmla="*/ 10 w 21"/>
                <a:gd name="T9" fmla="*/ 20 h 20"/>
                <a:gd name="T10" fmla="*/ 10 w 21"/>
                <a:gd name="T11" fmla="*/ 6 h 20"/>
                <a:gd name="T12" fmla="*/ 7 w 21"/>
                <a:gd name="T13" fmla="*/ 10 h 20"/>
                <a:gd name="T14" fmla="*/ 10 w 21"/>
                <a:gd name="T15" fmla="*/ 13 h 20"/>
                <a:gd name="T16" fmla="*/ 14 w 21"/>
                <a:gd name="T17" fmla="*/ 10 h 20"/>
                <a:gd name="T18" fmla="*/ 10 w 21"/>
                <a:gd name="T1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1" y="4"/>
                    <a:pt x="21" y="10"/>
                  </a:cubicBezTo>
                  <a:cubicBezTo>
                    <a:pt x="21" y="15"/>
                    <a:pt x="16" y="20"/>
                    <a:pt x="10" y="20"/>
                  </a:cubicBezTo>
                  <a:close/>
                  <a:moveTo>
                    <a:pt x="10" y="6"/>
                  </a:moveTo>
                  <a:cubicBezTo>
                    <a:pt x="9" y="6"/>
                    <a:pt x="7" y="8"/>
                    <a:pt x="7" y="10"/>
                  </a:cubicBezTo>
                  <a:cubicBezTo>
                    <a:pt x="7" y="12"/>
                    <a:pt x="9" y="13"/>
                    <a:pt x="10" y="13"/>
                  </a:cubicBezTo>
                  <a:cubicBezTo>
                    <a:pt x="12" y="13"/>
                    <a:pt x="14" y="12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Freeform 189"/>
          <p:cNvSpPr>
            <a:spLocks noEditPoints="1"/>
          </p:cNvSpPr>
          <p:nvPr/>
        </p:nvSpPr>
        <p:spPr bwMode="auto">
          <a:xfrm>
            <a:off x="6760703" y="3828157"/>
            <a:ext cx="400050" cy="427038"/>
          </a:xfrm>
          <a:custGeom>
            <a:avLst/>
            <a:gdLst>
              <a:gd name="T0" fmla="*/ 125 w 128"/>
              <a:gd name="T1" fmla="*/ 27 h 128"/>
              <a:gd name="T2" fmla="*/ 104 w 128"/>
              <a:gd name="T3" fmla="*/ 27 h 128"/>
              <a:gd name="T4" fmla="*/ 108 w 128"/>
              <a:gd name="T5" fmla="*/ 17 h 128"/>
              <a:gd name="T6" fmla="*/ 91 w 128"/>
              <a:gd name="T7" fmla="*/ 0 h 128"/>
              <a:gd name="T8" fmla="*/ 70 w 128"/>
              <a:gd name="T9" fmla="*/ 12 h 128"/>
              <a:gd name="T10" fmla="*/ 64 w 128"/>
              <a:gd name="T11" fmla="*/ 20 h 128"/>
              <a:gd name="T12" fmla="*/ 58 w 128"/>
              <a:gd name="T13" fmla="*/ 12 h 128"/>
              <a:gd name="T14" fmla="*/ 37 w 128"/>
              <a:gd name="T15" fmla="*/ 0 h 128"/>
              <a:gd name="T16" fmla="*/ 20 w 128"/>
              <a:gd name="T17" fmla="*/ 17 h 128"/>
              <a:gd name="T18" fmla="*/ 24 w 128"/>
              <a:gd name="T19" fmla="*/ 27 h 128"/>
              <a:gd name="T20" fmla="*/ 3 w 128"/>
              <a:gd name="T21" fmla="*/ 27 h 128"/>
              <a:gd name="T22" fmla="*/ 0 w 128"/>
              <a:gd name="T23" fmla="*/ 31 h 128"/>
              <a:gd name="T24" fmla="*/ 0 w 128"/>
              <a:gd name="T25" fmla="*/ 51 h 128"/>
              <a:gd name="T26" fmla="*/ 3 w 128"/>
              <a:gd name="T27" fmla="*/ 54 h 128"/>
              <a:gd name="T28" fmla="*/ 7 w 128"/>
              <a:gd name="T29" fmla="*/ 54 h 128"/>
              <a:gd name="T30" fmla="*/ 7 w 128"/>
              <a:gd name="T31" fmla="*/ 118 h 128"/>
              <a:gd name="T32" fmla="*/ 17 w 128"/>
              <a:gd name="T33" fmla="*/ 128 h 128"/>
              <a:gd name="T34" fmla="*/ 111 w 128"/>
              <a:gd name="T35" fmla="*/ 128 h 128"/>
              <a:gd name="T36" fmla="*/ 121 w 128"/>
              <a:gd name="T37" fmla="*/ 118 h 128"/>
              <a:gd name="T38" fmla="*/ 121 w 128"/>
              <a:gd name="T39" fmla="*/ 54 h 128"/>
              <a:gd name="T40" fmla="*/ 125 w 128"/>
              <a:gd name="T41" fmla="*/ 54 h 128"/>
              <a:gd name="T42" fmla="*/ 128 w 128"/>
              <a:gd name="T43" fmla="*/ 51 h 128"/>
              <a:gd name="T44" fmla="*/ 128 w 128"/>
              <a:gd name="T45" fmla="*/ 31 h 128"/>
              <a:gd name="T46" fmla="*/ 125 w 128"/>
              <a:gd name="T47" fmla="*/ 27 h 128"/>
              <a:gd name="T48" fmla="*/ 75 w 128"/>
              <a:gd name="T49" fmla="*/ 16 h 128"/>
              <a:gd name="T50" fmla="*/ 91 w 128"/>
              <a:gd name="T51" fmla="*/ 7 h 128"/>
              <a:gd name="T52" fmla="*/ 101 w 128"/>
              <a:gd name="T53" fmla="*/ 17 h 128"/>
              <a:gd name="T54" fmla="*/ 91 w 128"/>
              <a:gd name="T55" fmla="*/ 27 h 128"/>
              <a:gd name="T56" fmla="*/ 68 w 128"/>
              <a:gd name="T57" fmla="*/ 27 h 128"/>
              <a:gd name="T58" fmla="*/ 75 w 128"/>
              <a:gd name="T59" fmla="*/ 16 h 128"/>
              <a:gd name="T60" fmla="*/ 74 w 128"/>
              <a:gd name="T61" fmla="*/ 122 h 128"/>
              <a:gd name="T62" fmla="*/ 54 w 128"/>
              <a:gd name="T63" fmla="*/ 122 h 128"/>
              <a:gd name="T64" fmla="*/ 54 w 128"/>
              <a:gd name="T65" fmla="*/ 34 h 128"/>
              <a:gd name="T66" fmla="*/ 74 w 128"/>
              <a:gd name="T67" fmla="*/ 34 h 128"/>
              <a:gd name="T68" fmla="*/ 74 w 128"/>
              <a:gd name="T69" fmla="*/ 122 h 128"/>
              <a:gd name="T70" fmla="*/ 27 w 128"/>
              <a:gd name="T71" fmla="*/ 17 h 128"/>
              <a:gd name="T72" fmla="*/ 37 w 128"/>
              <a:gd name="T73" fmla="*/ 7 h 128"/>
              <a:gd name="T74" fmla="*/ 53 w 128"/>
              <a:gd name="T75" fmla="*/ 16 h 128"/>
              <a:gd name="T76" fmla="*/ 60 w 128"/>
              <a:gd name="T77" fmla="*/ 27 h 128"/>
              <a:gd name="T78" fmla="*/ 37 w 128"/>
              <a:gd name="T79" fmla="*/ 27 h 128"/>
              <a:gd name="T80" fmla="*/ 27 w 128"/>
              <a:gd name="T81" fmla="*/ 17 h 128"/>
              <a:gd name="T82" fmla="*/ 7 w 128"/>
              <a:gd name="T83" fmla="*/ 34 h 128"/>
              <a:gd name="T84" fmla="*/ 47 w 128"/>
              <a:gd name="T85" fmla="*/ 34 h 128"/>
              <a:gd name="T86" fmla="*/ 47 w 128"/>
              <a:gd name="T87" fmla="*/ 47 h 128"/>
              <a:gd name="T88" fmla="*/ 7 w 128"/>
              <a:gd name="T89" fmla="*/ 47 h 128"/>
              <a:gd name="T90" fmla="*/ 7 w 128"/>
              <a:gd name="T91" fmla="*/ 34 h 128"/>
              <a:gd name="T92" fmla="*/ 13 w 128"/>
              <a:gd name="T93" fmla="*/ 118 h 128"/>
              <a:gd name="T94" fmla="*/ 13 w 128"/>
              <a:gd name="T95" fmla="*/ 54 h 128"/>
              <a:gd name="T96" fmla="*/ 47 w 128"/>
              <a:gd name="T97" fmla="*/ 54 h 128"/>
              <a:gd name="T98" fmla="*/ 47 w 128"/>
              <a:gd name="T99" fmla="*/ 122 h 128"/>
              <a:gd name="T100" fmla="*/ 17 w 128"/>
              <a:gd name="T101" fmla="*/ 122 h 128"/>
              <a:gd name="T102" fmla="*/ 13 w 128"/>
              <a:gd name="T103" fmla="*/ 118 h 128"/>
              <a:gd name="T104" fmla="*/ 115 w 128"/>
              <a:gd name="T105" fmla="*/ 118 h 128"/>
              <a:gd name="T106" fmla="*/ 111 w 128"/>
              <a:gd name="T107" fmla="*/ 122 h 128"/>
              <a:gd name="T108" fmla="*/ 81 w 128"/>
              <a:gd name="T109" fmla="*/ 122 h 128"/>
              <a:gd name="T110" fmla="*/ 81 w 128"/>
              <a:gd name="T111" fmla="*/ 54 h 128"/>
              <a:gd name="T112" fmla="*/ 115 w 128"/>
              <a:gd name="T113" fmla="*/ 54 h 128"/>
              <a:gd name="T114" fmla="*/ 115 w 128"/>
              <a:gd name="T115" fmla="*/ 118 h 128"/>
              <a:gd name="T116" fmla="*/ 121 w 128"/>
              <a:gd name="T117" fmla="*/ 47 h 128"/>
              <a:gd name="T118" fmla="*/ 81 w 128"/>
              <a:gd name="T119" fmla="*/ 47 h 128"/>
              <a:gd name="T120" fmla="*/ 81 w 128"/>
              <a:gd name="T121" fmla="*/ 34 h 128"/>
              <a:gd name="T122" fmla="*/ 121 w 128"/>
              <a:gd name="T123" fmla="*/ 34 h 128"/>
              <a:gd name="T124" fmla="*/ 121 w 128"/>
              <a:gd name="T125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" h="128">
                <a:moveTo>
                  <a:pt x="125" y="27"/>
                </a:moveTo>
                <a:cubicBezTo>
                  <a:pt x="104" y="27"/>
                  <a:pt x="104" y="27"/>
                  <a:pt x="104" y="27"/>
                </a:cubicBezTo>
                <a:cubicBezTo>
                  <a:pt x="107" y="24"/>
                  <a:pt x="108" y="21"/>
                  <a:pt x="108" y="17"/>
                </a:cubicBezTo>
                <a:cubicBezTo>
                  <a:pt x="108" y="8"/>
                  <a:pt x="100" y="0"/>
                  <a:pt x="91" y="0"/>
                </a:cubicBezTo>
                <a:cubicBezTo>
                  <a:pt x="82" y="0"/>
                  <a:pt x="74" y="8"/>
                  <a:pt x="70" y="12"/>
                </a:cubicBezTo>
                <a:cubicBezTo>
                  <a:pt x="68" y="15"/>
                  <a:pt x="66" y="18"/>
                  <a:pt x="64" y="20"/>
                </a:cubicBezTo>
                <a:cubicBezTo>
                  <a:pt x="62" y="18"/>
                  <a:pt x="60" y="15"/>
                  <a:pt x="58" y="12"/>
                </a:cubicBezTo>
                <a:cubicBezTo>
                  <a:pt x="54" y="8"/>
                  <a:pt x="46" y="0"/>
                  <a:pt x="37" y="0"/>
                </a:cubicBezTo>
                <a:cubicBezTo>
                  <a:pt x="28" y="0"/>
                  <a:pt x="20" y="8"/>
                  <a:pt x="20" y="17"/>
                </a:cubicBezTo>
                <a:cubicBezTo>
                  <a:pt x="20" y="21"/>
                  <a:pt x="21" y="24"/>
                  <a:pt x="24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3"/>
                  <a:pt x="1" y="54"/>
                  <a:pt x="3" y="54"/>
                </a:cubicBezTo>
                <a:cubicBezTo>
                  <a:pt x="7" y="54"/>
                  <a:pt x="7" y="54"/>
                  <a:pt x="7" y="54"/>
                </a:cubicBezTo>
                <a:cubicBezTo>
                  <a:pt x="7" y="118"/>
                  <a:pt x="7" y="118"/>
                  <a:pt x="7" y="118"/>
                </a:cubicBezTo>
                <a:cubicBezTo>
                  <a:pt x="7" y="124"/>
                  <a:pt x="11" y="128"/>
                  <a:pt x="17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17" y="128"/>
                  <a:pt x="121" y="124"/>
                  <a:pt x="121" y="118"/>
                </a:cubicBezTo>
                <a:cubicBezTo>
                  <a:pt x="121" y="54"/>
                  <a:pt x="121" y="54"/>
                  <a:pt x="121" y="54"/>
                </a:cubicBezTo>
                <a:cubicBezTo>
                  <a:pt x="125" y="54"/>
                  <a:pt x="125" y="54"/>
                  <a:pt x="125" y="54"/>
                </a:cubicBezTo>
                <a:cubicBezTo>
                  <a:pt x="127" y="54"/>
                  <a:pt x="128" y="53"/>
                  <a:pt x="128" y="51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8" y="29"/>
                  <a:pt x="127" y="27"/>
                  <a:pt x="125" y="27"/>
                </a:cubicBezTo>
                <a:close/>
                <a:moveTo>
                  <a:pt x="75" y="16"/>
                </a:moveTo>
                <a:cubicBezTo>
                  <a:pt x="80" y="10"/>
                  <a:pt x="86" y="7"/>
                  <a:pt x="91" y="7"/>
                </a:cubicBezTo>
                <a:cubicBezTo>
                  <a:pt x="97" y="7"/>
                  <a:pt x="101" y="11"/>
                  <a:pt x="101" y="17"/>
                </a:cubicBezTo>
                <a:cubicBezTo>
                  <a:pt x="101" y="23"/>
                  <a:pt x="97" y="27"/>
                  <a:pt x="91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9" y="24"/>
                  <a:pt x="72" y="20"/>
                  <a:pt x="75" y="16"/>
                </a:cubicBezTo>
                <a:close/>
                <a:moveTo>
                  <a:pt x="74" y="122"/>
                </a:moveTo>
                <a:cubicBezTo>
                  <a:pt x="54" y="122"/>
                  <a:pt x="54" y="122"/>
                  <a:pt x="54" y="122"/>
                </a:cubicBezTo>
                <a:cubicBezTo>
                  <a:pt x="54" y="34"/>
                  <a:pt x="54" y="34"/>
                  <a:pt x="54" y="34"/>
                </a:cubicBezTo>
                <a:cubicBezTo>
                  <a:pt x="74" y="34"/>
                  <a:pt x="74" y="34"/>
                  <a:pt x="74" y="34"/>
                </a:cubicBezTo>
                <a:lnTo>
                  <a:pt x="74" y="122"/>
                </a:lnTo>
                <a:close/>
                <a:moveTo>
                  <a:pt x="27" y="17"/>
                </a:moveTo>
                <a:cubicBezTo>
                  <a:pt x="27" y="11"/>
                  <a:pt x="31" y="7"/>
                  <a:pt x="37" y="7"/>
                </a:cubicBezTo>
                <a:cubicBezTo>
                  <a:pt x="42" y="7"/>
                  <a:pt x="48" y="10"/>
                  <a:pt x="53" y="16"/>
                </a:cubicBezTo>
                <a:cubicBezTo>
                  <a:pt x="56" y="20"/>
                  <a:pt x="59" y="24"/>
                  <a:pt x="60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1" y="27"/>
                  <a:pt x="27" y="23"/>
                  <a:pt x="27" y="17"/>
                </a:cubicBezTo>
                <a:close/>
                <a:moveTo>
                  <a:pt x="7" y="34"/>
                </a:moveTo>
                <a:cubicBezTo>
                  <a:pt x="47" y="34"/>
                  <a:pt x="47" y="34"/>
                  <a:pt x="47" y="34"/>
                </a:cubicBezTo>
                <a:cubicBezTo>
                  <a:pt x="47" y="47"/>
                  <a:pt x="47" y="47"/>
                  <a:pt x="47" y="47"/>
                </a:cubicBezTo>
                <a:cubicBezTo>
                  <a:pt x="7" y="47"/>
                  <a:pt x="7" y="47"/>
                  <a:pt x="7" y="47"/>
                </a:cubicBezTo>
                <a:lnTo>
                  <a:pt x="7" y="34"/>
                </a:lnTo>
                <a:close/>
                <a:moveTo>
                  <a:pt x="13" y="118"/>
                </a:moveTo>
                <a:cubicBezTo>
                  <a:pt x="13" y="54"/>
                  <a:pt x="13" y="54"/>
                  <a:pt x="13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122"/>
                  <a:pt x="47" y="122"/>
                  <a:pt x="47" y="122"/>
                </a:cubicBezTo>
                <a:cubicBezTo>
                  <a:pt x="17" y="122"/>
                  <a:pt x="17" y="122"/>
                  <a:pt x="17" y="122"/>
                </a:cubicBezTo>
                <a:cubicBezTo>
                  <a:pt x="15" y="122"/>
                  <a:pt x="13" y="120"/>
                  <a:pt x="13" y="118"/>
                </a:cubicBezTo>
                <a:close/>
                <a:moveTo>
                  <a:pt x="115" y="118"/>
                </a:moveTo>
                <a:cubicBezTo>
                  <a:pt x="115" y="120"/>
                  <a:pt x="113" y="122"/>
                  <a:pt x="11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1" y="54"/>
                  <a:pt x="81" y="54"/>
                  <a:pt x="81" y="54"/>
                </a:cubicBezTo>
                <a:cubicBezTo>
                  <a:pt x="115" y="54"/>
                  <a:pt x="115" y="54"/>
                  <a:pt x="115" y="54"/>
                </a:cubicBezTo>
                <a:lnTo>
                  <a:pt x="115" y="118"/>
                </a:lnTo>
                <a:close/>
                <a:moveTo>
                  <a:pt x="121" y="47"/>
                </a:moveTo>
                <a:cubicBezTo>
                  <a:pt x="81" y="47"/>
                  <a:pt x="81" y="47"/>
                  <a:pt x="81" y="47"/>
                </a:cubicBezTo>
                <a:cubicBezTo>
                  <a:pt x="81" y="34"/>
                  <a:pt x="81" y="34"/>
                  <a:pt x="81" y="34"/>
                </a:cubicBezTo>
                <a:cubicBezTo>
                  <a:pt x="121" y="34"/>
                  <a:pt x="121" y="34"/>
                  <a:pt x="121" y="34"/>
                </a:cubicBezTo>
                <a:lnTo>
                  <a:pt x="121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289839" y="3828157"/>
            <a:ext cx="400050" cy="427038"/>
            <a:chOff x="1058863" y="1468437"/>
            <a:chExt cx="400050" cy="427038"/>
          </a:xfrm>
        </p:grpSpPr>
        <p:sp>
          <p:nvSpPr>
            <p:cNvPr id="36" name="Freeform 190"/>
            <p:cNvSpPr>
              <a:spLocks noEditPoints="1"/>
            </p:cNvSpPr>
            <p:nvPr/>
          </p:nvSpPr>
          <p:spPr bwMode="auto">
            <a:xfrm>
              <a:off x="1058863" y="1468437"/>
              <a:ext cx="400050" cy="427038"/>
            </a:xfrm>
            <a:custGeom>
              <a:avLst/>
              <a:gdLst>
                <a:gd name="T0" fmla="*/ 118 w 128"/>
                <a:gd name="T1" fmla="*/ 128 h 128"/>
                <a:gd name="T2" fmla="*/ 10 w 128"/>
                <a:gd name="T3" fmla="*/ 128 h 128"/>
                <a:gd name="T4" fmla="*/ 0 w 128"/>
                <a:gd name="T5" fmla="*/ 118 h 128"/>
                <a:gd name="T6" fmla="*/ 0 w 128"/>
                <a:gd name="T7" fmla="*/ 10 h 128"/>
                <a:gd name="T8" fmla="*/ 10 w 128"/>
                <a:gd name="T9" fmla="*/ 0 h 128"/>
                <a:gd name="T10" fmla="*/ 118 w 128"/>
                <a:gd name="T11" fmla="*/ 0 h 128"/>
                <a:gd name="T12" fmla="*/ 128 w 128"/>
                <a:gd name="T13" fmla="*/ 10 h 128"/>
                <a:gd name="T14" fmla="*/ 128 w 128"/>
                <a:gd name="T15" fmla="*/ 118 h 128"/>
                <a:gd name="T16" fmla="*/ 118 w 128"/>
                <a:gd name="T17" fmla="*/ 128 h 128"/>
                <a:gd name="T18" fmla="*/ 10 w 128"/>
                <a:gd name="T19" fmla="*/ 6 h 128"/>
                <a:gd name="T20" fmla="*/ 6 w 128"/>
                <a:gd name="T21" fmla="*/ 10 h 128"/>
                <a:gd name="T22" fmla="*/ 6 w 128"/>
                <a:gd name="T23" fmla="*/ 118 h 128"/>
                <a:gd name="T24" fmla="*/ 10 w 128"/>
                <a:gd name="T25" fmla="*/ 121 h 128"/>
                <a:gd name="T26" fmla="*/ 118 w 128"/>
                <a:gd name="T27" fmla="*/ 121 h 128"/>
                <a:gd name="T28" fmla="*/ 121 w 128"/>
                <a:gd name="T29" fmla="*/ 118 h 128"/>
                <a:gd name="T30" fmla="*/ 121 w 128"/>
                <a:gd name="T31" fmla="*/ 10 h 128"/>
                <a:gd name="T32" fmla="*/ 118 w 128"/>
                <a:gd name="T33" fmla="*/ 6 h 128"/>
                <a:gd name="T34" fmla="*/ 10 w 128"/>
                <a:gd name="T35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128">
                  <a:moveTo>
                    <a:pt x="118" y="128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4" y="128"/>
                    <a:pt x="0" y="123"/>
                    <a:pt x="0" y="11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8" y="4"/>
                    <a:pt x="128" y="10"/>
                  </a:cubicBezTo>
                  <a:cubicBezTo>
                    <a:pt x="128" y="118"/>
                    <a:pt x="128" y="118"/>
                    <a:pt x="128" y="118"/>
                  </a:cubicBezTo>
                  <a:cubicBezTo>
                    <a:pt x="128" y="123"/>
                    <a:pt x="123" y="128"/>
                    <a:pt x="118" y="128"/>
                  </a:cubicBezTo>
                  <a:close/>
                  <a:moveTo>
                    <a:pt x="10" y="6"/>
                  </a:moveTo>
                  <a:cubicBezTo>
                    <a:pt x="8" y="6"/>
                    <a:pt x="6" y="8"/>
                    <a:pt x="6" y="10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20"/>
                    <a:pt x="8" y="121"/>
                    <a:pt x="10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20" y="121"/>
                    <a:pt x="121" y="120"/>
                    <a:pt x="121" y="118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8"/>
                    <a:pt x="120" y="6"/>
                    <a:pt x="118" y="6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91"/>
            <p:cNvSpPr>
              <a:spLocks noEditPoints="1"/>
            </p:cNvSpPr>
            <p:nvPr/>
          </p:nvSpPr>
          <p:spPr bwMode="auto">
            <a:xfrm>
              <a:off x="1143001" y="1601787"/>
              <a:ext cx="61913" cy="227013"/>
            </a:xfrm>
            <a:custGeom>
              <a:avLst/>
              <a:gdLst>
                <a:gd name="T0" fmla="*/ 17 w 20"/>
                <a:gd name="T1" fmla="*/ 68 h 68"/>
                <a:gd name="T2" fmla="*/ 3 w 20"/>
                <a:gd name="T3" fmla="*/ 68 h 68"/>
                <a:gd name="T4" fmla="*/ 0 w 20"/>
                <a:gd name="T5" fmla="*/ 64 h 68"/>
                <a:gd name="T6" fmla="*/ 0 w 20"/>
                <a:gd name="T7" fmla="*/ 4 h 68"/>
                <a:gd name="T8" fmla="*/ 3 w 20"/>
                <a:gd name="T9" fmla="*/ 0 h 68"/>
                <a:gd name="T10" fmla="*/ 17 w 20"/>
                <a:gd name="T11" fmla="*/ 0 h 68"/>
                <a:gd name="T12" fmla="*/ 20 w 20"/>
                <a:gd name="T13" fmla="*/ 4 h 68"/>
                <a:gd name="T14" fmla="*/ 20 w 20"/>
                <a:gd name="T15" fmla="*/ 64 h 68"/>
                <a:gd name="T16" fmla="*/ 17 w 20"/>
                <a:gd name="T17" fmla="*/ 68 h 68"/>
                <a:gd name="T18" fmla="*/ 6 w 20"/>
                <a:gd name="T19" fmla="*/ 61 h 68"/>
                <a:gd name="T20" fmla="*/ 13 w 20"/>
                <a:gd name="T21" fmla="*/ 61 h 68"/>
                <a:gd name="T22" fmla="*/ 13 w 20"/>
                <a:gd name="T23" fmla="*/ 7 h 68"/>
                <a:gd name="T24" fmla="*/ 6 w 20"/>
                <a:gd name="T25" fmla="*/ 7 h 68"/>
                <a:gd name="T26" fmla="*/ 6 w 20"/>
                <a:gd name="T27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68">
                  <a:moveTo>
                    <a:pt x="17" y="68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20" y="2"/>
                    <a:pt x="20" y="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6"/>
                    <a:pt x="18" y="68"/>
                    <a:pt x="17" y="68"/>
                  </a:cubicBezTo>
                  <a:close/>
                  <a:moveTo>
                    <a:pt x="6" y="61"/>
                  </a:moveTo>
                  <a:cubicBezTo>
                    <a:pt x="13" y="61"/>
                    <a:pt x="13" y="61"/>
                    <a:pt x="13" y="6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7"/>
                    <a:pt x="6" y="7"/>
                    <a:pt x="6" y="7"/>
                  </a:cubicBezTo>
                  <a:lnTo>
                    <a:pt x="6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92"/>
            <p:cNvSpPr>
              <a:spLocks noEditPoints="1"/>
            </p:cNvSpPr>
            <p:nvPr/>
          </p:nvSpPr>
          <p:spPr bwMode="auto">
            <a:xfrm>
              <a:off x="1227138" y="1535112"/>
              <a:ext cx="63500" cy="293688"/>
            </a:xfrm>
            <a:custGeom>
              <a:avLst/>
              <a:gdLst>
                <a:gd name="T0" fmla="*/ 17 w 20"/>
                <a:gd name="T1" fmla="*/ 88 h 88"/>
                <a:gd name="T2" fmla="*/ 3 w 20"/>
                <a:gd name="T3" fmla="*/ 88 h 88"/>
                <a:gd name="T4" fmla="*/ 0 w 20"/>
                <a:gd name="T5" fmla="*/ 84 h 88"/>
                <a:gd name="T6" fmla="*/ 0 w 20"/>
                <a:gd name="T7" fmla="*/ 3 h 88"/>
                <a:gd name="T8" fmla="*/ 3 w 20"/>
                <a:gd name="T9" fmla="*/ 0 h 88"/>
                <a:gd name="T10" fmla="*/ 17 w 20"/>
                <a:gd name="T11" fmla="*/ 0 h 88"/>
                <a:gd name="T12" fmla="*/ 20 w 20"/>
                <a:gd name="T13" fmla="*/ 3 h 88"/>
                <a:gd name="T14" fmla="*/ 20 w 20"/>
                <a:gd name="T15" fmla="*/ 84 h 88"/>
                <a:gd name="T16" fmla="*/ 17 w 20"/>
                <a:gd name="T17" fmla="*/ 88 h 88"/>
                <a:gd name="T18" fmla="*/ 6 w 20"/>
                <a:gd name="T19" fmla="*/ 81 h 88"/>
                <a:gd name="T20" fmla="*/ 13 w 20"/>
                <a:gd name="T21" fmla="*/ 81 h 88"/>
                <a:gd name="T22" fmla="*/ 13 w 20"/>
                <a:gd name="T23" fmla="*/ 7 h 88"/>
                <a:gd name="T24" fmla="*/ 6 w 20"/>
                <a:gd name="T25" fmla="*/ 7 h 88"/>
                <a:gd name="T26" fmla="*/ 6 w 20"/>
                <a:gd name="T27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88">
                  <a:moveTo>
                    <a:pt x="17" y="88"/>
                  </a:move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6"/>
                    <a:pt x="0" y="8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20" y="1"/>
                    <a:pt x="20" y="3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6"/>
                    <a:pt x="18" y="88"/>
                    <a:pt x="17" y="88"/>
                  </a:cubicBezTo>
                  <a:close/>
                  <a:moveTo>
                    <a:pt x="6" y="81"/>
                  </a:moveTo>
                  <a:cubicBezTo>
                    <a:pt x="13" y="81"/>
                    <a:pt x="13" y="81"/>
                    <a:pt x="13" y="8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7"/>
                    <a:pt x="6" y="7"/>
                    <a:pt x="6" y="7"/>
                  </a:cubicBezTo>
                  <a:lnTo>
                    <a:pt x="6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3"/>
            <p:cNvSpPr>
              <a:spLocks noEditPoints="1"/>
            </p:cNvSpPr>
            <p:nvPr/>
          </p:nvSpPr>
          <p:spPr bwMode="auto">
            <a:xfrm>
              <a:off x="1311276" y="1692275"/>
              <a:ext cx="63500" cy="136525"/>
            </a:xfrm>
            <a:custGeom>
              <a:avLst/>
              <a:gdLst>
                <a:gd name="T0" fmla="*/ 17 w 20"/>
                <a:gd name="T1" fmla="*/ 41 h 41"/>
                <a:gd name="T2" fmla="*/ 3 w 20"/>
                <a:gd name="T3" fmla="*/ 41 h 41"/>
                <a:gd name="T4" fmla="*/ 0 w 20"/>
                <a:gd name="T5" fmla="*/ 37 h 41"/>
                <a:gd name="T6" fmla="*/ 0 w 20"/>
                <a:gd name="T7" fmla="*/ 4 h 41"/>
                <a:gd name="T8" fmla="*/ 3 w 20"/>
                <a:gd name="T9" fmla="*/ 0 h 41"/>
                <a:gd name="T10" fmla="*/ 17 w 20"/>
                <a:gd name="T11" fmla="*/ 0 h 41"/>
                <a:gd name="T12" fmla="*/ 20 w 20"/>
                <a:gd name="T13" fmla="*/ 4 h 41"/>
                <a:gd name="T14" fmla="*/ 20 w 20"/>
                <a:gd name="T15" fmla="*/ 37 h 41"/>
                <a:gd name="T16" fmla="*/ 17 w 20"/>
                <a:gd name="T17" fmla="*/ 41 h 41"/>
                <a:gd name="T18" fmla="*/ 6 w 20"/>
                <a:gd name="T19" fmla="*/ 34 h 41"/>
                <a:gd name="T20" fmla="*/ 13 w 20"/>
                <a:gd name="T21" fmla="*/ 34 h 41"/>
                <a:gd name="T22" fmla="*/ 13 w 20"/>
                <a:gd name="T23" fmla="*/ 7 h 41"/>
                <a:gd name="T24" fmla="*/ 6 w 20"/>
                <a:gd name="T25" fmla="*/ 7 h 41"/>
                <a:gd name="T26" fmla="*/ 6 w 20"/>
                <a:gd name="T2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1">
                  <a:moveTo>
                    <a:pt x="17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1" y="41"/>
                    <a:pt x="0" y="39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20" y="2"/>
                    <a:pt x="20" y="4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9"/>
                    <a:pt x="18" y="41"/>
                    <a:pt x="17" y="41"/>
                  </a:cubicBezTo>
                  <a:close/>
                  <a:moveTo>
                    <a:pt x="6" y="34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6" y="7"/>
                    <a:pt x="6" y="7"/>
                    <a:pt x="6" y="7"/>
                  </a:cubicBezTo>
                  <a:lnTo>
                    <a:pt x="6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20456" y="3871020"/>
            <a:ext cx="422275" cy="341313"/>
            <a:chOff x="3438526" y="-303213"/>
            <a:chExt cx="422275" cy="341313"/>
          </a:xfrm>
        </p:grpSpPr>
        <p:sp>
          <p:nvSpPr>
            <p:cNvPr id="41" name="Freeform 279"/>
            <p:cNvSpPr>
              <a:spLocks noEditPoints="1"/>
            </p:cNvSpPr>
            <p:nvPr/>
          </p:nvSpPr>
          <p:spPr bwMode="auto">
            <a:xfrm>
              <a:off x="3563938" y="-98425"/>
              <a:ext cx="296863" cy="136525"/>
            </a:xfrm>
            <a:custGeom>
              <a:avLst/>
              <a:gdLst>
                <a:gd name="T0" fmla="*/ 85 w 95"/>
                <a:gd name="T1" fmla="*/ 41 h 41"/>
                <a:gd name="T2" fmla="*/ 10 w 95"/>
                <a:gd name="T3" fmla="*/ 41 h 41"/>
                <a:gd name="T4" fmla="*/ 0 w 95"/>
                <a:gd name="T5" fmla="*/ 31 h 41"/>
                <a:gd name="T6" fmla="*/ 6 w 95"/>
                <a:gd name="T7" fmla="*/ 15 h 41"/>
                <a:gd name="T8" fmla="*/ 21 w 95"/>
                <a:gd name="T9" fmla="*/ 5 h 41"/>
                <a:gd name="T10" fmla="*/ 47 w 95"/>
                <a:gd name="T11" fmla="*/ 0 h 41"/>
                <a:gd name="T12" fmla="*/ 74 w 95"/>
                <a:gd name="T13" fmla="*/ 5 h 41"/>
                <a:gd name="T14" fmla="*/ 88 w 95"/>
                <a:gd name="T15" fmla="*/ 15 h 41"/>
                <a:gd name="T16" fmla="*/ 95 w 95"/>
                <a:gd name="T17" fmla="*/ 31 h 41"/>
                <a:gd name="T18" fmla="*/ 85 w 95"/>
                <a:gd name="T19" fmla="*/ 41 h 41"/>
                <a:gd name="T20" fmla="*/ 7 w 95"/>
                <a:gd name="T21" fmla="*/ 31 h 41"/>
                <a:gd name="T22" fmla="*/ 10 w 95"/>
                <a:gd name="T23" fmla="*/ 34 h 41"/>
                <a:gd name="T24" fmla="*/ 85 w 95"/>
                <a:gd name="T25" fmla="*/ 34 h 41"/>
                <a:gd name="T26" fmla="*/ 88 w 95"/>
                <a:gd name="T27" fmla="*/ 31 h 41"/>
                <a:gd name="T28" fmla="*/ 83 w 95"/>
                <a:gd name="T29" fmla="*/ 19 h 41"/>
                <a:gd name="T30" fmla="*/ 47 w 95"/>
                <a:gd name="T31" fmla="*/ 7 h 41"/>
                <a:gd name="T32" fmla="*/ 12 w 95"/>
                <a:gd name="T33" fmla="*/ 19 h 41"/>
                <a:gd name="T34" fmla="*/ 7 w 95"/>
                <a:gd name="T3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41">
                  <a:moveTo>
                    <a:pt x="85" y="41"/>
                  </a:moveTo>
                  <a:cubicBezTo>
                    <a:pt x="10" y="41"/>
                    <a:pt x="10" y="41"/>
                    <a:pt x="10" y="41"/>
                  </a:cubicBezTo>
                  <a:cubicBezTo>
                    <a:pt x="5" y="41"/>
                    <a:pt x="0" y="36"/>
                    <a:pt x="0" y="31"/>
                  </a:cubicBezTo>
                  <a:cubicBezTo>
                    <a:pt x="0" y="30"/>
                    <a:pt x="0" y="23"/>
                    <a:pt x="6" y="15"/>
                  </a:cubicBezTo>
                  <a:cubicBezTo>
                    <a:pt x="10" y="11"/>
                    <a:pt x="15" y="7"/>
                    <a:pt x="21" y="5"/>
                  </a:cubicBezTo>
                  <a:cubicBezTo>
                    <a:pt x="28" y="2"/>
                    <a:pt x="37" y="0"/>
                    <a:pt x="47" y="0"/>
                  </a:cubicBezTo>
                  <a:cubicBezTo>
                    <a:pt x="58" y="0"/>
                    <a:pt x="67" y="2"/>
                    <a:pt x="74" y="5"/>
                  </a:cubicBezTo>
                  <a:cubicBezTo>
                    <a:pt x="80" y="7"/>
                    <a:pt x="85" y="11"/>
                    <a:pt x="88" y="15"/>
                  </a:cubicBezTo>
                  <a:cubicBezTo>
                    <a:pt x="95" y="23"/>
                    <a:pt x="95" y="30"/>
                    <a:pt x="95" y="31"/>
                  </a:cubicBezTo>
                  <a:cubicBezTo>
                    <a:pt x="95" y="36"/>
                    <a:pt x="90" y="41"/>
                    <a:pt x="85" y="41"/>
                  </a:cubicBezTo>
                  <a:close/>
                  <a:moveTo>
                    <a:pt x="7" y="31"/>
                  </a:moveTo>
                  <a:cubicBezTo>
                    <a:pt x="7" y="32"/>
                    <a:pt x="8" y="34"/>
                    <a:pt x="10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6" y="34"/>
                    <a:pt x="88" y="32"/>
                    <a:pt x="88" y="31"/>
                  </a:cubicBezTo>
                  <a:cubicBezTo>
                    <a:pt x="88" y="30"/>
                    <a:pt x="88" y="25"/>
                    <a:pt x="83" y="19"/>
                  </a:cubicBezTo>
                  <a:cubicBezTo>
                    <a:pt x="76" y="11"/>
                    <a:pt x="64" y="7"/>
                    <a:pt x="47" y="7"/>
                  </a:cubicBezTo>
                  <a:cubicBezTo>
                    <a:pt x="31" y="7"/>
                    <a:pt x="19" y="11"/>
                    <a:pt x="12" y="19"/>
                  </a:cubicBezTo>
                  <a:cubicBezTo>
                    <a:pt x="7" y="25"/>
                    <a:pt x="7" y="30"/>
                    <a:pt x="7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80"/>
            <p:cNvSpPr>
              <a:spLocks noEditPoints="1"/>
            </p:cNvSpPr>
            <p:nvPr/>
          </p:nvSpPr>
          <p:spPr bwMode="auto">
            <a:xfrm>
              <a:off x="3625851" y="-303213"/>
              <a:ext cx="169863" cy="180975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7 w 54"/>
                <a:gd name="T11" fmla="*/ 7 h 54"/>
                <a:gd name="T12" fmla="*/ 7 w 54"/>
                <a:gd name="T13" fmla="*/ 27 h 54"/>
                <a:gd name="T14" fmla="*/ 27 w 54"/>
                <a:gd name="T15" fmla="*/ 48 h 54"/>
                <a:gd name="T16" fmla="*/ 48 w 54"/>
                <a:gd name="T17" fmla="*/ 27 h 54"/>
                <a:gd name="T18" fmla="*/ 27 w 54"/>
                <a:gd name="T1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3" y="54"/>
                    <a:pt x="0" y="42"/>
                    <a:pt x="0" y="27"/>
                  </a:cubicBezTo>
                  <a:cubicBezTo>
                    <a:pt x="0" y="13"/>
                    <a:pt x="13" y="0"/>
                    <a:pt x="27" y="0"/>
                  </a:cubicBezTo>
                  <a:cubicBezTo>
                    <a:pt x="42" y="0"/>
                    <a:pt x="54" y="13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7"/>
                  </a:moveTo>
                  <a:cubicBezTo>
                    <a:pt x="16" y="7"/>
                    <a:pt x="7" y="16"/>
                    <a:pt x="7" y="27"/>
                  </a:cubicBezTo>
                  <a:cubicBezTo>
                    <a:pt x="7" y="39"/>
                    <a:pt x="16" y="48"/>
                    <a:pt x="27" y="48"/>
                  </a:cubicBezTo>
                  <a:cubicBezTo>
                    <a:pt x="39" y="48"/>
                    <a:pt x="48" y="39"/>
                    <a:pt x="48" y="27"/>
                  </a:cubicBezTo>
                  <a:cubicBezTo>
                    <a:pt x="48" y="16"/>
                    <a:pt x="39" y="7"/>
                    <a:pt x="2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81"/>
            <p:cNvSpPr>
              <a:spLocks/>
            </p:cNvSpPr>
            <p:nvPr/>
          </p:nvSpPr>
          <p:spPr bwMode="auto">
            <a:xfrm>
              <a:off x="3438526" y="-76200"/>
              <a:ext cx="125413" cy="114300"/>
            </a:xfrm>
            <a:custGeom>
              <a:avLst/>
              <a:gdLst>
                <a:gd name="T0" fmla="*/ 30 w 40"/>
                <a:gd name="T1" fmla="*/ 34 h 34"/>
                <a:gd name="T2" fmla="*/ 10 w 40"/>
                <a:gd name="T3" fmla="*/ 34 h 34"/>
                <a:gd name="T4" fmla="*/ 0 w 40"/>
                <a:gd name="T5" fmla="*/ 24 h 34"/>
                <a:gd name="T6" fmla="*/ 4 w 40"/>
                <a:gd name="T7" fmla="*/ 11 h 34"/>
                <a:gd name="T8" fmla="*/ 15 w 40"/>
                <a:gd name="T9" fmla="*/ 3 h 34"/>
                <a:gd name="T10" fmla="*/ 33 w 40"/>
                <a:gd name="T11" fmla="*/ 0 h 34"/>
                <a:gd name="T12" fmla="*/ 37 w 40"/>
                <a:gd name="T13" fmla="*/ 0 h 34"/>
                <a:gd name="T14" fmla="*/ 40 w 40"/>
                <a:gd name="T15" fmla="*/ 4 h 34"/>
                <a:gd name="T16" fmla="*/ 37 w 40"/>
                <a:gd name="T17" fmla="*/ 7 h 34"/>
                <a:gd name="T18" fmla="*/ 33 w 40"/>
                <a:gd name="T19" fmla="*/ 7 h 34"/>
                <a:gd name="T20" fmla="*/ 6 w 40"/>
                <a:gd name="T21" fmla="*/ 24 h 34"/>
                <a:gd name="T22" fmla="*/ 10 w 40"/>
                <a:gd name="T23" fmla="*/ 27 h 34"/>
                <a:gd name="T24" fmla="*/ 30 w 40"/>
                <a:gd name="T25" fmla="*/ 27 h 34"/>
                <a:gd name="T26" fmla="*/ 33 w 40"/>
                <a:gd name="T27" fmla="*/ 30 h 34"/>
                <a:gd name="T28" fmla="*/ 30 w 40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34">
                  <a:moveTo>
                    <a:pt x="30" y="34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4" y="34"/>
                    <a:pt x="0" y="29"/>
                    <a:pt x="0" y="24"/>
                  </a:cubicBezTo>
                  <a:cubicBezTo>
                    <a:pt x="0" y="23"/>
                    <a:pt x="0" y="17"/>
                    <a:pt x="4" y="11"/>
                  </a:cubicBezTo>
                  <a:cubicBezTo>
                    <a:pt x="7" y="8"/>
                    <a:pt x="10" y="5"/>
                    <a:pt x="15" y="3"/>
                  </a:cubicBezTo>
                  <a:cubicBezTo>
                    <a:pt x="20" y="1"/>
                    <a:pt x="26" y="0"/>
                    <a:pt x="33" y="0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9" y="0"/>
                    <a:pt x="40" y="2"/>
                    <a:pt x="40" y="4"/>
                  </a:cubicBezTo>
                  <a:cubicBezTo>
                    <a:pt x="40" y="5"/>
                    <a:pt x="39" y="7"/>
                    <a:pt x="37" y="7"/>
                  </a:cubicBezTo>
                  <a:cubicBezTo>
                    <a:pt x="36" y="7"/>
                    <a:pt x="35" y="7"/>
                    <a:pt x="33" y="7"/>
                  </a:cubicBezTo>
                  <a:cubicBezTo>
                    <a:pt x="7" y="7"/>
                    <a:pt x="6" y="23"/>
                    <a:pt x="6" y="24"/>
                  </a:cubicBezTo>
                  <a:cubicBezTo>
                    <a:pt x="6" y="25"/>
                    <a:pt x="8" y="27"/>
                    <a:pt x="1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3" y="28"/>
                    <a:pt x="33" y="30"/>
                  </a:cubicBezTo>
                  <a:cubicBezTo>
                    <a:pt x="33" y="32"/>
                    <a:pt x="32" y="34"/>
                    <a:pt x="30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82"/>
            <p:cNvSpPr>
              <a:spLocks noEditPoints="1"/>
            </p:cNvSpPr>
            <p:nvPr/>
          </p:nvSpPr>
          <p:spPr bwMode="auto">
            <a:xfrm>
              <a:off x="3479801" y="-231775"/>
              <a:ext cx="128588" cy="133350"/>
            </a:xfrm>
            <a:custGeom>
              <a:avLst/>
              <a:gdLst>
                <a:gd name="T0" fmla="*/ 20 w 41"/>
                <a:gd name="T1" fmla="*/ 40 h 40"/>
                <a:gd name="T2" fmla="*/ 0 w 41"/>
                <a:gd name="T3" fmla="*/ 20 h 40"/>
                <a:gd name="T4" fmla="*/ 20 w 41"/>
                <a:gd name="T5" fmla="*/ 0 h 40"/>
                <a:gd name="T6" fmla="*/ 41 w 41"/>
                <a:gd name="T7" fmla="*/ 20 h 40"/>
                <a:gd name="T8" fmla="*/ 20 w 41"/>
                <a:gd name="T9" fmla="*/ 40 h 40"/>
                <a:gd name="T10" fmla="*/ 20 w 41"/>
                <a:gd name="T11" fmla="*/ 6 h 40"/>
                <a:gd name="T12" fmla="*/ 7 w 41"/>
                <a:gd name="T13" fmla="*/ 20 h 40"/>
                <a:gd name="T14" fmla="*/ 20 w 41"/>
                <a:gd name="T15" fmla="*/ 33 h 40"/>
                <a:gd name="T16" fmla="*/ 34 w 41"/>
                <a:gd name="T17" fmla="*/ 20 h 40"/>
                <a:gd name="T18" fmla="*/ 20 w 41"/>
                <a:gd name="T19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2" y="40"/>
                    <a:pt x="20" y="40"/>
                  </a:cubicBezTo>
                  <a:close/>
                  <a:moveTo>
                    <a:pt x="20" y="6"/>
                  </a:moveTo>
                  <a:cubicBezTo>
                    <a:pt x="13" y="6"/>
                    <a:pt x="7" y="13"/>
                    <a:pt x="7" y="20"/>
                  </a:cubicBezTo>
                  <a:cubicBezTo>
                    <a:pt x="7" y="27"/>
                    <a:pt x="13" y="33"/>
                    <a:pt x="20" y="33"/>
                  </a:cubicBezTo>
                  <a:cubicBezTo>
                    <a:pt x="28" y="33"/>
                    <a:pt x="34" y="27"/>
                    <a:pt x="34" y="20"/>
                  </a:cubicBezTo>
                  <a:cubicBezTo>
                    <a:pt x="34" y="13"/>
                    <a:pt x="28" y="6"/>
                    <a:pt x="2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489786" y="3821807"/>
            <a:ext cx="412750" cy="439738"/>
            <a:chOff x="-2274206" y="4787899"/>
            <a:chExt cx="412750" cy="439738"/>
          </a:xfrm>
          <a:solidFill>
            <a:schemeClr val="bg1"/>
          </a:solidFill>
        </p:grpSpPr>
        <p:sp>
          <p:nvSpPr>
            <p:cNvPr id="46" name="Freeform 339"/>
            <p:cNvSpPr>
              <a:spLocks noEditPoints="1"/>
            </p:cNvSpPr>
            <p:nvPr/>
          </p:nvSpPr>
          <p:spPr bwMode="auto">
            <a:xfrm>
              <a:off x="-2274206" y="4787899"/>
              <a:ext cx="412750" cy="439738"/>
            </a:xfrm>
            <a:custGeom>
              <a:avLst/>
              <a:gdLst>
                <a:gd name="T0" fmla="*/ 49 w 132"/>
                <a:gd name="T1" fmla="*/ 132 h 132"/>
                <a:gd name="T2" fmla="*/ 31 w 132"/>
                <a:gd name="T3" fmla="*/ 120 h 132"/>
                <a:gd name="T4" fmla="*/ 19 w 132"/>
                <a:gd name="T5" fmla="*/ 100 h 132"/>
                <a:gd name="T6" fmla="*/ 8 w 132"/>
                <a:gd name="T7" fmla="*/ 100 h 132"/>
                <a:gd name="T8" fmla="*/ 3 w 132"/>
                <a:gd name="T9" fmla="*/ 79 h 132"/>
                <a:gd name="T10" fmla="*/ 3 w 132"/>
                <a:gd name="T11" fmla="*/ 53 h 132"/>
                <a:gd name="T12" fmla="*/ 8 w 132"/>
                <a:gd name="T13" fmla="*/ 32 h 132"/>
                <a:gd name="T14" fmla="*/ 19 w 132"/>
                <a:gd name="T15" fmla="*/ 32 h 132"/>
                <a:gd name="T16" fmla="*/ 31 w 132"/>
                <a:gd name="T17" fmla="*/ 13 h 132"/>
                <a:gd name="T18" fmla="*/ 49 w 132"/>
                <a:gd name="T19" fmla="*/ 1 h 132"/>
                <a:gd name="T20" fmla="*/ 66 w 132"/>
                <a:gd name="T21" fmla="*/ 12 h 132"/>
                <a:gd name="T22" fmla="*/ 83 w 132"/>
                <a:gd name="T23" fmla="*/ 1 h 132"/>
                <a:gd name="T24" fmla="*/ 102 w 132"/>
                <a:gd name="T25" fmla="*/ 13 h 132"/>
                <a:gd name="T26" fmla="*/ 113 w 132"/>
                <a:gd name="T27" fmla="*/ 32 h 132"/>
                <a:gd name="T28" fmla="*/ 124 w 132"/>
                <a:gd name="T29" fmla="*/ 32 h 132"/>
                <a:gd name="T30" fmla="*/ 129 w 132"/>
                <a:gd name="T31" fmla="*/ 53 h 132"/>
                <a:gd name="T32" fmla="*/ 129 w 132"/>
                <a:gd name="T33" fmla="*/ 79 h 132"/>
                <a:gd name="T34" fmla="*/ 124 w 132"/>
                <a:gd name="T35" fmla="*/ 100 h 132"/>
                <a:gd name="T36" fmla="*/ 113 w 132"/>
                <a:gd name="T37" fmla="*/ 100 h 132"/>
                <a:gd name="T38" fmla="*/ 102 w 132"/>
                <a:gd name="T39" fmla="*/ 120 h 132"/>
                <a:gd name="T40" fmla="*/ 83 w 132"/>
                <a:gd name="T41" fmla="*/ 132 h 132"/>
                <a:gd name="T42" fmla="*/ 66 w 132"/>
                <a:gd name="T43" fmla="*/ 120 h 132"/>
                <a:gd name="T44" fmla="*/ 50 w 132"/>
                <a:gd name="T45" fmla="*/ 132 h 132"/>
                <a:gd name="T46" fmla="*/ 84 w 132"/>
                <a:gd name="T47" fmla="*/ 124 h 132"/>
                <a:gd name="T48" fmla="*/ 93 w 132"/>
                <a:gd name="T49" fmla="*/ 113 h 132"/>
                <a:gd name="T50" fmla="*/ 120 w 132"/>
                <a:gd name="T51" fmla="*/ 94 h 132"/>
                <a:gd name="T52" fmla="*/ 113 w 132"/>
                <a:gd name="T53" fmla="*/ 66 h 132"/>
                <a:gd name="T54" fmla="*/ 120 w 132"/>
                <a:gd name="T55" fmla="*/ 38 h 132"/>
                <a:gd name="T56" fmla="*/ 93 w 132"/>
                <a:gd name="T57" fmla="*/ 19 h 132"/>
                <a:gd name="T58" fmla="*/ 84 w 132"/>
                <a:gd name="T59" fmla="*/ 8 h 132"/>
                <a:gd name="T60" fmla="*/ 48 w 132"/>
                <a:gd name="T61" fmla="*/ 8 h 132"/>
                <a:gd name="T62" fmla="*/ 39 w 132"/>
                <a:gd name="T63" fmla="*/ 19 h 132"/>
                <a:gd name="T64" fmla="*/ 12 w 132"/>
                <a:gd name="T65" fmla="*/ 38 h 132"/>
                <a:gd name="T66" fmla="*/ 19 w 132"/>
                <a:gd name="T67" fmla="*/ 66 h 132"/>
                <a:gd name="T68" fmla="*/ 12 w 132"/>
                <a:gd name="T69" fmla="*/ 94 h 132"/>
                <a:gd name="T70" fmla="*/ 39 w 132"/>
                <a:gd name="T71" fmla="*/ 113 h 132"/>
                <a:gd name="T72" fmla="*/ 48 w 132"/>
                <a:gd name="T73" fmla="*/ 1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32">
                  <a:moveTo>
                    <a:pt x="50" y="132"/>
                  </a:moveTo>
                  <a:cubicBezTo>
                    <a:pt x="50" y="132"/>
                    <a:pt x="50" y="132"/>
                    <a:pt x="49" y="132"/>
                  </a:cubicBezTo>
                  <a:cubicBezTo>
                    <a:pt x="43" y="130"/>
                    <a:pt x="37" y="128"/>
                    <a:pt x="32" y="124"/>
                  </a:cubicBezTo>
                  <a:cubicBezTo>
                    <a:pt x="30" y="124"/>
                    <a:pt x="30" y="122"/>
                    <a:pt x="31" y="120"/>
                  </a:cubicBezTo>
                  <a:cubicBezTo>
                    <a:pt x="32" y="118"/>
                    <a:pt x="32" y="116"/>
                    <a:pt x="32" y="113"/>
                  </a:cubicBezTo>
                  <a:cubicBezTo>
                    <a:pt x="32" y="106"/>
                    <a:pt x="26" y="100"/>
                    <a:pt x="19" y="100"/>
                  </a:cubicBezTo>
                  <a:cubicBezTo>
                    <a:pt x="17" y="100"/>
                    <a:pt x="14" y="101"/>
                    <a:pt x="12" y="102"/>
                  </a:cubicBezTo>
                  <a:cubicBezTo>
                    <a:pt x="11" y="102"/>
                    <a:pt x="9" y="102"/>
                    <a:pt x="8" y="100"/>
                  </a:cubicBezTo>
                  <a:cubicBezTo>
                    <a:pt x="5" y="95"/>
                    <a:pt x="2" y="89"/>
                    <a:pt x="1" y="83"/>
                  </a:cubicBezTo>
                  <a:cubicBezTo>
                    <a:pt x="0" y="81"/>
                    <a:pt x="1" y="80"/>
                    <a:pt x="3" y="79"/>
                  </a:cubicBezTo>
                  <a:cubicBezTo>
                    <a:pt x="8" y="77"/>
                    <a:pt x="12" y="72"/>
                    <a:pt x="12" y="66"/>
                  </a:cubicBezTo>
                  <a:cubicBezTo>
                    <a:pt x="12" y="60"/>
                    <a:pt x="8" y="55"/>
                    <a:pt x="3" y="53"/>
                  </a:cubicBezTo>
                  <a:cubicBezTo>
                    <a:pt x="1" y="53"/>
                    <a:pt x="0" y="51"/>
                    <a:pt x="1" y="49"/>
                  </a:cubicBezTo>
                  <a:cubicBezTo>
                    <a:pt x="2" y="43"/>
                    <a:pt x="5" y="38"/>
                    <a:pt x="8" y="32"/>
                  </a:cubicBezTo>
                  <a:cubicBezTo>
                    <a:pt x="9" y="31"/>
                    <a:pt x="11" y="30"/>
                    <a:pt x="12" y="31"/>
                  </a:cubicBezTo>
                  <a:cubicBezTo>
                    <a:pt x="14" y="32"/>
                    <a:pt x="17" y="32"/>
                    <a:pt x="19" y="32"/>
                  </a:cubicBezTo>
                  <a:cubicBezTo>
                    <a:pt x="26" y="32"/>
                    <a:pt x="32" y="26"/>
                    <a:pt x="32" y="19"/>
                  </a:cubicBezTo>
                  <a:cubicBezTo>
                    <a:pt x="32" y="17"/>
                    <a:pt x="32" y="15"/>
                    <a:pt x="31" y="13"/>
                  </a:cubicBezTo>
                  <a:cubicBezTo>
                    <a:pt x="30" y="11"/>
                    <a:pt x="30" y="9"/>
                    <a:pt x="32" y="8"/>
                  </a:cubicBezTo>
                  <a:cubicBezTo>
                    <a:pt x="37" y="5"/>
                    <a:pt x="43" y="2"/>
                    <a:pt x="49" y="1"/>
                  </a:cubicBezTo>
                  <a:cubicBezTo>
                    <a:pt x="51" y="0"/>
                    <a:pt x="53" y="1"/>
                    <a:pt x="53" y="3"/>
                  </a:cubicBezTo>
                  <a:cubicBezTo>
                    <a:pt x="55" y="9"/>
                    <a:pt x="60" y="12"/>
                    <a:pt x="66" y="12"/>
                  </a:cubicBezTo>
                  <a:cubicBezTo>
                    <a:pt x="72" y="12"/>
                    <a:pt x="77" y="9"/>
                    <a:pt x="79" y="3"/>
                  </a:cubicBezTo>
                  <a:cubicBezTo>
                    <a:pt x="80" y="1"/>
                    <a:pt x="81" y="0"/>
                    <a:pt x="83" y="1"/>
                  </a:cubicBezTo>
                  <a:cubicBezTo>
                    <a:pt x="89" y="2"/>
                    <a:pt x="95" y="5"/>
                    <a:pt x="100" y="8"/>
                  </a:cubicBezTo>
                  <a:cubicBezTo>
                    <a:pt x="102" y="9"/>
                    <a:pt x="102" y="11"/>
                    <a:pt x="102" y="13"/>
                  </a:cubicBezTo>
                  <a:cubicBezTo>
                    <a:pt x="100" y="15"/>
                    <a:pt x="100" y="17"/>
                    <a:pt x="100" y="19"/>
                  </a:cubicBezTo>
                  <a:cubicBezTo>
                    <a:pt x="100" y="26"/>
                    <a:pt x="106" y="32"/>
                    <a:pt x="113" y="32"/>
                  </a:cubicBezTo>
                  <a:cubicBezTo>
                    <a:pt x="116" y="32"/>
                    <a:pt x="118" y="32"/>
                    <a:pt x="120" y="31"/>
                  </a:cubicBezTo>
                  <a:cubicBezTo>
                    <a:pt x="121" y="30"/>
                    <a:pt x="123" y="31"/>
                    <a:pt x="124" y="32"/>
                  </a:cubicBezTo>
                  <a:cubicBezTo>
                    <a:pt x="128" y="38"/>
                    <a:pt x="130" y="43"/>
                    <a:pt x="132" y="49"/>
                  </a:cubicBezTo>
                  <a:cubicBezTo>
                    <a:pt x="132" y="51"/>
                    <a:pt x="131" y="53"/>
                    <a:pt x="129" y="53"/>
                  </a:cubicBezTo>
                  <a:cubicBezTo>
                    <a:pt x="124" y="55"/>
                    <a:pt x="120" y="60"/>
                    <a:pt x="120" y="66"/>
                  </a:cubicBezTo>
                  <a:cubicBezTo>
                    <a:pt x="120" y="72"/>
                    <a:pt x="124" y="77"/>
                    <a:pt x="129" y="79"/>
                  </a:cubicBezTo>
                  <a:cubicBezTo>
                    <a:pt x="131" y="80"/>
                    <a:pt x="132" y="81"/>
                    <a:pt x="132" y="83"/>
                  </a:cubicBezTo>
                  <a:cubicBezTo>
                    <a:pt x="130" y="89"/>
                    <a:pt x="128" y="95"/>
                    <a:pt x="124" y="100"/>
                  </a:cubicBezTo>
                  <a:cubicBezTo>
                    <a:pt x="123" y="102"/>
                    <a:pt x="121" y="102"/>
                    <a:pt x="120" y="102"/>
                  </a:cubicBezTo>
                  <a:cubicBezTo>
                    <a:pt x="118" y="101"/>
                    <a:pt x="116" y="100"/>
                    <a:pt x="113" y="100"/>
                  </a:cubicBezTo>
                  <a:cubicBezTo>
                    <a:pt x="106" y="100"/>
                    <a:pt x="100" y="106"/>
                    <a:pt x="100" y="113"/>
                  </a:cubicBezTo>
                  <a:cubicBezTo>
                    <a:pt x="100" y="116"/>
                    <a:pt x="100" y="118"/>
                    <a:pt x="102" y="120"/>
                  </a:cubicBezTo>
                  <a:cubicBezTo>
                    <a:pt x="102" y="122"/>
                    <a:pt x="102" y="124"/>
                    <a:pt x="100" y="124"/>
                  </a:cubicBezTo>
                  <a:cubicBezTo>
                    <a:pt x="95" y="128"/>
                    <a:pt x="89" y="130"/>
                    <a:pt x="83" y="132"/>
                  </a:cubicBezTo>
                  <a:cubicBezTo>
                    <a:pt x="81" y="132"/>
                    <a:pt x="80" y="131"/>
                    <a:pt x="79" y="129"/>
                  </a:cubicBezTo>
                  <a:cubicBezTo>
                    <a:pt x="77" y="124"/>
                    <a:pt x="72" y="120"/>
                    <a:pt x="66" y="120"/>
                  </a:cubicBezTo>
                  <a:cubicBezTo>
                    <a:pt x="60" y="120"/>
                    <a:pt x="55" y="124"/>
                    <a:pt x="53" y="129"/>
                  </a:cubicBezTo>
                  <a:cubicBezTo>
                    <a:pt x="53" y="131"/>
                    <a:pt x="52" y="132"/>
                    <a:pt x="50" y="132"/>
                  </a:cubicBezTo>
                  <a:close/>
                  <a:moveTo>
                    <a:pt x="66" y="113"/>
                  </a:moveTo>
                  <a:cubicBezTo>
                    <a:pt x="74" y="113"/>
                    <a:pt x="81" y="118"/>
                    <a:pt x="84" y="124"/>
                  </a:cubicBezTo>
                  <a:cubicBezTo>
                    <a:pt x="88" y="123"/>
                    <a:pt x="91" y="122"/>
                    <a:pt x="94" y="120"/>
                  </a:cubicBezTo>
                  <a:cubicBezTo>
                    <a:pt x="94" y="118"/>
                    <a:pt x="93" y="116"/>
                    <a:pt x="93" y="113"/>
                  </a:cubicBezTo>
                  <a:cubicBezTo>
                    <a:pt x="93" y="102"/>
                    <a:pt x="102" y="93"/>
                    <a:pt x="113" y="93"/>
                  </a:cubicBezTo>
                  <a:cubicBezTo>
                    <a:pt x="116" y="93"/>
                    <a:pt x="118" y="94"/>
                    <a:pt x="120" y="94"/>
                  </a:cubicBezTo>
                  <a:cubicBezTo>
                    <a:pt x="122" y="91"/>
                    <a:pt x="123" y="88"/>
                    <a:pt x="124" y="84"/>
                  </a:cubicBezTo>
                  <a:cubicBezTo>
                    <a:pt x="118" y="81"/>
                    <a:pt x="113" y="74"/>
                    <a:pt x="113" y="66"/>
                  </a:cubicBezTo>
                  <a:cubicBezTo>
                    <a:pt x="113" y="59"/>
                    <a:pt x="118" y="52"/>
                    <a:pt x="124" y="48"/>
                  </a:cubicBezTo>
                  <a:cubicBezTo>
                    <a:pt x="123" y="45"/>
                    <a:pt x="122" y="41"/>
                    <a:pt x="120" y="38"/>
                  </a:cubicBezTo>
                  <a:cubicBezTo>
                    <a:pt x="118" y="39"/>
                    <a:pt x="116" y="39"/>
                    <a:pt x="113" y="39"/>
                  </a:cubicBezTo>
                  <a:cubicBezTo>
                    <a:pt x="102" y="39"/>
                    <a:pt x="93" y="30"/>
                    <a:pt x="93" y="19"/>
                  </a:cubicBezTo>
                  <a:cubicBezTo>
                    <a:pt x="93" y="17"/>
                    <a:pt x="94" y="14"/>
                    <a:pt x="94" y="12"/>
                  </a:cubicBezTo>
                  <a:cubicBezTo>
                    <a:pt x="91" y="11"/>
                    <a:pt x="88" y="9"/>
                    <a:pt x="84" y="8"/>
                  </a:cubicBezTo>
                  <a:cubicBezTo>
                    <a:pt x="81" y="15"/>
                    <a:pt x="74" y="19"/>
                    <a:pt x="66" y="19"/>
                  </a:cubicBezTo>
                  <a:cubicBezTo>
                    <a:pt x="59" y="19"/>
                    <a:pt x="52" y="15"/>
                    <a:pt x="48" y="8"/>
                  </a:cubicBezTo>
                  <a:cubicBezTo>
                    <a:pt x="45" y="9"/>
                    <a:pt x="41" y="11"/>
                    <a:pt x="38" y="12"/>
                  </a:cubicBezTo>
                  <a:cubicBezTo>
                    <a:pt x="39" y="14"/>
                    <a:pt x="39" y="17"/>
                    <a:pt x="39" y="19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17" y="39"/>
                    <a:pt x="14" y="39"/>
                    <a:pt x="12" y="38"/>
                  </a:cubicBezTo>
                  <a:cubicBezTo>
                    <a:pt x="11" y="41"/>
                    <a:pt x="9" y="45"/>
                    <a:pt x="8" y="48"/>
                  </a:cubicBezTo>
                  <a:cubicBezTo>
                    <a:pt x="15" y="52"/>
                    <a:pt x="19" y="59"/>
                    <a:pt x="19" y="66"/>
                  </a:cubicBezTo>
                  <a:cubicBezTo>
                    <a:pt x="19" y="74"/>
                    <a:pt x="15" y="81"/>
                    <a:pt x="8" y="84"/>
                  </a:cubicBezTo>
                  <a:cubicBezTo>
                    <a:pt x="9" y="88"/>
                    <a:pt x="11" y="91"/>
                    <a:pt x="12" y="94"/>
                  </a:cubicBezTo>
                  <a:cubicBezTo>
                    <a:pt x="14" y="94"/>
                    <a:pt x="17" y="93"/>
                    <a:pt x="19" y="93"/>
                  </a:cubicBezTo>
                  <a:cubicBezTo>
                    <a:pt x="30" y="93"/>
                    <a:pt x="39" y="102"/>
                    <a:pt x="39" y="113"/>
                  </a:cubicBezTo>
                  <a:cubicBezTo>
                    <a:pt x="39" y="116"/>
                    <a:pt x="39" y="118"/>
                    <a:pt x="38" y="120"/>
                  </a:cubicBezTo>
                  <a:cubicBezTo>
                    <a:pt x="41" y="122"/>
                    <a:pt x="45" y="123"/>
                    <a:pt x="48" y="124"/>
                  </a:cubicBezTo>
                  <a:cubicBezTo>
                    <a:pt x="52" y="118"/>
                    <a:pt x="59" y="113"/>
                    <a:pt x="6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40"/>
            <p:cNvSpPr>
              <a:spLocks noEditPoints="1"/>
            </p:cNvSpPr>
            <p:nvPr/>
          </p:nvSpPr>
          <p:spPr bwMode="auto">
            <a:xfrm>
              <a:off x="-2131331" y="4941887"/>
              <a:ext cx="125413" cy="13335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7 h 40"/>
                <a:gd name="T12" fmla="*/ 7 w 40"/>
                <a:gd name="T13" fmla="*/ 20 h 40"/>
                <a:gd name="T14" fmla="*/ 20 w 40"/>
                <a:gd name="T15" fmla="*/ 34 h 40"/>
                <a:gd name="T16" fmla="*/ 34 w 40"/>
                <a:gd name="T17" fmla="*/ 20 h 40"/>
                <a:gd name="T18" fmla="*/ 20 w 40"/>
                <a:gd name="T19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7"/>
                  </a:moveTo>
                  <a:cubicBezTo>
                    <a:pt x="13" y="7"/>
                    <a:pt x="7" y="13"/>
                    <a:pt x="7" y="20"/>
                  </a:cubicBezTo>
                  <a:cubicBezTo>
                    <a:pt x="7" y="28"/>
                    <a:pt x="13" y="34"/>
                    <a:pt x="20" y="34"/>
                  </a:cubicBezTo>
                  <a:cubicBezTo>
                    <a:pt x="28" y="34"/>
                    <a:pt x="34" y="28"/>
                    <a:pt x="34" y="20"/>
                  </a:cubicBezTo>
                  <a:cubicBezTo>
                    <a:pt x="34" y="13"/>
                    <a:pt x="28" y="7"/>
                    <a:pt x="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C2A6496A-7B4F-48FA-935C-F03ADB6A633A}"/>
              </a:ext>
            </a:extLst>
          </p:cNvPr>
          <p:cNvSpPr txBox="1"/>
          <p:nvPr/>
        </p:nvSpPr>
        <p:spPr>
          <a:xfrm>
            <a:off x="775569" y="5071198"/>
            <a:ext cx="195772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 Here</a:t>
            </a:r>
          </a:p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Ipsum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2A6496A-7B4F-48FA-935C-F03ADB6A633A}"/>
              </a:ext>
            </a:extLst>
          </p:cNvPr>
          <p:cNvSpPr txBox="1"/>
          <p:nvPr/>
        </p:nvSpPr>
        <p:spPr>
          <a:xfrm>
            <a:off x="4246434" y="5071198"/>
            <a:ext cx="195772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 Here</a:t>
            </a:r>
          </a:p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Ipsum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C2A6496A-7B4F-48FA-935C-F03ADB6A633A}"/>
              </a:ext>
            </a:extLst>
          </p:cNvPr>
          <p:cNvSpPr txBox="1"/>
          <p:nvPr/>
        </p:nvSpPr>
        <p:spPr>
          <a:xfrm>
            <a:off x="7717299" y="5071198"/>
            <a:ext cx="195772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 Here</a:t>
            </a:r>
          </a:p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Ipsum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C2A6496A-7B4F-48FA-935C-F03ADB6A633A}"/>
              </a:ext>
            </a:extLst>
          </p:cNvPr>
          <p:cNvSpPr txBox="1"/>
          <p:nvPr/>
        </p:nvSpPr>
        <p:spPr>
          <a:xfrm>
            <a:off x="9452731" y="2469623"/>
            <a:ext cx="195772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 Here</a:t>
            </a:r>
          </a:p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Ipsum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2A6496A-7B4F-48FA-935C-F03ADB6A633A}"/>
              </a:ext>
            </a:extLst>
          </p:cNvPr>
          <p:cNvSpPr txBox="1"/>
          <p:nvPr/>
        </p:nvSpPr>
        <p:spPr>
          <a:xfrm>
            <a:off x="5982699" y="2469623"/>
            <a:ext cx="195772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 Here</a:t>
            </a:r>
          </a:p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Ipsum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2A6496A-7B4F-48FA-935C-F03ADB6A633A}"/>
              </a:ext>
            </a:extLst>
          </p:cNvPr>
          <p:cNvSpPr txBox="1"/>
          <p:nvPr/>
        </p:nvSpPr>
        <p:spPr>
          <a:xfrm>
            <a:off x="2512667" y="2469623"/>
            <a:ext cx="195772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 Here</a:t>
            </a:r>
          </a:p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Ipsum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2382767" y="1916881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lorem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5853631" y="1916881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lorem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9324495" y="1916881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lorem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647333" y="566377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lorem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4122931" y="566377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lorem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7588270" y="566377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lorem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5" name="Isosceles Triangle 4"/>
          <p:cNvSpPr/>
          <p:nvPr/>
        </p:nvSpPr>
        <p:spPr>
          <a:xfrm rot="10800000">
            <a:off x="1677924" y="4711959"/>
            <a:ext cx="153014" cy="131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5148789" y="4711959"/>
            <a:ext cx="153014" cy="13191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8619654" y="4711959"/>
            <a:ext cx="153014" cy="131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Isosceles Triangle 73"/>
          <p:cNvSpPr/>
          <p:nvPr/>
        </p:nvSpPr>
        <p:spPr>
          <a:xfrm>
            <a:off x="3413357" y="3239483"/>
            <a:ext cx="153014" cy="13191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Isosceles Triangle 74"/>
          <p:cNvSpPr/>
          <p:nvPr/>
        </p:nvSpPr>
        <p:spPr>
          <a:xfrm>
            <a:off x="6884223" y="3239483"/>
            <a:ext cx="153014" cy="13191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Isosceles Triangle 75"/>
          <p:cNvSpPr/>
          <p:nvPr/>
        </p:nvSpPr>
        <p:spPr>
          <a:xfrm>
            <a:off x="10355086" y="3239483"/>
            <a:ext cx="153014" cy="13191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955800" y="537027"/>
            <a:ext cx="8280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Segment Served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813930" y="1721798"/>
            <a:ext cx="4564139" cy="4564140"/>
            <a:chOff x="3817861" y="1721798"/>
            <a:chExt cx="4564139" cy="45641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99565B4F-6866-4E31-867D-85A2A02AEF39}"/>
                </a:ext>
              </a:extLst>
            </p:cNvPr>
            <p:cNvSpPr/>
            <p:nvPr/>
          </p:nvSpPr>
          <p:spPr>
            <a:xfrm>
              <a:off x="3817861" y="1721798"/>
              <a:ext cx="4564139" cy="4564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7060EFF-5E4A-4145-8369-2934202B218D}"/>
                </a:ext>
              </a:extLst>
            </p:cNvPr>
            <p:cNvSpPr/>
            <p:nvPr/>
          </p:nvSpPr>
          <p:spPr>
            <a:xfrm>
              <a:off x="4358542" y="2803160"/>
              <a:ext cx="3482777" cy="34827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8F88CE98-63DC-46DD-A6FC-C3ABB21018A1}"/>
                </a:ext>
              </a:extLst>
            </p:cNvPr>
            <p:cNvSpPr/>
            <p:nvPr/>
          </p:nvSpPr>
          <p:spPr>
            <a:xfrm>
              <a:off x="4958895" y="4003868"/>
              <a:ext cx="2282070" cy="2282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2A6496A-7B4F-48FA-935C-F03ADB6A633A}"/>
                </a:ext>
              </a:extLst>
            </p:cNvPr>
            <p:cNvSpPr txBox="1"/>
            <p:nvPr/>
          </p:nvSpPr>
          <p:spPr>
            <a:xfrm>
              <a:off x="5117138" y="1996253"/>
              <a:ext cx="1957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Total Available</a:t>
              </a:r>
            </a:p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Market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C2A6496A-7B4F-48FA-935C-F03ADB6A633A}"/>
                </a:ext>
              </a:extLst>
            </p:cNvPr>
            <p:cNvSpPr txBox="1"/>
            <p:nvPr/>
          </p:nvSpPr>
          <p:spPr>
            <a:xfrm>
              <a:off x="5117138" y="3198367"/>
              <a:ext cx="1957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Served Available</a:t>
              </a:r>
            </a:p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Market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8F88CE98-63DC-46DD-A6FC-C3ABB21018A1}"/>
                </a:ext>
              </a:extLst>
            </p:cNvPr>
            <p:cNvSpPr/>
            <p:nvPr/>
          </p:nvSpPr>
          <p:spPr>
            <a:xfrm>
              <a:off x="4958895" y="4003868"/>
              <a:ext cx="2282070" cy="22820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C2A6496A-7B4F-48FA-935C-F03ADB6A633A}"/>
                </a:ext>
              </a:extLst>
            </p:cNvPr>
            <p:cNvSpPr txBox="1"/>
            <p:nvPr/>
          </p:nvSpPr>
          <p:spPr>
            <a:xfrm>
              <a:off x="5499099" y="4867904"/>
              <a:ext cx="1193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Target</a:t>
              </a:r>
            </a:p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Market</a:t>
              </a:r>
              <a:endParaRPr lang="en-US" sz="1200" dirty="0">
                <a:solidFill>
                  <a:schemeClr val="bg1"/>
                </a:solidFill>
                <a:latin typeface="Montserrat SemiBold" panose="00000700000000000000" pitchFamily="50" charset="0"/>
              </a:endParaRP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8814314" y="2462003"/>
            <a:ext cx="704434" cy="7044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649189" y="2521742"/>
            <a:ext cx="1564190" cy="5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#1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926B725-7F0F-4291-8DB0-67015F0B1861}"/>
              </a:ext>
            </a:extLst>
          </p:cNvPr>
          <p:cNvSpPr txBox="1"/>
          <p:nvPr/>
        </p:nvSpPr>
        <p:spPr>
          <a:xfrm>
            <a:off x="8814314" y="325435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AE1B5082-ED88-4949-B442-A155610999ED}"/>
              </a:ext>
            </a:extLst>
          </p:cNvPr>
          <p:cNvSpPr/>
          <p:nvPr/>
        </p:nvSpPr>
        <p:spPr>
          <a:xfrm>
            <a:off x="8814314" y="4209633"/>
            <a:ext cx="704434" cy="70443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8814314" y="500198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649189" y="4259203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#4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8940043" y="2670500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8940043" y="4407962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IV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78619" y="2533828"/>
            <a:ext cx="1564190" cy="5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#1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926B725-7F0F-4291-8DB0-67015F0B1861}"/>
              </a:ext>
            </a:extLst>
          </p:cNvPr>
          <p:cNvSpPr txBox="1"/>
          <p:nvPr/>
        </p:nvSpPr>
        <p:spPr>
          <a:xfrm>
            <a:off x="978619" y="3266436"/>
            <a:ext cx="2214194" cy="4785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978619" y="5014066"/>
            <a:ext cx="2214194" cy="4785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78619" y="4271289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#4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2673250" y="2474089"/>
            <a:ext cx="704434" cy="7044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AE1B5082-ED88-4949-B442-A155610999ED}"/>
              </a:ext>
            </a:extLst>
          </p:cNvPr>
          <p:cNvSpPr/>
          <p:nvPr/>
        </p:nvSpPr>
        <p:spPr>
          <a:xfrm>
            <a:off x="2673250" y="4221719"/>
            <a:ext cx="704434" cy="7044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2798979" y="2682586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2798979" y="4420048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Montserrat SemiBold" panose="00000700000000000000" pitchFamily="50" charset="0"/>
                <a:cs typeface="Poppins SemiBold" panose="00000700000000000000" pitchFamily="2" charset="0"/>
              </a:rPr>
              <a:t>IV</a:t>
            </a:r>
            <a:endParaRPr lang="en-US" sz="1400" b="1" dirty="0"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955800" y="537027"/>
            <a:ext cx="8280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S.W.O.T Analysis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-52131" y="1222729"/>
            <a:ext cx="11444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dirty="0" smtClean="0">
                <a:solidFill>
                  <a:schemeClr val="tx1">
                    <a:alpha val="9000"/>
                  </a:schemeClr>
                </a:solidFill>
                <a:latin typeface="Montserrat ExtraBold" panose="00000900000000000000" pitchFamily="50" charset="0"/>
              </a:rPr>
              <a:t>S</a:t>
            </a:r>
            <a:endParaRPr lang="en-US" sz="20000" dirty="0">
              <a:solidFill>
                <a:schemeClr val="tx1">
                  <a:alpha val="9000"/>
                </a:schemeClr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0852363" y="1222729"/>
            <a:ext cx="11444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dirty="0" smtClean="0">
                <a:solidFill>
                  <a:schemeClr val="tx1">
                    <a:alpha val="9000"/>
                  </a:schemeClr>
                </a:solidFill>
                <a:latin typeface="Montserrat ExtraBold" panose="00000900000000000000" pitchFamily="50" charset="0"/>
              </a:rPr>
              <a:t>W</a:t>
            </a:r>
            <a:endParaRPr lang="en-US" sz="20000" dirty="0">
              <a:solidFill>
                <a:schemeClr val="tx1">
                  <a:alpha val="9000"/>
                </a:schemeClr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-52131" y="3654731"/>
            <a:ext cx="11444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dirty="0" smtClean="0">
                <a:solidFill>
                  <a:schemeClr val="tx1">
                    <a:alpha val="9000"/>
                  </a:schemeClr>
                </a:solidFill>
                <a:latin typeface="Montserrat ExtraBold" panose="00000900000000000000" pitchFamily="50" charset="0"/>
              </a:rPr>
              <a:t>O</a:t>
            </a:r>
            <a:endParaRPr lang="en-US" sz="20000" dirty="0">
              <a:solidFill>
                <a:schemeClr val="tx1">
                  <a:alpha val="9000"/>
                </a:schemeClr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0852363" y="3654731"/>
            <a:ext cx="11444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dirty="0" smtClean="0">
                <a:solidFill>
                  <a:schemeClr val="tx1">
                    <a:alpha val="9000"/>
                  </a:schemeClr>
                </a:solidFill>
                <a:latin typeface="Montserrat ExtraBold" panose="00000900000000000000" pitchFamily="50" charset="0"/>
              </a:rPr>
              <a:t>T</a:t>
            </a:r>
            <a:endParaRPr lang="en-US" sz="20000" dirty="0">
              <a:solidFill>
                <a:schemeClr val="tx1">
                  <a:alpha val="9000"/>
                </a:schemeClr>
              </a:solidFill>
              <a:latin typeface="Montserrat ExtraBold" panose="00000900000000000000" pitchFamily="50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406694" y="1969187"/>
            <a:ext cx="2753513" cy="3802603"/>
            <a:chOff x="8514894" y="1969187"/>
            <a:chExt cx="2753513" cy="380260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C0F58D6C-1E81-440F-B3B9-C1F77324E7AC}"/>
                </a:ext>
              </a:extLst>
            </p:cNvPr>
            <p:cNvSpPr txBox="1"/>
            <p:nvPr/>
          </p:nvSpPr>
          <p:spPr>
            <a:xfrm>
              <a:off x="8514894" y="2554757"/>
              <a:ext cx="2753513" cy="892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printing and typesetting industry. Lorem Ipsum has been the industry's standard</a:t>
              </a:r>
            </a:p>
            <a:p>
              <a:pPr>
                <a:lnSpc>
                  <a:spcPts val="1600"/>
                </a:lnSpc>
              </a:pP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took a galley of also the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EABB33DD-71E6-4F24-8D00-3865C3A8BECA}"/>
                </a:ext>
              </a:extLst>
            </p:cNvPr>
            <p:cNvSpPr txBox="1"/>
            <p:nvPr/>
          </p:nvSpPr>
          <p:spPr>
            <a:xfrm>
              <a:off x="8514895" y="1969187"/>
              <a:ext cx="177402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 Title</a:t>
              </a:r>
            </a:p>
            <a:p>
              <a:pPr>
                <a:lnSpc>
                  <a:spcPts val="2000"/>
                </a:lnSpc>
              </a:pP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Lorem Sit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99C2955-0F47-497E-A1C0-8A40B8EA3F62}"/>
                </a:ext>
              </a:extLst>
            </p:cNvPr>
            <p:cNvSpPr txBox="1"/>
            <p:nvPr/>
          </p:nvSpPr>
          <p:spPr>
            <a:xfrm>
              <a:off x="8514894" y="5084742"/>
              <a:ext cx="2753513" cy="68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Ipsum has been the industry's standard</a:t>
              </a:r>
            </a:p>
            <a:p>
              <a:pPr>
                <a:lnSpc>
                  <a:spcPts val="1600"/>
                </a:lnSpc>
              </a:pP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took a galley of also the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B4D5CA5C-996D-4B46-99C0-80F0D4685649}"/>
                </a:ext>
              </a:extLst>
            </p:cNvPr>
            <p:cNvSpPr txBox="1"/>
            <p:nvPr/>
          </p:nvSpPr>
          <p:spPr>
            <a:xfrm>
              <a:off x="8514895" y="4499172"/>
              <a:ext cx="177402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 Title</a:t>
              </a:r>
            </a:p>
            <a:p>
              <a:pPr>
                <a:lnSpc>
                  <a:spcPts val="2000"/>
                </a:lnSpc>
              </a:pP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Lorem Sit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31793" y="1969187"/>
            <a:ext cx="2753513" cy="3802603"/>
            <a:chOff x="923593" y="1969187"/>
            <a:chExt cx="2753513" cy="38026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58E5B57-89FC-48C6-9C93-8C83F703DD50}"/>
                </a:ext>
              </a:extLst>
            </p:cNvPr>
            <p:cNvSpPr txBox="1"/>
            <p:nvPr/>
          </p:nvSpPr>
          <p:spPr>
            <a:xfrm>
              <a:off x="923593" y="2554757"/>
              <a:ext cx="2753513" cy="892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printing and typesetting industry. Lorem Ipsum has been the industry's standard</a:t>
              </a:r>
            </a:p>
            <a:p>
              <a:pPr algn="r">
                <a:lnSpc>
                  <a:spcPts val="1600"/>
                </a:lnSpc>
              </a:pP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took a galley of also the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07B0533-7E60-4292-9CDB-5F3C9BC8975F}"/>
                </a:ext>
              </a:extLst>
            </p:cNvPr>
            <p:cNvSpPr txBox="1"/>
            <p:nvPr/>
          </p:nvSpPr>
          <p:spPr>
            <a:xfrm>
              <a:off x="1903078" y="1969187"/>
              <a:ext cx="177402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000"/>
                </a:lnSpc>
              </a:pP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 Title</a:t>
              </a:r>
            </a:p>
            <a:p>
              <a:pPr algn="r">
                <a:lnSpc>
                  <a:spcPts val="2000"/>
                </a:lnSpc>
              </a:pP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Lorem Sit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0E128B8-3561-462B-8C2A-E3D56BB5E7B7}"/>
                </a:ext>
              </a:extLst>
            </p:cNvPr>
            <p:cNvSpPr txBox="1"/>
            <p:nvPr/>
          </p:nvSpPr>
          <p:spPr>
            <a:xfrm>
              <a:off x="923593" y="5084742"/>
              <a:ext cx="2753513" cy="68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Lorem Ipsum</a:t>
              </a: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 is simply dummy text of the Ipsum has been the industry's standard</a:t>
              </a:r>
            </a:p>
            <a:p>
              <a:pPr algn="r">
                <a:lnSpc>
                  <a:spcPts val="1600"/>
                </a:lnSpc>
              </a:pPr>
              <a:r>
                <a:rPr lang="en-US" sz="900" dirty="0">
                  <a:solidFill>
                    <a:schemeClr val="bg2"/>
                  </a:solidFill>
                  <a:latin typeface="Montserrat Light" panose="00000400000000000000" pitchFamily="50" charset="0"/>
                </a:rPr>
                <a:t>took a galley of also the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CE17C43F-0EDE-4E87-B69D-FEC088E17F56}"/>
                </a:ext>
              </a:extLst>
            </p:cNvPr>
            <p:cNvSpPr txBox="1"/>
            <p:nvPr/>
          </p:nvSpPr>
          <p:spPr>
            <a:xfrm>
              <a:off x="1903078" y="4499172"/>
              <a:ext cx="177402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000"/>
                </a:lnSpc>
              </a:pP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Example Title</a:t>
              </a:r>
            </a:p>
            <a:p>
              <a:pPr algn="r">
                <a:lnSpc>
                  <a:spcPts val="2000"/>
                </a:lnSpc>
              </a:pP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anose="00000700000000000000" pitchFamily="50" charset="0"/>
                </a:rPr>
                <a:t>Lorem Sit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738C1D9-8575-4075-B83A-B4B9BE3EDABB}"/>
              </a:ext>
            </a:extLst>
          </p:cNvPr>
          <p:cNvCxnSpPr/>
          <p:nvPr/>
        </p:nvCxnSpPr>
        <p:spPr>
          <a:xfrm>
            <a:off x="6093012" y="2045135"/>
            <a:ext cx="0" cy="3753300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93411745-4CFF-4975-ACCF-E223B6FC8112}"/>
              </a:ext>
            </a:extLst>
          </p:cNvPr>
          <p:cNvCxnSpPr>
            <a:cxnSpLocks/>
          </p:cNvCxnSpPr>
          <p:nvPr/>
        </p:nvCxnSpPr>
        <p:spPr>
          <a:xfrm flipH="1">
            <a:off x="3031793" y="3921785"/>
            <a:ext cx="6128415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2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2019300" y="537027"/>
            <a:ext cx="8153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Research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22600" y="1876118"/>
            <a:ext cx="2711450" cy="6858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3196918"/>
            <a:ext cx="0" cy="28829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9D727F-6A68-4E7E-8F18-488BBA141D88}"/>
              </a:ext>
            </a:extLst>
          </p:cNvPr>
          <p:cNvSpPr txBox="1"/>
          <p:nvPr/>
        </p:nvSpPr>
        <p:spPr>
          <a:xfrm>
            <a:off x="3267075" y="2049741"/>
            <a:ext cx="222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Primary Research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972050" y="3196918"/>
            <a:ext cx="762000" cy="76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72050" y="5317818"/>
            <a:ext cx="762000" cy="76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72050" y="4257368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152231" y="4408975"/>
            <a:ext cx="401638" cy="458787"/>
            <a:chOff x="8759825" y="3836988"/>
            <a:chExt cx="401638" cy="458787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8759825" y="3836988"/>
              <a:ext cx="360363" cy="342900"/>
            </a:xfrm>
            <a:custGeom>
              <a:avLst/>
              <a:gdLst>
                <a:gd name="T0" fmla="*/ 37 w 115"/>
                <a:gd name="T1" fmla="*/ 101 h 101"/>
                <a:gd name="T2" fmla="*/ 10 w 115"/>
                <a:gd name="T3" fmla="*/ 101 h 101"/>
                <a:gd name="T4" fmla="*/ 0 w 115"/>
                <a:gd name="T5" fmla="*/ 91 h 101"/>
                <a:gd name="T6" fmla="*/ 0 w 115"/>
                <a:gd name="T7" fmla="*/ 10 h 101"/>
                <a:gd name="T8" fmla="*/ 10 w 115"/>
                <a:gd name="T9" fmla="*/ 0 h 101"/>
                <a:gd name="T10" fmla="*/ 105 w 115"/>
                <a:gd name="T11" fmla="*/ 0 h 101"/>
                <a:gd name="T12" fmla="*/ 115 w 115"/>
                <a:gd name="T13" fmla="*/ 10 h 101"/>
                <a:gd name="T14" fmla="*/ 115 w 115"/>
                <a:gd name="T15" fmla="*/ 57 h 101"/>
                <a:gd name="T16" fmla="*/ 111 w 115"/>
                <a:gd name="T17" fmla="*/ 61 h 101"/>
                <a:gd name="T18" fmla="*/ 108 w 115"/>
                <a:gd name="T19" fmla="*/ 57 h 101"/>
                <a:gd name="T20" fmla="*/ 108 w 115"/>
                <a:gd name="T21" fmla="*/ 10 h 101"/>
                <a:gd name="T22" fmla="*/ 105 w 115"/>
                <a:gd name="T23" fmla="*/ 7 h 101"/>
                <a:gd name="T24" fmla="*/ 10 w 115"/>
                <a:gd name="T25" fmla="*/ 7 h 101"/>
                <a:gd name="T26" fmla="*/ 7 w 115"/>
                <a:gd name="T27" fmla="*/ 10 h 101"/>
                <a:gd name="T28" fmla="*/ 7 w 115"/>
                <a:gd name="T29" fmla="*/ 91 h 101"/>
                <a:gd name="T30" fmla="*/ 10 w 115"/>
                <a:gd name="T31" fmla="*/ 94 h 101"/>
                <a:gd name="T32" fmla="*/ 37 w 115"/>
                <a:gd name="T33" fmla="*/ 94 h 101"/>
                <a:gd name="T34" fmla="*/ 40 w 115"/>
                <a:gd name="T35" fmla="*/ 98 h 101"/>
                <a:gd name="T36" fmla="*/ 37 w 115"/>
                <a:gd name="T3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01">
                  <a:moveTo>
                    <a:pt x="37" y="101"/>
                  </a:moveTo>
                  <a:cubicBezTo>
                    <a:pt x="10" y="101"/>
                    <a:pt x="10" y="101"/>
                    <a:pt x="10" y="101"/>
                  </a:cubicBezTo>
                  <a:cubicBezTo>
                    <a:pt x="5" y="101"/>
                    <a:pt x="0" y="97"/>
                    <a:pt x="0" y="9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10" y="0"/>
                    <a:pt x="115" y="5"/>
                    <a:pt x="115" y="10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59"/>
                    <a:pt x="113" y="61"/>
                    <a:pt x="111" y="61"/>
                  </a:cubicBezTo>
                  <a:cubicBezTo>
                    <a:pt x="109" y="61"/>
                    <a:pt x="108" y="59"/>
                    <a:pt x="108" y="57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8" y="8"/>
                    <a:pt x="106" y="7"/>
                    <a:pt x="105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7" y="8"/>
                    <a:pt x="7" y="1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3"/>
                    <a:pt x="8" y="94"/>
                    <a:pt x="10" y="94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9" y="94"/>
                    <a:pt x="40" y="96"/>
                    <a:pt x="40" y="98"/>
                  </a:cubicBezTo>
                  <a:cubicBezTo>
                    <a:pt x="40" y="100"/>
                    <a:pt x="39" y="101"/>
                    <a:pt x="37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8907463" y="3905250"/>
              <a:ext cx="254000" cy="390525"/>
            </a:xfrm>
            <a:custGeom>
              <a:avLst/>
              <a:gdLst>
                <a:gd name="T0" fmla="*/ 41 w 81"/>
                <a:gd name="T1" fmla="*/ 115 h 115"/>
                <a:gd name="T2" fmla="*/ 38 w 81"/>
                <a:gd name="T3" fmla="*/ 113 h 115"/>
                <a:gd name="T4" fmla="*/ 26 w 81"/>
                <a:gd name="T5" fmla="*/ 84 h 115"/>
                <a:gd name="T6" fmla="*/ 6 w 81"/>
                <a:gd name="T7" fmla="*/ 107 h 115"/>
                <a:gd name="T8" fmla="*/ 2 w 81"/>
                <a:gd name="T9" fmla="*/ 108 h 115"/>
                <a:gd name="T10" fmla="*/ 0 w 81"/>
                <a:gd name="T11" fmla="*/ 105 h 115"/>
                <a:gd name="T12" fmla="*/ 0 w 81"/>
                <a:gd name="T13" fmla="*/ 4 h 115"/>
                <a:gd name="T14" fmla="*/ 2 w 81"/>
                <a:gd name="T15" fmla="*/ 1 h 115"/>
                <a:gd name="T16" fmla="*/ 6 w 81"/>
                <a:gd name="T17" fmla="*/ 1 h 115"/>
                <a:gd name="T18" fmla="*/ 80 w 81"/>
                <a:gd name="T19" fmla="*/ 69 h 115"/>
                <a:gd name="T20" fmla="*/ 81 w 81"/>
                <a:gd name="T21" fmla="*/ 72 h 115"/>
                <a:gd name="T22" fmla="*/ 78 w 81"/>
                <a:gd name="T23" fmla="*/ 74 h 115"/>
                <a:gd name="T24" fmla="*/ 49 w 81"/>
                <a:gd name="T25" fmla="*/ 74 h 115"/>
                <a:gd name="T26" fmla="*/ 61 w 81"/>
                <a:gd name="T27" fmla="*/ 104 h 115"/>
                <a:gd name="T28" fmla="*/ 59 w 81"/>
                <a:gd name="T29" fmla="*/ 108 h 115"/>
                <a:gd name="T30" fmla="*/ 42 w 81"/>
                <a:gd name="T31" fmla="*/ 115 h 115"/>
                <a:gd name="T32" fmla="*/ 41 w 81"/>
                <a:gd name="T33" fmla="*/ 115 h 115"/>
                <a:gd name="T34" fmla="*/ 27 w 81"/>
                <a:gd name="T35" fmla="*/ 74 h 115"/>
                <a:gd name="T36" fmla="*/ 28 w 81"/>
                <a:gd name="T37" fmla="*/ 75 h 115"/>
                <a:gd name="T38" fmla="*/ 30 w 81"/>
                <a:gd name="T39" fmla="*/ 77 h 115"/>
                <a:gd name="T40" fmla="*/ 43 w 81"/>
                <a:gd name="T41" fmla="*/ 107 h 115"/>
                <a:gd name="T42" fmla="*/ 53 w 81"/>
                <a:gd name="T43" fmla="*/ 103 h 115"/>
                <a:gd name="T44" fmla="*/ 41 w 81"/>
                <a:gd name="T45" fmla="*/ 72 h 115"/>
                <a:gd name="T46" fmla="*/ 41 w 81"/>
                <a:gd name="T47" fmla="*/ 69 h 115"/>
                <a:gd name="T48" fmla="*/ 44 w 81"/>
                <a:gd name="T49" fmla="*/ 68 h 115"/>
                <a:gd name="T50" fmla="*/ 69 w 81"/>
                <a:gd name="T51" fmla="*/ 68 h 115"/>
                <a:gd name="T52" fmla="*/ 7 w 81"/>
                <a:gd name="T53" fmla="*/ 11 h 115"/>
                <a:gd name="T54" fmla="*/ 7 w 81"/>
                <a:gd name="T55" fmla="*/ 96 h 115"/>
                <a:gd name="T56" fmla="*/ 25 w 81"/>
                <a:gd name="T57" fmla="*/ 76 h 115"/>
                <a:gd name="T58" fmla="*/ 27 w 81"/>
                <a:gd name="T59" fmla="*/ 7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15">
                  <a:moveTo>
                    <a:pt x="41" y="115"/>
                  </a:moveTo>
                  <a:cubicBezTo>
                    <a:pt x="39" y="115"/>
                    <a:pt x="38" y="114"/>
                    <a:pt x="38" y="11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5" y="108"/>
                    <a:pt x="4" y="108"/>
                    <a:pt x="2" y="108"/>
                  </a:cubicBezTo>
                  <a:cubicBezTo>
                    <a:pt x="1" y="108"/>
                    <a:pt x="0" y="106"/>
                    <a:pt x="0" y="10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1" y="70"/>
                    <a:pt x="81" y="71"/>
                    <a:pt x="81" y="72"/>
                  </a:cubicBezTo>
                  <a:cubicBezTo>
                    <a:pt x="80" y="74"/>
                    <a:pt x="79" y="74"/>
                    <a:pt x="7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1" y="105"/>
                    <a:pt x="61" y="107"/>
                    <a:pt x="59" y="108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2" y="115"/>
                    <a:pt x="41" y="115"/>
                    <a:pt x="41" y="115"/>
                  </a:cubicBezTo>
                  <a:close/>
                  <a:moveTo>
                    <a:pt x="27" y="74"/>
                  </a:moveTo>
                  <a:cubicBezTo>
                    <a:pt x="27" y="74"/>
                    <a:pt x="28" y="74"/>
                    <a:pt x="28" y="75"/>
                  </a:cubicBezTo>
                  <a:cubicBezTo>
                    <a:pt x="29" y="75"/>
                    <a:pt x="30" y="75"/>
                    <a:pt x="30" y="7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1" y="69"/>
                  </a:cubicBezTo>
                  <a:cubicBezTo>
                    <a:pt x="42" y="68"/>
                    <a:pt x="43" y="68"/>
                    <a:pt x="44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5"/>
                    <a:pt x="26" y="74"/>
                    <a:pt x="27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141912" y="3406468"/>
            <a:ext cx="422276" cy="342900"/>
            <a:chOff x="8099425" y="3836988"/>
            <a:chExt cx="422276" cy="342900"/>
          </a:xfrm>
          <a:solidFill>
            <a:schemeClr val="bg1"/>
          </a:solidFill>
        </p:grpSpPr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8224838" y="4044950"/>
              <a:ext cx="296863" cy="134937"/>
            </a:xfrm>
            <a:custGeom>
              <a:avLst/>
              <a:gdLst>
                <a:gd name="T0" fmla="*/ 84 w 95"/>
                <a:gd name="T1" fmla="*/ 40 h 40"/>
                <a:gd name="T2" fmla="*/ 10 w 95"/>
                <a:gd name="T3" fmla="*/ 40 h 40"/>
                <a:gd name="T4" fmla="*/ 0 w 95"/>
                <a:gd name="T5" fmla="*/ 30 h 40"/>
                <a:gd name="T6" fmla="*/ 6 w 95"/>
                <a:gd name="T7" fmla="*/ 14 h 40"/>
                <a:gd name="T8" fmla="*/ 21 w 95"/>
                <a:gd name="T9" fmla="*/ 4 h 40"/>
                <a:gd name="T10" fmla="*/ 47 w 95"/>
                <a:gd name="T11" fmla="*/ 0 h 40"/>
                <a:gd name="T12" fmla="*/ 74 w 95"/>
                <a:gd name="T13" fmla="*/ 4 h 40"/>
                <a:gd name="T14" fmla="*/ 88 w 95"/>
                <a:gd name="T15" fmla="*/ 14 h 40"/>
                <a:gd name="T16" fmla="*/ 95 w 95"/>
                <a:gd name="T17" fmla="*/ 30 h 40"/>
                <a:gd name="T18" fmla="*/ 84 w 95"/>
                <a:gd name="T19" fmla="*/ 40 h 40"/>
                <a:gd name="T20" fmla="*/ 7 w 95"/>
                <a:gd name="T21" fmla="*/ 30 h 40"/>
                <a:gd name="T22" fmla="*/ 10 w 95"/>
                <a:gd name="T23" fmla="*/ 33 h 40"/>
                <a:gd name="T24" fmla="*/ 84 w 95"/>
                <a:gd name="T25" fmla="*/ 33 h 40"/>
                <a:gd name="T26" fmla="*/ 88 w 95"/>
                <a:gd name="T27" fmla="*/ 30 h 40"/>
                <a:gd name="T28" fmla="*/ 83 w 95"/>
                <a:gd name="T29" fmla="*/ 18 h 40"/>
                <a:gd name="T30" fmla="*/ 47 w 95"/>
                <a:gd name="T31" fmla="*/ 6 h 40"/>
                <a:gd name="T32" fmla="*/ 12 w 95"/>
                <a:gd name="T33" fmla="*/ 18 h 40"/>
                <a:gd name="T34" fmla="*/ 7 w 95"/>
                <a:gd name="T35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40">
                  <a:moveTo>
                    <a:pt x="84" y="40"/>
                  </a:moveTo>
                  <a:cubicBezTo>
                    <a:pt x="10" y="40"/>
                    <a:pt x="10" y="40"/>
                    <a:pt x="10" y="40"/>
                  </a:cubicBezTo>
                  <a:cubicBezTo>
                    <a:pt x="5" y="40"/>
                    <a:pt x="0" y="36"/>
                    <a:pt x="0" y="30"/>
                  </a:cubicBezTo>
                  <a:cubicBezTo>
                    <a:pt x="0" y="30"/>
                    <a:pt x="0" y="22"/>
                    <a:pt x="6" y="14"/>
                  </a:cubicBezTo>
                  <a:cubicBezTo>
                    <a:pt x="10" y="10"/>
                    <a:pt x="15" y="7"/>
                    <a:pt x="21" y="4"/>
                  </a:cubicBezTo>
                  <a:cubicBezTo>
                    <a:pt x="28" y="1"/>
                    <a:pt x="37" y="0"/>
                    <a:pt x="47" y="0"/>
                  </a:cubicBezTo>
                  <a:cubicBezTo>
                    <a:pt x="58" y="0"/>
                    <a:pt x="67" y="1"/>
                    <a:pt x="74" y="4"/>
                  </a:cubicBezTo>
                  <a:cubicBezTo>
                    <a:pt x="80" y="7"/>
                    <a:pt x="85" y="10"/>
                    <a:pt x="88" y="14"/>
                  </a:cubicBezTo>
                  <a:cubicBezTo>
                    <a:pt x="95" y="22"/>
                    <a:pt x="95" y="30"/>
                    <a:pt x="95" y="30"/>
                  </a:cubicBezTo>
                  <a:cubicBezTo>
                    <a:pt x="95" y="36"/>
                    <a:pt x="90" y="40"/>
                    <a:pt x="84" y="40"/>
                  </a:cubicBezTo>
                  <a:close/>
                  <a:moveTo>
                    <a:pt x="7" y="30"/>
                  </a:moveTo>
                  <a:cubicBezTo>
                    <a:pt x="7" y="32"/>
                    <a:pt x="8" y="33"/>
                    <a:pt x="10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6" y="33"/>
                    <a:pt x="88" y="32"/>
                    <a:pt x="88" y="30"/>
                  </a:cubicBezTo>
                  <a:cubicBezTo>
                    <a:pt x="88" y="30"/>
                    <a:pt x="88" y="24"/>
                    <a:pt x="83" y="18"/>
                  </a:cubicBezTo>
                  <a:cubicBezTo>
                    <a:pt x="76" y="11"/>
                    <a:pt x="64" y="6"/>
                    <a:pt x="47" y="6"/>
                  </a:cubicBezTo>
                  <a:cubicBezTo>
                    <a:pt x="31" y="6"/>
                    <a:pt x="18" y="11"/>
                    <a:pt x="12" y="18"/>
                  </a:cubicBezTo>
                  <a:cubicBezTo>
                    <a:pt x="7" y="24"/>
                    <a:pt x="7" y="30"/>
                    <a:pt x="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8286750" y="3836988"/>
              <a:ext cx="169863" cy="184150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7 w 54"/>
                <a:gd name="T11" fmla="*/ 7 h 54"/>
                <a:gd name="T12" fmla="*/ 7 w 54"/>
                <a:gd name="T13" fmla="*/ 27 h 54"/>
                <a:gd name="T14" fmla="*/ 27 w 54"/>
                <a:gd name="T15" fmla="*/ 47 h 54"/>
                <a:gd name="T16" fmla="*/ 48 w 54"/>
                <a:gd name="T17" fmla="*/ 27 h 54"/>
                <a:gd name="T18" fmla="*/ 27 w 54"/>
                <a:gd name="T1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7"/>
                  </a:moveTo>
                  <a:cubicBezTo>
                    <a:pt x="16" y="7"/>
                    <a:pt x="7" y="16"/>
                    <a:pt x="7" y="27"/>
                  </a:cubicBezTo>
                  <a:cubicBezTo>
                    <a:pt x="7" y="38"/>
                    <a:pt x="16" y="47"/>
                    <a:pt x="27" y="47"/>
                  </a:cubicBezTo>
                  <a:cubicBezTo>
                    <a:pt x="39" y="47"/>
                    <a:pt x="48" y="38"/>
                    <a:pt x="48" y="27"/>
                  </a:cubicBezTo>
                  <a:cubicBezTo>
                    <a:pt x="48" y="16"/>
                    <a:pt x="39" y="7"/>
                    <a:pt x="2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8099425" y="4065588"/>
              <a:ext cx="125413" cy="114300"/>
            </a:xfrm>
            <a:custGeom>
              <a:avLst/>
              <a:gdLst>
                <a:gd name="T0" fmla="*/ 30 w 40"/>
                <a:gd name="T1" fmla="*/ 34 h 34"/>
                <a:gd name="T2" fmla="*/ 10 w 40"/>
                <a:gd name="T3" fmla="*/ 34 h 34"/>
                <a:gd name="T4" fmla="*/ 0 w 40"/>
                <a:gd name="T5" fmla="*/ 24 h 34"/>
                <a:gd name="T6" fmla="*/ 4 w 40"/>
                <a:gd name="T7" fmla="*/ 12 h 34"/>
                <a:gd name="T8" fmla="*/ 14 w 40"/>
                <a:gd name="T9" fmla="*/ 4 h 34"/>
                <a:gd name="T10" fmla="*/ 33 w 40"/>
                <a:gd name="T11" fmla="*/ 0 h 34"/>
                <a:gd name="T12" fmla="*/ 37 w 40"/>
                <a:gd name="T13" fmla="*/ 1 h 34"/>
                <a:gd name="T14" fmla="*/ 40 w 40"/>
                <a:gd name="T15" fmla="*/ 4 h 34"/>
                <a:gd name="T16" fmla="*/ 37 w 40"/>
                <a:gd name="T17" fmla="*/ 7 h 34"/>
                <a:gd name="T18" fmla="*/ 33 w 40"/>
                <a:gd name="T19" fmla="*/ 7 h 34"/>
                <a:gd name="T20" fmla="*/ 6 w 40"/>
                <a:gd name="T21" fmla="*/ 24 h 34"/>
                <a:gd name="T22" fmla="*/ 10 w 40"/>
                <a:gd name="T23" fmla="*/ 27 h 34"/>
                <a:gd name="T24" fmla="*/ 30 w 40"/>
                <a:gd name="T25" fmla="*/ 27 h 34"/>
                <a:gd name="T26" fmla="*/ 33 w 40"/>
                <a:gd name="T27" fmla="*/ 31 h 34"/>
                <a:gd name="T28" fmla="*/ 30 w 40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34">
                  <a:moveTo>
                    <a:pt x="30" y="34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4" y="34"/>
                    <a:pt x="0" y="30"/>
                    <a:pt x="0" y="24"/>
                  </a:cubicBezTo>
                  <a:cubicBezTo>
                    <a:pt x="0" y="24"/>
                    <a:pt x="0" y="18"/>
                    <a:pt x="4" y="12"/>
                  </a:cubicBezTo>
                  <a:cubicBezTo>
                    <a:pt x="7" y="9"/>
                    <a:pt x="10" y="6"/>
                    <a:pt x="14" y="4"/>
                  </a:cubicBezTo>
                  <a:cubicBezTo>
                    <a:pt x="20" y="2"/>
                    <a:pt x="26" y="0"/>
                    <a:pt x="33" y="0"/>
                  </a:cubicBezTo>
                  <a:cubicBezTo>
                    <a:pt x="35" y="0"/>
                    <a:pt x="36" y="1"/>
                    <a:pt x="37" y="1"/>
                  </a:cubicBezTo>
                  <a:cubicBezTo>
                    <a:pt x="39" y="1"/>
                    <a:pt x="40" y="2"/>
                    <a:pt x="40" y="4"/>
                  </a:cubicBezTo>
                  <a:cubicBezTo>
                    <a:pt x="40" y="6"/>
                    <a:pt x="38" y="7"/>
                    <a:pt x="37" y="7"/>
                  </a:cubicBezTo>
                  <a:cubicBezTo>
                    <a:pt x="36" y="7"/>
                    <a:pt x="34" y="7"/>
                    <a:pt x="33" y="7"/>
                  </a:cubicBezTo>
                  <a:cubicBezTo>
                    <a:pt x="7" y="7"/>
                    <a:pt x="6" y="23"/>
                    <a:pt x="6" y="24"/>
                  </a:cubicBezTo>
                  <a:cubicBezTo>
                    <a:pt x="6" y="26"/>
                    <a:pt x="8" y="27"/>
                    <a:pt x="1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3" y="29"/>
                    <a:pt x="33" y="31"/>
                  </a:cubicBezTo>
                  <a:cubicBezTo>
                    <a:pt x="33" y="33"/>
                    <a:pt x="32" y="34"/>
                    <a:pt x="3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8140700" y="3905250"/>
              <a:ext cx="128588" cy="139700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0 h 41"/>
                <a:gd name="T4" fmla="*/ 20 w 41"/>
                <a:gd name="T5" fmla="*/ 0 h 41"/>
                <a:gd name="T6" fmla="*/ 41 w 41"/>
                <a:gd name="T7" fmla="*/ 20 h 41"/>
                <a:gd name="T8" fmla="*/ 20 w 41"/>
                <a:gd name="T9" fmla="*/ 41 h 41"/>
                <a:gd name="T10" fmla="*/ 20 w 41"/>
                <a:gd name="T11" fmla="*/ 7 h 41"/>
                <a:gd name="T12" fmla="*/ 7 w 41"/>
                <a:gd name="T13" fmla="*/ 20 h 41"/>
                <a:gd name="T14" fmla="*/ 20 w 41"/>
                <a:gd name="T15" fmla="*/ 34 h 41"/>
                <a:gd name="T16" fmla="*/ 34 w 41"/>
                <a:gd name="T17" fmla="*/ 20 h 41"/>
                <a:gd name="T18" fmla="*/ 20 w 41"/>
                <a:gd name="T1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20" y="7"/>
                  </a:moveTo>
                  <a:cubicBezTo>
                    <a:pt x="13" y="7"/>
                    <a:pt x="7" y="13"/>
                    <a:pt x="7" y="20"/>
                  </a:cubicBezTo>
                  <a:cubicBezTo>
                    <a:pt x="7" y="28"/>
                    <a:pt x="13" y="34"/>
                    <a:pt x="20" y="34"/>
                  </a:cubicBezTo>
                  <a:cubicBezTo>
                    <a:pt x="28" y="34"/>
                    <a:pt x="34" y="28"/>
                    <a:pt x="34" y="20"/>
                  </a:cubicBezTo>
                  <a:cubicBezTo>
                    <a:pt x="34" y="13"/>
                    <a:pt x="28" y="7"/>
                    <a:pt x="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Freeform 17"/>
          <p:cNvSpPr>
            <a:spLocks noEditPoints="1"/>
          </p:cNvSpPr>
          <p:nvPr/>
        </p:nvSpPr>
        <p:spPr bwMode="auto">
          <a:xfrm>
            <a:off x="5140325" y="5573406"/>
            <a:ext cx="425450" cy="250825"/>
          </a:xfrm>
          <a:custGeom>
            <a:avLst/>
            <a:gdLst>
              <a:gd name="T0" fmla="*/ 135 w 136"/>
              <a:gd name="T1" fmla="*/ 34 h 74"/>
              <a:gd name="T2" fmla="*/ 115 w 136"/>
              <a:gd name="T3" fmla="*/ 17 h 74"/>
              <a:gd name="T4" fmla="*/ 94 w 136"/>
              <a:gd name="T5" fmla="*/ 5 h 74"/>
              <a:gd name="T6" fmla="*/ 68 w 136"/>
              <a:gd name="T7" fmla="*/ 0 h 74"/>
              <a:gd name="T8" fmla="*/ 42 w 136"/>
              <a:gd name="T9" fmla="*/ 5 h 74"/>
              <a:gd name="T10" fmla="*/ 21 w 136"/>
              <a:gd name="T11" fmla="*/ 17 h 74"/>
              <a:gd name="T12" fmla="*/ 1 w 136"/>
              <a:gd name="T13" fmla="*/ 34 h 74"/>
              <a:gd name="T14" fmla="*/ 1 w 136"/>
              <a:gd name="T15" fmla="*/ 39 h 74"/>
              <a:gd name="T16" fmla="*/ 21 w 136"/>
              <a:gd name="T17" fmla="*/ 56 h 74"/>
              <a:gd name="T18" fmla="*/ 42 w 136"/>
              <a:gd name="T19" fmla="*/ 68 h 74"/>
              <a:gd name="T20" fmla="*/ 68 w 136"/>
              <a:gd name="T21" fmla="*/ 74 h 74"/>
              <a:gd name="T22" fmla="*/ 94 w 136"/>
              <a:gd name="T23" fmla="*/ 68 h 74"/>
              <a:gd name="T24" fmla="*/ 115 w 136"/>
              <a:gd name="T25" fmla="*/ 56 h 74"/>
              <a:gd name="T26" fmla="*/ 135 w 136"/>
              <a:gd name="T27" fmla="*/ 39 h 74"/>
              <a:gd name="T28" fmla="*/ 135 w 136"/>
              <a:gd name="T29" fmla="*/ 34 h 74"/>
              <a:gd name="T30" fmla="*/ 85 w 136"/>
              <a:gd name="T31" fmla="*/ 9 h 74"/>
              <a:gd name="T32" fmla="*/ 95 w 136"/>
              <a:gd name="T33" fmla="*/ 30 h 74"/>
              <a:gd name="T34" fmla="*/ 68 w 136"/>
              <a:gd name="T35" fmla="*/ 57 h 74"/>
              <a:gd name="T36" fmla="*/ 41 w 136"/>
              <a:gd name="T37" fmla="*/ 30 h 74"/>
              <a:gd name="T38" fmla="*/ 51 w 136"/>
              <a:gd name="T39" fmla="*/ 9 h 74"/>
              <a:gd name="T40" fmla="*/ 68 w 136"/>
              <a:gd name="T41" fmla="*/ 6 h 74"/>
              <a:gd name="T42" fmla="*/ 85 w 136"/>
              <a:gd name="T43" fmla="*/ 9 h 74"/>
              <a:gd name="T44" fmla="*/ 111 w 136"/>
              <a:gd name="T45" fmla="*/ 51 h 74"/>
              <a:gd name="T46" fmla="*/ 68 w 136"/>
              <a:gd name="T47" fmla="*/ 67 h 74"/>
              <a:gd name="T48" fmla="*/ 25 w 136"/>
              <a:gd name="T49" fmla="*/ 51 h 74"/>
              <a:gd name="T50" fmla="*/ 9 w 136"/>
              <a:gd name="T51" fmla="*/ 37 h 74"/>
              <a:gd name="T52" fmla="*/ 25 w 136"/>
              <a:gd name="T53" fmla="*/ 22 h 74"/>
              <a:gd name="T54" fmla="*/ 38 w 136"/>
              <a:gd name="T55" fmla="*/ 15 h 74"/>
              <a:gd name="T56" fmla="*/ 34 w 136"/>
              <a:gd name="T57" fmla="*/ 30 h 74"/>
              <a:gd name="T58" fmla="*/ 68 w 136"/>
              <a:gd name="T59" fmla="*/ 64 h 74"/>
              <a:gd name="T60" fmla="*/ 102 w 136"/>
              <a:gd name="T61" fmla="*/ 30 h 74"/>
              <a:gd name="T62" fmla="*/ 98 w 136"/>
              <a:gd name="T63" fmla="*/ 15 h 74"/>
              <a:gd name="T64" fmla="*/ 111 w 136"/>
              <a:gd name="T65" fmla="*/ 22 h 74"/>
              <a:gd name="T66" fmla="*/ 127 w 136"/>
              <a:gd name="T67" fmla="*/ 37 h 74"/>
              <a:gd name="T68" fmla="*/ 111 w 136"/>
              <a:gd name="T69" fmla="*/ 5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6" h="74">
                <a:moveTo>
                  <a:pt x="135" y="34"/>
                </a:moveTo>
                <a:cubicBezTo>
                  <a:pt x="134" y="34"/>
                  <a:pt x="127" y="26"/>
                  <a:pt x="115" y="17"/>
                </a:cubicBezTo>
                <a:cubicBezTo>
                  <a:pt x="108" y="12"/>
                  <a:pt x="101" y="8"/>
                  <a:pt x="94" y="5"/>
                </a:cubicBezTo>
                <a:cubicBezTo>
                  <a:pt x="85" y="1"/>
                  <a:pt x="76" y="0"/>
                  <a:pt x="68" y="0"/>
                </a:cubicBezTo>
                <a:cubicBezTo>
                  <a:pt x="60" y="0"/>
                  <a:pt x="51" y="1"/>
                  <a:pt x="42" y="5"/>
                </a:cubicBezTo>
                <a:cubicBezTo>
                  <a:pt x="36" y="8"/>
                  <a:pt x="28" y="12"/>
                  <a:pt x="21" y="17"/>
                </a:cubicBezTo>
                <a:cubicBezTo>
                  <a:pt x="9" y="26"/>
                  <a:pt x="2" y="34"/>
                  <a:pt x="1" y="34"/>
                </a:cubicBezTo>
                <a:cubicBezTo>
                  <a:pt x="0" y="36"/>
                  <a:pt x="0" y="38"/>
                  <a:pt x="1" y="39"/>
                </a:cubicBezTo>
                <a:cubicBezTo>
                  <a:pt x="2" y="39"/>
                  <a:pt x="9" y="48"/>
                  <a:pt x="21" y="56"/>
                </a:cubicBezTo>
                <a:cubicBezTo>
                  <a:pt x="28" y="61"/>
                  <a:pt x="36" y="65"/>
                  <a:pt x="42" y="68"/>
                </a:cubicBezTo>
                <a:cubicBezTo>
                  <a:pt x="51" y="72"/>
                  <a:pt x="60" y="74"/>
                  <a:pt x="68" y="74"/>
                </a:cubicBezTo>
                <a:cubicBezTo>
                  <a:pt x="76" y="74"/>
                  <a:pt x="85" y="72"/>
                  <a:pt x="94" y="68"/>
                </a:cubicBezTo>
                <a:cubicBezTo>
                  <a:pt x="101" y="65"/>
                  <a:pt x="108" y="61"/>
                  <a:pt x="115" y="56"/>
                </a:cubicBezTo>
                <a:cubicBezTo>
                  <a:pt x="127" y="48"/>
                  <a:pt x="134" y="39"/>
                  <a:pt x="135" y="39"/>
                </a:cubicBezTo>
                <a:cubicBezTo>
                  <a:pt x="136" y="38"/>
                  <a:pt x="136" y="36"/>
                  <a:pt x="135" y="34"/>
                </a:cubicBezTo>
                <a:close/>
                <a:moveTo>
                  <a:pt x="85" y="9"/>
                </a:moveTo>
                <a:cubicBezTo>
                  <a:pt x="92" y="14"/>
                  <a:pt x="95" y="22"/>
                  <a:pt x="95" y="30"/>
                </a:cubicBezTo>
                <a:cubicBezTo>
                  <a:pt x="95" y="45"/>
                  <a:pt x="83" y="57"/>
                  <a:pt x="68" y="57"/>
                </a:cubicBezTo>
                <a:cubicBezTo>
                  <a:pt x="53" y="57"/>
                  <a:pt x="41" y="45"/>
                  <a:pt x="41" y="30"/>
                </a:cubicBezTo>
                <a:cubicBezTo>
                  <a:pt x="41" y="22"/>
                  <a:pt x="45" y="14"/>
                  <a:pt x="51" y="9"/>
                </a:cubicBezTo>
                <a:cubicBezTo>
                  <a:pt x="56" y="7"/>
                  <a:pt x="62" y="6"/>
                  <a:pt x="68" y="6"/>
                </a:cubicBezTo>
                <a:cubicBezTo>
                  <a:pt x="74" y="6"/>
                  <a:pt x="80" y="7"/>
                  <a:pt x="85" y="9"/>
                </a:cubicBezTo>
                <a:close/>
                <a:moveTo>
                  <a:pt x="111" y="51"/>
                </a:moveTo>
                <a:cubicBezTo>
                  <a:pt x="100" y="58"/>
                  <a:pt x="85" y="67"/>
                  <a:pt x="68" y="67"/>
                </a:cubicBezTo>
                <a:cubicBezTo>
                  <a:pt x="52" y="67"/>
                  <a:pt x="36" y="58"/>
                  <a:pt x="25" y="51"/>
                </a:cubicBezTo>
                <a:cubicBezTo>
                  <a:pt x="18" y="45"/>
                  <a:pt x="12" y="40"/>
                  <a:pt x="9" y="37"/>
                </a:cubicBezTo>
                <a:cubicBezTo>
                  <a:pt x="12" y="34"/>
                  <a:pt x="18" y="28"/>
                  <a:pt x="25" y="22"/>
                </a:cubicBezTo>
                <a:cubicBezTo>
                  <a:pt x="29" y="20"/>
                  <a:pt x="33" y="17"/>
                  <a:pt x="38" y="15"/>
                </a:cubicBezTo>
                <a:cubicBezTo>
                  <a:pt x="36" y="19"/>
                  <a:pt x="34" y="25"/>
                  <a:pt x="34" y="30"/>
                </a:cubicBezTo>
                <a:cubicBezTo>
                  <a:pt x="34" y="49"/>
                  <a:pt x="49" y="64"/>
                  <a:pt x="68" y="64"/>
                </a:cubicBezTo>
                <a:cubicBezTo>
                  <a:pt x="87" y="64"/>
                  <a:pt x="102" y="49"/>
                  <a:pt x="102" y="30"/>
                </a:cubicBezTo>
                <a:cubicBezTo>
                  <a:pt x="102" y="25"/>
                  <a:pt x="101" y="19"/>
                  <a:pt x="98" y="15"/>
                </a:cubicBezTo>
                <a:cubicBezTo>
                  <a:pt x="103" y="17"/>
                  <a:pt x="107" y="20"/>
                  <a:pt x="111" y="22"/>
                </a:cubicBezTo>
                <a:cubicBezTo>
                  <a:pt x="118" y="28"/>
                  <a:pt x="124" y="34"/>
                  <a:pt x="127" y="37"/>
                </a:cubicBezTo>
                <a:cubicBezTo>
                  <a:pt x="124" y="40"/>
                  <a:pt x="118" y="45"/>
                  <a:pt x="11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1358900" y="3507479"/>
            <a:ext cx="340161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standard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019300" y="3158666"/>
            <a:ext cx="2741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Research Primary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1358900" y="4599523"/>
            <a:ext cx="340161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standard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298700" y="4250710"/>
            <a:ext cx="2461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Research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Primary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1358900" y="5682198"/>
            <a:ext cx="340161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standard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2019300" y="5333385"/>
            <a:ext cx="2741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Research Primary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163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38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2019300" y="537027"/>
            <a:ext cx="8153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Research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57950" y="1876118"/>
            <a:ext cx="2711450" cy="6858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3196918"/>
            <a:ext cx="0" cy="28829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69D727F-6A68-4E7E-8F18-488BBA141D88}"/>
              </a:ext>
            </a:extLst>
          </p:cNvPr>
          <p:cNvSpPr txBox="1"/>
          <p:nvPr/>
        </p:nvSpPr>
        <p:spPr>
          <a:xfrm>
            <a:off x="6559550" y="2049741"/>
            <a:ext cx="250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Secondary Research</a:t>
            </a:r>
            <a:endParaRPr lang="en-US" sz="16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57950" y="3196918"/>
            <a:ext cx="762000" cy="76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457950" y="5317818"/>
            <a:ext cx="762000" cy="76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57950" y="4257368"/>
            <a:ext cx="762000" cy="76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7"/>
          <p:cNvSpPr>
            <a:spLocks noEditPoints="1"/>
          </p:cNvSpPr>
          <p:nvPr/>
        </p:nvSpPr>
        <p:spPr bwMode="auto">
          <a:xfrm>
            <a:off x="6627019" y="3348525"/>
            <a:ext cx="423863" cy="458787"/>
          </a:xfrm>
          <a:custGeom>
            <a:avLst/>
            <a:gdLst>
              <a:gd name="T0" fmla="*/ 108 w 135"/>
              <a:gd name="T1" fmla="*/ 135 h 135"/>
              <a:gd name="T2" fmla="*/ 70 w 135"/>
              <a:gd name="T3" fmla="*/ 125 h 135"/>
              <a:gd name="T4" fmla="*/ 35 w 135"/>
              <a:gd name="T5" fmla="*/ 100 h 135"/>
              <a:gd name="T6" fmla="*/ 10 w 135"/>
              <a:gd name="T7" fmla="*/ 65 h 135"/>
              <a:gd name="T8" fmla="*/ 0 w 135"/>
              <a:gd name="T9" fmla="*/ 27 h 135"/>
              <a:gd name="T10" fmla="*/ 10 w 135"/>
              <a:gd name="T11" fmla="*/ 9 h 135"/>
              <a:gd name="T12" fmla="*/ 27 w 135"/>
              <a:gd name="T13" fmla="*/ 0 h 135"/>
              <a:gd name="T14" fmla="*/ 36 w 135"/>
              <a:gd name="T15" fmla="*/ 6 h 135"/>
              <a:gd name="T16" fmla="*/ 45 w 135"/>
              <a:gd name="T17" fmla="*/ 16 h 135"/>
              <a:gd name="T18" fmla="*/ 57 w 135"/>
              <a:gd name="T19" fmla="*/ 38 h 135"/>
              <a:gd name="T20" fmla="*/ 45 w 135"/>
              <a:gd name="T21" fmla="*/ 50 h 135"/>
              <a:gd name="T22" fmla="*/ 39 w 135"/>
              <a:gd name="T23" fmla="*/ 54 h 135"/>
              <a:gd name="T24" fmla="*/ 37 w 135"/>
              <a:gd name="T25" fmla="*/ 57 h 135"/>
              <a:gd name="T26" fmla="*/ 79 w 135"/>
              <a:gd name="T27" fmla="*/ 99 h 135"/>
              <a:gd name="T28" fmla="*/ 81 w 135"/>
              <a:gd name="T29" fmla="*/ 96 h 135"/>
              <a:gd name="T30" fmla="*/ 85 w 135"/>
              <a:gd name="T31" fmla="*/ 90 h 135"/>
              <a:gd name="T32" fmla="*/ 98 w 135"/>
              <a:gd name="T33" fmla="*/ 78 h 135"/>
              <a:gd name="T34" fmla="*/ 119 w 135"/>
              <a:gd name="T35" fmla="*/ 90 h 135"/>
              <a:gd name="T36" fmla="*/ 129 w 135"/>
              <a:gd name="T37" fmla="*/ 99 h 135"/>
              <a:gd name="T38" fmla="*/ 135 w 135"/>
              <a:gd name="T39" fmla="*/ 108 h 135"/>
              <a:gd name="T40" fmla="*/ 126 w 135"/>
              <a:gd name="T41" fmla="*/ 125 h 135"/>
              <a:gd name="T42" fmla="*/ 108 w 135"/>
              <a:gd name="T43" fmla="*/ 135 h 135"/>
              <a:gd name="T44" fmla="*/ 27 w 135"/>
              <a:gd name="T45" fmla="*/ 7 h 135"/>
              <a:gd name="T46" fmla="*/ 15 w 135"/>
              <a:gd name="T47" fmla="*/ 14 h 135"/>
              <a:gd name="T48" fmla="*/ 7 w 135"/>
              <a:gd name="T49" fmla="*/ 27 h 135"/>
              <a:gd name="T50" fmla="*/ 108 w 135"/>
              <a:gd name="T51" fmla="*/ 129 h 135"/>
              <a:gd name="T52" fmla="*/ 121 w 135"/>
              <a:gd name="T53" fmla="*/ 121 h 135"/>
              <a:gd name="T54" fmla="*/ 128 w 135"/>
              <a:gd name="T55" fmla="*/ 108 h 135"/>
              <a:gd name="T56" fmla="*/ 114 w 135"/>
              <a:gd name="T57" fmla="*/ 95 h 135"/>
              <a:gd name="T58" fmla="*/ 98 w 135"/>
              <a:gd name="T59" fmla="*/ 85 h 135"/>
              <a:gd name="T60" fmla="*/ 95 w 135"/>
              <a:gd name="T61" fmla="*/ 87 h 135"/>
              <a:gd name="T62" fmla="*/ 91 w 135"/>
              <a:gd name="T63" fmla="*/ 93 h 135"/>
              <a:gd name="T64" fmla="*/ 79 w 135"/>
              <a:gd name="T65" fmla="*/ 105 h 135"/>
              <a:gd name="T66" fmla="*/ 76 w 135"/>
              <a:gd name="T67" fmla="*/ 105 h 135"/>
              <a:gd name="T68" fmla="*/ 30 w 135"/>
              <a:gd name="T69" fmla="*/ 59 h 135"/>
              <a:gd name="T70" fmla="*/ 34 w 135"/>
              <a:gd name="T71" fmla="*/ 50 h 135"/>
              <a:gd name="T72" fmla="*/ 42 w 135"/>
              <a:gd name="T73" fmla="*/ 44 h 135"/>
              <a:gd name="T74" fmla="*/ 48 w 135"/>
              <a:gd name="T75" fmla="*/ 40 h 135"/>
              <a:gd name="T76" fmla="*/ 50 w 135"/>
              <a:gd name="T77" fmla="*/ 38 h 135"/>
              <a:gd name="T78" fmla="*/ 40 w 135"/>
              <a:gd name="T79" fmla="*/ 21 h 135"/>
              <a:gd name="T80" fmla="*/ 27 w 135"/>
              <a:gd name="T81" fmla="*/ 7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5" h="135">
                <a:moveTo>
                  <a:pt x="108" y="135"/>
                </a:moveTo>
                <a:cubicBezTo>
                  <a:pt x="96" y="135"/>
                  <a:pt x="83" y="132"/>
                  <a:pt x="70" y="125"/>
                </a:cubicBezTo>
                <a:cubicBezTo>
                  <a:pt x="58" y="119"/>
                  <a:pt x="46" y="110"/>
                  <a:pt x="35" y="100"/>
                </a:cubicBezTo>
                <a:cubicBezTo>
                  <a:pt x="25" y="89"/>
                  <a:pt x="16" y="77"/>
                  <a:pt x="10" y="65"/>
                </a:cubicBezTo>
                <a:cubicBezTo>
                  <a:pt x="3" y="52"/>
                  <a:pt x="0" y="39"/>
                  <a:pt x="0" y="27"/>
                </a:cubicBezTo>
                <a:cubicBezTo>
                  <a:pt x="0" y="20"/>
                  <a:pt x="7" y="12"/>
                  <a:pt x="10" y="9"/>
                </a:cubicBezTo>
                <a:cubicBezTo>
                  <a:pt x="15" y="5"/>
                  <a:pt x="22" y="0"/>
                  <a:pt x="27" y="0"/>
                </a:cubicBezTo>
                <a:cubicBezTo>
                  <a:pt x="29" y="0"/>
                  <a:pt x="32" y="2"/>
                  <a:pt x="36" y="6"/>
                </a:cubicBezTo>
                <a:cubicBezTo>
                  <a:pt x="39" y="8"/>
                  <a:pt x="42" y="12"/>
                  <a:pt x="45" y="16"/>
                </a:cubicBezTo>
                <a:cubicBezTo>
                  <a:pt x="47" y="19"/>
                  <a:pt x="57" y="31"/>
                  <a:pt x="57" y="38"/>
                </a:cubicBezTo>
                <a:cubicBezTo>
                  <a:pt x="57" y="43"/>
                  <a:pt x="51" y="46"/>
                  <a:pt x="45" y="50"/>
                </a:cubicBezTo>
                <a:cubicBezTo>
                  <a:pt x="43" y="51"/>
                  <a:pt x="41" y="53"/>
                  <a:pt x="39" y="54"/>
                </a:cubicBezTo>
                <a:cubicBezTo>
                  <a:pt x="37" y="56"/>
                  <a:pt x="37" y="56"/>
                  <a:pt x="37" y="57"/>
                </a:cubicBezTo>
                <a:cubicBezTo>
                  <a:pt x="43" y="73"/>
                  <a:pt x="63" y="92"/>
                  <a:pt x="79" y="99"/>
                </a:cubicBezTo>
                <a:cubicBezTo>
                  <a:pt x="79" y="99"/>
                  <a:pt x="80" y="98"/>
                  <a:pt x="81" y="96"/>
                </a:cubicBezTo>
                <a:cubicBezTo>
                  <a:pt x="82" y="95"/>
                  <a:pt x="84" y="92"/>
                  <a:pt x="85" y="90"/>
                </a:cubicBezTo>
                <a:cubicBezTo>
                  <a:pt x="89" y="84"/>
                  <a:pt x="93" y="78"/>
                  <a:pt x="98" y="78"/>
                </a:cubicBezTo>
                <a:cubicBezTo>
                  <a:pt x="104" y="78"/>
                  <a:pt x="117" y="88"/>
                  <a:pt x="119" y="90"/>
                </a:cubicBezTo>
                <a:cubicBezTo>
                  <a:pt x="123" y="93"/>
                  <a:pt x="127" y="96"/>
                  <a:pt x="129" y="99"/>
                </a:cubicBezTo>
                <a:cubicBezTo>
                  <a:pt x="133" y="103"/>
                  <a:pt x="135" y="106"/>
                  <a:pt x="135" y="108"/>
                </a:cubicBezTo>
                <a:cubicBezTo>
                  <a:pt x="135" y="114"/>
                  <a:pt x="130" y="121"/>
                  <a:pt x="126" y="125"/>
                </a:cubicBezTo>
                <a:cubicBezTo>
                  <a:pt x="123" y="128"/>
                  <a:pt x="115" y="135"/>
                  <a:pt x="108" y="135"/>
                </a:cubicBezTo>
                <a:close/>
                <a:moveTo>
                  <a:pt x="27" y="7"/>
                </a:moveTo>
                <a:cubicBezTo>
                  <a:pt x="25" y="7"/>
                  <a:pt x="20" y="9"/>
                  <a:pt x="15" y="14"/>
                </a:cubicBezTo>
                <a:cubicBezTo>
                  <a:pt x="10" y="19"/>
                  <a:pt x="7" y="24"/>
                  <a:pt x="7" y="27"/>
                </a:cubicBezTo>
                <a:cubicBezTo>
                  <a:pt x="7" y="73"/>
                  <a:pt x="62" y="129"/>
                  <a:pt x="108" y="129"/>
                </a:cubicBezTo>
                <a:cubicBezTo>
                  <a:pt x="111" y="129"/>
                  <a:pt x="116" y="126"/>
                  <a:pt x="121" y="121"/>
                </a:cubicBezTo>
                <a:cubicBezTo>
                  <a:pt x="126" y="115"/>
                  <a:pt x="128" y="110"/>
                  <a:pt x="128" y="108"/>
                </a:cubicBezTo>
                <a:cubicBezTo>
                  <a:pt x="128" y="107"/>
                  <a:pt x="124" y="102"/>
                  <a:pt x="114" y="95"/>
                </a:cubicBezTo>
                <a:cubicBezTo>
                  <a:pt x="106" y="88"/>
                  <a:pt x="99" y="85"/>
                  <a:pt x="98" y="85"/>
                </a:cubicBezTo>
                <a:cubicBezTo>
                  <a:pt x="98" y="85"/>
                  <a:pt x="97" y="85"/>
                  <a:pt x="95" y="87"/>
                </a:cubicBezTo>
                <a:cubicBezTo>
                  <a:pt x="94" y="89"/>
                  <a:pt x="92" y="91"/>
                  <a:pt x="91" y="93"/>
                </a:cubicBezTo>
                <a:cubicBezTo>
                  <a:pt x="87" y="100"/>
                  <a:pt x="84" y="105"/>
                  <a:pt x="79" y="105"/>
                </a:cubicBezTo>
                <a:cubicBezTo>
                  <a:pt x="78" y="105"/>
                  <a:pt x="77" y="105"/>
                  <a:pt x="76" y="105"/>
                </a:cubicBezTo>
                <a:cubicBezTo>
                  <a:pt x="58" y="98"/>
                  <a:pt x="37" y="77"/>
                  <a:pt x="30" y="59"/>
                </a:cubicBezTo>
                <a:cubicBezTo>
                  <a:pt x="29" y="57"/>
                  <a:pt x="29" y="54"/>
                  <a:pt x="34" y="50"/>
                </a:cubicBezTo>
                <a:cubicBezTo>
                  <a:pt x="36" y="48"/>
                  <a:pt x="39" y="46"/>
                  <a:pt x="42" y="44"/>
                </a:cubicBezTo>
                <a:cubicBezTo>
                  <a:pt x="44" y="43"/>
                  <a:pt x="46" y="41"/>
                  <a:pt x="48" y="40"/>
                </a:cubicBezTo>
                <a:cubicBezTo>
                  <a:pt x="50" y="38"/>
                  <a:pt x="50" y="38"/>
                  <a:pt x="50" y="38"/>
                </a:cubicBezTo>
                <a:cubicBezTo>
                  <a:pt x="50" y="36"/>
                  <a:pt x="47" y="29"/>
                  <a:pt x="40" y="21"/>
                </a:cubicBezTo>
                <a:cubicBezTo>
                  <a:pt x="33" y="11"/>
                  <a:pt x="28" y="7"/>
                  <a:pt x="2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627813" y="4408975"/>
            <a:ext cx="422275" cy="458787"/>
            <a:chOff x="10512425" y="3765550"/>
            <a:chExt cx="422275" cy="458787"/>
          </a:xfrm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10512425" y="3765550"/>
              <a:ext cx="422275" cy="458787"/>
            </a:xfrm>
            <a:custGeom>
              <a:avLst/>
              <a:gdLst>
                <a:gd name="T0" fmla="*/ 125 w 135"/>
                <a:gd name="T1" fmla="*/ 27 h 135"/>
                <a:gd name="T2" fmla="*/ 115 w 135"/>
                <a:gd name="T3" fmla="*/ 27 h 135"/>
                <a:gd name="T4" fmla="*/ 115 w 135"/>
                <a:gd name="T5" fmla="*/ 10 h 135"/>
                <a:gd name="T6" fmla="*/ 105 w 135"/>
                <a:gd name="T7" fmla="*/ 0 h 135"/>
                <a:gd name="T8" fmla="*/ 31 w 135"/>
                <a:gd name="T9" fmla="*/ 0 h 135"/>
                <a:gd name="T10" fmla="*/ 21 w 135"/>
                <a:gd name="T11" fmla="*/ 10 h 135"/>
                <a:gd name="T12" fmla="*/ 21 w 135"/>
                <a:gd name="T13" fmla="*/ 27 h 135"/>
                <a:gd name="T14" fmla="*/ 10 w 135"/>
                <a:gd name="T15" fmla="*/ 27 h 135"/>
                <a:gd name="T16" fmla="*/ 0 w 135"/>
                <a:gd name="T17" fmla="*/ 37 h 135"/>
                <a:gd name="T18" fmla="*/ 0 w 135"/>
                <a:gd name="T19" fmla="*/ 98 h 135"/>
                <a:gd name="T20" fmla="*/ 10 w 135"/>
                <a:gd name="T21" fmla="*/ 108 h 135"/>
                <a:gd name="T22" fmla="*/ 21 w 135"/>
                <a:gd name="T23" fmla="*/ 108 h 135"/>
                <a:gd name="T24" fmla="*/ 21 w 135"/>
                <a:gd name="T25" fmla="*/ 125 h 135"/>
                <a:gd name="T26" fmla="*/ 31 w 135"/>
                <a:gd name="T27" fmla="*/ 135 h 135"/>
                <a:gd name="T28" fmla="*/ 105 w 135"/>
                <a:gd name="T29" fmla="*/ 135 h 135"/>
                <a:gd name="T30" fmla="*/ 115 w 135"/>
                <a:gd name="T31" fmla="*/ 125 h 135"/>
                <a:gd name="T32" fmla="*/ 115 w 135"/>
                <a:gd name="T33" fmla="*/ 108 h 135"/>
                <a:gd name="T34" fmla="*/ 125 w 135"/>
                <a:gd name="T35" fmla="*/ 108 h 135"/>
                <a:gd name="T36" fmla="*/ 135 w 135"/>
                <a:gd name="T37" fmla="*/ 98 h 135"/>
                <a:gd name="T38" fmla="*/ 135 w 135"/>
                <a:gd name="T39" fmla="*/ 37 h 135"/>
                <a:gd name="T40" fmla="*/ 125 w 135"/>
                <a:gd name="T41" fmla="*/ 27 h 135"/>
                <a:gd name="T42" fmla="*/ 27 w 135"/>
                <a:gd name="T43" fmla="*/ 10 h 135"/>
                <a:gd name="T44" fmla="*/ 31 w 135"/>
                <a:gd name="T45" fmla="*/ 7 h 135"/>
                <a:gd name="T46" fmla="*/ 105 w 135"/>
                <a:gd name="T47" fmla="*/ 7 h 135"/>
                <a:gd name="T48" fmla="*/ 108 w 135"/>
                <a:gd name="T49" fmla="*/ 10 h 135"/>
                <a:gd name="T50" fmla="*/ 108 w 135"/>
                <a:gd name="T51" fmla="*/ 27 h 135"/>
                <a:gd name="T52" fmla="*/ 27 w 135"/>
                <a:gd name="T53" fmla="*/ 27 h 135"/>
                <a:gd name="T54" fmla="*/ 27 w 135"/>
                <a:gd name="T55" fmla="*/ 10 h 135"/>
                <a:gd name="T56" fmla="*/ 105 w 135"/>
                <a:gd name="T57" fmla="*/ 128 h 135"/>
                <a:gd name="T58" fmla="*/ 31 w 135"/>
                <a:gd name="T59" fmla="*/ 128 h 135"/>
                <a:gd name="T60" fmla="*/ 27 w 135"/>
                <a:gd name="T61" fmla="*/ 125 h 135"/>
                <a:gd name="T62" fmla="*/ 27 w 135"/>
                <a:gd name="T63" fmla="*/ 81 h 135"/>
                <a:gd name="T64" fmla="*/ 108 w 135"/>
                <a:gd name="T65" fmla="*/ 81 h 135"/>
                <a:gd name="T66" fmla="*/ 108 w 135"/>
                <a:gd name="T67" fmla="*/ 125 h 135"/>
                <a:gd name="T68" fmla="*/ 105 w 135"/>
                <a:gd name="T69" fmla="*/ 128 h 135"/>
                <a:gd name="T70" fmla="*/ 129 w 135"/>
                <a:gd name="T71" fmla="*/ 98 h 135"/>
                <a:gd name="T72" fmla="*/ 125 w 135"/>
                <a:gd name="T73" fmla="*/ 101 h 135"/>
                <a:gd name="T74" fmla="*/ 115 w 135"/>
                <a:gd name="T75" fmla="*/ 101 h 135"/>
                <a:gd name="T76" fmla="*/ 115 w 135"/>
                <a:gd name="T77" fmla="*/ 81 h 135"/>
                <a:gd name="T78" fmla="*/ 118 w 135"/>
                <a:gd name="T79" fmla="*/ 81 h 135"/>
                <a:gd name="T80" fmla="*/ 122 w 135"/>
                <a:gd name="T81" fmla="*/ 78 h 135"/>
                <a:gd name="T82" fmla="*/ 118 w 135"/>
                <a:gd name="T83" fmla="*/ 74 h 135"/>
                <a:gd name="T84" fmla="*/ 17 w 135"/>
                <a:gd name="T85" fmla="*/ 74 h 135"/>
                <a:gd name="T86" fmla="*/ 14 w 135"/>
                <a:gd name="T87" fmla="*/ 78 h 135"/>
                <a:gd name="T88" fmla="*/ 17 w 135"/>
                <a:gd name="T89" fmla="*/ 81 h 135"/>
                <a:gd name="T90" fmla="*/ 21 w 135"/>
                <a:gd name="T91" fmla="*/ 81 h 135"/>
                <a:gd name="T92" fmla="*/ 21 w 135"/>
                <a:gd name="T93" fmla="*/ 101 h 135"/>
                <a:gd name="T94" fmla="*/ 10 w 135"/>
                <a:gd name="T95" fmla="*/ 101 h 135"/>
                <a:gd name="T96" fmla="*/ 7 w 135"/>
                <a:gd name="T97" fmla="*/ 98 h 135"/>
                <a:gd name="T98" fmla="*/ 7 w 135"/>
                <a:gd name="T99" fmla="*/ 37 h 135"/>
                <a:gd name="T100" fmla="*/ 10 w 135"/>
                <a:gd name="T101" fmla="*/ 34 h 135"/>
                <a:gd name="T102" fmla="*/ 125 w 135"/>
                <a:gd name="T103" fmla="*/ 34 h 135"/>
                <a:gd name="T104" fmla="*/ 129 w 135"/>
                <a:gd name="T105" fmla="*/ 37 h 135"/>
                <a:gd name="T106" fmla="*/ 129 w 135"/>
                <a:gd name="T107" fmla="*/ 9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135">
                  <a:moveTo>
                    <a:pt x="12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5"/>
                    <a:pt x="111" y="0"/>
                    <a:pt x="10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5" y="0"/>
                    <a:pt x="21" y="5"/>
                    <a:pt x="21" y="10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27"/>
                    <a:pt x="0" y="32"/>
                    <a:pt x="0" y="3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3"/>
                    <a:pt x="5" y="108"/>
                    <a:pt x="10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30"/>
                    <a:pt x="25" y="135"/>
                    <a:pt x="31" y="13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11" y="135"/>
                    <a:pt x="115" y="130"/>
                    <a:pt x="115" y="125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25" y="108"/>
                    <a:pt x="125" y="108"/>
                    <a:pt x="125" y="108"/>
                  </a:cubicBezTo>
                  <a:cubicBezTo>
                    <a:pt x="131" y="108"/>
                    <a:pt x="135" y="103"/>
                    <a:pt x="135" y="98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5" y="32"/>
                    <a:pt x="131" y="27"/>
                    <a:pt x="125" y="27"/>
                  </a:cubicBezTo>
                  <a:close/>
                  <a:moveTo>
                    <a:pt x="27" y="10"/>
                  </a:moveTo>
                  <a:cubicBezTo>
                    <a:pt x="27" y="8"/>
                    <a:pt x="29" y="7"/>
                    <a:pt x="31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7" y="7"/>
                    <a:pt x="108" y="8"/>
                    <a:pt x="108" y="10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27" y="27"/>
                    <a:pt x="27" y="27"/>
                    <a:pt x="27" y="27"/>
                  </a:cubicBezTo>
                  <a:lnTo>
                    <a:pt x="27" y="10"/>
                  </a:lnTo>
                  <a:close/>
                  <a:moveTo>
                    <a:pt x="105" y="128"/>
                  </a:moveTo>
                  <a:cubicBezTo>
                    <a:pt x="31" y="128"/>
                    <a:pt x="31" y="128"/>
                    <a:pt x="31" y="128"/>
                  </a:cubicBezTo>
                  <a:cubicBezTo>
                    <a:pt x="29" y="128"/>
                    <a:pt x="27" y="127"/>
                    <a:pt x="27" y="125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7"/>
                    <a:pt x="107" y="128"/>
                    <a:pt x="105" y="128"/>
                  </a:cubicBezTo>
                  <a:close/>
                  <a:moveTo>
                    <a:pt x="129" y="98"/>
                  </a:moveTo>
                  <a:cubicBezTo>
                    <a:pt x="129" y="100"/>
                    <a:pt x="127" y="101"/>
                    <a:pt x="125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0" y="81"/>
                    <a:pt x="122" y="79"/>
                    <a:pt x="122" y="78"/>
                  </a:cubicBezTo>
                  <a:cubicBezTo>
                    <a:pt x="122" y="76"/>
                    <a:pt x="120" y="74"/>
                    <a:pt x="118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5" y="74"/>
                    <a:pt x="14" y="76"/>
                    <a:pt x="14" y="78"/>
                  </a:cubicBezTo>
                  <a:cubicBezTo>
                    <a:pt x="14" y="79"/>
                    <a:pt x="15" y="81"/>
                    <a:pt x="17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9" y="101"/>
                    <a:pt x="7" y="100"/>
                    <a:pt x="7" y="9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5"/>
                    <a:pt x="9" y="34"/>
                    <a:pt x="10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7" y="34"/>
                    <a:pt x="129" y="35"/>
                    <a:pt x="129" y="37"/>
                  </a:cubicBezTo>
                  <a:lnTo>
                    <a:pt x="129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10618788" y="4065588"/>
              <a:ext cx="212725" cy="22225"/>
            </a:xfrm>
            <a:custGeom>
              <a:avLst/>
              <a:gdLst>
                <a:gd name="T0" fmla="*/ 64 w 68"/>
                <a:gd name="T1" fmla="*/ 7 h 7"/>
                <a:gd name="T2" fmla="*/ 3 w 68"/>
                <a:gd name="T3" fmla="*/ 7 h 7"/>
                <a:gd name="T4" fmla="*/ 0 w 68"/>
                <a:gd name="T5" fmla="*/ 3 h 7"/>
                <a:gd name="T6" fmla="*/ 3 w 68"/>
                <a:gd name="T7" fmla="*/ 0 h 7"/>
                <a:gd name="T8" fmla="*/ 64 w 68"/>
                <a:gd name="T9" fmla="*/ 0 h 7"/>
                <a:gd name="T10" fmla="*/ 68 w 68"/>
                <a:gd name="T11" fmla="*/ 3 h 7"/>
                <a:gd name="T12" fmla="*/ 64 w 6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7">
                  <a:moveTo>
                    <a:pt x="64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8" y="1"/>
                    <a:pt x="68" y="3"/>
                  </a:cubicBezTo>
                  <a:cubicBezTo>
                    <a:pt x="68" y="5"/>
                    <a:pt x="66" y="7"/>
                    <a:pt x="6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10618788" y="4108450"/>
              <a:ext cx="212725" cy="23812"/>
            </a:xfrm>
            <a:custGeom>
              <a:avLst/>
              <a:gdLst>
                <a:gd name="T0" fmla="*/ 64 w 68"/>
                <a:gd name="T1" fmla="*/ 7 h 7"/>
                <a:gd name="T2" fmla="*/ 3 w 68"/>
                <a:gd name="T3" fmla="*/ 7 h 7"/>
                <a:gd name="T4" fmla="*/ 0 w 68"/>
                <a:gd name="T5" fmla="*/ 4 h 7"/>
                <a:gd name="T6" fmla="*/ 3 w 68"/>
                <a:gd name="T7" fmla="*/ 0 h 7"/>
                <a:gd name="T8" fmla="*/ 64 w 68"/>
                <a:gd name="T9" fmla="*/ 0 h 7"/>
                <a:gd name="T10" fmla="*/ 68 w 68"/>
                <a:gd name="T11" fmla="*/ 4 h 7"/>
                <a:gd name="T12" fmla="*/ 64 w 6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7">
                  <a:moveTo>
                    <a:pt x="64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5"/>
                    <a:pt x="66" y="7"/>
                    <a:pt x="6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10618788" y="4156075"/>
              <a:ext cx="212725" cy="23812"/>
            </a:xfrm>
            <a:custGeom>
              <a:avLst/>
              <a:gdLst>
                <a:gd name="T0" fmla="*/ 64 w 68"/>
                <a:gd name="T1" fmla="*/ 7 h 7"/>
                <a:gd name="T2" fmla="*/ 3 w 68"/>
                <a:gd name="T3" fmla="*/ 7 h 7"/>
                <a:gd name="T4" fmla="*/ 0 w 68"/>
                <a:gd name="T5" fmla="*/ 3 h 7"/>
                <a:gd name="T6" fmla="*/ 3 w 68"/>
                <a:gd name="T7" fmla="*/ 0 h 7"/>
                <a:gd name="T8" fmla="*/ 64 w 68"/>
                <a:gd name="T9" fmla="*/ 0 h 7"/>
                <a:gd name="T10" fmla="*/ 68 w 68"/>
                <a:gd name="T11" fmla="*/ 3 h 7"/>
                <a:gd name="T12" fmla="*/ 64 w 6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7">
                  <a:moveTo>
                    <a:pt x="64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8" y="1"/>
                    <a:pt x="68" y="3"/>
                  </a:cubicBezTo>
                  <a:cubicBezTo>
                    <a:pt x="68" y="5"/>
                    <a:pt x="66" y="7"/>
                    <a:pt x="6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/>
            <p:cNvSpPr>
              <a:spLocks noEditPoints="1"/>
            </p:cNvSpPr>
            <p:nvPr/>
          </p:nvSpPr>
          <p:spPr bwMode="auto">
            <a:xfrm>
              <a:off x="10831513" y="3905250"/>
              <a:ext cx="61913" cy="68262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6 h 20"/>
                <a:gd name="T12" fmla="*/ 6 w 20"/>
                <a:gd name="T13" fmla="*/ 10 h 20"/>
                <a:gd name="T14" fmla="*/ 10 w 20"/>
                <a:gd name="T15" fmla="*/ 13 h 20"/>
                <a:gd name="T16" fmla="*/ 13 w 20"/>
                <a:gd name="T17" fmla="*/ 10 h 20"/>
                <a:gd name="T18" fmla="*/ 10 w 20"/>
                <a:gd name="T1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ubicBezTo>
                    <a:pt x="20" y="15"/>
                    <a:pt x="15" y="20"/>
                    <a:pt x="10" y="20"/>
                  </a:cubicBezTo>
                  <a:close/>
                  <a:moveTo>
                    <a:pt x="10" y="6"/>
                  </a:moveTo>
                  <a:cubicBezTo>
                    <a:pt x="8" y="6"/>
                    <a:pt x="6" y="8"/>
                    <a:pt x="6" y="10"/>
                  </a:cubicBezTo>
                  <a:cubicBezTo>
                    <a:pt x="6" y="12"/>
                    <a:pt x="8" y="13"/>
                    <a:pt x="10" y="13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8"/>
                    <a:pt x="12" y="6"/>
                    <a:pt x="1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36544" y="5493237"/>
            <a:ext cx="404813" cy="411162"/>
            <a:chOff x="11968163" y="3732213"/>
            <a:chExt cx="404813" cy="411162"/>
          </a:xfrm>
          <a:solidFill>
            <a:schemeClr val="bg1"/>
          </a:solidFill>
        </p:grpSpPr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11968163" y="3776663"/>
              <a:ext cx="22225" cy="366712"/>
            </a:xfrm>
            <a:custGeom>
              <a:avLst/>
              <a:gdLst>
                <a:gd name="T0" fmla="*/ 3 w 7"/>
                <a:gd name="T1" fmla="*/ 108 h 108"/>
                <a:gd name="T2" fmla="*/ 0 w 7"/>
                <a:gd name="T3" fmla="*/ 105 h 108"/>
                <a:gd name="T4" fmla="*/ 0 w 7"/>
                <a:gd name="T5" fmla="*/ 4 h 108"/>
                <a:gd name="T6" fmla="*/ 3 w 7"/>
                <a:gd name="T7" fmla="*/ 0 h 108"/>
                <a:gd name="T8" fmla="*/ 7 w 7"/>
                <a:gd name="T9" fmla="*/ 4 h 108"/>
                <a:gd name="T10" fmla="*/ 7 w 7"/>
                <a:gd name="T11" fmla="*/ 105 h 108"/>
                <a:gd name="T12" fmla="*/ 3 w 7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08">
                  <a:moveTo>
                    <a:pt x="3" y="108"/>
                  </a:moveTo>
                  <a:cubicBezTo>
                    <a:pt x="2" y="108"/>
                    <a:pt x="0" y="107"/>
                    <a:pt x="0" y="10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7"/>
                    <a:pt x="5" y="108"/>
                    <a:pt x="3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/>
            <p:cNvSpPr>
              <a:spLocks/>
            </p:cNvSpPr>
            <p:nvPr/>
          </p:nvSpPr>
          <p:spPr bwMode="auto">
            <a:xfrm>
              <a:off x="12009438" y="3732213"/>
              <a:ext cx="363538" cy="206375"/>
            </a:xfrm>
            <a:custGeom>
              <a:avLst/>
              <a:gdLst>
                <a:gd name="T0" fmla="*/ 4 w 116"/>
                <a:gd name="T1" fmla="*/ 61 h 61"/>
                <a:gd name="T2" fmla="*/ 2 w 116"/>
                <a:gd name="T3" fmla="*/ 60 h 61"/>
                <a:gd name="T4" fmla="*/ 1 w 116"/>
                <a:gd name="T5" fmla="*/ 55 h 61"/>
                <a:gd name="T6" fmla="*/ 27 w 116"/>
                <a:gd name="T7" fmla="*/ 40 h 61"/>
                <a:gd name="T8" fmla="*/ 53 w 116"/>
                <a:gd name="T9" fmla="*/ 48 h 61"/>
                <a:gd name="T10" fmla="*/ 71 w 116"/>
                <a:gd name="T11" fmla="*/ 54 h 61"/>
                <a:gd name="T12" fmla="*/ 103 w 116"/>
                <a:gd name="T13" fmla="*/ 29 h 61"/>
                <a:gd name="T14" fmla="*/ 85 w 116"/>
                <a:gd name="T15" fmla="*/ 34 h 61"/>
                <a:gd name="T16" fmla="*/ 55 w 116"/>
                <a:gd name="T17" fmla="*/ 19 h 61"/>
                <a:gd name="T18" fmla="*/ 31 w 116"/>
                <a:gd name="T19" fmla="*/ 7 h 61"/>
                <a:gd name="T20" fmla="*/ 7 w 116"/>
                <a:gd name="T21" fmla="*/ 19 h 61"/>
                <a:gd name="T22" fmla="*/ 2 w 116"/>
                <a:gd name="T23" fmla="*/ 19 h 61"/>
                <a:gd name="T24" fmla="*/ 1 w 116"/>
                <a:gd name="T25" fmla="*/ 15 h 61"/>
                <a:gd name="T26" fmla="*/ 31 w 116"/>
                <a:gd name="T27" fmla="*/ 0 h 61"/>
                <a:gd name="T28" fmla="*/ 60 w 116"/>
                <a:gd name="T29" fmla="*/ 14 h 61"/>
                <a:gd name="T30" fmla="*/ 85 w 116"/>
                <a:gd name="T31" fmla="*/ 27 h 61"/>
                <a:gd name="T32" fmla="*/ 109 w 116"/>
                <a:gd name="T33" fmla="*/ 15 h 61"/>
                <a:gd name="T34" fmla="*/ 113 w 116"/>
                <a:gd name="T35" fmla="*/ 14 h 61"/>
                <a:gd name="T36" fmla="*/ 115 w 116"/>
                <a:gd name="T37" fmla="*/ 18 h 61"/>
                <a:gd name="T38" fmla="*/ 105 w 116"/>
                <a:gd name="T39" fmla="*/ 39 h 61"/>
                <a:gd name="T40" fmla="*/ 91 w 116"/>
                <a:gd name="T41" fmla="*/ 54 h 61"/>
                <a:gd name="T42" fmla="*/ 71 w 116"/>
                <a:gd name="T43" fmla="*/ 61 h 61"/>
                <a:gd name="T44" fmla="*/ 50 w 116"/>
                <a:gd name="T45" fmla="*/ 54 h 61"/>
                <a:gd name="T46" fmla="*/ 27 w 116"/>
                <a:gd name="T47" fmla="*/ 47 h 61"/>
                <a:gd name="T48" fmla="*/ 7 w 116"/>
                <a:gd name="T49" fmla="*/ 59 h 61"/>
                <a:gd name="T50" fmla="*/ 4 w 116"/>
                <a:gd name="T5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" h="61">
                  <a:moveTo>
                    <a:pt x="4" y="61"/>
                  </a:moveTo>
                  <a:cubicBezTo>
                    <a:pt x="3" y="61"/>
                    <a:pt x="2" y="60"/>
                    <a:pt x="2" y="60"/>
                  </a:cubicBezTo>
                  <a:cubicBezTo>
                    <a:pt x="0" y="59"/>
                    <a:pt x="0" y="57"/>
                    <a:pt x="1" y="55"/>
                  </a:cubicBezTo>
                  <a:cubicBezTo>
                    <a:pt x="2" y="55"/>
                    <a:pt x="12" y="40"/>
                    <a:pt x="27" y="40"/>
                  </a:cubicBezTo>
                  <a:cubicBezTo>
                    <a:pt x="39" y="40"/>
                    <a:pt x="46" y="44"/>
                    <a:pt x="53" y="48"/>
                  </a:cubicBezTo>
                  <a:cubicBezTo>
                    <a:pt x="59" y="51"/>
                    <a:pt x="64" y="54"/>
                    <a:pt x="71" y="54"/>
                  </a:cubicBezTo>
                  <a:cubicBezTo>
                    <a:pt x="86" y="54"/>
                    <a:pt x="97" y="40"/>
                    <a:pt x="103" y="29"/>
                  </a:cubicBezTo>
                  <a:cubicBezTo>
                    <a:pt x="98" y="31"/>
                    <a:pt x="92" y="34"/>
                    <a:pt x="85" y="34"/>
                  </a:cubicBezTo>
                  <a:cubicBezTo>
                    <a:pt x="70" y="34"/>
                    <a:pt x="62" y="26"/>
                    <a:pt x="55" y="19"/>
                  </a:cubicBezTo>
                  <a:cubicBezTo>
                    <a:pt x="49" y="12"/>
                    <a:pt x="43" y="7"/>
                    <a:pt x="31" y="7"/>
                  </a:cubicBezTo>
                  <a:cubicBezTo>
                    <a:pt x="16" y="7"/>
                    <a:pt x="7" y="19"/>
                    <a:pt x="7" y="19"/>
                  </a:cubicBezTo>
                  <a:cubicBezTo>
                    <a:pt x="5" y="20"/>
                    <a:pt x="3" y="21"/>
                    <a:pt x="2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2" y="14"/>
                    <a:pt x="13" y="0"/>
                    <a:pt x="31" y="0"/>
                  </a:cubicBezTo>
                  <a:cubicBezTo>
                    <a:pt x="46" y="0"/>
                    <a:pt x="53" y="8"/>
                    <a:pt x="60" y="14"/>
                  </a:cubicBezTo>
                  <a:cubicBezTo>
                    <a:pt x="67" y="21"/>
                    <a:pt x="73" y="27"/>
                    <a:pt x="85" y="27"/>
                  </a:cubicBezTo>
                  <a:cubicBezTo>
                    <a:pt x="100" y="27"/>
                    <a:pt x="109" y="15"/>
                    <a:pt x="109" y="15"/>
                  </a:cubicBezTo>
                  <a:cubicBezTo>
                    <a:pt x="110" y="13"/>
                    <a:pt x="112" y="13"/>
                    <a:pt x="113" y="14"/>
                  </a:cubicBezTo>
                  <a:cubicBezTo>
                    <a:pt x="115" y="15"/>
                    <a:pt x="116" y="16"/>
                    <a:pt x="115" y="18"/>
                  </a:cubicBezTo>
                  <a:cubicBezTo>
                    <a:pt x="115" y="18"/>
                    <a:pt x="111" y="29"/>
                    <a:pt x="105" y="39"/>
                  </a:cubicBezTo>
                  <a:cubicBezTo>
                    <a:pt x="100" y="45"/>
                    <a:pt x="96" y="50"/>
                    <a:pt x="91" y="54"/>
                  </a:cubicBezTo>
                  <a:cubicBezTo>
                    <a:pt x="85" y="58"/>
                    <a:pt x="78" y="61"/>
                    <a:pt x="71" y="61"/>
                  </a:cubicBezTo>
                  <a:cubicBezTo>
                    <a:pt x="62" y="61"/>
                    <a:pt x="56" y="57"/>
                    <a:pt x="50" y="54"/>
                  </a:cubicBezTo>
                  <a:cubicBezTo>
                    <a:pt x="43" y="50"/>
                    <a:pt x="37" y="47"/>
                    <a:pt x="27" y="47"/>
                  </a:cubicBezTo>
                  <a:cubicBezTo>
                    <a:pt x="16" y="47"/>
                    <a:pt x="7" y="59"/>
                    <a:pt x="7" y="59"/>
                  </a:cubicBezTo>
                  <a:cubicBezTo>
                    <a:pt x="6" y="60"/>
                    <a:pt x="5" y="61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7431485" y="3507479"/>
            <a:ext cx="340161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standard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7431484" y="3158666"/>
            <a:ext cx="3249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Research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Secondary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7431485" y="4599523"/>
            <a:ext cx="340161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standard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7431484" y="4250710"/>
            <a:ext cx="2957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Research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Secondary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DDC96357-84F9-41DC-BCD7-D25043056F27}"/>
              </a:ext>
            </a:extLst>
          </p:cNvPr>
          <p:cNvSpPr txBox="1"/>
          <p:nvPr/>
        </p:nvSpPr>
        <p:spPr>
          <a:xfrm>
            <a:off x="7431485" y="5682198"/>
            <a:ext cx="340161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industry's 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standard dummy text </a:t>
            </a:r>
            <a:r>
              <a:rPr lang="en-US" sz="900" dirty="0" smtClean="0">
                <a:solidFill>
                  <a:schemeClr val="bg2"/>
                </a:solidFill>
                <a:latin typeface="Montserrat Light" panose="00000400000000000000" pitchFamily="50" charset="0"/>
              </a:rPr>
              <a:t>ever</a:t>
            </a:r>
            <a:endParaRPr lang="en-US" sz="900" dirty="0">
              <a:solidFill>
                <a:schemeClr val="bg2"/>
              </a:solidFill>
              <a:latin typeface="Montserrat Light" panose="00000400000000000000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A14CD8CA-B7E6-4332-926E-D363E740DAEC}"/>
              </a:ext>
            </a:extLst>
          </p:cNvPr>
          <p:cNvSpPr txBox="1"/>
          <p:nvPr/>
        </p:nvSpPr>
        <p:spPr>
          <a:xfrm>
            <a:off x="7431485" y="5333385"/>
            <a:ext cx="295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 Research Secondary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4" r="212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888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xmlns="" id="{1F11816D-F031-4BA7-B741-236711F4E9BC}"/>
              </a:ext>
            </a:extLst>
          </p:cNvPr>
          <p:cNvSpPr/>
          <p:nvPr/>
        </p:nvSpPr>
        <p:spPr>
          <a:xfrm>
            <a:off x="4223751" y="2094593"/>
            <a:ext cx="2009887" cy="2009887"/>
          </a:xfrm>
          <a:prstGeom prst="ellipse">
            <a:avLst/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A35CB4AB-99F3-4C82-BAF7-F87323B787FF}"/>
              </a:ext>
            </a:extLst>
          </p:cNvPr>
          <p:cNvSpPr/>
          <p:nvPr/>
        </p:nvSpPr>
        <p:spPr>
          <a:xfrm>
            <a:off x="5958364" y="2094593"/>
            <a:ext cx="2009887" cy="2009887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4B05C4BC-778C-4AD6-9288-F376CF7A80AD}"/>
              </a:ext>
            </a:extLst>
          </p:cNvPr>
          <p:cNvSpPr/>
          <p:nvPr/>
        </p:nvSpPr>
        <p:spPr>
          <a:xfrm>
            <a:off x="4223751" y="3812174"/>
            <a:ext cx="2009887" cy="2009887"/>
          </a:xfrm>
          <a:prstGeom prst="ellips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2A83CBD-8881-40E1-A19E-64DAC671EFAD}"/>
              </a:ext>
            </a:extLst>
          </p:cNvPr>
          <p:cNvSpPr/>
          <p:nvPr/>
        </p:nvSpPr>
        <p:spPr>
          <a:xfrm>
            <a:off x="5958364" y="3812174"/>
            <a:ext cx="2009887" cy="2009887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3D28B70-B082-48D0-8011-670F9383EFE9}"/>
              </a:ext>
            </a:extLst>
          </p:cNvPr>
          <p:cNvSpPr/>
          <p:nvPr/>
        </p:nvSpPr>
        <p:spPr>
          <a:xfrm>
            <a:off x="7465024" y="2094593"/>
            <a:ext cx="503227" cy="5032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BCB912F8-7C68-4232-9647-6508DD09CC07}"/>
              </a:ext>
            </a:extLst>
          </p:cNvPr>
          <p:cNvSpPr/>
          <p:nvPr/>
        </p:nvSpPr>
        <p:spPr>
          <a:xfrm>
            <a:off x="4223751" y="5318834"/>
            <a:ext cx="503227" cy="5032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7896E50-902C-41E1-8960-0AED63B98979}"/>
              </a:ext>
            </a:extLst>
          </p:cNvPr>
          <p:cNvSpPr/>
          <p:nvPr/>
        </p:nvSpPr>
        <p:spPr>
          <a:xfrm>
            <a:off x="7465024" y="5318834"/>
            <a:ext cx="503227" cy="50322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E94331F-30DD-4183-BCAE-4B9074358A33}"/>
              </a:ext>
            </a:extLst>
          </p:cNvPr>
          <p:cNvSpPr txBox="1"/>
          <p:nvPr/>
        </p:nvSpPr>
        <p:spPr>
          <a:xfrm>
            <a:off x="7462837" y="2184624"/>
            <a:ext cx="5017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Montserrat Medium" panose="00000600000000000000" pitchFamily="50" charset="0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6CE838D-AAB6-4805-ACE0-59772C0C5449}"/>
              </a:ext>
            </a:extLst>
          </p:cNvPr>
          <p:cNvSpPr txBox="1"/>
          <p:nvPr/>
        </p:nvSpPr>
        <p:spPr>
          <a:xfrm>
            <a:off x="4223751" y="5408865"/>
            <a:ext cx="5017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Montserrat Medium" panose="00000600000000000000" pitchFamily="50" charset="0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93CE7E-9314-4191-B7EE-A621FB85D2AB}"/>
              </a:ext>
            </a:extLst>
          </p:cNvPr>
          <p:cNvSpPr txBox="1"/>
          <p:nvPr/>
        </p:nvSpPr>
        <p:spPr>
          <a:xfrm>
            <a:off x="7462837" y="5408865"/>
            <a:ext cx="5017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Montserrat Medium" panose="00000600000000000000" pitchFamily="50" charset="0"/>
              </a:rPr>
              <a:t>04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F5EDFD93-5555-4321-BFC4-485204C166A6}"/>
              </a:ext>
            </a:extLst>
          </p:cNvPr>
          <p:cNvSpPr/>
          <p:nvPr/>
        </p:nvSpPr>
        <p:spPr>
          <a:xfrm>
            <a:off x="5327448" y="3189774"/>
            <a:ext cx="1537106" cy="153710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F3B9BD4-7912-404E-85C0-3AC8234D6F9B}"/>
              </a:ext>
            </a:extLst>
          </p:cNvPr>
          <p:cNvSpPr/>
          <p:nvPr/>
        </p:nvSpPr>
        <p:spPr>
          <a:xfrm>
            <a:off x="5467352" y="3758272"/>
            <a:ext cx="1257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 smtClean="0">
                <a:latin typeface="Montserrat 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en-US" sz="2000" b="1" spc="300" dirty="0">
              <a:latin typeface="Montserrat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FDC434A-CDB7-441A-9209-CD22BA189AB5}"/>
              </a:ext>
            </a:extLst>
          </p:cNvPr>
          <p:cNvGrpSpPr/>
          <p:nvPr/>
        </p:nvGrpSpPr>
        <p:grpSpPr>
          <a:xfrm>
            <a:off x="4644570" y="2427464"/>
            <a:ext cx="2902863" cy="3061727"/>
            <a:chOff x="4659655" y="2909465"/>
            <a:chExt cx="2902863" cy="30617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EFF3C44F-7884-4B49-85BA-040DCEB848ED}"/>
                </a:ext>
              </a:extLst>
            </p:cNvPr>
            <p:cNvSpPr/>
            <p:nvPr/>
          </p:nvSpPr>
          <p:spPr>
            <a:xfrm>
              <a:off x="4659655" y="2909465"/>
              <a:ext cx="93311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b="1" dirty="0" smtClean="0">
                  <a:solidFill>
                    <a:schemeClr val="bg1"/>
                  </a:solidFill>
                  <a:latin typeface="Montserrat 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endParaRPr lang="en-US" sz="5000" b="1" dirty="0">
                <a:solidFill>
                  <a:schemeClr val="bg1"/>
                </a:solidFill>
                <a:latin typeface="Montserrat 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3E7A7819-33F2-4620-96B1-E8A233C221B7}"/>
                </a:ext>
              </a:extLst>
            </p:cNvPr>
            <p:cNvSpPr/>
            <p:nvPr/>
          </p:nvSpPr>
          <p:spPr>
            <a:xfrm>
              <a:off x="6629400" y="2909465"/>
              <a:ext cx="93311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b="1" dirty="0" smtClean="0">
                  <a:solidFill>
                    <a:schemeClr val="bg1"/>
                  </a:solidFill>
                  <a:latin typeface="Montserrat 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  <a:endParaRPr lang="en-US" sz="5000" b="1" dirty="0">
                <a:solidFill>
                  <a:schemeClr val="bg1"/>
                </a:solidFill>
                <a:latin typeface="Montserrat 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58A3A797-3524-4D9C-88CD-072DD1F48412}"/>
                </a:ext>
              </a:extLst>
            </p:cNvPr>
            <p:cNvSpPr/>
            <p:nvPr/>
          </p:nvSpPr>
          <p:spPr>
            <a:xfrm>
              <a:off x="4659655" y="5109418"/>
              <a:ext cx="93311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b="1" dirty="0" smtClean="0">
                  <a:solidFill>
                    <a:schemeClr val="bg1"/>
                  </a:solidFill>
                  <a:latin typeface="Montserrat 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  <a:endParaRPr lang="en-US" sz="5000" b="1" dirty="0">
                <a:solidFill>
                  <a:schemeClr val="bg1"/>
                </a:solidFill>
                <a:latin typeface="Montserrat 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CFA6930D-F4AE-4D48-AB5F-8E50E47F802E}"/>
                </a:ext>
              </a:extLst>
            </p:cNvPr>
            <p:cNvSpPr/>
            <p:nvPr/>
          </p:nvSpPr>
          <p:spPr>
            <a:xfrm>
              <a:off x="6629400" y="5109418"/>
              <a:ext cx="93311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b="1" dirty="0" smtClean="0">
                  <a:solidFill>
                    <a:schemeClr val="bg1"/>
                  </a:solidFill>
                  <a:latin typeface="Montserrat "/>
                  <a:ea typeface="Open Sans" panose="020B0606030504020204" pitchFamily="34" charset="0"/>
                  <a:cs typeface="Open Sans" panose="020B0606030504020204" pitchFamily="34" charset="0"/>
                </a:rPr>
                <a:t>D</a:t>
              </a:r>
              <a:endParaRPr lang="en-US" sz="5000" b="1" dirty="0">
                <a:solidFill>
                  <a:schemeClr val="bg1"/>
                </a:solidFill>
                <a:latin typeface="Montserrat 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0F58D6C-1E81-440F-B3B9-C1F77324E7AC}"/>
              </a:ext>
            </a:extLst>
          </p:cNvPr>
          <p:cNvSpPr txBox="1"/>
          <p:nvPr/>
        </p:nvSpPr>
        <p:spPr>
          <a:xfrm>
            <a:off x="8514894" y="2578383"/>
            <a:ext cx="2753513" cy="89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industry. Lorem Ipsum has been the industry's standard</a:t>
            </a:r>
          </a:p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took a galley of also the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ABB33DD-71E6-4F24-8D00-3865C3A8BECA}"/>
              </a:ext>
            </a:extLst>
          </p:cNvPr>
          <p:cNvSpPr txBox="1"/>
          <p:nvPr/>
        </p:nvSpPr>
        <p:spPr>
          <a:xfrm>
            <a:off x="8514895" y="1992813"/>
            <a:ext cx="177402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</a:t>
            </a:r>
          </a:p>
          <a:p>
            <a:pPr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Sit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99C2955-0F47-497E-A1C0-8A40B8EA3F62}"/>
              </a:ext>
            </a:extLst>
          </p:cNvPr>
          <p:cNvSpPr txBox="1"/>
          <p:nvPr/>
        </p:nvSpPr>
        <p:spPr>
          <a:xfrm>
            <a:off x="8514894" y="5108368"/>
            <a:ext cx="2753513" cy="68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Ipsum has been the industry's standard</a:t>
            </a:r>
          </a:p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took a galley of also the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4D5CA5C-996D-4B46-99C0-80F0D4685649}"/>
              </a:ext>
            </a:extLst>
          </p:cNvPr>
          <p:cNvSpPr txBox="1"/>
          <p:nvPr/>
        </p:nvSpPr>
        <p:spPr>
          <a:xfrm>
            <a:off x="8514895" y="4522798"/>
            <a:ext cx="177402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</a:t>
            </a:r>
          </a:p>
          <a:p>
            <a:pPr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Sit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58E5B57-89FC-48C6-9C93-8C83F703DD50}"/>
              </a:ext>
            </a:extLst>
          </p:cNvPr>
          <p:cNvSpPr txBox="1"/>
          <p:nvPr/>
        </p:nvSpPr>
        <p:spPr>
          <a:xfrm>
            <a:off x="923593" y="2578383"/>
            <a:ext cx="2753513" cy="89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printing and typesetting industry. Lorem Ipsum has been the industry's standard</a:t>
            </a:r>
          </a:p>
          <a:p>
            <a:pPr algn="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took a galley of also the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07B0533-7E60-4292-9CDB-5F3C9BC8975F}"/>
              </a:ext>
            </a:extLst>
          </p:cNvPr>
          <p:cNvSpPr txBox="1"/>
          <p:nvPr/>
        </p:nvSpPr>
        <p:spPr>
          <a:xfrm>
            <a:off x="1903078" y="1992813"/>
            <a:ext cx="177402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</a:t>
            </a:r>
          </a:p>
          <a:p>
            <a:pPr algn="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Sit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0E128B8-3561-462B-8C2A-E3D56BB5E7B7}"/>
              </a:ext>
            </a:extLst>
          </p:cNvPr>
          <p:cNvSpPr txBox="1"/>
          <p:nvPr/>
        </p:nvSpPr>
        <p:spPr>
          <a:xfrm>
            <a:off x="923593" y="5108368"/>
            <a:ext cx="2753513" cy="68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900" b="1" dirty="0">
                <a:solidFill>
                  <a:schemeClr val="bg2"/>
                </a:solidFill>
                <a:latin typeface="Montserrat Light" panose="00000400000000000000" pitchFamily="50" charset="0"/>
              </a:rPr>
              <a:t>Lorem Ipsum</a:t>
            </a: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 is simply dummy text of the Ipsum has been the industry's standard</a:t>
            </a:r>
          </a:p>
          <a:p>
            <a:pPr algn="r">
              <a:lnSpc>
                <a:spcPts val="1600"/>
              </a:lnSpc>
            </a:pPr>
            <a:r>
              <a:rPr lang="en-US" sz="900" dirty="0">
                <a:solidFill>
                  <a:schemeClr val="bg2"/>
                </a:solidFill>
                <a:latin typeface="Montserrat Light" panose="00000400000000000000" pitchFamily="50" charset="0"/>
              </a:rPr>
              <a:t>took a galley of also the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E17C43F-0EDE-4E87-B69D-FEC088E17F56}"/>
              </a:ext>
            </a:extLst>
          </p:cNvPr>
          <p:cNvSpPr txBox="1"/>
          <p:nvPr/>
        </p:nvSpPr>
        <p:spPr>
          <a:xfrm>
            <a:off x="1903078" y="4522798"/>
            <a:ext cx="177402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 Title</a:t>
            </a:r>
          </a:p>
          <a:p>
            <a:pPr algn="r">
              <a:lnSpc>
                <a:spcPts val="2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Lorem Sit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F618513-3487-4657-A3CC-CDF2D105EDF5}"/>
              </a:ext>
            </a:extLst>
          </p:cNvPr>
          <p:cNvSpPr/>
          <p:nvPr/>
        </p:nvSpPr>
        <p:spPr>
          <a:xfrm>
            <a:off x="4223751" y="2094593"/>
            <a:ext cx="503227" cy="5032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F618513-3487-4657-A3CC-CDF2D105EDF5}"/>
              </a:ext>
            </a:extLst>
          </p:cNvPr>
          <p:cNvSpPr/>
          <p:nvPr/>
        </p:nvSpPr>
        <p:spPr>
          <a:xfrm>
            <a:off x="4223751" y="2094593"/>
            <a:ext cx="503227" cy="50322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B23540-3FBD-456B-B2C8-FE4F94712ED1}"/>
              </a:ext>
            </a:extLst>
          </p:cNvPr>
          <p:cNvSpPr txBox="1"/>
          <p:nvPr/>
        </p:nvSpPr>
        <p:spPr>
          <a:xfrm>
            <a:off x="4223751" y="2184624"/>
            <a:ext cx="5017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Montserrat Medium" panose="00000600000000000000" pitchFamily="50" charset="0"/>
              </a:rPr>
              <a:t>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2019300" y="537027"/>
            <a:ext cx="8153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4p Marketing Mix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622739" y="537027"/>
            <a:ext cx="109465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交易標的</a:t>
            </a:r>
            <a:endParaRPr 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587BBAB-7493-4830-AFB3-8A4CA2A1B6DA}"/>
              </a:ext>
            </a:extLst>
          </p:cNvPr>
          <p:cNvSpPr/>
          <p:nvPr/>
        </p:nvSpPr>
        <p:spPr>
          <a:xfrm>
            <a:off x="2291656" y="2240291"/>
            <a:ext cx="7608685" cy="791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587BBAB-7493-4830-AFB3-8A4CA2A1B6DA}"/>
              </a:ext>
            </a:extLst>
          </p:cNvPr>
          <p:cNvSpPr/>
          <p:nvPr/>
        </p:nvSpPr>
        <p:spPr>
          <a:xfrm>
            <a:off x="2291656" y="3823805"/>
            <a:ext cx="7608685" cy="791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2818705" y="2343781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台達化</a:t>
            </a:r>
            <a:endParaRPr 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2818704" y="3132772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太空梭</a:t>
            </a:r>
            <a:endParaRPr 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2818706" y="3927295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愛山林</a:t>
            </a:r>
            <a:endParaRPr 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2818706" y="4719219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宇隆</a:t>
            </a:r>
            <a:endParaRPr 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5629493" y="2343781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由田</a:t>
            </a:r>
            <a:endParaRPr 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5629493" y="3132772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柏承</a:t>
            </a:r>
            <a:endParaRPr 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5629493" y="3927295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友輝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5629493" y="4721165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欣興</a:t>
            </a:r>
            <a:endParaRPr 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8158926" y="2343781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聯成</a:t>
            </a:r>
            <a:endParaRPr 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8158926" y="3132771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欣普羅 </a:t>
            </a:r>
            <a:endParaRPr 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8158926" y="3927294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紘康</a:t>
            </a:r>
            <a:endParaRPr 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53967" y="2240291"/>
            <a:ext cx="365760" cy="3065649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582038" y="2240291"/>
            <a:ext cx="365760" cy="3065649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矩形 34"/>
          <p:cNvSpPr/>
          <p:nvPr/>
        </p:nvSpPr>
        <p:spPr>
          <a:xfrm>
            <a:off x="10537139" y="1655516"/>
            <a:ext cx="718038" cy="11695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0579405" y="1655516"/>
            <a:ext cx="6335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獲</a:t>
            </a:r>
            <a:r>
              <a:rPr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/>
            </a:r>
            <a:br>
              <a:rPr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</a:br>
            <a:r>
              <a:rPr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利</a:t>
            </a:r>
          </a:p>
        </p:txBody>
      </p:sp>
      <p:sp>
        <p:nvSpPr>
          <p:cNvPr id="4" name="矩形 3"/>
          <p:cNvSpPr/>
          <p:nvPr/>
        </p:nvSpPr>
        <p:spPr>
          <a:xfrm>
            <a:off x="908539" y="1655516"/>
            <a:ext cx="718038" cy="116955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908539" y="1655516"/>
            <a:ext cx="6335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虧</a:t>
            </a:r>
            <a:r>
              <a:rPr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/>
            </a:r>
            <a:br>
              <a:rPr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</a:br>
            <a:r>
              <a:rPr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損</a:t>
            </a:r>
          </a:p>
        </p:txBody>
      </p:sp>
      <p:sp>
        <p:nvSpPr>
          <p:cNvPr id="36" name="TextBox 67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8158926" y="4721165"/>
            <a:ext cx="146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endParaRPr 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64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2019300" y="537027"/>
            <a:ext cx="8153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Ansoff</a:t>
            </a:r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 Matrix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587BBAB-7493-4830-AFB3-8A4CA2A1B6DA}"/>
              </a:ext>
            </a:extLst>
          </p:cNvPr>
          <p:cNvSpPr/>
          <p:nvPr/>
        </p:nvSpPr>
        <p:spPr>
          <a:xfrm>
            <a:off x="1442000" y="1931102"/>
            <a:ext cx="1663271" cy="166327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2389397A-11E9-4BD0-86EC-1BEF9055BDA9}"/>
              </a:ext>
            </a:extLst>
          </p:cNvPr>
          <p:cNvSpPr/>
          <p:nvPr/>
        </p:nvSpPr>
        <p:spPr>
          <a:xfrm>
            <a:off x="3467578" y="1931102"/>
            <a:ext cx="1663271" cy="1663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E20A58-0C84-47BF-8868-D2D6D5C41C77}"/>
              </a:ext>
            </a:extLst>
          </p:cNvPr>
          <p:cNvSpPr/>
          <p:nvPr/>
        </p:nvSpPr>
        <p:spPr>
          <a:xfrm>
            <a:off x="1442000" y="3956679"/>
            <a:ext cx="1663271" cy="16632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93BD208-E85F-4BB9-BFDF-747651C96B7B}"/>
              </a:ext>
            </a:extLst>
          </p:cNvPr>
          <p:cNvSpPr/>
          <p:nvPr/>
        </p:nvSpPr>
        <p:spPr>
          <a:xfrm>
            <a:off x="3467578" y="3956679"/>
            <a:ext cx="1663271" cy="1663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446B97E-7D25-4B36-9A24-E11562BBC1A7}"/>
              </a:ext>
            </a:extLst>
          </p:cNvPr>
          <p:cNvSpPr txBox="1"/>
          <p:nvPr/>
        </p:nvSpPr>
        <p:spPr>
          <a:xfrm>
            <a:off x="1586929" y="2331850"/>
            <a:ext cx="13734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Market</a:t>
            </a:r>
          </a:p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Penetration</a:t>
            </a:r>
          </a:p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Strategy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3C865DD-CB2C-4180-A61E-276A5D13A3C0}"/>
              </a:ext>
            </a:extLst>
          </p:cNvPr>
          <p:cNvSpPr txBox="1"/>
          <p:nvPr/>
        </p:nvSpPr>
        <p:spPr>
          <a:xfrm>
            <a:off x="3555576" y="2331850"/>
            <a:ext cx="14872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Product</a:t>
            </a:r>
          </a:p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Development</a:t>
            </a:r>
          </a:p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Strategy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0119C26-E3FB-4DB5-9812-300C8D683E8A}"/>
              </a:ext>
            </a:extLst>
          </p:cNvPr>
          <p:cNvSpPr txBox="1"/>
          <p:nvPr/>
        </p:nvSpPr>
        <p:spPr>
          <a:xfrm>
            <a:off x="1511563" y="4357427"/>
            <a:ext cx="15241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</a:rPr>
              <a:t>Market</a:t>
            </a:r>
          </a:p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</a:rPr>
              <a:t>Development</a:t>
            </a:r>
          </a:p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</a:rPr>
              <a:t>Strategy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E5F4C9B-5E2D-4EFC-94BC-B0D9327A0B8E}"/>
              </a:ext>
            </a:extLst>
          </p:cNvPr>
          <p:cNvSpPr txBox="1"/>
          <p:nvPr/>
        </p:nvSpPr>
        <p:spPr>
          <a:xfrm>
            <a:off x="3555576" y="4499645"/>
            <a:ext cx="1487274" cy="57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</a:rPr>
              <a:t>Diversification</a:t>
            </a:r>
          </a:p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chemeClr val="bg1"/>
                </a:solidFill>
                <a:latin typeface="Montserrat Medium" panose="00000600000000000000" pitchFamily="50" charset="0"/>
              </a:rPr>
              <a:t>Strategy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8C327C5-66AC-40AD-A8F4-9F9F3CE7DCE0}"/>
              </a:ext>
            </a:extLst>
          </p:cNvPr>
          <p:cNvSpPr txBox="1"/>
          <p:nvPr/>
        </p:nvSpPr>
        <p:spPr>
          <a:xfrm rot="16200000">
            <a:off x="398350" y="2949166"/>
            <a:ext cx="10933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Existing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96E432D-953F-4C05-AE94-FD1DD4B6839E}"/>
              </a:ext>
            </a:extLst>
          </p:cNvPr>
          <p:cNvSpPr txBox="1"/>
          <p:nvPr/>
        </p:nvSpPr>
        <p:spPr>
          <a:xfrm rot="16200000">
            <a:off x="404902" y="4316414"/>
            <a:ext cx="108028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3D56641-347A-4491-A3C6-559900109B99}"/>
              </a:ext>
            </a:extLst>
          </p:cNvPr>
          <p:cNvSpPr txBox="1"/>
          <p:nvPr/>
        </p:nvSpPr>
        <p:spPr>
          <a:xfrm>
            <a:off x="2512862" y="5987005"/>
            <a:ext cx="15471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PRODUCT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B52D8B3-96EC-43CD-B383-805A49962424}"/>
              </a:ext>
            </a:extLst>
          </p:cNvPr>
          <p:cNvSpPr txBox="1"/>
          <p:nvPr/>
        </p:nvSpPr>
        <p:spPr>
          <a:xfrm>
            <a:off x="5929680" y="1775141"/>
            <a:ext cx="3047279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Write</a:t>
            </a:r>
          </a:p>
          <a:p>
            <a:pPr>
              <a:lnSpc>
                <a:spcPts val="25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Heading Here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C9E8B14E-91C6-4DF8-9F93-E1A202D22BC7}"/>
              </a:ext>
            </a:extLst>
          </p:cNvPr>
          <p:cNvSpPr/>
          <p:nvPr/>
        </p:nvSpPr>
        <p:spPr>
          <a:xfrm>
            <a:off x="5965139" y="3076783"/>
            <a:ext cx="704434" cy="704434"/>
          </a:xfrm>
          <a:prstGeom prst="ellipse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6800014" y="3136522"/>
            <a:ext cx="1564190" cy="5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#1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926B725-7F0F-4291-8DB0-67015F0B1861}"/>
              </a:ext>
            </a:extLst>
          </p:cNvPr>
          <p:cNvSpPr txBox="1"/>
          <p:nvPr/>
        </p:nvSpPr>
        <p:spPr>
          <a:xfrm>
            <a:off x="5965139" y="386913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EB6FFD8C-3E2A-4503-B52D-074124851C3A}"/>
              </a:ext>
            </a:extLst>
          </p:cNvPr>
          <p:cNvSpPr/>
          <p:nvPr/>
        </p:nvSpPr>
        <p:spPr>
          <a:xfrm>
            <a:off x="8976959" y="3076783"/>
            <a:ext cx="704434" cy="7044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0D6ED7B-86BF-4104-A4F7-B83962B9B361}"/>
              </a:ext>
            </a:extLst>
          </p:cNvPr>
          <p:cNvSpPr txBox="1"/>
          <p:nvPr/>
        </p:nvSpPr>
        <p:spPr>
          <a:xfrm>
            <a:off x="8976959" y="386913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AE1B5082-ED88-4949-B442-A155610999ED}"/>
              </a:ext>
            </a:extLst>
          </p:cNvPr>
          <p:cNvSpPr/>
          <p:nvPr/>
        </p:nvSpPr>
        <p:spPr>
          <a:xfrm>
            <a:off x="5965139" y="4824413"/>
            <a:ext cx="704434" cy="7044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C4FA6C41-388E-4FB6-ABD8-F84B77444280}"/>
              </a:ext>
            </a:extLst>
          </p:cNvPr>
          <p:cNvSpPr txBox="1"/>
          <p:nvPr/>
        </p:nvSpPr>
        <p:spPr>
          <a:xfrm>
            <a:off x="5965139" y="561676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FBE48F0D-F32D-474D-8FF9-D40C94819C86}"/>
              </a:ext>
            </a:extLst>
          </p:cNvPr>
          <p:cNvSpPr/>
          <p:nvPr/>
        </p:nvSpPr>
        <p:spPr>
          <a:xfrm>
            <a:off x="8976959" y="4824413"/>
            <a:ext cx="704434" cy="70443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C92D1F50-5AB0-4257-B44E-41CCD9F5BE91}"/>
              </a:ext>
            </a:extLst>
          </p:cNvPr>
          <p:cNvSpPr txBox="1"/>
          <p:nvPr/>
        </p:nvSpPr>
        <p:spPr>
          <a:xfrm>
            <a:off x="8976959" y="5616760"/>
            <a:ext cx="2214194" cy="5027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rPr>
              <a:t>Contrary to popular Lorem Richard professor lorem ipsum dolor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811834" y="3136522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#2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811834" y="4873983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#3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6800014" y="4873983"/>
            <a:ext cx="156419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Market Example #4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6090868" y="3285280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103076" y="3285280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II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6090868" y="5022742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IV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4B62E82F-FB7D-4AA7-929E-70C2FEC299A6}"/>
              </a:ext>
            </a:extLst>
          </p:cNvPr>
          <p:cNvSpPr txBox="1"/>
          <p:nvPr/>
        </p:nvSpPr>
        <p:spPr>
          <a:xfrm>
            <a:off x="9103076" y="5022742"/>
            <a:ext cx="45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III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0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C34AC3-69E3-4963-AE58-865A7313C3EC}"/>
              </a:ext>
            </a:extLst>
          </p:cNvPr>
          <p:cNvSpPr/>
          <p:nvPr/>
        </p:nvSpPr>
        <p:spPr>
          <a:xfrm>
            <a:off x="1634835" y="2096482"/>
            <a:ext cx="8742219" cy="452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8E48C8D-D610-4F4C-909D-95CDAECC583F}"/>
              </a:ext>
            </a:extLst>
          </p:cNvPr>
          <p:cNvSpPr/>
          <p:nvPr/>
        </p:nvSpPr>
        <p:spPr>
          <a:xfrm>
            <a:off x="1634835" y="3002248"/>
            <a:ext cx="9090315" cy="452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EC578AA-3C7D-4FC6-9368-55C128330F62}"/>
              </a:ext>
            </a:extLst>
          </p:cNvPr>
          <p:cNvSpPr/>
          <p:nvPr/>
        </p:nvSpPr>
        <p:spPr>
          <a:xfrm>
            <a:off x="1634835" y="3902097"/>
            <a:ext cx="9090315" cy="1535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xmlns="" id="{A0B722D4-01DD-44EB-88A3-0CACBA033521}"/>
              </a:ext>
            </a:extLst>
          </p:cNvPr>
          <p:cNvSpPr/>
          <p:nvPr/>
        </p:nvSpPr>
        <p:spPr>
          <a:xfrm>
            <a:off x="9728200" y="2096482"/>
            <a:ext cx="1838325" cy="3340997"/>
          </a:xfrm>
          <a:prstGeom prst="chevron">
            <a:avLst>
              <a:gd name="adj" fmla="val 451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hevron 6">
            <a:extLst>
              <a:ext uri="{FF2B5EF4-FFF2-40B4-BE49-F238E27FC236}">
                <a16:creationId xmlns:a16="http://schemas.microsoft.com/office/drawing/2014/main" xmlns="" id="{A0B722D4-01DD-44EB-88A3-0CACBA033521}"/>
              </a:ext>
            </a:extLst>
          </p:cNvPr>
          <p:cNvSpPr/>
          <p:nvPr/>
        </p:nvSpPr>
        <p:spPr>
          <a:xfrm>
            <a:off x="9728200" y="2096482"/>
            <a:ext cx="1838325" cy="3340997"/>
          </a:xfrm>
          <a:prstGeom prst="chevron">
            <a:avLst>
              <a:gd name="adj" fmla="val 4518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DF8944E-82AF-4395-B7EB-0E9E77A88DFB}"/>
              </a:ext>
            </a:extLst>
          </p:cNvPr>
          <p:cNvSpPr txBox="1"/>
          <p:nvPr/>
        </p:nvSpPr>
        <p:spPr>
          <a:xfrm>
            <a:off x="4785098" y="5673480"/>
            <a:ext cx="261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Example title lorem sit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AE5787C-CF2D-4FC8-B587-51D295D879DE}"/>
              </a:ext>
            </a:extLst>
          </p:cNvPr>
          <p:cNvGrpSpPr/>
          <p:nvPr/>
        </p:nvGrpSpPr>
        <p:grpSpPr>
          <a:xfrm>
            <a:off x="4785098" y="2169034"/>
            <a:ext cx="2615828" cy="2840623"/>
            <a:chOff x="4785098" y="2423034"/>
            <a:chExt cx="2615828" cy="28406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FBBB9C8-26CB-4A05-803B-F34C5CE4E389}"/>
                </a:ext>
              </a:extLst>
            </p:cNvPr>
            <p:cNvSpPr txBox="1"/>
            <p:nvPr/>
          </p:nvSpPr>
          <p:spPr>
            <a:xfrm>
              <a:off x="4785098" y="2423034"/>
              <a:ext cx="2615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</a:rPr>
                <a:t>Example title lorem sit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A0C58318-D8A9-4D39-A4B2-43B28844D2F2}"/>
                </a:ext>
              </a:extLst>
            </p:cNvPr>
            <p:cNvSpPr txBox="1"/>
            <p:nvPr/>
          </p:nvSpPr>
          <p:spPr>
            <a:xfrm>
              <a:off x="4785098" y="2872959"/>
              <a:ext cx="2615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</a:rPr>
                <a:t>Example title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18ABE7E-CCA7-41BD-9526-A0FEB78BEB71}"/>
                </a:ext>
              </a:extLst>
            </p:cNvPr>
            <p:cNvSpPr txBox="1"/>
            <p:nvPr/>
          </p:nvSpPr>
          <p:spPr>
            <a:xfrm>
              <a:off x="4785098" y="3332710"/>
              <a:ext cx="2615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</a:rPr>
                <a:t>Example title lorem sit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B9829FC-E73B-4282-9824-CB678B23E908}"/>
                </a:ext>
              </a:extLst>
            </p:cNvPr>
            <p:cNvSpPr txBox="1"/>
            <p:nvPr/>
          </p:nvSpPr>
          <p:spPr>
            <a:xfrm>
              <a:off x="4785098" y="3778725"/>
              <a:ext cx="2615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</a:rPr>
                <a:t>Example title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6883F34-624D-487F-8081-5682B3157D46}"/>
                </a:ext>
              </a:extLst>
            </p:cNvPr>
            <p:cNvSpPr txBox="1"/>
            <p:nvPr/>
          </p:nvSpPr>
          <p:spPr>
            <a:xfrm>
              <a:off x="5188324" y="4607067"/>
              <a:ext cx="1809376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</a:rPr>
                <a:t>Example title</a:t>
              </a:r>
            </a:p>
            <a:p>
              <a:pPr algn="ctr">
                <a:lnSpc>
                  <a:spcPts val="2200"/>
                </a:lnSpc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"/>
                </a:rPr>
                <a:t>lorem sit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4D4C83C-9F27-4FDC-BAA1-45159504BEBB}"/>
              </a:ext>
            </a:extLst>
          </p:cNvPr>
          <p:cNvSpPr txBox="1"/>
          <p:nvPr/>
        </p:nvSpPr>
        <p:spPr>
          <a:xfrm>
            <a:off x="7517830" y="4353067"/>
            <a:ext cx="1190446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Insert</a:t>
            </a:r>
          </a:p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42A0149-2007-422D-BA00-846C37A625C2}"/>
              </a:ext>
            </a:extLst>
          </p:cNvPr>
          <p:cNvSpPr txBox="1"/>
          <p:nvPr/>
        </p:nvSpPr>
        <p:spPr>
          <a:xfrm>
            <a:off x="3477748" y="4515900"/>
            <a:ext cx="119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title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4A650F9-2495-46C9-9FB5-BFF5996952BB}"/>
              </a:ext>
            </a:extLst>
          </p:cNvPr>
          <p:cNvSpPr txBox="1"/>
          <p:nvPr/>
        </p:nvSpPr>
        <p:spPr>
          <a:xfrm>
            <a:off x="2170398" y="4353067"/>
            <a:ext cx="1190446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Example</a:t>
            </a:r>
          </a:p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CFFD702-C418-4846-A606-7714855D727D}"/>
              </a:ext>
            </a:extLst>
          </p:cNvPr>
          <p:cNvSpPr txBox="1"/>
          <p:nvPr/>
        </p:nvSpPr>
        <p:spPr>
          <a:xfrm>
            <a:off x="8825180" y="4515900"/>
            <a:ext cx="119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5F59405-13D4-4E99-B858-0DC92E0EC2AE}"/>
              </a:ext>
            </a:extLst>
          </p:cNvPr>
          <p:cNvSpPr txBox="1"/>
          <p:nvPr/>
        </p:nvSpPr>
        <p:spPr>
          <a:xfrm rot="16200000">
            <a:off x="384175" y="2790664"/>
            <a:ext cx="1048716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Example</a:t>
            </a:r>
          </a:p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</a:rPr>
              <a:t>Insert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0DE7C73-CECD-445D-8DCA-90500F9A6A64}"/>
              </a:ext>
            </a:extLst>
          </p:cNvPr>
          <p:cNvSpPr txBox="1"/>
          <p:nvPr/>
        </p:nvSpPr>
        <p:spPr>
          <a:xfrm rot="3825374">
            <a:off x="10129927" y="2931402"/>
            <a:ext cx="119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 "/>
              </a:rPr>
              <a:t>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2DA4F21-9A6E-4BEB-89AE-56A6BADD8109}"/>
              </a:ext>
            </a:extLst>
          </p:cNvPr>
          <p:cNvSpPr txBox="1"/>
          <p:nvPr/>
        </p:nvSpPr>
        <p:spPr>
          <a:xfrm rot="18000000">
            <a:off x="10052138" y="4431785"/>
            <a:ext cx="1190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 "/>
              </a:rPr>
              <a:t>Example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43B8EB09-3592-4521-923A-5230CC6D94F8}"/>
              </a:ext>
            </a:extLst>
          </p:cNvPr>
          <p:cNvCxnSpPr>
            <a:cxnSpLocks/>
          </p:cNvCxnSpPr>
          <p:nvPr/>
        </p:nvCxnSpPr>
        <p:spPr>
          <a:xfrm>
            <a:off x="3419296" y="3902097"/>
            <a:ext cx="0" cy="15353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2F1092AB-8D37-4748-8C07-2E3204B3916B}"/>
              </a:ext>
            </a:extLst>
          </p:cNvPr>
          <p:cNvCxnSpPr>
            <a:cxnSpLocks/>
          </p:cNvCxnSpPr>
          <p:nvPr/>
        </p:nvCxnSpPr>
        <p:spPr>
          <a:xfrm>
            <a:off x="4726646" y="3902097"/>
            <a:ext cx="0" cy="15353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FB61D805-BFAA-479D-A987-5A38A40ACDA9}"/>
              </a:ext>
            </a:extLst>
          </p:cNvPr>
          <p:cNvCxnSpPr>
            <a:cxnSpLocks/>
          </p:cNvCxnSpPr>
          <p:nvPr/>
        </p:nvCxnSpPr>
        <p:spPr>
          <a:xfrm>
            <a:off x="7459378" y="3902097"/>
            <a:ext cx="0" cy="15353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6E259FF-0102-4602-ABFE-438702E74A8D}"/>
              </a:ext>
            </a:extLst>
          </p:cNvPr>
          <p:cNvCxnSpPr>
            <a:cxnSpLocks/>
          </p:cNvCxnSpPr>
          <p:nvPr/>
        </p:nvCxnSpPr>
        <p:spPr>
          <a:xfrm>
            <a:off x="8766728" y="3902097"/>
            <a:ext cx="0" cy="15353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2019300" y="537027"/>
            <a:ext cx="8153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Porter’s Value Chain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470440" y="4771695"/>
            <a:ext cx="4829291" cy="73342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2019300" y="537027"/>
            <a:ext cx="8153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Sales Forecast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71C2500F-6E70-49CA-B43F-332BE7DB1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1842881"/>
              </p:ext>
            </p:extLst>
          </p:nvPr>
        </p:nvGraphicFramePr>
        <p:xfrm>
          <a:off x="892268" y="1574800"/>
          <a:ext cx="4981388" cy="4660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6470440" y="2885773"/>
            <a:ext cx="4829291" cy="73342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6470440" y="1995424"/>
            <a:ext cx="241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Sales Forecast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7137191" y="3098598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2016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787046" y="3098598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$5600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7137191" y="4041559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2016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787046" y="4041559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$5600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7137191" y="4984520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2016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787046" y="4984520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$5600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7137191" y="5927480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2016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787046" y="5927480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$5600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6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2019300" y="537027"/>
            <a:ext cx="8153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Break-even Analysis 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7029" y="3180416"/>
            <a:ext cx="4829291" cy="733426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7028" y="5587546"/>
            <a:ext cx="4829291" cy="733426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537029" y="2070611"/>
            <a:ext cx="24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Break-even Analysis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3853635" y="3393241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$5600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3732732" y="4596806"/>
            <a:ext cx="527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5%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A6496A-7B4F-48FA-935C-F03ADB6A633A}"/>
              </a:ext>
            </a:extLst>
          </p:cNvPr>
          <p:cNvSpPr txBox="1"/>
          <p:nvPr/>
        </p:nvSpPr>
        <p:spPr>
          <a:xfrm>
            <a:off x="765994" y="3270130"/>
            <a:ext cx="1957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Break-even Analysis</a:t>
            </a:r>
          </a:p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2A6496A-7B4F-48FA-935C-F03ADB6A633A}"/>
              </a:ext>
            </a:extLst>
          </p:cNvPr>
          <p:cNvSpPr txBox="1"/>
          <p:nvPr/>
        </p:nvSpPr>
        <p:spPr>
          <a:xfrm>
            <a:off x="765994" y="4484467"/>
            <a:ext cx="195772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Break-even</a:t>
            </a:r>
          </a:p>
          <a:p>
            <a:pPr algn="ctr">
              <a:lnSpc>
                <a:spcPts val="18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Analysis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3246406" y="5800371"/>
            <a:ext cx="104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$5600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A6496A-7B4F-48FA-935C-F03ADB6A633A}"/>
              </a:ext>
            </a:extLst>
          </p:cNvPr>
          <p:cNvSpPr txBox="1"/>
          <p:nvPr/>
        </p:nvSpPr>
        <p:spPr>
          <a:xfrm>
            <a:off x="765994" y="5677260"/>
            <a:ext cx="195772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Break-even Analysis</a:t>
            </a:r>
          </a:p>
          <a:p>
            <a:pPr algn="ctr">
              <a:lnSpc>
                <a:spcPts val="18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Example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12686818"/>
              </p:ext>
            </p:extLst>
          </p:nvPr>
        </p:nvGraphicFramePr>
        <p:xfrm>
          <a:off x="5904248" y="2070611"/>
          <a:ext cx="5750724" cy="4250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Oval 29"/>
          <p:cNvSpPr/>
          <p:nvPr/>
        </p:nvSpPr>
        <p:spPr>
          <a:xfrm>
            <a:off x="10819606" y="2815431"/>
            <a:ext cx="69850" cy="698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507537" y="3429794"/>
            <a:ext cx="69850" cy="698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197850" y="5263357"/>
            <a:ext cx="69850" cy="698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883400" y="5873636"/>
            <a:ext cx="69850" cy="698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5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622739" y="537027"/>
            <a:ext cx="109465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Marketing Expense Budget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587BBAB-7493-4830-AFB3-8A4CA2A1B6DA}"/>
              </a:ext>
            </a:extLst>
          </p:cNvPr>
          <p:cNvSpPr/>
          <p:nvPr/>
        </p:nvSpPr>
        <p:spPr>
          <a:xfrm>
            <a:off x="622739" y="2276476"/>
            <a:ext cx="10946522" cy="791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587BBAB-7493-4830-AFB3-8A4CA2A1B6DA}"/>
              </a:ext>
            </a:extLst>
          </p:cNvPr>
          <p:cNvSpPr/>
          <p:nvPr/>
        </p:nvSpPr>
        <p:spPr>
          <a:xfrm>
            <a:off x="622739" y="3859990"/>
            <a:ext cx="10946522" cy="791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587BBAB-7493-4830-AFB3-8A4CA2A1B6DA}"/>
              </a:ext>
            </a:extLst>
          </p:cNvPr>
          <p:cNvSpPr/>
          <p:nvPr/>
        </p:nvSpPr>
        <p:spPr>
          <a:xfrm>
            <a:off x="622739" y="5443504"/>
            <a:ext cx="10946522" cy="791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1149789" y="1700060"/>
            <a:ext cx="146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Category's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1149789" y="2533855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Category #1</a:t>
            </a:r>
            <a:endParaRPr lang="en-US" sz="12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1149789" y="3325612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Category #1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1149789" y="4117369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Category #1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1149789" y="4909126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Category #1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1149789" y="5700883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Total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3960576" y="1700060"/>
            <a:ext cx="146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Budget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3960576" y="2533855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$23650000</a:t>
            </a:r>
            <a:endParaRPr lang="en-US" sz="12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3960576" y="3325612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$23650000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3960576" y="4117368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$23650000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3960576" y="4909293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$23650000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3960576" y="5705407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$23650000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6771363" y="1700060"/>
            <a:ext cx="146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Start Date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6771363" y="2533855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11/29/2021</a:t>
            </a:r>
            <a:endParaRPr lang="en-US" sz="12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6771363" y="3322846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11/29/2021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6771363" y="4117369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11/29/2021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6771363" y="4909460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11/29/2021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582150" y="1700060"/>
            <a:ext cx="146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End Date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582150" y="2533855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ontserrat Medium" panose="00000600000000000000" pitchFamily="50" charset="0"/>
              </a:rPr>
              <a:t>11/29/2022</a:t>
            </a:r>
            <a:endParaRPr lang="en-US" sz="12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582150" y="3331273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11/29/2022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582150" y="4117369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11/29/2022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582150" y="4911892"/>
            <a:ext cx="14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11/29/2022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9E1BD54-2B23-4864-9FA5-B1EC927687B6}"/>
              </a:ext>
            </a:extLst>
          </p:cNvPr>
          <p:cNvSpPr txBox="1"/>
          <p:nvPr/>
        </p:nvSpPr>
        <p:spPr>
          <a:xfrm>
            <a:off x="9582150" y="5700881"/>
            <a:ext cx="92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anose="00000600000000000000" pitchFamily="50" charset="0"/>
              </a:rPr>
              <a:t>1 Year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85050" y="2276476"/>
            <a:ext cx="365760" cy="3958785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41192" y="2276476"/>
            <a:ext cx="365760" cy="3958785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913121" y="2276476"/>
            <a:ext cx="365760" cy="3958785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6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1654629" y="537027"/>
            <a:ext cx="88827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</a:rPr>
              <a:t>Exit Strategy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C8EA4F1-CF7B-41BA-ABB4-40F58FFAE34F}"/>
              </a:ext>
            </a:extLst>
          </p:cNvPr>
          <p:cNvSpPr/>
          <p:nvPr/>
        </p:nvSpPr>
        <p:spPr>
          <a:xfrm>
            <a:off x="4467225" y="3381203"/>
            <a:ext cx="3257550" cy="7335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DF41058-65C6-4348-B14C-8709D073D436}"/>
              </a:ext>
            </a:extLst>
          </p:cNvPr>
          <p:cNvSpPr txBox="1"/>
          <p:nvPr/>
        </p:nvSpPr>
        <p:spPr>
          <a:xfrm>
            <a:off x="5020128" y="3586387"/>
            <a:ext cx="215174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/>
                </a:solidFill>
                <a:latin typeface="Montserrat Medium" panose="00000600000000000000" pitchFamily="50" charset="0"/>
                <a:ea typeface="Montserrat Black" charset="0"/>
                <a:cs typeface="Montserrat Black" charset="0"/>
              </a:rPr>
              <a:t>EXIT STRATEGY</a:t>
            </a:r>
            <a:endParaRPr lang="en-US" sz="1500" dirty="0">
              <a:solidFill>
                <a:schemeClr val="bg1"/>
              </a:solidFill>
              <a:latin typeface="Montserrat Medium" panose="00000600000000000000" pitchFamily="50" charset="0"/>
              <a:ea typeface="Montserrat Black" charset="0"/>
              <a:cs typeface="Montserrat Black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1E73813-AEA8-4381-A35A-BCB107C4F4A7}"/>
              </a:ext>
            </a:extLst>
          </p:cNvPr>
          <p:cNvSpPr/>
          <p:nvPr/>
        </p:nvSpPr>
        <p:spPr>
          <a:xfrm>
            <a:off x="5267325" y="1904448"/>
            <a:ext cx="1657350" cy="73353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6424329-39C6-4489-A837-8691AEA1F583}"/>
              </a:ext>
            </a:extLst>
          </p:cNvPr>
          <p:cNvSpPr/>
          <p:nvPr/>
        </p:nvSpPr>
        <p:spPr>
          <a:xfrm>
            <a:off x="1878330" y="3381202"/>
            <a:ext cx="1657350" cy="73353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3189183-7489-4657-8DA5-80AF9AA3AC46}"/>
              </a:ext>
            </a:extLst>
          </p:cNvPr>
          <p:cNvSpPr/>
          <p:nvPr/>
        </p:nvSpPr>
        <p:spPr>
          <a:xfrm>
            <a:off x="5267325" y="4857958"/>
            <a:ext cx="1657350" cy="73353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834F0C3-D001-41F2-BBFA-A93BEA6DDE25}"/>
              </a:ext>
            </a:extLst>
          </p:cNvPr>
          <p:cNvSpPr/>
          <p:nvPr/>
        </p:nvSpPr>
        <p:spPr>
          <a:xfrm>
            <a:off x="7171872" y="4857958"/>
            <a:ext cx="1657350" cy="73353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37EE9A9-7866-427A-AC8C-3F341445BDDD}"/>
              </a:ext>
            </a:extLst>
          </p:cNvPr>
          <p:cNvSpPr/>
          <p:nvPr/>
        </p:nvSpPr>
        <p:spPr>
          <a:xfrm>
            <a:off x="3362778" y="4857958"/>
            <a:ext cx="1657350" cy="73353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41CB04F-5FF3-42A4-BDC8-611D8DACEEFE}"/>
              </a:ext>
            </a:extLst>
          </p:cNvPr>
          <p:cNvSpPr txBox="1"/>
          <p:nvPr/>
        </p:nvSpPr>
        <p:spPr>
          <a:xfrm>
            <a:off x="5343979" y="2109632"/>
            <a:ext cx="1504042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Exit Strategy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ontserrat "/>
              <a:ea typeface="Montserrat Black" charset="0"/>
              <a:cs typeface="Montserrat Black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8D394F7-E343-4CEC-AA34-BFF8455A3EFA}"/>
              </a:ext>
            </a:extLst>
          </p:cNvPr>
          <p:cNvSpPr txBox="1"/>
          <p:nvPr/>
        </p:nvSpPr>
        <p:spPr>
          <a:xfrm>
            <a:off x="1933099" y="3586386"/>
            <a:ext cx="1547812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Exit Strategy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DE7B54D-74CE-46BE-8BC3-A18003390325}"/>
              </a:ext>
            </a:extLst>
          </p:cNvPr>
          <p:cNvSpPr txBox="1"/>
          <p:nvPr/>
        </p:nvSpPr>
        <p:spPr>
          <a:xfrm>
            <a:off x="8711089" y="3586386"/>
            <a:ext cx="1547812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Exit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Strategy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ontserrat "/>
              <a:ea typeface="Montserrat Black" charset="0"/>
              <a:cs typeface="Montserrat Black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5265909-138E-4205-8D3A-107C72A2C8F3}"/>
              </a:ext>
            </a:extLst>
          </p:cNvPr>
          <p:cNvSpPr/>
          <p:nvPr/>
        </p:nvSpPr>
        <p:spPr>
          <a:xfrm>
            <a:off x="8650514" y="3381202"/>
            <a:ext cx="1657350" cy="73353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48EEBF6-B9E7-44F4-B2FA-7686F881F2CC}"/>
              </a:ext>
            </a:extLst>
          </p:cNvPr>
          <p:cNvSpPr txBox="1"/>
          <p:nvPr/>
        </p:nvSpPr>
        <p:spPr>
          <a:xfrm>
            <a:off x="3439431" y="5063143"/>
            <a:ext cx="150404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Exit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Example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ontserrat "/>
              <a:ea typeface="Montserrat Black" charset="0"/>
              <a:cs typeface="Montserrat Black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5AFE9C9-24C3-4A11-A906-B702897E8DAA}"/>
              </a:ext>
            </a:extLst>
          </p:cNvPr>
          <p:cNvSpPr txBox="1"/>
          <p:nvPr/>
        </p:nvSpPr>
        <p:spPr>
          <a:xfrm>
            <a:off x="5343977" y="5063143"/>
            <a:ext cx="150404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Exit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Lorem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ontserrat "/>
              <a:ea typeface="Montserrat Black" charset="0"/>
              <a:cs typeface="Montserrat Black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1A9A280-9957-4105-896B-E3AE06E04B11}"/>
              </a:ext>
            </a:extLst>
          </p:cNvPr>
          <p:cNvSpPr txBox="1"/>
          <p:nvPr/>
        </p:nvSpPr>
        <p:spPr>
          <a:xfrm>
            <a:off x="7290005" y="5063143"/>
            <a:ext cx="142108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Exit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 "/>
                <a:ea typeface="Montserrat Black" charset="0"/>
                <a:cs typeface="Montserrat Black" charset="0"/>
              </a:rPr>
              <a:t>Ipsum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ontserrat "/>
              <a:ea typeface="Montserrat Black" charset="0"/>
              <a:cs typeface="Montserrat Black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96F2D349-9914-4D4A-9AE6-E7C2665F485F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096000" y="2829243"/>
            <a:ext cx="0" cy="551960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F4A6BE38-2580-4A4B-A8E8-2AD3D04E6D59}"/>
              </a:ext>
            </a:extLst>
          </p:cNvPr>
          <p:cNvCxnSpPr>
            <a:cxnSpLocks/>
          </p:cNvCxnSpPr>
          <p:nvPr/>
        </p:nvCxnSpPr>
        <p:spPr>
          <a:xfrm flipV="1">
            <a:off x="6096000" y="4114737"/>
            <a:ext cx="0" cy="551961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DC646F03-E144-4FFE-AF99-411E28C21E0E}"/>
              </a:ext>
            </a:extLst>
          </p:cNvPr>
          <p:cNvCxnSpPr>
            <a:cxnSpLocks/>
          </p:cNvCxnSpPr>
          <p:nvPr/>
        </p:nvCxnSpPr>
        <p:spPr>
          <a:xfrm flipV="1">
            <a:off x="7375525" y="4114737"/>
            <a:ext cx="0" cy="551961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E00A8C12-B786-4C0F-94A9-69B089B45444}"/>
              </a:ext>
            </a:extLst>
          </p:cNvPr>
          <p:cNvCxnSpPr>
            <a:cxnSpLocks/>
          </p:cNvCxnSpPr>
          <p:nvPr/>
        </p:nvCxnSpPr>
        <p:spPr>
          <a:xfrm flipV="1">
            <a:off x="4816475" y="4114737"/>
            <a:ext cx="0" cy="551961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E3836B09-2C05-41EC-AE8E-5BA1F1D3FC52}"/>
              </a:ext>
            </a:extLst>
          </p:cNvPr>
          <p:cNvCxnSpPr>
            <a:cxnSpLocks/>
          </p:cNvCxnSpPr>
          <p:nvPr/>
        </p:nvCxnSpPr>
        <p:spPr>
          <a:xfrm flipH="1">
            <a:off x="7724775" y="3747970"/>
            <a:ext cx="528348" cy="0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897C02AD-620A-4924-900B-B3C859D30DA7}"/>
              </a:ext>
            </a:extLst>
          </p:cNvPr>
          <p:cNvCxnSpPr>
            <a:cxnSpLocks/>
          </p:cNvCxnSpPr>
          <p:nvPr/>
        </p:nvCxnSpPr>
        <p:spPr>
          <a:xfrm flipH="1">
            <a:off x="3938877" y="3747970"/>
            <a:ext cx="528348" cy="0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7257" y="1088571"/>
            <a:ext cx="9637486" cy="4680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984092-A37A-4465-9432-FA7A91E901DB}"/>
              </a:ext>
            </a:extLst>
          </p:cNvPr>
          <p:cNvSpPr txBox="1"/>
          <p:nvPr/>
        </p:nvSpPr>
        <p:spPr>
          <a:xfrm>
            <a:off x="4963886" y="2998113"/>
            <a:ext cx="2264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tx1">
                    <a:alpha val="26000"/>
                  </a:schemeClr>
                </a:solidFill>
                <a:latin typeface="Montserrat SemiBold" panose="00000700000000000000" pitchFamily="50" charset="0"/>
              </a:rPr>
              <a:t>end.</a:t>
            </a:r>
            <a:endParaRPr lang="en-US" sz="5000" dirty="0">
              <a:solidFill>
                <a:schemeClr val="tx1">
                  <a:alpha val="26000"/>
                </a:schemeClr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6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2" b="38212"/>
          <a:stretch>
            <a:fillRect/>
          </a:stretch>
        </p:blipFill>
        <p:spPr>
          <a:xfrm>
            <a:off x="1587188" y="2318615"/>
            <a:ext cx="9035211" cy="2131001"/>
          </a:xfrm>
        </p:spPr>
      </p:pic>
      <p:sp>
        <p:nvSpPr>
          <p:cNvPr id="3" name="Round Same Side Corner Rectangle 2"/>
          <p:cNvSpPr/>
          <p:nvPr/>
        </p:nvSpPr>
        <p:spPr>
          <a:xfrm>
            <a:off x="1587187" y="2318614"/>
            <a:ext cx="9035210" cy="213100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alpha val="55000"/>
                </a:schemeClr>
              </a:gs>
              <a:gs pos="97000">
                <a:schemeClr val="tx1">
                  <a:lumMod val="85000"/>
                  <a:lumOff val="15000"/>
                  <a:alpha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425873" y="2917075"/>
            <a:ext cx="5357837" cy="934078"/>
            <a:chOff x="5069840" y="2321394"/>
            <a:chExt cx="3107006" cy="576301"/>
          </a:xfrm>
        </p:grpSpPr>
        <p:grpSp>
          <p:nvGrpSpPr>
            <p:cNvPr id="37" name="Group 36"/>
            <p:cNvGrpSpPr/>
            <p:nvPr/>
          </p:nvGrpSpPr>
          <p:grpSpPr>
            <a:xfrm>
              <a:off x="5069840" y="2321394"/>
              <a:ext cx="422275" cy="458788"/>
              <a:chOff x="4211638" y="3235326"/>
              <a:chExt cx="422275" cy="458788"/>
            </a:xfrm>
            <a:solidFill>
              <a:schemeClr val="bg1"/>
            </a:solidFill>
          </p:grpSpPr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446588" y="3327401"/>
                <a:ext cx="103188" cy="111125"/>
              </a:xfrm>
              <a:custGeom>
                <a:avLst/>
                <a:gdLst>
                  <a:gd name="T0" fmla="*/ 16 w 33"/>
                  <a:gd name="T1" fmla="*/ 33 h 33"/>
                  <a:gd name="T2" fmla="*/ 0 w 33"/>
                  <a:gd name="T3" fmla="*/ 16 h 33"/>
                  <a:gd name="T4" fmla="*/ 16 w 33"/>
                  <a:gd name="T5" fmla="*/ 0 h 33"/>
                  <a:gd name="T6" fmla="*/ 33 w 33"/>
                  <a:gd name="T7" fmla="*/ 16 h 33"/>
                  <a:gd name="T8" fmla="*/ 16 w 33"/>
                  <a:gd name="T9" fmla="*/ 33 h 33"/>
                  <a:gd name="T10" fmla="*/ 16 w 33"/>
                  <a:gd name="T11" fmla="*/ 6 h 33"/>
                  <a:gd name="T12" fmla="*/ 6 w 33"/>
                  <a:gd name="T13" fmla="*/ 16 h 33"/>
                  <a:gd name="T14" fmla="*/ 16 w 33"/>
                  <a:gd name="T15" fmla="*/ 27 h 33"/>
                  <a:gd name="T16" fmla="*/ 27 w 33"/>
                  <a:gd name="T17" fmla="*/ 16 h 33"/>
                  <a:gd name="T18" fmla="*/ 16 w 33"/>
                  <a:gd name="T1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cubicBezTo>
                      <a:pt x="7" y="33"/>
                      <a:pt x="0" y="2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6"/>
                      <a:pt x="26" y="33"/>
                      <a:pt x="16" y="33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22"/>
                      <a:pt x="11" y="27"/>
                      <a:pt x="16" y="27"/>
                    </a:cubicBezTo>
                    <a:cubicBezTo>
                      <a:pt x="22" y="27"/>
                      <a:pt x="27" y="22"/>
                      <a:pt x="27" y="16"/>
                    </a:cubicBezTo>
                    <a:cubicBezTo>
                      <a:pt x="27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211638" y="3530601"/>
                <a:ext cx="150813" cy="163513"/>
              </a:xfrm>
              <a:custGeom>
                <a:avLst/>
                <a:gdLst>
                  <a:gd name="T0" fmla="*/ 4 w 48"/>
                  <a:gd name="T1" fmla="*/ 48 h 48"/>
                  <a:gd name="T2" fmla="*/ 1 w 48"/>
                  <a:gd name="T3" fmla="*/ 47 h 48"/>
                  <a:gd name="T4" fmla="*/ 1 w 48"/>
                  <a:gd name="T5" fmla="*/ 43 h 48"/>
                  <a:gd name="T6" fmla="*/ 33 w 48"/>
                  <a:gd name="T7" fmla="*/ 0 h 48"/>
                  <a:gd name="T8" fmla="*/ 43 w 48"/>
                  <a:gd name="T9" fmla="*/ 5 h 48"/>
                  <a:gd name="T10" fmla="*/ 48 w 48"/>
                  <a:gd name="T11" fmla="*/ 18 h 48"/>
                  <a:gd name="T12" fmla="*/ 5 w 48"/>
                  <a:gd name="T13" fmla="*/ 47 h 48"/>
                  <a:gd name="T14" fmla="*/ 4 w 48"/>
                  <a:gd name="T15" fmla="*/ 48 h 48"/>
                  <a:gd name="T16" fmla="*/ 33 w 48"/>
                  <a:gd name="T17" fmla="*/ 7 h 48"/>
                  <a:gd name="T18" fmla="*/ 22 w 48"/>
                  <a:gd name="T19" fmla="*/ 15 h 48"/>
                  <a:gd name="T20" fmla="*/ 10 w 48"/>
                  <a:gd name="T21" fmla="*/ 38 h 48"/>
                  <a:gd name="T22" fmla="*/ 31 w 48"/>
                  <a:gd name="T23" fmla="*/ 27 h 48"/>
                  <a:gd name="T24" fmla="*/ 41 w 48"/>
                  <a:gd name="T25" fmla="*/ 16 h 48"/>
                  <a:gd name="T26" fmla="*/ 38 w 48"/>
                  <a:gd name="T27" fmla="*/ 10 h 48"/>
                  <a:gd name="T28" fmla="*/ 33 w 48"/>
                  <a:gd name="T2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8">
                    <a:moveTo>
                      <a:pt x="4" y="48"/>
                    </a:moveTo>
                    <a:cubicBezTo>
                      <a:pt x="3" y="48"/>
                      <a:pt x="2" y="47"/>
                      <a:pt x="1" y="47"/>
                    </a:cubicBezTo>
                    <a:cubicBezTo>
                      <a:pt x="0" y="46"/>
                      <a:pt x="0" y="44"/>
                      <a:pt x="1" y="43"/>
                    </a:cubicBezTo>
                    <a:cubicBezTo>
                      <a:pt x="11" y="15"/>
                      <a:pt x="22" y="0"/>
                      <a:pt x="33" y="0"/>
                    </a:cubicBezTo>
                    <a:cubicBezTo>
                      <a:pt x="37" y="0"/>
                      <a:pt x="40" y="2"/>
                      <a:pt x="43" y="5"/>
                    </a:cubicBezTo>
                    <a:cubicBezTo>
                      <a:pt x="48" y="10"/>
                      <a:pt x="48" y="15"/>
                      <a:pt x="48" y="18"/>
                    </a:cubicBezTo>
                    <a:cubicBezTo>
                      <a:pt x="45" y="28"/>
                      <a:pt x="31" y="38"/>
                      <a:pt x="5" y="47"/>
                    </a:cubicBezTo>
                    <a:cubicBezTo>
                      <a:pt x="4" y="48"/>
                      <a:pt x="4" y="48"/>
                      <a:pt x="4" y="48"/>
                    </a:cubicBezTo>
                    <a:close/>
                    <a:moveTo>
                      <a:pt x="33" y="7"/>
                    </a:moveTo>
                    <a:cubicBezTo>
                      <a:pt x="30" y="7"/>
                      <a:pt x="26" y="10"/>
                      <a:pt x="22" y="15"/>
                    </a:cubicBezTo>
                    <a:cubicBezTo>
                      <a:pt x="18" y="21"/>
                      <a:pt x="14" y="28"/>
                      <a:pt x="10" y="38"/>
                    </a:cubicBezTo>
                    <a:cubicBezTo>
                      <a:pt x="19" y="35"/>
                      <a:pt x="26" y="31"/>
                      <a:pt x="31" y="27"/>
                    </a:cubicBezTo>
                    <a:cubicBezTo>
                      <a:pt x="38" y="22"/>
                      <a:pt x="40" y="19"/>
                      <a:pt x="41" y="16"/>
                    </a:cubicBezTo>
                    <a:cubicBezTo>
                      <a:pt x="42" y="14"/>
                      <a:pt x="41" y="12"/>
                      <a:pt x="38" y="10"/>
                    </a:cubicBezTo>
                    <a:cubicBezTo>
                      <a:pt x="37" y="8"/>
                      <a:pt x="35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233863" y="3235326"/>
                <a:ext cx="400050" cy="434975"/>
              </a:xfrm>
              <a:custGeom>
                <a:avLst/>
                <a:gdLst>
                  <a:gd name="T0" fmla="*/ 125 w 128"/>
                  <a:gd name="T1" fmla="*/ 0 h 128"/>
                  <a:gd name="T2" fmla="*/ 79 w 128"/>
                  <a:gd name="T3" fmla="*/ 8 h 128"/>
                  <a:gd name="T4" fmla="*/ 51 w 128"/>
                  <a:gd name="T5" fmla="*/ 29 h 128"/>
                  <a:gd name="T6" fmla="*/ 47 w 128"/>
                  <a:gd name="T7" fmla="*/ 33 h 128"/>
                  <a:gd name="T8" fmla="*/ 29 w 128"/>
                  <a:gd name="T9" fmla="*/ 40 h 128"/>
                  <a:gd name="T10" fmla="*/ 14 w 128"/>
                  <a:gd name="T11" fmla="*/ 55 h 128"/>
                  <a:gd name="T12" fmla="*/ 0 w 128"/>
                  <a:gd name="T13" fmla="*/ 76 h 128"/>
                  <a:gd name="T14" fmla="*/ 1 w 128"/>
                  <a:gd name="T15" fmla="*/ 80 h 128"/>
                  <a:gd name="T16" fmla="*/ 3 w 128"/>
                  <a:gd name="T17" fmla="*/ 81 h 128"/>
                  <a:gd name="T18" fmla="*/ 6 w 128"/>
                  <a:gd name="T19" fmla="*/ 80 h 128"/>
                  <a:gd name="T20" fmla="*/ 15 w 128"/>
                  <a:gd name="T21" fmla="*/ 73 h 128"/>
                  <a:gd name="T22" fmla="*/ 35 w 128"/>
                  <a:gd name="T23" fmla="*/ 67 h 128"/>
                  <a:gd name="T24" fmla="*/ 46 w 128"/>
                  <a:gd name="T25" fmla="*/ 82 h 128"/>
                  <a:gd name="T26" fmla="*/ 61 w 128"/>
                  <a:gd name="T27" fmla="*/ 93 h 128"/>
                  <a:gd name="T28" fmla="*/ 55 w 128"/>
                  <a:gd name="T29" fmla="*/ 113 h 128"/>
                  <a:gd name="T30" fmla="*/ 48 w 128"/>
                  <a:gd name="T31" fmla="*/ 122 h 128"/>
                  <a:gd name="T32" fmla="*/ 48 w 128"/>
                  <a:gd name="T33" fmla="*/ 126 h 128"/>
                  <a:gd name="T34" fmla="*/ 51 w 128"/>
                  <a:gd name="T35" fmla="*/ 128 h 128"/>
                  <a:gd name="T36" fmla="*/ 52 w 128"/>
                  <a:gd name="T37" fmla="*/ 127 h 128"/>
                  <a:gd name="T38" fmla="*/ 73 w 128"/>
                  <a:gd name="T39" fmla="*/ 114 h 128"/>
                  <a:gd name="T40" fmla="*/ 88 w 128"/>
                  <a:gd name="T41" fmla="*/ 99 h 128"/>
                  <a:gd name="T42" fmla="*/ 95 w 128"/>
                  <a:gd name="T43" fmla="*/ 81 h 128"/>
                  <a:gd name="T44" fmla="*/ 99 w 128"/>
                  <a:gd name="T45" fmla="*/ 77 h 128"/>
                  <a:gd name="T46" fmla="*/ 119 w 128"/>
                  <a:gd name="T47" fmla="*/ 49 h 128"/>
                  <a:gd name="T48" fmla="*/ 128 w 128"/>
                  <a:gd name="T49" fmla="*/ 3 h 128"/>
                  <a:gd name="T50" fmla="*/ 128 w 128"/>
                  <a:gd name="T51" fmla="*/ 0 h 128"/>
                  <a:gd name="T52" fmla="*/ 125 w 128"/>
                  <a:gd name="T53" fmla="*/ 0 h 128"/>
                  <a:gd name="T54" fmla="*/ 14 w 128"/>
                  <a:gd name="T55" fmla="*/ 66 h 128"/>
                  <a:gd name="T56" fmla="*/ 42 w 128"/>
                  <a:gd name="T57" fmla="*/ 41 h 128"/>
                  <a:gd name="T58" fmla="*/ 34 w 128"/>
                  <a:gd name="T59" fmla="*/ 60 h 128"/>
                  <a:gd name="T60" fmla="*/ 14 w 128"/>
                  <a:gd name="T61" fmla="*/ 66 h 128"/>
                  <a:gd name="T62" fmla="*/ 62 w 128"/>
                  <a:gd name="T63" fmla="*/ 114 h 128"/>
                  <a:gd name="T64" fmla="*/ 67 w 128"/>
                  <a:gd name="T65" fmla="*/ 94 h 128"/>
                  <a:gd name="T66" fmla="*/ 87 w 128"/>
                  <a:gd name="T67" fmla="*/ 86 h 128"/>
                  <a:gd name="T68" fmla="*/ 62 w 128"/>
                  <a:gd name="T69" fmla="*/ 114 h 128"/>
                  <a:gd name="T70" fmla="*/ 95 w 128"/>
                  <a:gd name="T71" fmla="*/ 72 h 128"/>
                  <a:gd name="T72" fmla="*/ 64 w 128"/>
                  <a:gd name="T73" fmla="*/ 87 h 128"/>
                  <a:gd name="T74" fmla="*/ 59 w 128"/>
                  <a:gd name="T75" fmla="*/ 85 h 128"/>
                  <a:gd name="T76" fmla="*/ 51 w 128"/>
                  <a:gd name="T77" fmla="*/ 77 h 128"/>
                  <a:gd name="T78" fmla="*/ 43 w 128"/>
                  <a:gd name="T79" fmla="*/ 69 h 128"/>
                  <a:gd name="T80" fmla="*/ 41 w 128"/>
                  <a:gd name="T81" fmla="*/ 64 h 128"/>
                  <a:gd name="T82" fmla="*/ 56 w 128"/>
                  <a:gd name="T83" fmla="*/ 33 h 128"/>
                  <a:gd name="T84" fmla="*/ 122 w 128"/>
                  <a:gd name="T85" fmla="*/ 6 h 128"/>
                  <a:gd name="T86" fmla="*/ 95 w 128"/>
                  <a:gd name="T87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28">
                    <a:moveTo>
                      <a:pt x="125" y="0"/>
                    </a:moveTo>
                    <a:cubicBezTo>
                      <a:pt x="107" y="0"/>
                      <a:pt x="92" y="3"/>
                      <a:pt x="79" y="8"/>
                    </a:cubicBezTo>
                    <a:cubicBezTo>
                      <a:pt x="68" y="13"/>
                      <a:pt x="58" y="20"/>
                      <a:pt x="51" y="29"/>
                    </a:cubicBezTo>
                    <a:cubicBezTo>
                      <a:pt x="49" y="30"/>
                      <a:pt x="48" y="32"/>
                      <a:pt x="47" y="33"/>
                    </a:cubicBezTo>
                    <a:cubicBezTo>
                      <a:pt x="41" y="34"/>
                      <a:pt x="35" y="36"/>
                      <a:pt x="29" y="40"/>
                    </a:cubicBezTo>
                    <a:cubicBezTo>
                      <a:pt x="24" y="44"/>
                      <a:pt x="19" y="49"/>
                      <a:pt x="14" y="55"/>
                    </a:cubicBezTo>
                    <a:cubicBezTo>
                      <a:pt x="6" y="65"/>
                      <a:pt x="1" y="75"/>
                      <a:pt x="0" y="76"/>
                    </a:cubicBezTo>
                    <a:cubicBezTo>
                      <a:pt x="0" y="77"/>
                      <a:pt x="0" y="79"/>
                      <a:pt x="1" y="80"/>
                    </a:cubicBezTo>
                    <a:cubicBezTo>
                      <a:pt x="2" y="80"/>
                      <a:pt x="3" y="81"/>
                      <a:pt x="3" y="81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6" y="80"/>
                      <a:pt x="9" y="76"/>
                      <a:pt x="15" y="73"/>
                    </a:cubicBezTo>
                    <a:cubicBezTo>
                      <a:pt x="19" y="71"/>
                      <a:pt x="26" y="68"/>
                      <a:pt x="35" y="67"/>
                    </a:cubicBezTo>
                    <a:cubicBezTo>
                      <a:pt x="37" y="73"/>
                      <a:pt x="43" y="79"/>
                      <a:pt x="46" y="82"/>
                    </a:cubicBezTo>
                    <a:cubicBezTo>
                      <a:pt x="49" y="85"/>
                      <a:pt x="55" y="91"/>
                      <a:pt x="61" y="93"/>
                    </a:cubicBezTo>
                    <a:cubicBezTo>
                      <a:pt x="60" y="102"/>
                      <a:pt x="57" y="109"/>
                      <a:pt x="55" y="113"/>
                    </a:cubicBezTo>
                    <a:cubicBezTo>
                      <a:pt x="52" y="119"/>
                      <a:pt x="48" y="122"/>
                      <a:pt x="48" y="122"/>
                    </a:cubicBezTo>
                    <a:cubicBezTo>
                      <a:pt x="47" y="123"/>
                      <a:pt x="47" y="125"/>
                      <a:pt x="48" y="126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1" y="128"/>
                      <a:pt x="52" y="128"/>
                      <a:pt x="52" y="127"/>
                    </a:cubicBezTo>
                    <a:cubicBezTo>
                      <a:pt x="53" y="127"/>
                      <a:pt x="63" y="122"/>
                      <a:pt x="73" y="114"/>
                    </a:cubicBezTo>
                    <a:cubicBezTo>
                      <a:pt x="79" y="109"/>
                      <a:pt x="84" y="104"/>
                      <a:pt x="88" y="99"/>
                    </a:cubicBezTo>
                    <a:cubicBezTo>
                      <a:pt x="92" y="93"/>
                      <a:pt x="94" y="87"/>
                      <a:pt x="95" y="81"/>
                    </a:cubicBezTo>
                    <a:cubicBezTo>
                      <a:pt x="96" y="80"/>
                      <a:pt x="98" y="79"/>
                      <a:pt x="99" y="77"/>
                    </a:cubicBezTo>
                    <a:cubicBezTo>
                      <a:pt x="108" y="70"/>
                      <a:pt x="115" y="60"/>
                      <a:pt x="119" y="49"/>
                    </a:cubicBezTo>
                    <a:cubicBezTo>
                      <a:pt x="125" y="36"/>
                      <a:pt x="128" y="21"/>
                      <a:pt x="128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5" y="0"/>
                      <a:pt x="125" y="0"/>
                      <a:pt x="125" y="0"/>
                    </a:cubicBezTo>
                    <a:close/>
                    <a:moveTo>
                      <a:pt x="14" y="66"/>
                    </a:moveTo>
                    <a:cubicBezTo>
                      <a:pt x="21" y="56"/>
                      <a:pt x="31" y="45"/>
                      <a:pt x="42" y="41"/>
                    </a:cubicBezTo>
                    <a:cubicBezTo>
                      <a:pt x="37" y="49"/>
                      <a:pt x="35" y="56"/>
                      <a:pt x="34" y="60"/>
                    </a:cubicBezTo>
                    <a:cubicBezTo>
                      <a:pt x="26" y="61"/>
                      <a:pt x="20" y="63"/>
                      <a:pt x="14" y="66"/>
                    </a:cubicBezTo>
                    <a:close/>
                    <a:moveTo>
                      <a:pt x="62" y="114"/>
                    </a:moveTo>
                    <a:cubicBezTo>
                      <a:pt x="65" y="108"/>
                      <a:pt x="67" y="102"/>
                      <a:pt x="67" y="94"/>
                    </a:cubicBezTo>
                    <a:cubicBezTo>
                      <a:pt x="72" y="93"/>
                      <a:pt x="79" y="91"/>
                      <a:pt x="87" y="86"/>
                    </a:cubicBezTo>
                    <a:cubicBezTo>
                      <a:pt x="83" y="97"/>
                      <a:pt x="71" y="107"/>
                      <a:pt x="62" y="114"/>
                    </a:cubicBezTo>
                    <a:close/>
                    <a:moveTo>
                      <a:pt x="95" y="72"/>
                    </a:moveTo>
                    <a:cubicBezTo>
                      <a:pt x="81" y="85"/>
                      <a:pt x="66" y="87"/>
                      <a:pt x="64" y="87"/>
                    </a:cubicBezTo>
                    <a:cubicBezTo>
                      <a:pt x="64" y="87"/>
                      <a:pt x="63" y="87"/>
                      <a:pt x="59" y="85"/>
                    </a:cubicBezTo>
                    <a:cubicBezTo>
                      <a:pt x="56" y="83"/>
                      <a:pt x="53" y="80"/>
                      <a:pt x="51" y="77"/>
                    </a:cubicBezTo>
                    <a:cubicBezTo>
                      <a:pt x="48" y="75"/>
                      <a:pt x="45" y="71"/>
                      <a:pt x="43" y="69"/>
                    </a:cubicBezTo>
                    <a:cubicBezTo>
                      <a:pt x="41" y="65"/>
                      <a:pt x="41" y="64"/>
                      <a:pt x="41" y="64"/>
                    </a:cubicBezTo>
                    <a:cubicBezTo>
                      <a:pt x="41" y="62"/>
                      <a:pt x="43" y="47"/>
                      <a:pt x="56" y="33"/>
                    </a:cubicBezTo>
                    <a:cubicBezTo>
                      <a:pt x="71" y="16"/>
                      <a:pt x="93" y="7"/>
                      <a:pt x="122" y="6"/>
                    </a:cubicBezTo>
                    <a:cubicBezTo>
                      <a:pt x="121" y="35"/>
                      <a:pt x="112" y="57"/>
                      <a:pt x="9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666581" y="2384992"/>
              <a:ext cx="2510265" cy="51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 </a:t>
              </a:r>
              <a:r>
                <a:rPr lang="zh-TW" altLang="en-US" sz="4000" dirty="0" smtClean="0">
                  <a:solidFill>
                    <a:schemeClr val="bg1"/>
                  </a:solidFill>
                  <a:latin typeface="Montserrat SemiBold" panose="00000700000000000000" pitchFamily="50" charset="0"/>
                </a:rPr>
                <a:t> </a:t>
              </a:r>
              <a:r>
                <a:rPr lang="zh-TW" altLang="en-US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個股檢討</a:t>
              </a:r>
              <a:endParaRPr 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2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2" b="38212"/>
          <a:stretch>
            <a:fillRect/>
          </a:stretch>
        </p:blipFill>
        <p:spPr>
          <a:xfrm>
            <a:off x="1583867" y="122771"/>
            <a:ext cx="9035211" cy="1795783"/>
          </a:xfrm>
        </p:spPr>
      </p:pic>
      <p:sp>
        <p:nvSpPr>
          <p:cNvPr id="3" name="Round Same Side Corner Rectangle 2"/>
          <p:cNvSpPr/>
          <p:nvPr/>
        </p:nvSpPr>
        <p:spPr>
          <a:xfrm>
            <a:off x="1583867" y="90129"/>
            <a:ext cx="9035210" cy="182842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alpha val="55000"/>
                </a:schemeClr>
              </a:gs>
              <a:gs pos="97000">
                <a:schemeClr val="tx1">
                  <a:lumMod val="85000"/>
                  <a:lumOff val="15000"/>
                  <a:alpha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08136" y="741709"/>
            <a:ext cx="3186672" cy="525263"/>
            <a:chOff x="5069840" y="2321394"/>
            <a:chExt cx="3186672" cy="525263"/>
          </a:xfrm>
        </p:grpSpPr>
        <p:grpSp>
          <p:nvGrpSpPr>
            <p:cNvPr id="37" name="Group 36"/>
            <p:cNvGrpSpPr/>
            <p:nvPr/>
          </p:nvGrpSpPr>
          <p:grpSpPr>
            <a:xfrm>
              <a:off x="5069840" y="2321394"/>
              <a:ext cx="422275" cy="458788"/>
              <a:chOff x="4211638" y="3235326"/>
              <a:chExt cx="422275" cy="458788"/>
            </a:xfrm>
            <a:solidFill>
              <a:schemeClr val="bg1"/>
            </a:solidFill>
          </p:grpSpPr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446588" y="3327401"/>
                <a:ext cx="103188" cy="111125"/>
              </a:xfrm>
              <a:custGeom>
                <a:avLst/>
                <a:gdLst>
                  <a:gd name="T0" fmla="*/ 16 w 33"/>
                  <a:gd name="T1" fmla="*/ 33 h 33"/>
                  <a:gd name="T2" fmla="*/ 0 w 33"/>
                  <a:gd name="T3" fmla="*/ 16 h 33"/>
                  <a:gd name="T4" fmla="*/ 16 w 33"/>
                  <a:gd name="T5" fmla="*/ 0 h 33"/>
                  <a:gd name="T6" fmla="*/ 33 w 33"/>
                  <a:gd name="T7" fmla="*/ 16 h 33"/>
                  <a:gd name="T8" fmla="*/ 16 w 33"/>
                  <a:gd name="T9" fmla="*/ 33 h 33"/>
                  <a:gd name="T10" fmla="*/ 16 w 33"/>
                  <a:gd name="T11" fmla="*/ 6 h 33"/>
                  <a:gd name="T12" fmla="*/ 6 w 33"/>
                  <a:gd name="T13" fmla="*/ 16 h 33"/>
                  <a:gd name="T14" fmla="*/ 16 w 33"/>
                  <a:gd name="T15" fmla="*/ 27 h 33"/>
                  <a:gd name="T16" fmla="*/ 27 w 33"/>
                  <a:gd name="T17" fmla="*/ 16 h 33"/>
                  <a:gd name="T18" fmla="*/ 16 w 33"/>
                  <a:gd name="T1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cubicBezTo>
                      <a:pt x="7" y="33"/>
                      <a:pt x="0" y="2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6"/>
                      <a:pt x="26" y="33"/>
                      <a:pt x="16" y="33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22"/>
                      <a:pt x="11" y="27"/>
                      <a:pt x="16" y="27"/>
                    </a:cubicBezTo>
                    <a:cubicBezTo>
                      <a:pt x="22" y="27"/>
                      <a:pt x="27" y="22"/>
                      <a:pt x="27" y="16"/>
                    </a:cubicBezTo>
                    <a:cubicBezTo>
                      <a:pt x="27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211638" y="3530601"/>
                <a:ext cx="150813" cy="163513"/>
              </a:xfrm>
              <a:custGeom>
                <a:avLst/>
                <a:gdLst>
                  <a:gd name="T0" fmla="*/ 4 w 48"/>
                  <a:gd name="T1" fmla="*/ 48 h 48"/>
                  <a:gd name="T2" fmla="*/ 1 w 48"/>
                  <a:gd name="T3" fmla="*/ 47 h 48"/>
                  <a:gd name="T4" fmla="*/ 1 w 48"/>
                  <a:gd name="T5" fmla="*/ 43 h 48"/>
                  <a:gd name="T6" fmla="*/ 33 w 48"/>
                  <a:gd name="T7" fmla="*/ 0 h 48"/>
                  <a:gd name="T8" fmla="*/ 43 w 48"/>
                  <a:gd name="T9" fmla="*/ 5 h 48"/>
                  <a:gd name="T10" fmla="*/ 48 w 48"/>
                  <a:gd name="T11" fmla="*/ 18 h 48"/>
                  <a:gd name="T12" fmla="*/ 5 w 48"/>
                  <a:gd name="T13" fmla="*/ 47 h 48"/>
                  <a:gd name="T14" fmla="*/ 4 w 48"/>
                  <a:gd name="T15" fmla="*/ 48 h 48"/>
                  <a:gd name="T16" fmla="*/ 33 w 48"/>
                  <a:gd name="T17" fmla="*/ 7 h 48"/>
                  <a:gd name="T18" fmla="*/ 22 w 48"/>
                  <a:gd name="T19" fmla="*/ 15 h 48"/>
                  <a:gd name="T20" fmla="*/ 10 w 48"/>
                  <a:gd name="T21" fmla="*/ 38 h 48"/>
                  <a:gd name="T22" fmla="*/ 31 w 48"/>
                  <a:gd name="T23" fmla="*/ 27 h 48"/>
                  <a:gd name="T24" fmla="*/ 41 w 48"/>
                  <a:gd name="T25" fmla="*/ 16 h 48"/>
                  <a:gd name="T26" fmla="*/ 38 w 48"/>
                  <a:gd name="T27" fmla="*/ 10 h 48"/>
                  <a:gd name="T28" fmla="*/ 33 w 48"/>
                  <a:gd name="T2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8">
                    <a:moveTo>
                      <a:pt x="4" y="48"/>
                    </a:moveTo>
                    <a:cubicBezTo>
                      <a:pt x="3" y="48"/>
                      <a:pt x="2" y="47"/>
                      <a:pt x="1" y="47"/>
                    </a:cubicBezTo>
                    <a:cubicBezTo>
                      <a:pt x="0" y="46"/>
                      <a:pt x="0" y="44"/>
                      <a:pt x="1" y="43"/>
                    </a:cubicBezTo>
                    <a:cubicBezTo>
                      <a:pt x="11" y="15"/>
                      <a:pt x="22" y="0"/>
                      <a:pt x="33" y="0"/>
                    </a:cubicBezTo>
                    <a:cubicBezTo>
                      <a:pt x="37" y="0"/>
                      <a:pt x="40" y="2"/>
                      <a:pt x="43" y="5"/>
                    </a:cubicBezTo>
                    <a:cubicBezTo>
                      <a:pt x="48" y="10"/>
                      <a:pt x="48" y="15"/>
                      <a:pt x="48" y="18"/>
                    </a:cubicBezTo>
                    <a:cubicBezTo>
                      <a:pt x="45" y="28"/>
                      <a:pt x="31" y="38"/>
                      <a:pt x="5" y="47"/>
                    </a:cubicBezTo>
                    <a:cubicBezTo>
                      <a:pt x="4" y="48"/>
                      <a:pt x="4" y="48"/>
                      <a:pt x="4" y="48"/>
                    </a:cubicBezTo>
                    <a:close/>
                    <a:moveTo>
                      <a:pt x="33" y="7"/>
                    </a:moveTo>
                    <a:cubicBezTo>
                      <a:pt x="30" y="7"/>
                      <a:pt x="26" y="10"/>
                      <a:pt x="22" y="15"/>
                    </a:cubicBezTo>
                    <a:cubicBezTo>
                      <a:pt x="18" y="21"/>
                      <a:pt x="14" y="28"/>
                      <a:pt x="10" y="38"/>
                    </a:cubicBezTo>
                    <a:cubicBezTo>
                      <a:pt x="19" y="35"/>
                      <a:pt x="26" y="31"/>
                      <a:pt x="31" y="27"/>
                    </a:cubicBezTo>
                    <a:cubicBezTo>
                      <a:pt x="38" y="22"/>
                      <a:pt x="40" y="19"/>
                      <a:pt x="41" y="16"/>
                    </a:cubicBezTo>
                    <a:cubicBezTo>
                      <a:pt x="42" y="14"/>
                      <a:pt x="41" y="12"/>
                      <a:pt x="38" y="10"/>
                    </a:cubicBezTo>
                    <a:cubicBezTo>
                      <a:pt x="37" y="8"/>
                      <a:pt x="35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233863" y="3235326"/>
                <a:ext cx="400050" cy="434975"/>
              </a:xfrm>
              <a:custGeom>
                <a:avLst/>
                <a:gdLst>
                  <a:gd name="T0" fmla="*/ 125 w 128"/>
                  <a:gd name="T1" fmla="*/ 0 h 128"/>
                  <a:gd name="T2" fmla="*/ 79 w 128"/>
                  <a:gd name="T3" fmla="*/ 8 h 128"/>
                  <a:gd name="T4" fmla="*/ 51 w 128"/>
                  <a:gd name="T5" fmla="*/ 29 h 128"/>
                  <a:gd name="T6" fmla="*/ 47 w 128"/>
                  <a:gd name="T7" fmla="*/ 33 h 128"/>
                  <a:gd name="T8" fmla="*/ 29 w 128"/>
                  <a:gd name="T9" fmla="*/ 40 h 128"/>
                  <a:gd name="T10" fmla="*/ 14 w 128"/>
                  <a:gd name="T11" fmla="*/ 55 h 128"/>
                  <a:gd name="T12" fmla="*/ 0 w 128"/>
                  <a:gd name="T13" fmla="*/ 76 h 128"/>
                  <a:gd name="T14" fmla="*/ 1 w 128"/>
                  <a:gd name="T15" fmla="*/ 80 h 128"/>
                  <a:gd name="T16" fmla="*/ 3 w 128"/>
                  <a:gd name="T17" fmla="*/ 81 h 128"/>
                  <a:gd name="T18" fmla="*/ 6 w 128"/>
                  <a:gd name="T19" fmla="*/ 80 h 128"/>
                  <a:gd name="T20" fmla="*/ 15 w 128"/>
                  <a:gd name="T21" fmla="*/ 73 h 128"/>
                  <a:gd name="T22" fmla="*/ 35 w 128"/>
                  <a:gd name="T23" fmla="*/ 67 h 128"/>
                  <a:gd name="T24" fmla="*/ 46 w 128"/>
                  <a:gd name="T25" fmla="*/ 82 h 128"/>
                  <a:gd name="T26" fmla="*/ 61 w 128"/>
                  <a:gd name="T27" fmla="*/ 93 h 128"/>
                  <a:gd name="T28" fmla="*/ 55 w 128"/>
                  <a:gd name="T29" fmla="*/ 113 h 128"/>
                  <a:gd name="T30" fmla="*/ 48 w 128"/>
                  <a:gd name="T31" fmla="*/ 122 h 128"/>
                  <a:gd name="T32" fmla="*/ 48 w 128"/>
                  <a:gd name="T33" fmla="*/ 126 h 128"/>
                  <a:gd name="T34" fmla="*/ 51 w 128"/>
                  <a:gd name="T35" fmla="*/ 128 h 128"/>
                  <a:gd name="T36" fmla="*/ 52 w 128"/>
                  <a:gd name="T37" fmla="*/ 127 h 128"/>
                  <a:gd name="T38" fmla="*/ 73 w 128"/>
                  <a:gd name="T39" fmla="*/ 114 h 128"/>
                  <a:gd name="T40" fmla="*/ 88 w 128"/>
                  <a:gd name="T41" fmla="*/ 99 h 128"/>
                  <a:gd name="T42" fmla="*/ 95 w 128"/>
                  <a:gd name="T43" fmla="*/ 81 h 128"/>
                  <a:gd name="T44" fmla="*/ 99 w 128"/>
                  <a:gd name="T45" fmla="*/ 77 h 128"/>
                  <a:gd name="T46" fmla="*/ 119 w 128"/>
                  <a:gd name="T47" fmla="*/ 49 h 128"/>
                  <a:gd name="T48" fmla="*/ 128 w 128"/>
                  <a:gd name="T49" fmla="*/ 3 h 128"/>
                  <a:gd name="T50" fmla="*/ 128 w 128"/>
                  <a:gd name="T51" fmla="*/ 0 h 128"/>
                  <a:gd name="T52" fmla="*/ 125 w 128"/>
                  <a:gd name="T53" fmla="*/ 0 h 128"/>
                  <a:gd name="T54" fmla="*/ 14 w 128"/>
                  <a:gd name="T55" fmla="*/ 66 h 128"/>
                  <a:gd name="T56" fmla="*/ 42 w 128"/>
                  <a:gd name="T57" fmla="*/ 41 h 128"/>
                  <a:gd name="T58" fmla="*/ 34 w 128"/>
                  <a:gd name="T59" fmla="*/ 60 h 128"/>
                  <a:gd name="T60" fmla="*/ 14 w 128"/>
                  <a:gd name="T61" fmla="*/ 66 h 128"/>
                  <a:gd name="T62" fmla="*/ 62 w 128"/>
                  <a:gd name="T63" fmla="*/ 114 h 128"/>
                  <a:gd name="T64" fmla="*/ 67 w 128"/>
                  <a:gd name="T65" fmla="*/ 94 h 128"/>
                  <a:gd name="T66" fmla="*/ 87 w 128"/>
                  <a:gd name="T67" fmla="*/ 86 h 128"/>
                  <a:gd name="T68" fmla="*/ 62 w 128"/>
                  <a:gd name="T69" fmla="*/ 114 h 128"/>
                  <a:gd name="T70" fmla="*/ 95 w 128"/>
                  <a:gd name="T71" fmla="*/ 72 h 128"/>
                  <a:gd name="T72" fmla="*/ 64 w 128"/>
                  <a:gd name="T73" fmla="*/ 87 h 128"/>
                  <a:gd name="T74" fmla="*/ 59 w 128"/>
                  <a:gd name="T75" fmla="*/ 85 h 128"/>
                  <a:gd name="T76" fmla="*/ 51 w 128"/>
                  <a:gd name="T77" fmla="*/ 77 h 128"/>
                  <a:gd name="T78" fmla="*/ 43 w 128"/>
                  <a:gd name="T79" fmla="*/ 69 h 128"/>
                  <a:gd name="T80" fmla="*/ 41 w 128"/>
                  <a:gd name="T81" fmla="*/ 64 h 128"/>
                  <a:gd name="T82" fmla="*/ 56 w 128"/>
                  <a:gd name="T83" fmla="*/ 33 h 128"/>
                  <a:gd name="T84" fmla="*/ 122 w 128"/>
                  <a:gd name="T85" fmla="*/ 6 h 128"/>
                  <a:gd name="T86" fmla="*/ 95 w 128"/>
                  <a:gd name="T87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28">
                    <a:moveTo>
                      <a:pt x="125" y="0"/>
                    </a:moveTo>
                    <a:cubicBezTo>
                      <a:pt x="107" y="0"/>
                      <a:pt x="92" y="3"/>
                      <a:pt x="79" y="8"/>
                    </a:cubicBezTo>
                    <a:cubicBezTo>
                      <a:pt x="68" y="13"/>
                      <a:pt x="58" y="20"/>
                      <a:pt x="51" y="29"/>
                    </a:cubicBezTo>
                    <a:cubicBezTo>
                      <a:pt x="49" y="30"/>
                      <a:pt x="48" y="32"/>
                      <a:pt x="47" y="33"/>
                    </a:cubicBezTo>
                    <a:cubicBezTo>
                      <a:pt x="41" y="34"/>
                      <a:pt x="35" y="36"/>
                      <a:pt x="29" y="40"/>
                    </a:cubicBezTo>
                    <a:cubicBezTo>
                      <a:pt x="24" y="44"/>
                      <a:pt x="19" y="49"/>
                      <a:pt x="14" y="55"/>
                    </a:cubicBezTo>
                    <a:cubicBezTo>
                      <a:pt x="6" y="65"/>
                      <a:pt x="1" y="75"/>
                      <a:pt x="0" y="76"/>
                    </a:cubicBezTo>
                    <a:cubicBezTo>
                      <a:pt x="0" y="77"/>
                      <a:pt x="0" y="79"/>
                      <a:pt x="1" y="80"/>
                    </a:cubicBezTo>
                    <a:cubicBezTo>
                      <a:pt x="2" y="80"/>
                      <a:pt x="3" y="81"/>
                      <a:pt x="3" y="81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6" y="80"/>
                      <a:pt x="9" y="76"/>
                      <a:pt x="15" y="73"/>
                    </a:cubicBezTo>
                    <a:cubicBezTo>
                      <a:pt x="19" y="71"/>
                      <a:pt x="26" y="68"/>
                      <a:pt x="35" y="67"/>
                    </a:cubicBezTo>
                    <a:cubicBezTo>
                      <a:pt x="37" y="73"/>
                      <a:pt x="43" y="79"/>
                      <a:pt x="46" y="82"/>
                    </a:cubicBezTo>
                    <a:cubicBezTo>
                      <a:pt x="49" y="85"/>
                      <a:pt x="55" y="91"/>
                      <a:pt x="61" y="93"/>
                    </a:cubicBezTo>
                    <a:cubicBezTo>
                      <a:pt x="60" y="102"/>
                      <a:pt x="57" y="109"/>
                      <a:pt x="55" y="113"/>
                    </a:cubicBezTo>
                    <a:cubicBezTo>
                      <a:pt x="52" y="119"/>
                      <a:pt x="48" y="122"/>
                      <a:pt x="48" y="122"/>
                    </a:cubicBezTo>
                    <a:cubicBezTo>
                      <a:pt x="47" y="123"/>
                      <a:pt x="47" y="125"/>
                      <a:pt x="48" y="126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1" y="128"/>
                      <a:pt x="52" y="128"/>
                      <a:pt x="52" y="127"/>
                    </a:cubicBezTo>
                    <a:cubicBezTo>
                      <a:pt x="53" y="127"/>
                      <a:pt x="63" y="122"/>
                      <a:pt x="73" y="114"/>
                    </a:cubicBezTo>
                    <a:cubicBezTo>
                      <a:pt x="79" y="109"/>
                      <a:pt x="84" y="104"/>
                      <a:pt x="88" y="99"/>
                    </a:cubicBezTo>
                    <a:cubicBezTo>
                      <a:pt x="92" y="93"/>
                      <a:pt x="94" y="87"/>
                      <a:pt x="95" y="81"/>
                    </a:cubicBezTo>
                    <a:cubicBezTo>
                      <a:pt x="96" y="80"/>
                      <a:pt x="98" y="79"/>
                      <a:pt x="99" y="77"/>
                    </a:cubicBezTo>
                    <a:cubicBezTo>
                      <a:pt x="108" y="70"/>
                      <a:pt x="115" y="60"/>
                      <a:pt x="119" y="49"/>
                    </a:cubicBezTo>
                    <a:cubicBezTo>
                      <a:pt x="125" y="36"/>
                      <a:pt x="128" y="21"/>
                      <a:pt x="128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5" y="0"/>
                      <a:pt x="125" y="0"/>
                      <a:pt x="125" y="0"/>
                    </a:cubicBezTo>
                    <a:close/>
                    <a:moveTo>
                      <a:pt x="14" y="66"/>
                    </a:moveTo>
                    <a:cubicBezTo>
                      <a:pt x="21" y="56"/>
                      <a:pt x="31" y="45"/>
                      <a:pt x="42" y="41"/>
                    </a:cubicBezTo>
                    <a:cubicBezTo>
                      <a:pt x="37" y="49"/>
                      <a:pt x="35" y="56"/>
                      <a:pt x="34" y="60"/>
                    </a:cubicBezTo>
                    <a:cubicBezTo>
                      <a:pt x="26" y="61"/>
                      <a:pt x="20" y="63"/>
                      <a:pt x="14" y="66"/>
                    </a:cubicBezTo>
                    <a:close/>
                    <a:moveTo>
                      <a:pt x="62" y="114"/>
                    </a:moveTo>
                    <a:cubicBezTo>
                      <a:pt x="65" y="108"/>
                      <a:pt x="67" y="102"/>
                      <a:pt x="67" y="94"/>
                    </a:cubicBezTo>
                    <a:cubicBezTo>
                      <a:pt x="72" y="93"/>
                      <a:pt x="79" y="91"/>
                      <a:pt x="87" y="86"/>
                    </a:cubicBezTo>
                    <a:cubicBezTo>
                      <a:pt x="83" y="97"/>
                      <a:pt x="71" y="107"/>
                      <a:pt x="62" y="114"/>
                    </a:cubicBezTo>
                    <a:close/>
                    <a:moveTo>
                      <a:pt x="95" y="72"/>
                    </a:moveTo>
                    <a:cubicBezTo>
                      <a:pt x="81" y="85"/>
                      <a:pt x="66" y="87"/>
                      <a:pt x="64" y="87"/>
                    </a:cubicBezTo>
                    <a:cubicBezTo>
                      <a:pt x="64" y="87"/>
                      <a:pt x="63" y="87"/>
                      <a:pt x="59" y="85"/>
                    </a:cubicBezTo>
                    <a:cubicBezTo>
                      <a:pt x="56" y="83"/>
                      <a:pt x="53" y="80"/>
                      <a:pt x="51" y="77"/>
                    </a:cubicBezTo>
                    <a:cubicBezTo>
                      <a:pt x="48" y="75"/>
                      <a:pt x="45" y="71"/>
                      <a:pt x="43" y="69"/>
                    </a:cubicBezTo>
                    <a:cubicBezTo>
                      <a:pt x="41" y="65"/>
                      <a:pt x="41" y="64"/>
                      <a:pt x="41" y="64"/>
                    </a:cubicBezTo>
                    <a:cubicBezTo>
                      <a:pt x="41" y="62"/>
                      <a:pt x="43" y="47"/>
                      <a:pt x="56" y="33"/>
                    </a:cubicBezTo>
                    <a:cubicBezTo>
                      <a:pt x="71" y="16"/>
                      <a:pt x="93" y="7"/>
                      <a:pt x="122" y="6"/>
                    </a:cubicBezTo>
                    <a:cubicBezTo>
                      <a:pt x="121" y="35"/>
                      <a:pt x="112" y="57"/>
                      <a:pt x="9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666581" y="2384992"/>
              <a:ext cx="2589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個股檢討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台達化</a:t>
              </a:r>
              <a:endParaRPr 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92" y="2413887"/>
            <a:ext cx="8502162" cy="39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7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2" b="38212"/>
          <a:stretch>
            <a:fillRect/>
          </a:stretch>
        </p:blipFill>
        <p:spPr>
          <a:xfrm>
            <a:off x="1583867" y="122771"/>
            <a:ext cx="9035211" cy="1795783"/>
          </a:xfrm>
        </p:spPr>
      </p:pic>
      <p:sp>
        <p:nvSpPr>
          <p:cNvPr id="3" name="Round Same Side Corner Rectangle 2"/>
          <p:cNvSpPr/>
          <p:nvPr/>
        </p:nvSpPr>
        <p:spPr>
          <a:xfrm>
            <a:off x="1583867" y="90129"/>
            <a:ext cx="9035210" cy="182842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alpha val="55000"/>
                </a:schemeClr>
              </a:gs>
              <a:gs pos="97000">
                <a:schemeClr val="tx1">
                  <a:lumMod val="85000"/>
                  <a:lumOff val="15000"/>
                  <a:alpha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08136" y="741709"/>
            <a:ext cx="3186672" cy="525263"/>
            <a:chOff x="5069840" y="2321394"/>
            <a:chExt cx="3186672" cy="525263"/>
          </a:xfrm>
        </p:grpSpPr>
        <p:grpSp>
          <p:nvGrpSpPr>
            <p:cNvPr id="37" name="Group 36"/>
            <p:cNvGrpSpPr/>
            <p:nvPr/>
          </p:nvGrpSpPr>
          <p:grpSpPr>
            <a:xfrm>
              <a:off x="5069840" y="2321394"/>
              <a:ext cx="422275" cy="458788"/>
              <a:chOff x="4211638" y="3235326"/>
              <a:chExt cx="422275" cy="458788"/>
            </a:xfrm>
            <a:solidFill>
              <a:schemeClr val="bg1"/>
            </a:solidFill>
          </p:grpSpPr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446588" y="3327401"/>
                <a:ext cx="103188" cy="111125"/>
              </a:xfrm>
              <a:custGeom>
                <a:avLst/>
                <a:gdLst>
                  <a:gd name="T0" fmla="*/ 16 w 33"/>
                  <a:gd name="T1" fmla="*/ 33 h 33"/>
                  <a:gd name="T2" fmla="*/ 0 w 33"/>
                  <a:gd name="T3" fmla="*/ 16 h 33"/>
                  <a:gd name="T4" fmla="*/ 16 w 33"/>
                  <a:gd name="T5" fmla="*/ 0 h 33"/>
                  <a:gd name="T6" fmla="*/ 33 w 33"/>
                  <a:gd name="T7" fmla="*/ 16 h 33"/>
                  <a:gd name="T8" fmla="*/ 16 w 33"/>
                  <a:gd name="T9" fmla="*/ 33 h 33"/>
                  <a:gd name="T10" fmla="*/ 16 w 33"/>
                  <a:gd name="T11" fmla="*/ 6 h 33"/>
                  <a:gd name="T12" fmla="*/ 6 w 33"/>
                  <a:gd name="T13" fmla="*/ 16 h 33"/>
                  <a:gd name="T14" fmla="*/ 16 w 33"/>
                  <a:gd name="T15" fmla="*/ 27 h 33"/>
                  <a:gd name="T16" fmla="*/ 27 w 33"/>
                  <a:gd name="T17" fmla="*/ 16 h 33"/>
                  <a:gd name="T18" fmla="*/ 16 w 33"/>
                  <a:gd name="T1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cubicBezTo>
                      <a:pt x="7" y="33"/>
                      <a:pt x="0" y="2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6"/>
                      <a:pt x="26" y="33"/>
                      <a:pt x="16" y="33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22"/>
                      <a:pt x="11" y="27"/>
                      <a:pt x="16" y="27"/>
                    </a:cubicBezTo>
                    <a:cubicBezTo>
                      <a:pt x="22" y="27"/>
                      <a:pt x="27" y="22"/>
                      <a:pt x="27" y="16"/>
                    </a:cubicBezTo>
                    <a:cubicBezTo>
                      <a:pt x="27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211638" y="3530601"/>
                <a:ext cx="150813" cy="163513"/>
              </a:xfrm>
              <a:custGeom>
                <a:avLst/>
                <a:gdLst>
                  <a:gd name="T0" fmla="*/ 4 w 48"/>
                  <a:gd name="T1" fmla="*/ 48 h 48"/>
                  <a:gd name="T2" fmla="*/ 1 w 48"/>
                  <a:gd name="T3" fmla="*/ 47 h 48"/>
                  <a:gd name="T4" fmla="*/ 1 w 48"/>
                  <a:gd name="T5" fmla="*/ 43 h 48"/>
                  <a:gd name="T6" fmla="*/ 33 w 48"/>
                  <a:gd name="T7" fmla="*/ 0 h 48"/>
                  <a:gd name="T8" fmla="*/ 43 w 48"/>
                  <a:gd name="T9" fmla="*/ 5 h 48"/>
                  <a:gd name="T10" fmla="*/ 48 w 48"/>
                  <a:gd name="T11" fmla="*/ 18 h 48"/>
                  <a:gd name="T12" fmla="*/ 5 w 48"/>
                  <a:gd name="T13" fmla="*/ 47 h 48"/>
                  <a:gd name="T14" fmla="*/ 4 w 48"/>
                  <a:gd name="T15" fmla="*/ 48 h 48"/>
                  <a:gd name="T16" fmla="*/ 33 w 48"/>
                  <a:gd name="T17" fmla="*/ 7 h 48"/>
                  <a:gd name="T18" fmla="*/ 22 w 48"/>
                  <a:gd name="T19" fmla="*/ 15 h 48"/>
                  <a:gd name="T20" fmla="*/ 10 w 48"/>
                  <a:gd name="T21" fmla="*/ 38 h 48"/>
                  <a:gd name="T22" fmla="*/ 31 w 48"/>
                  <a:gd name="T23" fmla="*/ 27 h 48"/>
                  <a:gd name="T24" fmla="*/ 41 w 48"/>
                  <a:gd name="T25" fmla="*/ 16 h 48"/>
                  <a:gd name="T26" fmla="*/ 38 w 48"/>
                  <a:gd name="T27" fmla="*/ 10 h 48"/>
                  <a:gd name="T28" fmla="*/ 33 w 48"/>
                  <a:gd name="T2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8">
                    <a:moveTo>
                      <a:pt x="4" y="48"/>
                    </a:moveTo>
                    <a:cubicBezTo>
                      <a:pt x="3" y="48"/>
                      <a:pt x="2" y="47"/>
                      <a:pt x="1" y="47"/>
                    </a:cubicBezTo>
                    <a:cubicBezTo>
                      <a:pt x="0" y="46"/>
                      <a:pt x="0" y="44"/>
                      <a:pt x="1" y="43"/>
                    </a:cubicBezTo>
                    <a:cubicBezTo>
                      <a:pt x="11" y="15"/>
                      <a:pt x="22" y="0"/>
                      <a:pt x="33" y="0"/>
                    </a:cubicBezTo>
                    <a:cubicBezTo>
                      <a:pt x="37" y="0"/>
                      <a:pt x="40" y="2"/>
                      <a:pt x="43" y="5"/>
                    </a:cubicBezTo>
                    <a:cubicBezTo>
                      <a:pt x="48" y="10"/>
                      <a:pt x="48" y="15"/>
                      <a:pt x="48" y="18"/>
                    </a:cubicBezTo>
                    <a:cubicBezTo>
                      <a:pt x="45" y="28"/>
                      <a:pt x="31" y="38"/>
                      <a:pt x="5" y="47"/>
                    </a:cubicBezTo>
                    <a:cubicBezTo>
                      <a:pt x="4" y="48"/>
                      <a:pt x="4" y="48"/>
                      <a:pt x="4" y="48"/>
                    </a:cubicBezTo>
                    <a:close/>
                    <a:moveTo>
                      <a:pt x="33" y="7"/>
                    </a:moveTo>
                    <a:cubicBezTo>
                      <a:pt x="30" y="7"/>
                      <a:pt x="26" y="10"/>
                      <a:pt x="22" y="15"/>
                    </a:cubicBezTo>
                    <a:cubicBezTo>
                      <a:pt x="18" y="21"/>
                      <a:pt x="14" y="28"/>
                      <a:pt x="10" y="38"/>
                    </a:cubicBezTo>
                    <a:cubicBezTo>
                      <a:pt x="19" y="35"/>
                      <a:pt x="26" y="31"/>
                      <a:pt x="31" y="27"/>
                    </a:cubicBezTo>
                    <a:cubicBezTo>
                      <a:pt x="38" y="22"/>
                      <a:pt x="40" y="19"/>
                      <a:pt x="41" y="16"/>
                    </a:cubicBezTo>
                    <a:cubicBezTo>
                      <a:pt x="42" y="14"/>
                      <a:pt x="41" y="12"/>
                      <a:pt x="38" y="10"/>
                    </a:cubicBezTo>
                    <a:cubicBezTo>
                      <a:pt x="37" y="8"/>
                      <a:pt x="35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233863" y="3235326"/>
                <a:ext cx="400050" cy="434975"/>
              </a:xfrm>
              <a:custGeom>
                <a:avLst/>
                <a:gdLst>
                  <a:gd name="T0" fmla="*/ 125 w 128"/>
                  <a:gd name="T1" fmla="*/ 0 h 128"/>
                  <a:gd name="T2" fmla="*/ 79 w 128"/>
                  <a:gd name="T3" fmla="*/ 8 h 128"/>
                  <a:gd name="T4" fmla="*/ 51 w 128"/>
                  <a:gd name="T5" fmla="*/ 29 h 128"/>
                  <a:gd name="T6" fmla="*/ 47 w 128"/>
                  <a:gd name="T7" fmla="*/ 33 h 128"/>
                  <a:gd name="T8" fmla="*/ 29 w 128"/>
                  <a:gd name="T9" fmla="*/ 40 h 128"/>
                  <a:gd name="T10" fmla="*/ 14 w 128"/>
                  <a:gd name="T11" fmla="*/ 55 h 128"/>
                  <a:gd name="T12" fmla="*/ 0 w 128"/>
                  <a:gd name="T13" fmla="*/ 76 h 128"/>
                  <a:gd name="T14" fmla="*/ 1 w 128"/>
                  <a:gd name="T15" fmla="*/ 80 h 128"/>
                  <a:gd name="T16" fmla="*/ 3 w 128"/>
                  <a:gd name="T17" fmla="*/ 81 h 128"/>
                  <a:gd name="T18" fmla="*/ 6 w 128"/>
                  <a:gd name="T19" fmla="*/ 80 h 128"/>
                  <a:gd name="T20" fmla="*/ 15 w 128"/>
                  <a:gd name="T21" fmla="*/ 73 h 128"/>
                  <a:gd name="T22" fmla="*/ 35 w 128"/>
                  <a:gd name="T23" fmla="*/ 67 h 128"/>
                  <a:gd name="T24" fmla="*/ 46 w 128"/>
                  <a:gd name="T25" fmla="*/ 82 h 128"/>
                  <a:gd name="T26" fmla="*/ 61 w 128"/>
                  <a:gd name="T27" fmla="*/ 93 h 128"/>
                  <a:gd name="T28" fmla="*/ 55 w 128"/>
                  <a:gd name="T29" fmla="*/ 113 h 128"/>
                  <a:gd name="T30" fmla="*/ 48 w 128"/>
                  <a:gd name="T31" fmla="*/ 122 h 128"/>
                  <a:gd name="T32" fmla="*/ 48 w 128"/>
                  <a:gd name="T33" fmla="*/ 126 h 128"/>
                  <a:gd name="T34" fmla="*/ 51 w 128"/>
                  <a:gd name="T35" fmla="*/ 128 h 128"/>
                  <a:gd name="T36" fmla="*/ 52 w 128"/>
                  <a:gd name="T37" fmla="*/ 127 h 128"/>
                  <a:gd name="T38" fmla="*/ 73 w 128"/>
                  <a:gd name="T39" fmla="*/ 114 h 128"/>
                  <a:gd name="T40" fmla="*/ 88 w 128"/>
                  <a:gd name="T41" fmla="*/ 99 h 128"/>
                  <a:gd name="T42" fmla="*/ 95 w 128"/>
                  <a:gd name="T43" fmla="*/ 81 h 128"/>
                  <a:gd name="T44" fmla="*/ 99 w 128"/>
                  <a:gd name="T45" fmla="*/ 77 h 128"/>
                  <a:gd name="T46" fmla="*/ 119 w 128"/>
                  <a:gd name="T47" fmla="*/ 49 h 128"/>
                  <a:gd name="T48" fmla="*/ 128 w 128"/>
                  <a:gd name="T49" fmla="*/ 3 h 128"/>
                  <a:gd name="T50" fmla="*/ 128 w 128"/>
                  <a:gd name="T51" fmla="*/ 0 h 128"/>
                  <a:gd name="T52" fmla="*/ 125 w 128"/>
                  <a:gd name="T53" fmla="*/ 0 h 128"/>
                  <a:gd name="T54" fmla="*/ 14 w 128"/>
                  <a:gd name="T55" fmla="*/ 66 h 128"/>
                  <a:gd name="T56" fmla="*/ 42 w 128"/>
                  <a:gd name="T57" fmla="*/ 41 h 128"/>
                  <a:gd name="T58" fmla="*/ 34 w 128"/>
                  <a:gd name="T59" fmla="*/ 60 h 128"/>
                  <a:gd name="T60" fmla="*/ 14 w 128"/>
                  <a:gd name="T61" fmla="*/ 66 h 128"/>
                  <a:gd name="T62" fmla="*/ 62 w 128"/>
                  <a:gd name="T63" fmla="*/ 114 h 128"/>
                  <a:gd name="T64" fmla="*/ 67 w 128"/>
                  <a:gd name="T65" fmla="*/ 94 h 128"/>
                  <a:gd name="T66" fmla="*/ 87 w 128"/>
                  <a:gd name="T67" fmla="*/ 86 h 128"/>
                  <a:gd name="T68" fmla="*/ 62 w 128"/>
                  <a:gd name="T69" fmla="*/ 114 h 128"/>
                  <a:gd name="T70" fmla="*/ 95 w 128"/>
                  <a:gd name="T71" fmla="*/ 72 h 128"/>
                  <a:gd name="T72" fmla="*/ 64 w 128"/>
                  <a:gd name="T73" fmla="*/ 87 h 128"/>
                  <a:gd name="T74" fmla="*/ 59 w 128"/>
                  <a:gd name="T75" fmla="*/ 85 h 128"/>
                  <a:gd name="T76" fmla="*/ 51 w 128"/>
                  <a:gd name="T77" fmla="*/ 77 h 128"/>
                  <a:gd name="T78" fmla="*/ 43 w 128"/>
                  <a:gd name="T79" fmla="*/ 69 h 128"/>
                  <a:gd name="T80" fmla="*/ 41 w 128"/>
                  <a:gd name="T81" fmla="*/ 64 h 128"/>
                  <a:gd name="T82" fmla="*/ 56 w 128"/>
                  <a:gd name="T83" fmla="*/ 33 h 128"/>
                  <a:gd name="T84" fmla="*/ 122 w 128"/>
                  <a:gd name="T85" fmla="*/ 6 h 128"/>
                  <a:gd name="T86" fmla="*/ 95 w 128"/>
                  <a:gd name="T87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28">
                    <a:moveTo>
                      <a:pt x="125" y="0"/>
                    </a:moveTo>
                    <a:cubicBezTo>
                      <a:pt x="107" y="0"/>
                      <a:pt x="92" y="3"/>
                      <a:pt x="79" y="8"/>
                    </a:cubicBezTo>
                    <a:cubicBezTo>
                      <a:pt x="68" y="13"/>
                      <a:pt x="58" y="20"/>
                      <a:pt x="51" y="29"/>
                    </a:cubicBezTo>
                    <a:cubicBezTo>
                      <a:pt x="49" y="30"/>
                      <a:pt x="48" y="32"/>
                      <a:pt x="47" y="33"/>
                    </a:cubicBezTo>
                    <a:cubicBezTo>
                      <a:pt x="41" y="34"/>
                      <a:pt x="35" y="36"/>
                      <a:pt x="29" y="40"/>
                    </a:cubicBezTo>
                    <a:cubicBezTo>
                      <a:pt x="24" y="44"/>
                      <a:pt x="19" y="49"/>
                      <a:pt x="14" y="55"/>
                    </a:cubicBezTo>
                    <a:cubicBezTo>
                      <a:pt x="6" y="65"/>
                      <a:pt x="1" y="75"/>
                      <a:pt x="0" y="76"/>
                    </a:cubicBezTo>
                    <a:cubicBezTo>
                      <a:pt x="0" y="77"/>
                      <a:pt x="0" y="79"/>
                      <a:pt x="1" y="80"/>
                    </a:cubicBezTo>
                    <a:cubicBezTo>
                      <a:pt x="2" y="80"/>
                      <a:pt x="3" y="81"/>
                      <a:pt x="3" y="81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6" y="80"/>
                      <a:pt x="9" y="76"/>
                      <a:pt x="15" y="73"/>
                    </a:cubicBezTo>
                    <a:cubicBezTo>
                      <a:pt x="19" y="71"/>
                      <a:pt x="26" y="68"/>
                      <a:pt x="35" y="67"/>
                    </a:cubicBezTo>
                    <a:cubicBezTo>
                      <a:pt x="37" y="73"/>
                      <a:pt x="43" y="79"/>
                      <a:pt x="46" y="82"/>
                    </a:cubicBezTo>
                    <a:cubicBezTo>
                      <a:pt x="49" y="85"/>
                      <a:pt x="55" y="91"/>
                      <a:pt x="61" y="93"/>
                    </a:cubicBezTo>
                    <a:cubicBezTo>
                      <a:pt x="60" y="102"/>
                      <a:pt x="57" y="109"/>
                      <a:pt x="55" y="113"/>
                    </a:cubicBezTo>
                    <a:cubicBezTo>
                      <a:pt x="52" y="119"/>
                      <a:pt x="48" y="122"/>
                      <a:pt x="48" y="122"/>
                    </a:cubicBezTo>
                    <a:cubicBezTo>
                      <a:pt x="47" y="123"/>
                      <a:pt x="47" y="125"/>
                      <a:pt x="48" y="126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1" y="128"/>
                      <a:pt x="52" y="128"/>
                      <a:pt x="52" y="127"/>
                    </a:cubicBezTo>
                    <a:cubicBezTo>
                      <a:pt x="53" y="127"/>
                      <a:pt x="63" y="122"/>
                      <a:pt x="73" y="114"/>
                    </a:cubicBezTo>
                    <a:cubicBezTo>
                      <a:pt x="79" y="109"/>
                      <a:pt x="84" y="104"/>
                      <a:pt x="88" y="99"/>
                    </a:cubicBezTo>
                    <a:cubicBezTo>
                      <a:pt x="92" y="93"/>
                      <a:pt x="94" y="87"/>
                      <a:pt x="95" y="81"/>
                    </a:cubicBezTo>
                    <a:cubicBezTo>
                      <a:pt x="96" y="80"/>
                      <a:pt x="98" y="79"/>
                      <a:pt x="99" y="77"/>
                    </a:cubicBezTo>
                    <a:cubicBezTo>
                      <a:pt x="108" y="70"/>
                      <a:pt x="115" y="60"/>
                      <a:pt x="119" y="49"/>
                    </a:cubicBezTo>
                    <a:cubicBezTo>
                      <a:pt x="125" y="36"/>
                      <a:pt x="128" y="21"/>
                      <a:pt x="128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5" y="0"/>
                      <a:pt x="125" y="0"/>
                      <a:pt x="125" y="0"/>
                    </a:cubicBezTo>
                    <a:close/>
                    <a:moveTo>
                      <a:pt x="14" y="66"/>
                    </a:moveTo>
                    <a:cubicBezTo>
                      <a:pt x="21" y="56"/>
                      <a:pt x="31" y="45"/>
                      <a:pt x="42" y="41"/>
                    </a:cubicBezTo>
                    <a:cubicBezTo>
                      <a:pt x="37" y="49"/>
                      <a:pt x="35" y="56"/>
                      <a:pt x="34" y="60"/>
                    </a:cubicBezTo>
                    <a:cubicBezTo>
                      <a:pt x="26" y="61"/>
                      <a:pt x="20" y="63"/>
                      <a:pt x="14" y="66"/>
                    </a:cubicBezTo>
                    <a:close/>
                    <a:moveTo>
                      <a:pt x="62" y="114"/>
                    </a:moveTo>
                    <a:cubicBezTo>
                      <a:pt x="65" y="108"/>
                      <a:pt x="67" y="102"/>
                      <a:pt x="67" y="94"/>
                    </a:cubicBezTo>
                    <a:cubicBezTo>
                      <a:pt x="72" y="93"/>
                      <a:pt x="79" y="91"/>
                      <a:pt x="87" y="86"/>
                    </a:cubicBezTo>
                    <a:cubicBezTo>
                      <a:pt x="83" y="97"/>
                      <a:pt x="71" y="107"/>
                      <a:pt x="62" y="114"/>
                    </a:cubicBezTo>
                    <a:close/>
                    <a:moveTo>
                      <a:pt x="95" y="72"/>
                    </a:moveTo>
                    <a:cubicBezTo>
                      <a:pt x="81" y="85"/>
                      <a:pt x="66" y="87"/>
                      <a:pt x="64" y="87"/>
                    </a:cubicBezTo>
                    <a:cubicBezTo>
                      <a:pt x="64" y="87"/>
                      <a:pt x="63" y="87"/>
                      <a:pt x="59" y="85"/>
                    </a:cubicBezTo>
                    <a:cubicBezTo>
                      <a:pt x="56" y="83"/>
                      <a:pt x="53" y="80"/>
                      <a:pt x="51" y="77"/>
                    </a:cubicBezTo>
                    <a:cubicBezTo>
                      <a:pt x="48" y="75"/>
                      <a:pt x="45" y="71"/>
                      <a:pt x="43" y="69"/>
                    </a:cubicBezTo>
                    <a:cubicBezTo>
                      <a:pt x="41" y="65"/>
                      <a:pt x="41" y="64"/>
                      <a:pt x="41" y="64"/>
                    </a:cubicBezTo>
                    <a:cubicBezTo>
                      <a:pt x="41" y="62"/>
                      <a:pt x="43" y="47"/>
                      <a:pt x="56" y="33"/>
                    </a:cubicBezTo>
                    <a:cubicBezTo>
                      <a:pt x="71" y="16"/>
                      <a:pt x="93" y="7"/>
                      <a:pt x="122" y="6"/>
                    </a:cubicBezTo>
                    <a:cubicBezTo>
                      <a:pt x="121" y="35"/>
                      <a:pt x="112" y="57"/>
                      <a:pt x="9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666581" y="2384992"/>
              <a:ext cx="2589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個股檢討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太空梭</a:t>
              </a:r>
              <a:endParaRPr 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r="5086"/>
          <a:stretch/>
        </p:blipFill>
        <p:spPr>
          <a:xfrm>
            <a:off x="1583867" y="2329553"/>
            <a:ext cx="9035211" cy="38596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08430" y="3763108"/>
            <a:ext cx="4492869" cy="483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908429" y="4665785"/>
            <a:ext cx="4492869" cy="483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906607" y="3450980"/>
            <a:ext cx="439616" cy="7209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45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2" b="38212"/>
          <a:stretch>
            <a:fillRect/>
          </a:stretch>
        </p:blipFill>
        <p:spPr>
          <a:xfrm>
            <a:off x="1583867" y="122771"/>
            <a:ext cx="9035211" cy="1795783"/>
          </a:xfrm>
        </p:spPr>
      </p:pic>
      <p:sp>
        <p:nvSpPr>
          <p:cNvPr id="3" name="Round Same Side Corner Rectangle 2"/>
          <p:cNvSpPr/>
          <p:nvPr/>
        </p:nvSpPr>
        <p:spPr>
          <a:xfrm>
            <a:off x="1583867" y="90129"/>
            <a:ext cx="9035210" cy="182842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alpha val="55000"/>
                </a:schemeClr>
              </a:gs>
              <a:gs pos="97000">
                <a:schemeClr val="tx1">
                  <a:lumMod val="85000"/>
                  <a:lumOff val="15000"/>
                  <a:alpha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08136" y="741709"/>
            <a:ext cx="3186672" cy="525263"/>
            <a:chOff x="5069840" y="2321394"/>
            <a:chExt cx="3186672" cy="525263"/>
          </a:xfrm>
        </p:grpSpPr>
        <p:grpSp>
          <p:nvGrpSpPr>
            <p:cNvPr id="37" name="Group 36"/>
            <p:cNvGrpSpPr/>
            <p:nvPr/>
          </p:nvGrpSpPr>
          <p:grpSpPr>
            <a:xfrm>
              <a:off x="5069840" y="2321394"/>
              <a:ext cx="422275" cy="458788"/>
              <a:chOff x="4211638" y="3235326"/>
              <a:chExt cx="422275" cy="458788"/>
            </a:xfrm>
            <a:solidFill>
              <a:schemeClr val="bg1"/>
            </a:solidFill>
          </p:grpSpPr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446588" y="3327401"/>
                <a:ext cx="103188" cy="111125"/>
              </a:xfrm>
              <a:custGeom>
                <a:avLst/>
                <a:gdLst>
                  <a:gd name="T0" fmla="*/ 16 w 33"/>
                  <a:gd name="T1" fmla="*/ 33 h 33"/>
                  <a:gd name="T2" fmla="*/ 0 w 33"/>
                  <a:gd name="T3" fmla="*/ 16 h 33"/>
                  <a:gd name="T4" fmla="*/ 16 w 33"/>
                  <a:gd name="T5" fmla="*/ 0 h 33"/>
                  <a:gd name="T6" fmla="*/ 33 w 33"/>
                  <a:gd name="T7" fmla="*/ 16 h 33"/>
                  <a:gd name="T8" fmla="*/ 16 w 33"/>
                  <a:gd name="T9" fmla="*/ 33 h 33"/>
                  <a:gd name="T10" fmla="*/ 16 w 33"/>
                  <a:gd name="T11" fmla="*/ 6 h 33"/>
                  <a:gd name="T12" fmla="*/ 6 w 33"/>
                  <a:gd name="T13" fmla="*/ 16 h 33"/>
                  <a:gd name="T14" fmla="*/ 16 w 33"/>
                  <a:gd name="T15" fmla="*/ 27 h 33"/>
                  <a:gd name="T16" fmla="*/ 27 w 33"/>
                  <a:gd name="T17" fmla="*/ 16 h 33"/>
                  <a:gd name="T18" fmla="*/ 16 w 33"/>
                  <a:gd name="T1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cubicBezTo>
                      <a:pt x="7" y="33"/>
                      <a:pt x="0" y="2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6"/>
                      <a:pt x="26" y="33"/>
                      <a:pt x="16" y="33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22"/>
                      <a:pt x="11" y="27"/>
                      <a:pt x="16" y="27"/>
                    </a:cubicBezTo>
                    <a:cubicBezTo>
                      <a:pt x="22" y="27"/>
                      <a:pt x="27" y="22"/>
                      <a:pt x="27" y="16"/>
                    </a:cubicBezTo>
                    <a:cubicBezTo>
                      <a:pt x="27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211638" y="3530601"/>
                <a:ext cx="150813" cy="163513"/>
              </a:xfrm>
              <a:custGeom>
                <a:avLst/>
                <a:gdLst>
                  <a:gd name="T0" fmla="*/ 4 w 48"/>
                  <a:gd name="T1" fmla="*/ 48 h 48"/>
                  <a:gd name="T2" fmla="*/ 1 w 48"/>
                  <a:gd name="T3" fmla="*/ 47 h 48"/>
                  <a:gd name="T4" fmla="*/ 1 w 48"/>
                  <a:gd name="T5" fmla="*/ 43 h 48"/>
                  <a:gd name="T6" fmla="*/ 33 w 48"/>
                  <a:gd name="T7" fmla="*/ 0 h 48"/>
                  <a:gd name="T8" fmla="*/ 43 w 48"/>
                  <a:gd name="T9" fmla="*/ 5 h 48"/>
                  <a:gd name="T10" fmla="*/ 48 w 48"/>
                  <a:gd name="T11" fmla="*/ 18 h 48"/>
                  <a:gd name="T12" fmla="*/ 5 w 48"/>
                  <a:gd name="T13" fmla="*/ 47 h 48"/>
                  <a:gd name="T14" fmla="*/ 4 w 48"/>
                  <a:gd name="T15" fmla="*/ 48 h 48"/>
                  <a:gd name="T16" fmla="*/ 33 w 48"/>
                  <a:gd name="T17" fmla="*/ 7 h 48"/>
                  <a:gd name="T18" fmla="*/ 22 w 48"/>
                  <a:gd name="T19" fmla="*/ 15 h 48"/>
                  <a:gd name="T20" fmla="*/ 10 w 48"/>
                  <a:gd name="T21" fmla="*/ 38 h 48"/>
                  <a:gd name="T22" fmla="*/ 31 w 48"/>
                  <a:gd name="T23" fmla="*/ 27 h 48"/>
                  <a:gd name="T24" fmla="*/ 41 w 48"/>
                  <a:gd name="T25" fmla="*/ 16 h 48"/>
                  <a:gd name="T26" fmla="*/ 38 w 48"/>
                  <a:gd name="T27" fmla="*/ 10 h 48"/>
                  <a:gd name="T28" fmla="*/ 33 w 48"/>
                  <a:gd name="T2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8">
                    <a:moveTo>
                      <a:pt x="4" y="48"/>
                    </a:moveTo>
                    <a:cubicBezTo>
                      <a:pt x="3" y="48"/>
                      <a:pt x="2" y="47"/>
                      <a:pt x="1" y="47"/>
                    </a:cubicBezTo>
                    <a:cubicBezTo>
                      <a:pt x="0" y="46"/>
                      <a:pt x="0" y="44"/>
                      <a:pt x="1" y="43"/>
                    </a:cubicBezTo>
                    <a:cubicBezTo>
                      <a:pt x="11" y="15"/>
                      <a:pt x="22" y="0"/>
                      <a:pt x="33" y="0"/>
                    </a:cubicBezTo>
                    <a:cubicBezTo>
                      <a:pt x="37" y="0"/>
                      <a:pt x="40" y="2"/>
                      <a:pt x="43" y="5"/>
                    </a:cubicBezTo>
                    <a:cubicBezTo>
                      <a:pt x="48" y="10"/>
                      <a:pt x="48" y="15"/>
                      <a:pt x="48" y="18"/>
                    </a:cubicBezTo>
                    <a:cubicBezTo>
                      <a:pt x="45" y="28"/>
                      <a:pt x="31" y="38"/>
                      <a:pt x="5" y="47"/>
                    </a:cubicBezTo>
                    <a:cubicBezTo>
                      <a:pt x="4" y="48"/>
                      <a:pt x="4" y="48"/>
                      <a:pt x="4" y="48"/>
                    </a:cubicBezTo>
                    <a:close/>
                    <a:moveTo>
                      <a:pt x="33" y="7"/>
                    </a:moveTo>
                    <a:cubicBezTo>
                      <a:pt x="30" y="7"/>
                      <a:pt x="26" y="10"/>
                      <a:pt x="22" y="15"/>
                    </a:cubicBezTo>
                    <a:cubicBezTo>
                      <a:pt x="18" y="21"/>
                      <a:pt x="14" y="28"/>
                      <a:pt x="10" y="38"/>
                    </a:cubicBezTo>
                    <a:cubicBezTo>
                      <a:pt x="19" y="35"/>
                      <a:pt x="26" y="31"/>
                      <a:pt x="31" y="27"/>
                    </a:cubicBezTo>
                    <a:cubicBezTo>
                      <a:pt x="38" y="22"/>
                      <a:pt x="40" y="19"/>
                      <a:pt x="41" y="16"/>
                    </a:cubicBezTo>
                    <a:cubicBezTo>
                      <a:pt x="42" y="14"/>
                      <a:pt x="41" y="12"/>
                      <a:pt x="38" y="10"/>
                    </a:cubicBezTo>
                    <a:cubicBezTo>
                      <a:pt x="37" y="8"/>
                      <a:pt x="35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233863" y="3235326"/>
                <a:ext cx="400050" cy="434975"/>
              </a:xfrm>
              <a:custGeom>
                <a:avLst/>
                <a:gdLst>
                  <a:gd name="T0" fmla="*/ 125 w 128"/>
                  <a:gd name="T1" fmla="*/ 0 h 128"/>
                  <a:gd name="T2" fmla="*/ 79 w 128"/>
                  <a:gd name="T3" fmla="*/ 8 h 128"/>
                  <a:gd name="T4" fmla="*/ 51 w 128"/>
                  <a:gd name="T5" fmla="*/ 29 h 128"/>
                  <a:gd name="T6" fmla="*/ 47 w 128"/>
                  <a:gd name="T7" fmla="*/ 33 h 128"/>
                  <a:gd name="T8" fmla="*/ 29 w 128"/>
                  <a:gd name="T9" fmla="*/ 40 h 128"/>
                  <a:gd name="T10" fmla="*/ 14 w 128"/>
                  <a:gd name="T11" fmla="*/ 55 h 128"/>
                  <a:gd name="T12" fmla="*/ 0 w 128"/>
                  <a:gd name="T13" fmla="*/ 76 h 128"/>
                  <a:gd name="T14" fmla="*/ 1 w 128"/>
                  <a:gd name="T15" fmla="*/ 80 h 128"/>
                  <a:gd name="T16" fmla="*/ 3 w 128"/>
                  <a:gd name="T17" fmla="*/ 81 h 128"/>
                  <a:gd name="T18" fmla="*/ 6 w 128"/>
                  <a:gd name="T19" fmla="*/ 80 h 128"/>
                  <a:gd name="T20" fmla="*/ 15 w 128"/>
                  <a:gd name="T21" fmla="*/ 73 h 128"/>
                  <a:gd name="T22" fmla="*/ 35 w 128"/>
                  <a:gd name="T23" fmla="*/ 67 h 128"/>
                  <a:gd name="T24" fmla="*/ 46 w 128"/>
                  <a:gd name="T25" fmla="*/ 82 h 128"/>
                  <a:gd name="T26" fmla="*/ 61 w 128"/>
                  <a:gd name="T27" fmla="*/ 93 h 128"/>
                  <a:gd name="T28" fmla="*/ 55 w 128"/>
                  <a:gd name="T29" fmla="*/ 113 h 128"/>
                  <a:gd name="T30" fmla="*/ 48 w 128"/>
                  <a:gd name="T31" fmla="*/ 122 h 128"/>
                  <a:gd name="T32" fmla="*/ 48 w 128"/>
                  <a:gd name="T33" fmla="*/ 126 h 128"/>
                  <a:gd name="T34" fmla="*/ 51 w 128"/>
                  <a:gd name="T35" fmla="*/ 128 h 128"/>
                  <a:gd name="T36" fmla="*/ 52 w 128"/>
                  <a:gd name="T37" fmla="*/ 127 h 128"/>
                  <a:gd name="T38" fmla="*/ 73 w 128"/>
                  <a:gd name="T39" fmla="*/ 114 h 128"/>
                  <a:gd name="T40" fmla="*/ 88 w 128"/>
                  <a:gd name="T41" fmla="*/ 99 h 128"/>
                  <a:gd name="T42" fmla="*/ 95 w 128"/>
                  <a:gd name="T43" fmla="*/ 81 h 128"/>
                  <a:gd name="T44" fmla="*/ 99 w 128"/>
                  <a:gd name="T45" fmla="*/ 77 h 128"/>
                  <a:gd name="T46" fmla="*/ 119 w 128"/>
                  <a:gd name="T47" fmla="*/ 49 h 128"/>
                  <a:gd name="T48" fmla="*/ 128 w 128"/>
                  <a:gd name="T49" fmla="*/ 3 h 128"/>
                  <a:gd name="T50" fmla="*/ 128 w 128"/>
                  <a:gd name="T51" fmla="*/ 0 h 128"/>
                  <a:gd name="T52" fmla="*/ 125 w 128"/>
                  <a:gd name="T53" fmla="*/ 0 h 128"/>
                  <a:gd name="T54" fmla="*/ 14 w 128"/>
                  <a:gd name="T55" fmla="*/ 66 h 128"/>
                  <a:gd name="T56" fmla="*/ 42 w 128"/>
                  <a:gd name="T57" fmla="*/ 41 h 128"/>
                  <a:gd name="T58" fmla="*/ 34 w 128"/>
                  <a:gd name="T59" fmla="*/ 60 h 128"/>
                  <a:gd name="T60" fmla="*/ 14 w 128"/>
                  <a:gd name="T61" fmla="*/ 66 h 128"/>
                  <a:gd name="T62" fmla="*/ 62 w 128"/>
                  <a:gd name="T63" fmla="*/ 114 h 128"/>
                  <a:gd name="T64" fmla="*/ 67 w 128"/>
                  <a:gd name="T65" fmla="*/ 94 h 128"/>
                  <a:gd name="T66" fmla="*/ 87 w 128"/>
                  <a:gd name="T67" fmla="*/ 86 h 128"/>
                  <a:gd name="T68" fmla="*/ 62 w 128"/>
                  <a:gd name="T69" fmla="*/ 114 h 128"/>
                  <a:gd name="T70" fmla="*/ 95 w 128"/>
                  <a:gd name="T71" fmla="*/ 72 h 128"/>
                  <a:gd name="T72" fmla="*/ 64 w 128"/>
                  <a:gd name="T73" fmla="*/ 87 h 128"/>
                  <a:gd name="T74" fmla="*/ 59 w 128"/>
                  <a:gd name="T75" fmla="*/ 85 h 128"/>
                  <a:gd name="T76" fmla="*/ 51 w 128"/>
                  <a:gd name="T77" fmla="*/ 77 h 128"/>
                  <a:gd name="T78" fmla="*/ 43 w 128"/>
                  <a:gd name="T79" fmla="*/ 69 h 128"/>
                  <a:gd name="T80" fmla="*/ 41 w 128"/>
                  <a:gd name="T81" fmla="*/ 64 h 128"/>
                  <a:gd name="T82" fmla="*/ 56 w 128"/>
                  <a:gd name="T83" fmla="*/ 33 h 128"/>
                  <a:gd name="T84" fmla="*/ 122 w 128"/>
                  <a:gd name="T85" fmla="*/ 6 h 128"/>
                  <a:gd name="T86" fmla="*/ 95 w 128"/>
                  <a:gd name="T87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28">
                    <a:moveTo>
                      <a:pt x="125" y="0"/>
                    </a:moveTo>
                    <a:cubicBezTo>
                      <a:pt x="107" y="0"/>
                      <a:pt x="92" y="3"/>
                      <a:pt x="79" y="8"/>
                    </a:cubicBezTo>
                    <a:cubicBezTo>
                      <a:pt x="68" y="13"/>
                      <a:pt x="58" y="20"/>
                      <a:pt x="51" y="29"/>
                    </a:cubicBezTo>
                    <a:cubicBezTo>
                      <a:pt x="49" y="30"/>
                      <a:pt x="48" y="32"/>
                      <a:pt x="47" y="33"/>
                    </a:cubicBezTo>
                    <a:cubicBezTo>
                      <a:pt x="41" y="34"/>
                      <a:pt x="35" y="36"/>
                      <a:pt x="29" y="40"/>
                    </a:cubicBezTo>
                    <a:cubicBezTo>
                      <a:pt x="24" y="44"/>
                      <a:pt x="19" y="49"/>
                      <a:pt x="14" y="55"/>
                    </a:cubicBezTo>
                    <a:cubicBezTo>
                      <a:pt x="6" y="65"/>
                      <a:pt x="1" y="75"/>
                      <a:pt x="0" y="76"/>
                    </a:cubicBezTo>
                    <a:cubicBezTo>
                      <a:pt x="0" y="77"/>
                      <a:pt x="0" y="79"/>
                      <a:pt x="1" y="80"/>
                    </a:cubicBezTo>
                    <a:cubicBezTo>
                      <a:pt x="2" y="80"/>
                      <a:pt x="3" y="81"/>
                      <a:pt x="3" y="81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6" y="80"/>
                      <a:pt x="9" y="76"/>
                      <a:pt x="15" y="73"/>
                    </a:cubicBezTo>
                    <a:cubicBezTo>
                      <a:pt x="19" y="71"/>
                      <a:pt x="26" y="68"/>
                      <a:pt x="35" y="67"/>
                    </a:cubicBezTo>
                    <a:cubicBezTo>
                      <a:pt x="37" y="73"/>
                      <a:pt x="43" y="79"/>
                      <a:pt x="46" y="82"/>
                    </a:cubicBezTo>
                    <a:cubicBezTo>
                      <a:pt x="49" y="85"/>
                      <a:pt x="55" y="91"/>
                      <a:pt x="61" y="93"/>
                    </a:cubicBezTo>
                    <a:cubicBezTo>
                      <a:pt x="60" y="102"/>
                      <a:pt x="57" y="109"/>
                      <a:pt x="55" y="113"/>
                    </a:cubicBezTo>
                    <a:cubicBezTo>
                      <a:pt x="52" y="119"/>
                      <a:pt x="48" y="122"/>
                      <a:pt x="48" y="122"/>
                    </a:cubicBezTo>
                    <a:cubicBezTo>
                      <a:pt x="47" y="123"/>
                      <a:pt x="47" y="125"/>
                      <a:pt x="48" y="126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1" y="128"/>
                      <a:pt x="52" y="128"/>
                      <a:pt x="52" y="127"/>
                    </a:cubicBezTo>
                    <a:cubicBezTo>
                      <a:pt x="53" y="127"/>
                      <a:pt x="63" y="122"/>
                      <a:pt x="73" y="114"/>
                    </a:cubicBezTo>
                    <a:cubicBezTo>
                      <a:pt x="79" y="109"/>
                      <a:pt x="84" y="104"/>
                      <a:pt x="88" y="99"/>
                    </a:cubicBezTo>
                    <a:cubicBezTo>
                      <a:pt x="92" y="93"/>
                      <a:pt x="94" y="87"/>
                      <a:pt x="95" y="81"/>
                    </a:cubicBezTo>
                    <a:cubicBezTo>
                      <a:pt x="96" y="80"/>
                      <a:pt x="98" y="79"/>
                      <a:pt x="99" y="77"/>
                    </a:cubicBezTo>
                    <a:cubicBezTo>
                      <a:pt x="108" y="70"/>
                      <a:pt x="115" y="60"/>
                      <a:pt x="119" y="49"/>
                    </a:cubicBezTo>
                    <a:cubicBezTo>
                      <a:pt x="125" y="36"/>
                      <a:pt x="128" y="21"/>
                      <a:pt x="128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5" y="0"/>
                      <a:pt x="125" y="0"/>
                      <a:pt x="125" y="0"/>
                    </a:cubicBezTo>
                    <a:close/>
                    <a:moveTo>
                      <a:pt x="14" y="66"/>
                    </a:moveTo>
                    <a:cubicBezTo>
                      <a:pt x="21" y="56"/>
                      <a:pt x="31" y="45"/>
                      <a:pt x="42" y="41"/>
                    </a:cubicBezTo>
                    <a:cubicBezTo>
                      <a:pt x="37" y="49"/>
                      <a:pt x="35" y="56"/>
                      <a:pt x="34" y="60"/>
                    </a:cubicBezTo>
                    <a:cubicBezTo>
                      <a:pt x="26" y="61"/>
                      <a:pt x="20" y="63"/>
                      <a:pt x="14" y="66"/>
                    </a:cubicBezTo>
                    <a:close/>
                    <a:moveTo>
                      <a:pt x="62" y="114"/>
                    </a:moveTo>
                    <a:cubicBezTo>
                      <a:pt x="65" y="108"/>
                      <a:pt x="67" y="102"/>
                      <a:pt x="67" y="94"/>
                    </a:cubicBezTo>
                    <a:cubicBezTo>
                      <a:pt x="72" y="93"/>
                      <a:pt x="79" y="91"/>
                      <a:pt x="87" y="86"/>
                    </a:cubicBezTo>
                    <a:cubicBezTo>
                      <a:pt x="83" y="97"/>
                      <a:pt x="71" y="107"/>
                      <a:pt x="62" y="114"/>
                    </a:cubicBezTo>
                    <a:close/>
                    <a:moveTo>
                      <a:pt x="95" y="72"/>
                    </a:moveTo>
                    <a:cubicBezTo>
                      <a:pt x="81" y="85"/>
                      <a:pt x="66" y="87"/>
                      <a:pt x="64" y="87"/>
                    </a:cubicBezTo>
                    <a:cubicBezTo>
                      <a:pt x="64" y="87"/>
                      <a:pt x="63" y="87"/>
                      <a:pt x="59" y="85"/>
                    </a:cubicBezTo>
                    <a:cubicBezTo>
                      <a:pt x="56" y="83"/>
                      <a:pt x="53" y="80"/>
                      <a:pt x="51" y="77"/>
                    </a:cubicBezTo>
                    <a:cubicBezTo>
                      <a:pt x="48" y="75"/>
                      <a:pt x="45" y="71"/>
                      <a:pt x="43" y="69"/>
                    </a:cubicBezTo>
                    <a:cubicBezTo>
                      <a:pt x="41" y="65"/>
                      <a:pt x="41" y="64"/>
                      <a:pt x="41" y="64"/>
                    </a:cubicBezTo>
                    <a:cubicBezTo>
                      <a:pt x="41" y="62"/>
                      <a:pt x="43" y="47"/>
                      <a:pt x="56" y="33"/>
                    </a:cubicBezTo>
                    <a:cubicBezTo>
                      <a:pt x="71" y="16"/>
                      <a:pt x="93" y="7"/>
                      <a:pt x="122" y="6"/>
                    </a:cubicBezTo>
                    <a:cubicBezTo>
                      <a:pt x="121" y="35"/>
                      <a:pt x="112" y="57"/>
                      <a:pt x="9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666581" y="2384992"/>
              <a:ext cx="2589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個股檢討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紘康</a:t>
              </a:r>
              <a:endParaRPr 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51" y="2226286"/>
            <a:ext cx="9138442" cy="42289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58959" y="3796077"/>
            <a:ext cx="4492869" cy="483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8968155" y="3485553"/>
            <a:ext cx="439616" cy="7209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719217" y="3069247"/>
            <a:ext cx="6899861" cy="483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4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2" b="38212"/>
          <a:stretch>
            <a:fillRect/>
          </a:stretch>
        </p:blipFill>
        <p:spPr>
          <a:xfrm>
            <a:off x="1583867" y="122771"/>
            <a:ext cx="9035211" cy="1795783"/>
          </a:xfrm>
        </p:spPr>
      </p:pic>
      <p:sp>
        <p:nvSpPr>
          <p:cNvPr id="3" name="Round Same Side Corner Rectangle 2"/>
          <p:cNvSpPr/>
          <p:nvPr/>
        </p:nvSpPr>
        <p:spPr>
          <a:xfrm>
            <a:off x="1583867" y="90129"/>
            <a:ext cx="9035210" cy="182842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alpha val="55000"/>
                </a:schemeClr>
              </a:gs>
              <a:gs pos="97000">
                <a:schemeClr val="tx1">
                  <a:lumMod val="85000"/>
                  <a:lumOff val="15000"/>
                  <a:alpha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508136" y="741709"/>
            <a:ext cx="3186672" cy="525263"/>
            <a:chOff x="5069840" y="2321394"/>
            <a:chExt cx="3186672" cy="525263"/>
          </a:xfrm>
        </p:grpSpPr>
        <p:grpSp>
          <p:nvGrpSpPr>
            <p:cNvPr id="37" name="Group 36"/>
            <p:cNvGrpSpPr/>
            <p:nvPr/>
          </p:nvGrpSpPr>
          <p:grpSpPr>
            <a:xfrm>
              <a:off x="5069840" y="2321394"/>
              <a:ext cx="422275" cy="458788"/>
              <a:chOff x="4211638" y="3235326"/>
              <a:chExt cx="422275" cy="458788"/>
            </a:xfrm>
            <a:solidFill>
              <a:schemeClr val="bg1"/>
            </a:solidFill>
          </p:grpSpPr>
          <p:sp>
            <p:nvSpPr>
              <p:cNvPr id="38" name="Freeform 10"/>
              <p:cNvSpPr>
                <a:spLocks noEditPoints="1"/>
              </p:cNvSpPr>
              <p:nvPr/>
            </p:nvSpPr>
            <p:spPr bwMode="auto">
              <a:xfrm>
                <a:off x="4446588" y="3327401"/>
                <a:ext cx="103188" cy="111125"/>
              </a:xfrm>
              <a:custGeom>
                <a:avLst/>
                <a:gdLst>
                  <a:gd name="T0" fmla="*/ 16 w 33"/>
                  <a:gd name="T1" fmla="*/ 33 h 33"/>
                  <a:gd name="T2" fmla="*/ 0 w 33"/>
                  <a:gd name="T3" fmla="*/ 16 h 33"/>
                  <a:gd name="T4" fmla="*/ 16 w 33"/>
                  <a:gd name="T5" fmla="*/ 0 h 33"/>
                  <a:gd name="T6" fmla="*/ 33 w 33"/>
                  <a:gd name="T7" fmla="*/ 16 h 33"/>
                  <a:gd name="T8" fmla="*/ 16 w 33"/>
                  <a:gd name="T9" fmla="*/ 33 h 33"/>
                  <a:gd name="T10" fmla="*/ 16 w 33"/>
                  <a:gd name="T11" fmla="*/ 6 h 33"/>
                  <a:gd name="T12" fmla="*/ 6 w 33"/>
                  <a:gd name="T13" fmla="*/ 16 h 33"/>
                  <a:gd name="T14" fmla="*/ 16 w 33"/>
                  <a:gd name="T15" fmla="*/ 27 h 33"/>
                  <a:gd name="T16" fmla="*/ 27 w 33"/>
                  <a:gd name="T17" fmla="*/ 16 h 33"/>
                  <a:gd name="T18" fmla="*/ 16 w 33"/>
                  <a:gd name="T1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cubicBezTo>
                      <a:pt x="7" y="33"/>
                      <a:pt x="0" y="2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6"/>
                      <a:pt x="26" y="33"/>
                      <a:pt x="16" y="33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22"/>
                      <a:pt x="11" y="27"/>
                      <a:pt x="16" y="27"/>
                    </a:cubicBezTo>
                    <a:cubicBezTo>
                      <a:pt x="22" y="27"/>
                      <a:pt x="27" y="22"/>
                      <a:pt x="27" y="16"/>
                    </a:cubicBezTo>
                    <a:cubicBezTo>
                      <a:pt x="27" y="11"/>
                      <a:pt x="22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4211638" y="3530601"/>
                <a:ext cx="150813" cy="163513"/>
              </a:xfrm>
              <a:custGeom>
                <a:avLst/>
                <a:gdLst>
                  <a:gd name="T0" fmla="*/ 4 w 48"/>
                  <a:gd name="T1" fmla="*/ 48 h 48"/>
                  <a:gd name="T2" fmla="*/ 1 w 48"/>
                  <a:gd name="T3" fmla="*/ 47 h 48"/>
                  <a:gd name="T4" fmla="*/ 1 w 48"/>
                  <a:gd name="T5" fmla="*/ 43 h 48"/>
                  <a:gd name="T6" fmla="*/ 33 w 48"/>
                  <a:gd name="T7" fmla="*/ 0 h 48"/>
                  <a:gd name="T8" fmla="*/ 43 w 48"/>
                  <a:gd name="T9" fmla="*/ 5 h 48"/>
                  <a:gd name="T10" fmla="*/ 48 w 48"/>
                  <a:gd name="T11" fmla="*/ 18 h 48"/>
                  <a:gd name="T12" fmla="*/ 5 w 48"/>
                  <a:gd name="T13" fmla="*/ 47 h 48"/>
                  <a:gd name="T14" fmla="*/ 4 w 48"/>
                  <a:gd name="T15" fmla="*/ 48 h 48"/>
                  <a:gd name="T16" fmla="*/ 33 w 48"/>
                  <a:gd name="T17" fmla="*/ 7 h 48"/>
                  <a:gd name="T18" fmla="*/ 22 w 48"/>
                  <a:gd name="T19" fmla="*/ 15 h 48"/>
                  <a:gd name="T20" fmla="*/ 10 w 48"/>
                  <a:gd name="T21" fmla="*/ 38 h 48"/>
                  <a:gd name="T22" fmla="*/ 31 w 48"/>
                  <a:gd name="T23" fmla="*/ 27 h 48"/>
                  <a:gd name="T24" fmla="*/ 41 w 48"/>
                  <a:gd name="T25" fmla="*/ 16 h 48"/>
                  <a:gd name="T26" fmla="*/ 38 w 48"/>
                  <a:gd name="T27" fmla="*/ 10 h 48"/>
                  <a:gd name="T28" fmla="*/ 33 w 48"/>
                  <a:gd name="T29" fmla="*/ 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8">
                    <a:moveTo>
                      <a:pt x="4" y="48"/>
                    </a:moveTo>
                    <a:cubicBezTo>
                      <a:pt x="3" y="48"/>
                      <a:pt x="2" y="47"/>
                      <a:pt x="1" y="47"/>
                    </a:cubicBezTo>
                    <a:cubicBezTo>
                      <a:pt x="0" y="46"/>
                      <a:pt x="0" y="44"/>
                      <a:pt x="1" y="43"/>
                    </a:cubicBezTo>
                    <a:cubicBezTo>
                      <a:pt x="11" y="15"/>
                      <a:pt x="22" y="0"/>
                      <a:pt x="33" y="0"/>
                    </a:cubicBezTo>
                    <a:cubicBezTo>
                      <a:pt x="37" y="0"/>
                      <a:pt x="40" y="2"/>
                      <a:pt x="43" y="5"/>
                    </a:cubicBezTo>
                    <a:cubicBezTo>
                      <a:pt x="48" y="10"/>
                      <a:pt x="48" y="15"/>
                      <a:pt x="48" y="18"/>
                    </a:cubicBezTo>
                    <a:cubicBezTo>
                      <a:pt x="45" y="28"/>
                      <a:pt x="31" y="38"/>
                      <a:pt x="5" y="47"/>
                    </a:cubicBezTo>
                    <a:cubicBezTo>
                      <a:pt x="4" y="48"/>
                      <a:pt x="4" y="48"/>
                      <a:pt x="4" y="48"/>
                    </a:cubicBezTo>
                    <a:close/>
                    <a:moveTo>
                      <a:pt x="33" y="7"/>
                    </a:moveTo>
                    <a:cubicBezTo>
                      <a:pt x="30" y="7"/>
                      <a:pt x="26" y="10"/>
                      <a:pt x="22" y="15"/>
                    </a:cubicBezTo>
                    <a:cubicBezTo>
                      <a:pt x="18" y="21"/>
                      <a:pt x="14" y="28"/>
                      <a:pt x="10" y="38"/>
                    </a:cubicBezTo>
                    <a:cubicBezTo>
                      <a:pt x="19" y="35"/>
                      <a:pt x="26" y="31"/>
                      <a:pt x="31" y="27"/>
                    </a:cubicBezTo>
                    <a:cubicBezTo>
                      <a:pt x="38" y="22"/>
                      <a:pt x="40" y="19"/>
                      <a:pt x="41" y="16"/>
                    </a:cubicBezTo>
                    <a:cubicBezTo>
                      <a:pt x="42" y="14"/>
                      <a:pt x="41" y="12"/>
                      <a:pt x="38" y="10"/>
                    </a:cubicBezTo>
                    <a:cubicBezTo>
                      <a:pt x="37" y="8"/>
                      <a:pt x="35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4233863" y="3235326"/>
                <a:ext cx="400050" cy="434975"/>
              </a:xfrm>
              <a:custGeom>
                <a:avLst/>
                <a:gdLst>
                  <a:gd name="T0" fmla="*/ 125 w 128"/>
                  <a:gd name="T1" fmla="*/ 0 h 128"/>
                  <a:gd name="T2" fmla="*/ 79 w 128"/>
                  <a:gd name="T3" fmla="*/ 8 h 128"/>
                  <a:gd name="T4" fmla="*/ 51 w 128"/>
                  <a:gd name="T5" fmla="*/ 29 h 128"/>
                  <a:gd name="T6" fmla="*/ 47 w 128"/>
                  <a:gd name="T7" fmla="*/ 33 h 128"/>
                  <a:gd name="T8" fmla="*/ 29 w 128"/>
                  <a:gd name="T9" fmla="*/ 40 h 128"/>
                  <a:gd name="T10" fmla="*/ 14 w 128"/>
                  <a:gd name="T11" fmla="*/ 55 h 128"/>
                  <a:gd name="T12" fmla="*/ 0 w 128"/>
                  <a:gd name="T13" fmla="*/ 76 h 128"/>
                  <a:gd name="T14" fmla="*/ 1 w 128"/>
                  <a:gd name="T15" fmla="*/ 80 h 128"/>
                  <a:gd name="T16" fmla="*/ 3 w 128"/>
                  <a:gd name="T17" fmla="*/ 81 h 128"/>
                  <a:gd name="T18" fmla="*/ 6 w 128"/>
                  <a:gd name="T19" fmla="*/ 80 h 128"/>
                  <a:gd name="T20" fmla="*/ 15 w 128"/>
                  <a:gd name="T21" fmla="*/ 73 h 128"/>
                  <a:gd name="T22" fmla="*/ 35 w 128"/>
                  <a:gd name="T23" fmla="*/ 67 h 128"/>
                  <a:gd name="T24" fmla="*/ 46 w 128"/>
                  <a:gd name="T25" fmla="*/ 82 h 128"/>
                  <a:gd name="T26" fmla="*/ 61 w 128"/>
                  <a:gd name="T27" fmla="*/ 93 h 128"/>
                  <a:gd name="T28" fmla="*/ 55 w 128"/>
                  <a:gd name="T29" fmla="*/ 113 h 128"/>
                  <a:gd name="T30" fmla="*/ 48 w 128"/>
                  <a:gd name="T31" fmla="*/ 122 h 128"/>
                  <a:gd name="T32" fmla="*/ 48 w 128"/>
                  <a:gd name="T33" fmla="*/ 126 h 128"/>
                  <a:gd name="T34" fmla="*/ 51 w 128"/>
                  <a:gd name="T35" fmla="*/ 128 h 128"/>
                  <a:gd name="T36" fmla="*/ 52 w 128"/>
                  <a:gd name="T37" fmla="*/ 127 h 128"/>
                  <a:gd name="T38" fmla="*/ 73 w 128"/>
                  <a:gd name="T39" fmla="*/ 114 h 128"/>
                  <a:gd name="T40" fmla="*/ 88 w 128"/>
                  <a:gd name="T41" fmla="*/ 99 h 128"/>
                  <a:gd name="T42" fmla="*/ 95 w 128"/>
                  <a:gd name="T43" fmla="*/ 81 h 128"/>
                  <a:gd name="T44" fmla="*/ 99 w 128"/>
                  <a:gd name="T45" fmla="*/ 77 h 128"/>
                  <a:gd name="T46" fmla="*/ 119 w 128"/>
                  <a:gd name="T47" fmla="*/ 49 h 128"/>
                  <a:gd name="T48" fmla="*/ 128 w 128"/>
                  <a:gd name="T49" fmla="*/ 3 h 128"/>
                  <a:gd name="T50" fmla="*/ 128 w 128"/>
                  <a:gd name="T51" fmla="*/ 0 h 128"/>
                  <a:gd name="T52" fmla="*/ 125 w 128"/>
                  <a:gd name="T53" fmla="*/ 0 h 128"/>
                  <a:gd name="T54" fmla="*/ 14 w 128"/>
                  <a:gd name="T55" fmla="*/ 66 h 128"/>
                  <a:gd name="T56" fmla="*/ 42 w 128"/>
                  <a:gd name="T57" fmla="*/ 41 h 128"/>
                  <a:gd name="T58" fmla="*/ 34 w 128"/>
                  <a:gd name="T59" fmla="*/ 60 h 128"/>
                  <a:gd name="T60" fmla="*/ 14 w 128"/>
                  <a:gd name="T61" fmla="*/ 66 h 128"/>
                  <a:gd name="T62" fmla="*/ 62 w 128"/>
                  <a:gd name="T63" fmla="*/ 114 h 128"/>
                  <a:gd name="T64" fmla="*/ 67 w 128"/>
                  <a:gd name="T65" fmla="*/ 94 h 128"/>
                  <a:gd name="T66" fmla="*/ 87 w 128"/>
                  <a:gd name="T67" fmla="*/ 86 h 128"/>
                  <a:gd name="T68" fmla="*/ 62 w 128"/>
                  <a:gd name="T69" fmla="*/ 114 h 128"/>
                  <a:gd name="T70" fmla="*/ 95 w 128"/>
                  <a:gd name="T71" fmla="*/ 72 h 128"/>
                  <a:gd name="T72" fmla="*/ 64 w 128"/>
                  <a:gd name="T73" fmla="*/ 87 h 128"/>
                  <a:gd name="T74" fmla="*/ 59 w 128"/>
                  <a:gd name="T75" fmla="*/ 85 h 128"/>
                  <a:gd name="T76" fmla="*/ 51 w 128"/>
                  <a:gd name="T77" fmla="*/ 77 h 128"/>
                  <a:gd name="T78" fmla="*/ 43 w 128"/>
                  <a:gd name="T79" fmla="*/ 69 h 128"/>
                  <a:gd name="T80" fmla="*/ 41 w 128"/>
                  <a:gd name="T81" fmla="*/ 64 h 128"/>
                  <a:gd name="T82" fmla="*/ 56 w 128"/>
                  <a:gd name="T83" fmla="*/ 33 h 128"/>
                  <a:gd name="T84" fmla="*/ 122 w 128"/>
                  <a:gd name="T85" fmla="*/ 6 h 128"/>
                  <a:gd name="T86" fmla="*/ 95 w 128"/>
                  <a:gd name="T87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" h="128">
                    <a:moveTo>
                      <a:pt x="125" y="0"/>
                    </a:moveTo>
                    <a:cubicBezTo>
                      <a:pt x="107" y="0"/>
                      <a:pt x="92" y="3"/>
                      <a:pt x="79" y="8"/>
                    </a:cubicBezTo>
                    <a:cubicBezTo>
                      <a:pt x="68" y="13"/>
                      <a:pt x="58" y="20"/>
                      <a:pt x="51" y="29"/>
                    </a:cubicBezTo>
                    <a:cubicBezTo>
                      <a:pt x="49" y="30"/>
                      <a:pt x="48" y="32"/>
                      <a:pt x="47" y="33"/>
                    </a:cubicBezTo>
                    <a:cubicBezTo>
                      <a:pt x="41" y="34"/>
                      <a:pt x="35" y="36"/>
                      <a:pt x="29" y="40"/>
                    </a:cubicBezTo>
                    <a:cubicBezTo>
                      <a:pt x="24" y="44"/>
                      <a:pt x="19" y="49"/>
                      <a:pt x="14" y="55"/>
                    </a:cubicBezTo>
                    <a:cubicBezTo>
                      <a:pt x="6" y="65"/>
                      <a:pt x="1" y="75"/>
                      <a:pt x="0" y="76"/>
                    </a:cubicBezTo>
                    <a:cubicBezTo>
                      <a:pt x="0" y="77"/>
                      <a:pt x="0" y="79"/>
                      <a:pt x="1" y="80"/>
                    </a:cubicBezTo>
                    <a:cubicBezTo>
                      <a:pt x="2" y="80"/>
                      <a:pt x="3" y="81"/>
                      <a:pt x="3" y="81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6" y="80"/>
                      <a:pt x="9" y="76"/>
                      <a:pt x="15" y="73"/>
                    </a:cubicBezTo>
                    <a:cubicBezTo>
                      <a:pt x="19" y="71"/>
                      <a:pt x="26" y="68"/>
                      <a:pt x="35" y="67"/>
                    </a:cubicBezTo>
                    <a:cubicBezTo>
                      <a:pt x="37" y="73"/>
                      <a:pt x="43" y="79"/>
                      <a:pt x="46" y="82"/>
                    </a:cubicBezTo>
                    <a:cubicBezTo>
                      <a:pt x="49" y="85"/>
                      <a:pt x="55" y="91"/>
                      <a:pt x="61" y="93"/>
                    </a:cubicBezTo>
                    <a:cubicBezTo>
                      <a:pt x="60" y="102"/>
                      <a:pt x="57" y="109"/>
                      <a:pt x="55" y="113"/>
                    </a:cubicBezTo>
                    <a:cubicBezTo>
                      <a:pt x="52" y="119"/>
                      <a:pt x="48" y="122"/>
                      <a:pt x="48" y="122"/>
                    </a:cubicBezTo>
                    <a:cubicBezTo>
                      <a:pt x="47" y="123"/>
                      <a:pt x="47" y="125"/>
                      <a:pt x="48" y="126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1" y="128"/>
                      <a:pt x="52" y="128"/>
                      <a:pt x="52" y="127"/>
                    </a:cubicBezTo>
                    <a:cubicBezTo>
                      <a:pt x="53" y="127"/>
                      <a:pt x="63" y="122"/>
                      <a:pt x="73" y="114"/>
                    </a:cubicBezTo>
                    <a:cubicBezTo>
                      <a:pt x="79" y="109"/>
                      <a:pt x="84" y="104"/>
                      <a:pt x="88" y="99"/>
                    </a:cubicBezTo>
                    <a:cubicBezTo>
                      <a:pt x="92" y="93"/>
                      <a:pt x="94" y="87"/>
                      <a:pt x="95" y="81"/>
                    </a:cubicBezTo>
                    <a:cubicBezTo>
                      <a:pt x="96" y="80"/>
                      <a:pt x="98" y="79"/>
                      <a:pt x="99" y="77"/>
                    </a:cubicBezTo>
                    <a:cubicBezTo>
                      <a:pt x="108" y="70"/>
                      <a:pt x="115" y="60"/>
                      <a:pt x="119" y="49"/>
                    </a:cubicBezTo>
                    <a:cubicBezTo>
                      <a:pt x="125" y="36"/>
                      <a:pt x="128" y="21"/>
                      <a:pt x="128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5" y="0"/>
                      <a:pt x="125" y="0"/>
                      <a:pt x="125" y="0"/>
                    </a:cubicBezTo>
                    <a:close/>
                    <a:moveTo>
                      <a:pt x="14" y="66"/>
                    </a:moveTo>
                    <a:cubicBezTo>
                      <a:pt x="21" y="56"/>
                      <a:pt x="31" y="45"/>
                      <a:pt x="42" y="41"/>
                    </a:cubicBezTo>
                    <a:cubicBezTo>
                      <a:pt x="37" y="49"/>
                      <a:pt x="35" y="56"/>
                      <a:pt x="34" y="60"/>
                    </a:cubicBezTo>
                    <a:cubicBezTo>
                      <a:pt x="26" y="61"/>
                      <a:pt x="20" y="63"/>
                      <a:pt x="14" y="66"/>
                    </a:cubicBezTo>
                    <a:close/>
                    <a:moveTo>
                      <a:pt x="62" y="114"/>
                    </a:moveTo>
                    <a:cubicBezTo>
                      <a:pt x="65" y="108"/>
                      <a:pt x="67" y="102"/>
                      <a:pt x="67" y="94"/>
                    </a:cubicBezTo>
                    <a:cubicBezTo>
                      <a:pt x="72" y="93"/>
                      <a:pt x="79" y="91"/>
                      <a:pt x="87" y="86"/>
                    </a:cubicBezTo>
                    <a:cubicBezTo>
                      <a:pt x="83" y="97"/>
                      <a:pt x="71" y="107"/>
                      <a:pt x="62" y="114"/>
                    </a:cubicBezTo>
                    <a:close/>
                    <a:moveTo>
                      <a:pt x="95" y="72"/>
                    </a:moveTo>
                    <a:cubicBezTo>
                      <a:pt x="81" y="85"/>
                      <a:pt x="66" y="87"/>
                      <a:pt x="64" y="87"/>
                    </a:cubicBezTo>
                    <a:cubicBezTo>
                      <a:pt x="64" y="87"/>
                      <a:pt x="63" y="87"/>
                      <a:pt x="59" y="85"/>
                    </a:cubicBezTo>
                    <a:cubicBezTo>
                      <a:pt x="56" y="83"/>
                      <a:pt x="53" y="80"/>
                      <a:pt x="51" y="77"/>
                    </a:cubicBezTo>
                    <a:cubicBezTo>
                      <a:pt x="48" y="75"/>
                      <a:pt x="45" y="71"/>
                      <a:pt x="43" y="69"/>
                    </a:cubicBezTo>
                    <a:cubicBezTo>
                      <a:pt x="41" y="65"/>
                      <a:pt x="41" y="64"/>
                      <a:pt x="41" y="64"/>
                    </a:cubicBezTo>
                    <a:cubicBezTo>
                      <a:pt x="41" y="62"/>
                      <a:pt x="43" y="47"/>
                      <a:pt x="56" y="33"/>
                    </a:cubicBezTo>
                    <a:cubicBezTo>
                      <a:pt x="71" y="16"/>
                      <a:pt x="93" y="7"/>
                      <a:pt x="122" y="6"/>
                    </a:cubicBezTo>
                    <a:cubicBezTo>
                      <a:pt x="121" y="35"/>
                      <a:pt x="112" y="57"/>
                      <a:pt x="9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14CD8CA-B7E6-4332-926E-D363E740DAEC}"/>
                </a:ext>
              </a:extLst>
            </p:cNvPr>
            <p:cNvSpPr txBox="1"/>
            <p:nvPr/>
          </p:nvSpPr>
          <p:spPr>
            <a:xfrm>
              <a:off x="5666581" y="2384992"/>
              <a:ext cx="2589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個股檢討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欣普羅</a:t>
              </a:r>
              <a:endParaRPr 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77" y="2208699"/>
            <a:ext cx="9107189" cy="415011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162197" y="3930162"/>
            <a:ext cx="4492869" cy="483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469317" y="2764584"/>
            <a:ext cx="439616" cy="7209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 - Multi 1 - Bright">
  <a:themeElements>
    <a:clrScheme name="Custom 6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B48F4"/>
      </a:accent1>
      <a:accent2>
        <a:srgbClr val="3CBEB4"/>
      </a:accent2>
      <a:accent3>
        <a:srgbClr val="96C83C"/>
      </a:accent3>
      <a:accent4>
        <a:srgbClr val="FFCB0A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33501</TotalTime>
  <Words>1140</Words>
  <Application>Microsoft Office PowerPoint</Application>
  <PresentationFormat>自訂</PresentationFormat>
  <Paragraphs>593</Paragraphs>
  <Slides>46</Slides>
  <Notes>0</Notes>
  <HiddenSlides>32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Digit - Multi 1 - Bright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user</cp:lastModifiedBy>
  <cp:revision>5151</cp:revision>
  <dcterms:created xsi:type="dcterms:W3CDTF">2015-09-24T05:44:04Z</dcterms:created>
  <dcterms:modified xsi:type="dcterms:W3CDTF">2021-01-07T10:26:35Z</dcterms:modified>
</cp:coreProperties>
</file>